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355216"/>
    <a:srgbClr val="294E1A"/>
    <a:srgbClr val="DDDDDD"/>
    <a:srgbClr val="FFCC99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130" d="100"/>
          <a:sy n="130" d="100"/>
        </p:scale>
        <p:origin x="1224" y="-91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14 November 2019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98635"/>
              </p:ext>
            </p:extLst>
          </p:nvPr>
        </p:nvGraphicFramePr>
        <p:xfrm>
          <a:off x="140405" y="1782646"/>
          <a:ext cx="10234789" cy="55584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42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9687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5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15-17 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6-8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ARMS</a:t>
                      </a:r>
                      <a:r>
                        <a:rPr lang="en-US" sz="1200" baseline="0" dirty="0" smtClean="0"/>
                        <a:t> ROOM SUPERVISOR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</a:t>
                      </a:r>
                      <a:r>
                        <a:rPr lang="en-US" sz="1200" baseline="0" dirty="0" smtClean="0"/>
                        <a:t> STAFF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28-2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CO CDR/1SG PRE-COMMAND COURSE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35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DTMS</a:t>
                      </a:r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66984" y="4649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30 -----3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37477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16 </a:t>
            </a:r>
            <a:r>
              <a:rPr lang="en-US" sz="1200" dirty="0" smtClean="0">
                <a:latin typeface="Bookman Old Style" panose="02050604050505020204" pitchFamily="18" charset="0"/>
              </a:rPr>
              <a:t>------15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(B02)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14-----13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(B06)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1907" y="37477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21-----19</a:t>
            </a:r>
          </a:p>
          <a:p>
            <a:r>
              <a:rPr lang="en-US" sz="1200" dirty="0" smtClean="0">
                <a:latin typeface="Bookman Old Style" panose="02050604050505020204" pitchFamily="18" charset="0"/>
              </a:rPr>
              <a:t>(C18)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of </a:t>
            </a:r>
            <a:r>
              <a:rPr lang="en-US" sz="1100" dirty="0" smtClean="0"/>
              <a:t>14 November 2019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66537"/>
              </p:ext>
            </p:extLst>
          </p:nvPr>
        </p:nvGraphicFramePr>
        <p:xfrm>
          <a:off x="140211" y="1866223"/>
          <a:ext cx="10235177" cy="527276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5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9687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FIELD SANITATION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FUEL HANDER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MASTER DRIVER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MAINT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PROPERTY BOOK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6536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SELF-HELP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18-22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5328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9275" y="464684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23----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95476" y="46482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42591" y="476331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33892" y="407565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6762" y="4901813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7675" y="6477000"/>
            <a:ext cx="716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00554" y="340731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554" y="5368151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30----9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82059" y="53697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2020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2019 - 30 SEPTEMBER 2020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14</a:t>
            </a:r>
            <a:r>
              <a:rPr lang="en-US" sz="1100" dirty="0"/>
              <a:t> </a:t>
            </a:r>
            <a:r>
              <a:rPr lang="en-US" sz="1100" dirty="0" smtClean="0"/>
              <a:t>November 2019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17281"/>
              </p:ext>
            </p:extLst>
          </p:nvPr>
        </p:nvGraphicFramePr>
        <p:xfrm>
          <a:off x="204223" y="1811371"/>
          <a:ext cx="10107154" cy="5369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8176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2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SUPPLY MANAGER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4449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TC AIMS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9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MOVEMENT OFFICER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UNIT ARMORER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20-31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9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 (ULT)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HAZMAT(CERT)</a:t>
                      </a:r>
                    </a:p>
                    <a:p>
                      <a:pPr algn="ctr"/>
                      <a:r>
                        <a:rPr lang="en-US" sz="1200" dirty="0" smtClean="0"/>
                        <a:t>(AMMO-62)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49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76400" y="3429000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4700" y="34373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2623" y="3404866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975" y="415783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8192" y="5196389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21----1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8887" y="5195362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27----7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75750" y="519162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6647" y="449636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 REQUESTED ONLY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57200" y="4157834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28-----12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2477" y="363674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24-----</a:t>
            </a:r>
            <a:r>
              <a:rPr lang="en-US" sz="1200" dirty="0">
                <a:latin typeface="Bookman Old Style" panose="020506040505050202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9761</TotalTime>
  <Words>476</Words>
  <Application>Microsoft Office PowerPoint</Application>
  <PresentationFormat>Custom</PresentationFormat>
  <Paragraphs>247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Times New Roman</vt:lpstr>
      <vt:lpstr>Default Design</vt:lpstr>
      <vt:lpstr>FY 2020 COURSE SCHEDULE 1 OCTOBER 2019 - 30 SEPTEMBER 2020 FORT RILEY,  KS  66442</vt:lpstr>
      <vt:lpstr>FY 2020 COURSE SCHEDULE 1 OCTOBER 2019 - 30 SEPTEMBER 2020 FORT RILEY,  KS  66442</vt:lpstr>
      <vt:lpstr>FY 2020 COURSE SCHEDULE 1 OCTOBER 2019 - 30 SEPTEMBER 2020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Jones, Jasmine</cp:lastModifiedBy>
  <cp:revision>981</cp:revision>
  <cp:lastPrinted>2019-11-14T20:09:40Z</cp:lastPrinted>
  <dcterms:created xsi:type="dcterms:W3CDTF">2000-10-17T16:03:45Z</dcterms:created>
  <dcterms:modified xsi:type="dcterms:W3CDTF">2019-11-18T17:13:47Z</dcterms:modified>
</cp:coreProperties>
</file>