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2190" y="7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12/7/2020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7 December</a:t>
            </a:r>
            <a:r>
              <a:rPr lang="en-US" sz="1100" dirty="0" smtClean="0"/>
              <a:t> </a:t>
            </a:r>
            <a:r>
              <a:rPr lang="en-US" sz="1100" dirty="0" smtClean="0"/>
              <a:t>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06138"/>
              </p:ext>
            </p:extLst>
          </p:nvPr>
        </p:nvGraphicFramePr>
        <p:xfrm>
          <a:off x="123808" y="1676400"/>
          <a:ext cx="10267983" cy="5583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 20-26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4855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22----9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430" y="66743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4486" y="439252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8516" y="529437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0224" y="6922587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49" y="704208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7 Decem</a:t>
            </a:r>
            <a:r>
              <a:rPr lang="en-US" sz="1100" dirty="0" smtClean="0"/>
              <a:t>ber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8701"/>
              </p:ext>
            </p:extLst>
          </p:nvPr>
        </p:nvGraphicFramePr>
        <p:xfrm>
          <a:off x="38100" y="1849437"/>
          <a:ext cx="10439399" cy="54293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</a:t>
                      </a:r>
                      <a:r>
                        <a:rPr lang="en-US" sz="1200" baseline="0" dirty="0" smtClean="0"/>
                        <a:t> 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 23-30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</a:t>
                      </a:r>
                    </a:p>
                    <a:p>
                      <a:pPr algn="ctr"/>
                      <a:r>
                        <a:rPr lang="en-US" sz="1200" dirty="0" smtClean="0"/>
                        <a:t>BLDG 8388A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18-31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17-----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1172" y="553015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9076" y="256183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530" y="39245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57650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2513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2513" y="587696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2513" y="626470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7459" y="69236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7430" y="320729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9991" y="320504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3912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78191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48861" y="56375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961" y="590711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</a:t>
            </a:r>
            <a:r>
              <a:rPr lang="en-US" sz="1200" dirty="0"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72499" y="662666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61627" y="532468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39363" y="52259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6515" y="284926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</a:t>
            </a:r>
            <a:r>
              <a:rPr lang="en-US" sz="1100" dirty="0" smtClean="0"/>
              <a:t>7 December</a:t>
            </a:r>
            <a:r>
              <a:rPr lang="en-US" sz="1100" dirty="0" smtClean="0"/>
              <a:t> </a:t>
            </a:r>
            <a:r>
              <a:rPr lang="en-US" sz="1100" dirty="0" smtClean="0"/>
              <a:t>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542347"/>
              </p:ext>
            </p:extLst>
          </p:nvPr>
        </p:nvGraphicFramePr>
        <p:xfrm>
          <a:off x="36765" y="1704994"/>
          <a:ext cx="10442069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2699" y="325145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837" y="325421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4759" y="325145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1768" y="280152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1096" y="4165762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cancelled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6928" y="430426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22359" y="4765288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 conduct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0730" y="417641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 conduct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11451</TotalTime>
  <Words>629</Words>
  <Application>Microsoft Office PowerPoint</Application>
  <PresentationFormat>Custom</PresentationFormat>
  <Paragraphs>315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1106</cp:revision>
  <cp:lastPrinted>2020-11-12T21:07:52Z</cp:lastPrinted>
  <dcterms:created xsi:type="dcterms:W3CDTF">2000-10-17T16:03:45Z</dcterms:created>
  <dcterms:modified xsi:type="dcterms:W3CDTF">2020-12-07T19:19:44Z</dcterms:modified>
</cp:coreProperties>
</file>