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1" r:id="rId4"/>
    <p:sldId id="260" r:id="rId5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0" d="100"/>
          <a:sy n="100" d="100"/>
        </p:scale>
        <p:origin x="2190" y="72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9243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2/23/2021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 </a:t>
            </a:r>
            <a:r>
              <a:rPr lang="en-US" sz="1100" dirty="0" smtClean="0"/>
              <a:t>23</a:t>
            </a:r>
            <a:r>
              <a:rPr lang="en-US" sz="1100" dirty="0" smtClean="0"/>
              <a:t> </a:t>
            </a:r>
            <a:r>
              <a:rPr lang="en-US" sz="1100" dirty="0" smtClean="0"/>
              <a:t>February 2021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069254"/>
              </p:ext>
            </p:extLst>
          </p:nvPr>
        </p:nvGraphicFramePr>
        <p:xfrm>
          <a:off x="123808" y="1676400"/>
          <a:ext cx="10267983" cy="55808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0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 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kumimoji="0" lang="en-US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8388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kumimoji="0" lang="en-US" sz="1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</a:t>
                      </a:r>
                      <a:r>
                        <a:rPr kumimoji="0" lang="en-US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Pax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2965" y="6977876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94855" y="669375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401749" y="704291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31040" y="220941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40565" y="25974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57915" y="24864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680040" y="21910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22392" y="24946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237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72327" y="248641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7892" y="221762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</a:t>
            </a:r>
            <a:r>
              <a:rPr lang="en-US" sz="1100" dirty="0" smtClean="0"/>
              <a:t>23</a:t>
            </a:r>
            <a:r>
              <a:rPr lang="en-US" sz="1100" dirty="0" smtClean="0"/>
              <a:t> </a:t>
            </a:r>
            <a:r>
              <a:rPr lang="en-US" sz="1100" dirty="0" smtClean="0"/>
              <a:t>February 2021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31565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 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12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baseline="0" dirty="0" smtClean="0"/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 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37429" y="558786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6460" y="351019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9043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6522" y="558410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6961" y="3189645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2</a:t>
            </a:r>
            <a:r>
              <a:rPr lang="en-US" sz="1200" dirty="0" smtClean="0">
                <a:latin typeface="Bookman Old Style" panose="02050604050505020204" pitchFamily="18" charset="0"/>
              </a:rPr>
              <a:t>0----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336460" y="248124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15206" y="5302703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</a:t>
            </a:r>
            <a:r>
              <a:rPr lang="en-US" sz="1200" dirty="0">
                <a:latin typeface="Bookman Old Style" panose="02050604050505020204" pitchFamily="18" charset="0"/>
              </a:rPr>
              <a:t>3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357051" y="667574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18-----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54567" y="290057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63012" y="6230577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12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417038" y="602255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12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742465" y="5660072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972862" y="5649290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71627" y="5192536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438837" y="5191973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20 </a:t>
            </a:r>
            <a:r>
              <a:rPr lang="en-US" sz="1200" b="1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Pax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marL="0" marR="0" lvl="0" indent="0" algn="ctr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marL="0" marR="0" lvl="0" indent="0" algn="l" defTabSz="10445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2021 - 30 SEPTEMBER 2022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none" spc="-480" normalizeH="0" baseline="0" noProof="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Military 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Page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3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4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 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of </a:t>
            </a:r>
            <a:r>
              <a:rPr kumimoji="0" lang="en-US" sz="11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100" noProof="0" dirty="0" smtClean="0">
                <a:solidFill>
                  <a:srgbClr val="000000"/>
                </a:solidFill>
              </a:rPr>
              <a:t>23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smtClean="0">
                <a:solidFill>
                  <a:srgbClr val="000000"/>
                </a:solidFill>
              </a:rPr>
              <a:t>February</a:t>
            </a: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2021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ATRRS official source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751756"/>
              </p:ext>
            </p:extLst>
          </p:nvPr>
        </p:nvGraphicFramePr>
        <p:xfrm>
          <a:off x="18383" y="1708169"/>
          <a:ext cx="10478834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24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10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</a:p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  <a:r>
                        <a:rPr lang="en-US" sz="1000" b="1" dirty="0" smtClean="0">
                          <a:solidFill>
                            <a:srgbClr val="FF0000"/>
                          </a:solidFill>
                        </a:rPr>
                        <a:t> 12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000" b="1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15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 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</a:rPr>
                        <a:t>20 </a:t>
                      </a:r>
                      <a:r>
                        <a:rPr lang="en-US" sz="1000" b="1" baseline="0" dirty="0" err="1" smtClean="0">
                          <a:solidFill>
                            <a:srgbClr val="FF0000"/>
                          </a:solidFill>
                        </a:rPr>
                        <a:t>Pax</a:t>
                      </a:r>
                      <a:endParaRPr lang="en-US" sz="10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to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Robert.e.hart30.civ@mail.mil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 BDE’s School NCO: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9078" y="2992479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30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-----11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25834" y="326947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UNIT REQUESTED ONLY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5617" y="299065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25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48057" y="2788065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48056" y="507093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22-----9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79555" y="476292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5338" y="4150623"/>
            <a:ext cx="9653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Cancelled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2550" y="416061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64886" y="43112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+mn-ea"/>
                <a:cs typeface="+mn-cs"/>
              </a:rPr>
              <a:t>27-----3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6459" y="517565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640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1778000" y="258763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1ID LANGUAGE LAB &amp; CULTURE CENTER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4</a:t>
            </a:r>
            <a:r>
              <a:rPr lang="en-US" sz="1600" dirty="0" smtClean="0"/>
              <a:t> </a:t>
            </a:r>
            <a:r>
              <a:rPr lang="en-US" sz="1600" dirty="0"/>
              <a:t>of </a:t>
            </a:r>
            <a:r>
              <a:rPr lang="en-US" sz="1600" dirty="0" smtClean="0"/>
              <a:t>4</a:t>
            </a:r>
            <a:endParaRPr lang="en-US" sz="1600" dirty="0"/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</a:t>
            </a:r>
            <a:r>
              <a:rPr lang="en-US" sz="1100" dirty="0" smtClean="0"/>
              <a:t>23</a:t>
            </a:r>
            <a:r>
              <a:rPr lang="en-US" sz="1100" dirty="0" smtClean="0"/>
              <a:t> </a:t>
            </a:r>
            <a:r>
              <a:rPr lang="en-US" sz="1100" dirty="0" smtClean="0"/>
              <a:t>February 2021</a:t>
            </a:r>
            <a:endParaRPr lang="en-US" sz="11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936138"/>
              </p:ext>
            </p:extLst>
          </p:nvPr>
        </p:nvGraphicFramePr>
        <p:xfrm>
          <a:off x="36765" y="1704994"/>
          <a:ext cx="10442069" cy="534783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SECURITY</a:t>
                      </a:r>
                      <a:r>
                        <a:rPr lang="en-US" sz="1200" baseline="0" dirty="0" smtClean="0"/>
                        <a:t> MANAGER ORIENTATION BLDG 8388A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11-12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900">
                <a:tc gridSpan="1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MG</a:t>
                      </a:r>
                      <a:r>
                        <a:rPr lang="en-US" sz="1200" baseline="0" dirty="0" smtClean="0"/>
                        <a:t> Prep-Course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BLDG 7719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7985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41341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r>
                        <a:rPr lang="en-US" sz="1400" i="1" dirty="0" smtClean="0"/>
                        <a:t>*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SABOT Academy</a:t>
                      </a:r>
                      <a:r>
                        <a:rPr lang="en-US" sz="1400" i="1" baseline="0" dirty="0" smtClean="0"/>
                        <a:t> scheduling is through Troop Schools; MG Courses and other supported training is coordinated through the 1ID G3</a:t>
                      </a:r>
                    </a:p>
                    <a:p>
                      <a:endParaRPr lang="en-US" sz="1400" i="1" baseline="0" dirty="0" smtClean="0"/>
                    </a:p>
                    <a:p>
                      <a:r>
                        <a:rPr lang="en-US" sz="1400" i="1" baseline="0" dirty="0" smtClean="0"/>
                        <a:t>* The POC for the 1ID Language Lab and Culture Center is the 1ID G2</a:t>
                      </a:r>
                      <a:endParaRPr lang="en-US" sz="14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WordArt 24"/>
          <p:cNvSpPr>
            <a:spLocks noChangeArrowheads="1" noChangeShapeType="1" noTextEdit="1"/>
          </p:cNvSpPr>
          <p:nvPr/>
        </p:nvSpPr>
        <p:spPr bwMode="auto">
          <a:xfrm>
            <a:off x="1768475" y="3886200"/>
            <a:ext cx="683260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SABOT ACADEMY</a:t>
            </a:r>
            <a:endParaRPr lang="en-US" sz="4800" b="1" kern="10" spc="-480" dirty="0">
              <a:ln w="9525">
                <a:round/>
                <a:headEnd/>
                <a:tailEnd/>
              </a:ln>
              <a:solidFill>
                <a:srgbClr val="003300">
                  <a:alpha val="94901"/>
                </a:srgbClr>
              </a:solidFill>
              <a:latin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11984</TotalTime>
  <Words>820</Words>
  <Application>Microsoft Office PowerPoint</Application>
  <PresentationFormat>Custom</PresentationFormat>
  <Paragraphs>377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2021 - 30 SEPTEMBER 2022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1141</cp:revision>
  <cp:lastPrinted>2021-02-05T14:34:26Z</cp:lastPrinted>
  <dcterms:created xsi:type="dcterms:W3CDTF">2000-10-17T16:03:45Z</dcterms:created>
  <dcterms:modified xsi:type="dcterms:W3CDTF">2021-02-23T22:35:40Z</dcterms:modified>
</cp:coreProperties>
</file>