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1" r:id="rId4"/>
    <p:sldId id="260" r:id="rId5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3" d="100"/>
          <a:sy n="103" d="100"/>
        </p:scale>
        <p:origin x="2112" y="77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243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7/23/2021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2022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2021 - 30 SEPTEMBER 2022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76201"/>
            <a:ext cx="1320800" cy="1524000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04250" y="50064"/>
            <a:ext cx="1447800" cy="1586649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21 July 2021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15831"/>
              </p:ext>
            </p:extLst>
          </p:nvPr>
        </p:nvGraphicFramePr>
        <p:xfrm>
          <a:off x="123808" y="1676400"/>
          <a:ext cx="10330371" cy="557839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0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4-6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18-29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35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76400" y="2843510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5</a:t>
            </a:r>
            <a:r>
              <a:rPr lang="en-US" sz="1200" dirty="0" smtClean="0">
                <a:latin typeface="Bookman Old Style" panose="02050604050505020204" pitchFamily="18" charset="0"/>
              </a:rPr>
              <a:t>---------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  <a:r>
              <a:rPr lang="en-US" sz="1200" dirty="0" smtClean="0">
                <a:latin typeface="Bookman Old Style" panose="02050604050505020204" pitchFamily="18" charset="0"/>
              </a:rPr>
              <a:t>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53530" y="4282224"/>
            <a:ext cx="908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0200" y="4248557"/>
            <a:ext cx="908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</a:t>
            </a:r>
            <a:r>
              <a:rPr lang="en-US" sz="1200" dirty="0" smtClean="0">
                <a:latin typeface="Bookman Old Style" panose="02050604050505020204" pitchFamily="18" charset="0"/>
              </a:rPr>
              <a:t>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2022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2021 - 30 SEPTEMBER 2022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76200"/>
            <a:ext cx="1320800" cy="1697033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76202"/>
            <a:ext cx="1447800" cy="1616074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21 July 2021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90711"/>
              </p:ext>
            </p:extLst>
          </p:nvPr>
        </p:nvGraphicFramePr>
        <p:xfrm>
          <a:off x="38100" y="1849434"/>
          <a:ext cx="10439399" cy="484014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66326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2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35990"/>
                  </a:ext>
                </a:extLst>
              </a:tr>
              <a:tr h="64798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6391"/>
                  </a:ext>
                </a:extLst>
              </a:tr>
              <a:tr h="6782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4273"/>
                  </a:ext>
                </a:extLst>
              </a:tr>
              <a:tr h="63059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21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SCH (1023)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01868"/>
                  </a:ext>
                </a:extLst>
              </a:tr>
              <a:tr h="7158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511343" y="3403212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25-----5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13023" y="616776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25-----5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6834" y="616777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8910" y="616777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0819" y="5434826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28-----11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5645963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31-----11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4799" y="340321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31-----11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18112" y="4021082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2</a:t>
            </a:r>
            <a:r>
              <a:rPr lang="en-US" sz="1200" dirty="0" smtClean="0">
                <a:latin typeface="Bookman Old Style" panose="02050604050505020204" pitchFamily="18" charset="0"/>
              </a:rPr>
              <a:t>1-</a:t>
            </a:r>
            <a:r>
              <a:rPr lang="en-US" sz="1200" dirty="0" smtClean="0">
                <a:latin typeface="Bookman Old Style" panose="02050604050505020204" pitchFamily="18" charset="0"/>
              </a:rPr>
              <a:t>----</a:t>
            </a:r>
            <a:r>
              <a:rPr lang="en-US" sz="1200" dirty="0">
                <a:latin typeface="Bookman Old Style" panose="02050604050505020204" pitchFamily="18" charset="0"/>
              </a:rPr>
              <a:t>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marL="0" marR="0" lvl="0" indent="0" algn="ctr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marL="0" marR="0" lvl="0" indent="0" algn="l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2022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2021 - 30 SEPTEMBER 2022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-480" normalizeH="0" baseline="0" noProof="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66725" y="31768"/>
            <a:ext cx="1320800" cy="1600201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76202"/>
            <a:ext cx="1447800" cy="1596172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100" noProof="0" dirty="0" smtClean="0">
                <a:solidFill>
                  <a:srgbClr val="000000"/>
                </a:solidFill>
              </a:rPr>
              <a:t>21 July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ATRRS official source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091060"/>
              </p:ext>
            </p:extLst>
          </p:nvPr>
        </p:nvGraphicFramePr>
        <p:xfrm>
          <a:off x="18383" y="1708169"/>
          <a:ext cx="10478834" cy="47613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SCH (910R)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30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200" baseline="0" dirty="0" smtClean="0"/>
                        <a:t>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8-12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35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to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Robert.e.hart30.civ@mail.mil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 BDE’s School NCO: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16377" y="479188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28-----3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2467113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29-----10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2467112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40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2022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2021 - 30 SEPTEMBER 2022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1778000" y="258763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1ID LANGUAGE LAB &amp; CULTURE CENTER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4</a:t>
            </a:r>
            <a:r>
              <a:rPr lang="en-US" sz="1600" dirty="0" smtClean="0"/>
              <a:t>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29 June 2021</a:t>
            </a:r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693603"/>
              </p:ext>
            </p:extLst>
          </p:nvPr>
        </p:nvGraphicFramePr>
        <p:xfrm>
          <a:off x="36765" y="1704994"/>
          <a:ext cx="10442069" cy="53478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SECURITY</a:t>
                      </a:r>
                      <a:r>
                        <a:rPr lang="en-US" sz="1200" baseline="0" dirty="0" smtClean="0"/>
                        <a:t> MANAGER ORIENTATION BLDG 8388A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900">
                <a:tc gridSpan="1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MG</a:t>
                      </a:r>
                      <a:r>
                        <a:rPr lang="en-US" sz="1200" baseline="0" dirty="0" smtClean="0"/>
                        <a:t> Prep-Course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BLDG 7719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1341">
                <a:tc>
                  <a:txBody>
                    <a:bodyPr/>
                    <a:lstStyle/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lang="en-US" sz="1400" i="1" dirty="0" smtClean="0"/>
                        <a:t>*</a:t>
                      </a:r>
                      <a:r>
                        <a:rPr lang="en-US" sz="1400" i="1" baseline="0" dirty="0" smtClean="0"/>
                        <a:t> </a:t>
                      </a:r>
                      <a:r>
                        <a:rPr lang="en-US" sz="1400" i="1" dirty="0" smtClean="0"/>
                        <a:t>SABOT Academy</a:t>
                      </a:r>
                      <a:r>
                        <a:rPr lang="en-US" sz="1400" i="1" baseline="0" dirty="0" smtClean="0"/>
                        <a:t> scheduling is through Troop Schools; MG Courses and other supported training is coordinated through the 1ID G3</a:t>
                      </a:r>
                    </a:p>
                    <a:p>
                      <a:endParaRPr lang="en-US" sz="1400" i="1" baseline="0" dirty="0" smtClean="0"/>
                    </a:p>
                    <a:p>
                      <a:r>
                        <a:rPr lang="en-US" sz="1400" i="1" baseline="0" dirty="0" smtClean="0"/>
                        <a:t>* The POC for the 1ID Language Lab and Culture Center is the 1ID G2</a:t>
                      </a:r>
                      <a:endParaRPr lang="en-US" sz="14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WordArt 24"/>
          <p:cNvSpPr>
            <a:spLocks noChangeArrowheads="1" noChangeShapeType="1" noTextEdit="1"/>
          </p:cNvSpPr>
          <p:nvPr/>
        </p:nvSpPr>
        <p:spPr bwMode="auto">
          <a:xfrm>
            <a:off x="1768475" y="3886200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SABOT ACADEMY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12564</TotalTime>
  <Words>639</Words>
  <Application>Microsoft Office PowerPoint</Application>
  <PresentationFormat>Custom</PresentationFormat>
  <Paragraphs>258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Times New Roman</vt:lpstr>
      <vt:lpstr>Default Design</vt:lpstr>
      <vt:lpstr>FY 2022 COURSE SCHEDULE 1 OCTOBER 2021 - 30 SEPTEMBER 2022 FORT RILEY,  KS  66442</vt:lpstr>
      <vt:lpstr>FY 2022 COURSE SCHEDULE 1 OCTOBER 2021 - 30 SEPTEMBER 2022 FORT RILEY,  KS  66442</vt:lpstr>
      <vt:lpstr>FY 2022 COURSE SCHEDULE 1 OCTOBER 2021 - 30 SEPTEMBER 2022 FORT RILEY,  KS  66442</vt:lpstr>
      <vt:lpstr>FY 2022 COURSE SCHEDULE 1 OCTOBER 2021 - 30 SEPTEMBER 2022 FORT RILEY,  KS  66442</vt:lpstr>
    </vt:vector>
  </TitlesOfParts>
  <Company>Fort Riley,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Mebane, Terri</cp:lastModifiedBy>
  <cp:revision>1188</cp:revision>
  <cp:lastPrinted>2021-06-22T18:34:48Z</cp:lastPrinted>
  <dcterms:created xsi:type="dcterms:W3CDTF">2000-10-17T16:03:45Z</dcterms:created>
  <dcterms:modified xsi:type="dcterms:W3CDTF">2021-07-23T18:52:20Z</dcterms:modified>
</cp:coreProperties>
</file>