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2190" y="10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</a:t>
            </a:r>
            <a:r>
              <a:rPr lang="en-US" sz="1100" smtClean="0"/>
              <a:t>of  </a:t>
            </a:r>
            <a:r>
              <a:rPr lang="en-US" sz="1100" smtClean="0"/>
              <a:t>26 </a:t>
            </a:r>
            <a:r>
              <a:rPr lang="en-US" sz="1100" dirty="0" smtClean="0"/>
              <a:t>August 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92591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 (DL) (VTT)</a:t>
                      </a:r>
                    </a:p>
                    <a:p>
                      <a:pPr algn="ctr"/>
                      <a:r>
                        <a:rPr lang="en-US" sz="1200" dirty="0" smtClean="0"/>
                        <a:t>(400)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27-7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PRE-COMMAND COURSE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SANITATION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2084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22----5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7168" y="579120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26 August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53630"/>
              </p:ext>
            </p:extLst>
          </p:nvPr>
        </p:nvGraphicFramePr>
        <p:xfrm>
          <a:off x="140211" y="1931136"/>
          <a:ext cx="10235177" cy="538954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56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CONTROL OFFICER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 MAINT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UNIT SUPPLY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9-20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83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56845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5918" y="568452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6525" y="62087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26 </a:t>
            </a:r>
            <a:r>
              <a:rPr lang="en-US" sz="1100" dirty="0" smtClean="0"/>
              <a:t>August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5790"/>
              </p:ext>
            </p:extLst>
          </p:nvPr>
        </p:nvGraphicFramePr>
        <p:xfrm>
          <a:off x="204223" y="1692274"/>
          <a:ext cx="10107154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HAZMAT(CERT)</a:t>
                      </a:r>
                    </a:p>
                    <a:p>
                      <a:pPr algn="ctr"/>
                      <a:r>
                        <a:rPr lang="en-US" sz="1200" dirty="0" smtClean="0"/>
                        <a:t>(910R)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</a:p>
                    <a:p>
                      <a:pPr algn="ctr"/>
                      <a:r>
                        <a:rPr lang="en-US" sz="1200" dirty="0" smtClean="0"/>
                        <a:t>CLERK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(SLC)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3-6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90800" y="319986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3669" y="318649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1272" y="321288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10923</TotalTime>
  <Words>489</Words>
  <Application>Microsoft Office PowerPoint</Application>
  <PresentationFormat>Custom</PresentationFormat>
  <Paragraphs>276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1051</cp:revision>
  <cp:lastPrinted>2020-07-23T20:38:26Z</cp:lastPrinted>
  <dcterms:created xsi:type="dcterms:W3CDTF">2000-10-17T16:03:45Z</dcterms:created>
  <dcterms:modified xsi:type="dcterms:W3CDTF">2020-08-26T19:03:26Z</dcterms:modified>
</cp:coreProperties>
</file>