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08" r:id="rId5"/>
  </p:sldMasterIdLst>
  <p:notesMasterIdLst>
    <p:notesMasterId r:id="rId29"/>
  </p:notesMasterIdLst>
  <p:sldIdLst>
    <p:sldId id="257" r:id="rId6"/>
    <p:sldId id="259" r:id="rId7"/>
    <p:sldId id="263" r:id="rId8"/>
    <p:sldId id="300" r:id="rId9"/>
    <p:sldId id="281" r:id="rId10"/>
    <p:sldId id="280" r:id="rId11"/>
    <p:sldId id="301" r:id="rId12"/>
    <p:sldId id="273" r:id="rId13"/>
    <p:sldId id="282" r:id="rId14"/>
    <p:sldId id="283" r:id="rId15"/>
    <p:sldId id="296" r:id="rId16"/>
    <p:sldId id="284" r:id="rId17"/>
    <p:sldId id="297" r:id="rId18"/>
    <p:sldId id="286" r:id="rId19"/>
    <p:sldId id="288" r:id="rId20"/>
    <p:sldId id="293" r:id="rId21"/>
    <p:sldId id="298" r:id="rId22"/>
    <p:sldId id="285" r:id="rId23"/>
    <p:sldId id="289" r:id="rId24"/>
    <p:sldId id="287" r:id="rId25"/>
    <p:sldId id="291" r:id="rId26"/>
    <p:sldId id="294"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MANHOG, ANGELO M TSgt USAF AMC 423 MTS/MTOO" initials="DAMTUA4M" lastIdx="1" clrIdx="0">
    <p:extLst>
      <p:ext uri="{19B8F6BF-5375-455C-9EA6-DF929625EA0E}">
        <p15:presenceInfo xmlns:p15="http://schemas.microsoft.com/office/powerpoint/2012/main" userId="S-1-5-21-1271409858-1095883707-2794662393-166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F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C0DF4-5013-427D-9171-11970274593D}" v="3" dt="2022-07-11T14:27:39.892"/>
    <p1510:client id="{2643914A-259C-4ECC-A086-A6BB550F3175}" v="12" dt="2022-07-11T12:24:51.882"/>
    <p1510:client id="{26B4033F-223F-4613-9098-D43E32CE2692}" v="1" dt="2023-01-26T15:53:59.291"/>
    <p1510:client id="{342B7897-42DA-45B1-BE26-EF29267B8183}" v="1" dt="2022-07-11T14:02:03.157"/>
    <p1510:client id="{5CF38732-4B04-423B-AD3E-F444A26634CB}" v="2" dt="2022-07-05T13:37:20.049"/>
    <p1510:client id="{E96C2E24-8ECE-4199-A343-C325BCD6CF07}" v="3" dt="2022-07-11T14:09:19.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ERA, JONATHAN D TSgt USAF AMC 423 TRS/DOLA" userId="S::jonathan.riera@us.af.mil::9751de26-d3f1-493c-89f8-c95175f1ad02" providerId="AD" clId="Web-{3F2EA804-5E5C-41ED-9BEE-96A87ECE6E80}"/>
    <pc:docChg chg="modSld">
      <pc:chgData name="RIERA, JONATHAN D TSgt USAF AMC 423 TRS/DOLA" userId="S::jonathan.riera@us.af.mil::9751de26-d3f1-493c-89f8-c95175f1ad02" providerId="AD" clId="Web-{3F2EA804-5E5C-41ED-9BEE-96A87ECE6E80}" dt="2023-01-30T02:50:02.303" v="107" actId="20577"/>
      <pc:docMkLst>
        <pc:docMk/>
      </pc:docMkLst>
      <pc:sldChg chg="modSp">
        <pc:chgData name="RIERA, JONATHAN D TSgt USAF AMC 423 TRS/DOLA" userId="S::jonathan.riera@us.af.mil::9751de26-d3f1-493c-89f8-c95175f1ad02" providerId="AD" clId="Web-{3F2EA804-5E5C-41ED-9BEE-96A87ECE6E80}" dt="2023-01-30T02:50:02.303" v="107" actId="20577"/>
        <pc:sldMkLst>
          <pc:docMk/>
          <pc:sldMk cId="2770342087" sldId="300"/>
        </pc:sldMkLst>
        <pc:graphicFrameChg chg="modGraphic">
          <ac:chgData name="RIERA, JONATHAN D TSgt USAF AMC 423 TRS/DOLA" userId="S::jonathan.riera@us.af.mil::9751de26-d3f1-493c-89f8-c95175f1ad02" providerId="AD" clId="Web-{3F2EA804-5E5C-41ED-9BEE-96A87ECE6E80}" dt="2023-01-30T02:50:02.303" v="107" actId="20577"/>
          <ac:graphicFrameMkLst>
            <pc:docMk/>
            <pc:sldMk cId="2770342087" sldId="300"/>
            <ac:graphicFrameMk id="4" creationId="{00000000-0000-0000-0000-000000000000}"/>
          </ac:graphicFrameMkLst>
        </pc:graphicFrameChg>
      </pc:sldChg>
    </pc:docChg>
  </pc:docChgLst>
  <pc:docChgLst>
    <pc:chgData name="PYATT, JAMES C SSgt USAF AMC 423 TRS/DOOA" userId="S::james.pyatt@us.af.mil::30bbbf99-10a2-4f62-aed0-1c888080afba" providerId="AD" clId="Web-{5CF38732-4B04-423B-AD3E-F444A26634CB}"/>
    <pc:docChg chg="modSld">
      <pc:chgData name="PYATT, JAMES C SSgt USAF AMC 423 TRS/DOOA" userId="S::james.pyatt@us.af.mil::30bbbf99-10a2-4f62-aed0-1c888080afba" providerId="AD" clId="Web-{5CF38732-4B04-423B-AD3E-F444A26634CB}" dt="2022-07-05T13:37:20.049" v="3"/>
      <pc:docMkLst>
        <pc:docMk/>
      </pc:docMkLst>
      <pc:sldChg chg="modSp">
        <pc:chgData name="PYATT, JAMES C SSgt USAF AMC 423 TRS/DOOA" userId="S::james.pyatt@us.af.mil::30bbbf99-10a2-4f62-aed0-1c888080afba" providerId="AD" clId="Web-{5CF38732-4B04-423B-AD3E-F444A26634CB}" dt="2022-07-05T13:33:33.310" v="1" actId="20577"/>
        <pc:sldMkLst>
          <pc:docMk/>
          <pc:sldMk cId="279193729" sldId="281"/>
        </pc:sldMkLst>
        <pc:graphicFrameChg chg="modGraphic">
          <ac:chgData name="PYATT, JAMES C SSgt USAF AMC 423 TRS/DOOA" userId="S::james.pyatt@us.af.mil::30bbbf99-10a2-4f62-aed0-1c888080afba" providerId="AD" clId="Web-{5CF38732-4B04-423B-AD3E-F444A26634CB}" dt="2022-07-05T13:33:33.310" v="1" actId="20577"/>
          <ac:graphicFrameMkLst>
            <pc:docMk/>
            <pc:sldMk cId="279193729" sldId="281"/>
            <ac:graphicFrameMk id="3" creationId="{00000000-0000-0000-0000-000000000000}"/>
          </ac:graphicFrameMkLst>
        </pc:graphicFrameChg>
      </pc:sldChg>
      <pc:sldChg chg="mod modShow">
        <pc:chgData name="PYATT, JAMES C SSgt USAF AMC 423 TRS/DOOA" userId="S::james.pyatt@us.af.mil::30bbbf99-10a2-4f62-aed0-1c888080afba" providerId="AD" clId="Web-{5CF38732-4B04-423B-AD3E-F444A26634CB}" dt="2022-07-05T13:36:57.251" v="2"/>
        <pc:sldMkLst>
          <pc:docMk/>
          <pc:sldMk cId="2647192349" sldId="284"/>
        </pc:sldMkLst>
      </pc:sldChg>
      <pc:sldChg chg="mod modShow">
        <pc:chgData name="PYATT, JAMES C SSgt USAF AMC 423 TRS/DOOA" userId="S::james.pyatt@us.af.mil::30bbbf99-10a2-4f62-aed0-1c888080afba" providerId="AD" clId="Web-{5CF38732-4B04-423B-AD3E-F444A26634CB}" dt="2022-07-05T13:37:20.049" v="3"/>
        <pc:sldMkLst>
          <pc:docMk/>
          <pc:sldMk cId="275873478" sldId="286"/>
        </pc:sldMkLst>
      </pc:sldChg>
    </pc:docChg>
  </pc:docChgLst>
  <pc:docChgLst>
    <pc:chgData name="PYATT, JAMES C SSgt USAF AMC 423 TRS/DOOA" userId="S::james.pyatt@us.af.mil::30bbbf99-10a2-4f62-aed0-1c888080afba" providerId="AD" clId="Web-{B3DD9972-2E68-4E32-9A68-723ABD556CB7}"/>
    <pc:docChg chg="modSld">
      <pc:chgData name="PYATT, JAMES C SSgt USAF AMC 423 TRS/DOOA" userId="S::james.pyatt@us.af.mil::30bbbf99-10a2-4f62-aed0-1c888080afba" providerId="AD" clId="Web-{B3DD9972-2E68-4E32-9A68-723ABD556CB7}" dt="2022-07-05T13:10:39.941" v="75" actId="20577"/>
      <pc:docMkLst>
        <pc:docMk/>
      </pc:docMkLst>
      <pc:sldChg chg="modSp">
        <pc:chgData name="PYATT, JAMES C SSgt USAF AMC 423 TRS/DOOA" userId="S::james.pyatt@us.af.mil::30bbbf99-10a2-4f62-aed0-1c888080afba" providerId="AD" clId="Web-{B3DD9972-2E68-4E32-9A68-723ABD556CB7}" dt="2022-07-05T13:10:39.941" v="75" actId="20577"/>
        <pc:sldMkLst>
          <pc:docMk/>
          <pc:sldMk cId="2770342087" sldId="300"/>
        </pc:sldMkLst>
        <pc:graphicFrameChg chg="modGraphic">
          <ac:chgData name="PYATT, JAMES C SSgt USAF AMC 423 TRS/DOOA" userId="S::james.pyatt@us.af.mil::30bbbf99-10a2-4f62-aed0-1c888080afba" providerId="AD" clId="Web-{B3DD9972-2E68-4E32-9A68-723ABD556CB7}" dt="2022-07-05T13:10:39.941" v="75" actId="20577"/>
          <ac:graphicFrameMkLst>
            <pc:docMk/>
            <pc:sldMk cId="2770342087" sldId="300"/>
            <ac:graphicFrameMk id="4" creationId="{00000000-0000-0000-0000-000000000000}"/>
          </ac:graphicFrameMkLst>
        </pc:graphicFrameChg>
      </pc:sldChg>
    </pc:docChg>
  </pc:docChgLst>
  <pc:docChgLst>
    <pc:chgData name="PYATT, JAMES C SSgt USAF AMC 423 TRS/DOOA" userId="S::james.pyatt@us.af.mil::30bbbf99-10a2-4f62-aed0-1c888080afba" providerId="AD" clId="Web-{342B7897-42DA-45B1-BE26-EF29267B8183}"/>
    <pc:docChg chg="modSld">
      <pc:chgData name="PYATT, JAMES C SSgt USAF AMC 423 TRS/DOOA" userId="S::james.pyatt@us.af.mil::30bbbf99-10a2-4f62-aed0-1c888080afba" providerId="AD" clId="Web-{342B7897-42DA-45B1-BE26-EF29267B8183}" dt="2022-07-11T14:02:03.157" v="6"/>
      <pc:docMkLst>
        <pc:docMk/>
      </pc:docMkLst>
      <pc:sldChg chg="mod modShow">
        <pc:chgData name="PYATT, JAMES C SSgt USAF AMC 423 TRS/DOOA" userId="S::james.pyatt@us.af.mil::30bbbf99-10a2-4f62-aed0-1c888080afba" providerId="AD" clId="Web-{342B7897-42DA-45B1-BE26-EF29267B8183}" dt="2022-07-11T14:02:03.157" v="6"/>
        <pc:sldMkLst>
          <pc:docMk/>
          <pc:sldMk cId="862407497" sldId="289"/>
        </pc:sldMkLst>
      </pc:sldChg>
      <pc:sldChg chg="modSp">
        <pc:chgData name="PYATT, JAMES C SSgt USAF AMC 423 TRS/DOOA" userId="S::james.pyatt@us.af.mil::30bbbf99-10a2-4f62-aed0-1c888080afba" providerId="AD" clId="Web-{342B7897-42DA-45B1-BE26-EF29267B8183}" dt="2022-07-11T13:59:23.639" v="5" actId="20577"/>
        <pc:sldMkLst>
          <pc:docMk/>
          <pc:sldMk cId="2770342087" sldId="300"/>
        </pc:sldMkLst>
        <pc:graphicFrameChg chg="modGraphic">
          <ac:chgData name="PYATT, JAMES C SSgt USAF AMC 423 TRS/DOOA" userId="S::james.pyatt@us.af.mil::30bbbf99-10a2-4f62-aed0-1c888080afba" providerId="AD" clId="Web-{342B7897-42DA-45B1-BE26-EF29267B8183}" dt="2022-07-11T13:59:23.639" v="5" actId="20577"/>
          <ac:graphicFrameMkLst>
            <pc:docMk/>
            <pc:sldMk cId="2770342087" sldId="300"/>
            <ac:graphicFrameMk id="4" creationId="{00000000-0000-0000-0000-000000000000}"/>
          </ac:graphicFrameMkLst>
        </pc:graphicFrameChg>
      </pc:sldChg>
    </pc:docChg>
  </pc:docChgLst>
  <pc:docChgLst>
    <pc:chgData name="PYATT, JAMES C SSgt USAF AMC 423 TRS/DOOA" userId="S::james.pyatt@us.af.mil::30bbbf99-10a2-4f62-aed0-1c888080afba" providerId="AD" clId="Web-{1F0C0DF4-5013-427D-9171-11970274593D}"/>
    <pc:docChg chg="modSld">
      <pc:chgData name="PYATT, JAMES C SSgt USAF AMC 423 TRS/DOOA" userId="S::james.pyatt@us.af.mil::30bbbf99-10a2-4f62-aed0-1c888080afba" providerId="AD" clId="Web-{1F0C0DF4-5013-427D-9171-11970274593D}" dt="2022-07-11T14:27:38.564" v="1"/>
      <pc:docMkLst>
        <pc:docMk/>
      </pc:docMkLst>
      <pc:sldChg chg="addSp delSp">
        <pc:chgData name="PYATT, JAMES C SSgt USAF AMC 423 TRS/DOOA" userId="S::james.pyatt@us.af.mil::30bbbf99-10a2-4f62-aed0-1c888080afba" providerId="AD" clId="Web-{1F0C0DF4-5013-427D-9171-11970274593D}" dt="2022-07-11T14:27:38.564" v="1"/>
        <pc:sldMkLst>
          <pc:docMk/>
          <pc:sldMk cId="3518940243" sldId="288"/>
        </pc:sldMkLst>
        <pc:spChg chg="add del">
          <ac:chgData name="PYATT, JAMES C SSgt USAF AMC 423 TRS/DOOA" userId="S::james.pyatt@us.af.mil::30bbbf99-10a2-4f62-aed0-1c888080afba" providerId="AD" clId="Web-{1F0C0DF4-5013-427D-9171-11970274593D}" dt="2022-07-11T14:27:38.564" v="1"/>
          <ac:spMkLst>
            <pc:docMk/>
            <pc:sldMk cId="3518940243" sldId="288"/>
            <ac:spMk id="2" creationId="{00000000-0000-0000-0000-000000000000}"/>
          </ac:spMkLst>
        </pc:spChg>
      </pc:sldChg>
    </pc:docChg>
  </pc:docChgLst>
  <pc:docChgLst>
    <pc:chgData name="PYATT, JAMES C SSgt USAF AMC 423 TRS/DOOA" userId="S::james.pyatt@us.af.mil::30bbbf99-10a2-4f62-aed0-1c888080afba" providerId="AD" clId="Web-{8BA5E6E7-3F33-4027-AC13-F463E7B10314}"/>
    <pc:docChg chg="modSld">
      <pc:chgData name="PYATT, JAMES C SSgt USAF AMC 423 TRS/DOOA" userId="S::james.pyatt@us.af.mil::30bbbf99-10a2-4f62-aed0-1c888080afba" providerId="AD" clId="Web-{8BA5E6E7-3F33-4027-AC13-F463E7B10314}" dt="2022-07-11T14:05:31.517" v="3" actId="20577"/>
      <pc:docMkLst>
        <pc:docMk/>
      </pc:docMkLst>
      <pc:sldChg chg="modSp">
        <pc:chgData name="PYATT, JAMES C SSgt USAF AMC 423 TRS/DOOA" userId="S::james.pyatt@us.af.mil::30bbbf99-10a2-4f62-aed0-1c888080afba" providerId="AD" clId="Web-{8BA5E6E7-3F33-4027-AC13-F463E7B10314}" dt="2022-07-11T14:05:31.517" v="3" actId="20577"/>
        <pc:sldMkLst>
          <pc:docMk/>
          <pc:sldMk cId="279193729" sldId="281"/>
        </pc:sldMkLst>
        <pc:graphicFrameChg chg="modGraphic">
          <ac:chgData name="PYATT, JAMES C SSgt USAF AMC 423 TRS/DOOA" userId="S::james.pyatt@us.af.mil::30bbbf99-10a2-4f62-aed0-1c888080afba" providerId="AD" clId="Web-{8BA5E6E7-3F33-4027-AC13-F463E7B10314}" dt="2022-07-11T14:05:31.517" v="3" actId="20577"/>
          <ac:graphicFrameMkLst>
            <pc:docMk/>
            <pc:sldMk cId="279193729" sldId="281"/>
            <ac:graphicFrameMk id="3" creationId="{00000000-0000-0000-0000-000000000000}"/>
          </ac:graphicFrameMkLst>
        </pc:graphicFrameChg>
      </pc:sldChg>
    </pc:docChg>
  </pc:docChgLst>
  <pc:docChgLst>
    <pc:chgData name="RIERA, JONATHAN D TSgt USAF AMC 423 TRS/DOLA" userId="S::jonathan.riera@us.af.mil::9751de26-d3f1-493c-89f8-c95175f1ad02" providerId="AD" clId="Web-{26B4033F-223F-4613-9098-D43E32CE2692}"/>
    <pc:docChg chg="modSld">
      <pc:chgData name="RIERA, JONATHAN D TSgt USAF AMC 423 TRS/DOLA" userId="S::jonathan.riera@us.af.mil::9751de26-d3f1-493c-89f8-c95175f1ad02" providerId="AD" clId="Web-{26B4033F-223F-4613-9098-D43E32CE2692}" dt="2023-01-26T15:53:59.291" v="0" actId="1076"/>
      <pc:docMkLst>
        <pc:docMk/>
      </pc:docMkLst>
      <pc:sldChg chg="modSp">
        <pc:chgData name="RIERA, JONATHAN D TSgt USAF AMC 423 TRS/DOLA" userId="S::jonathan.riera@us.af.mil::9751de26-d3f1-493c-89f8-c95175f1ad02" providerId="AD" clId="Web-{26B4033F-223F-4613-9098-D43E32CE2692}" dt="2023-01-26T15:53:59.291" v="0" actId="1076"/>
        <pc:sldMkLst>
          <pc:docMk/>
          <pc:sldMk cId="2334872016" sldId="291"/>
        </pc:sldMkLst>
        <pc:spChg chg="mod">
          <ac:chgData name="RIERA, JONATHAN D TSgt USAF AMC 423 TRS/DOLA" userId="S::jonathan.riera@us.af.mil::9751de26-d3f1-493c-89f8-c95175f1ad02" providerId="AD" clId="Web-{26B4033F-223F-4613-9098-D43E32CE2692}" dt="2023-01-26T15:53:59.291" v="0" actId="1076"/>
          <ac:spMkLst>
            <pc:docMk/>
            <pc:sldMk cId="2334872016" sldId="291"/>
            <ac:spMk id="5" creationId="{00000000-0000-0000-0000-000000000000}"/>
          </ac:spMkLst>
        </pc:spChg>
      </pc:sldChg>
    </pc:docChg>
  </pc:docChgLst>
  <pc:docChgLst>
    <pc:chgData name="PYATT, JAMES C SSgt USAF AMC 423 TRS/DOOA" userId="S::james.pyatt@us.af.mil::30bbbf99-10a2-4f62-aed0-1c888080afba" providerId="AD" clId="Web-{E96C2E24-8ECE-4199-A343-C325BCD6CF07}"/>
    <pc:docChg chg="modSld sldOrd">
      <pc:chgData name="PYATT, JAMES C SSgt USAF AMC 423 TRS/DOOA" userId="S::james.pyatt@us.af.mil::30bbbf99-10a2-4f62-aed0-1c888080afba" providerId="AD" clId="Web-{E96C2E24-8ECE-4199-A343-C325BCD6CF07}" dt="2022-07-11T14:09:19.192" v="49"/>
      <pc:docMkLst>
        <pc:docMk/>
      </pc:docMkLst>
      <pc:sldChg chg="modSp">
        <pc:chgData name="PYATT, JAMES C SSgt USAF AMC 423 TRS/DOOA" userId="S::james.pyatt@us.af.mil::30bbbf99-10a2-4f62-aed0-1c888080afba" providerId="AD" clId="Web-{E96C2E24-8ECE-4199-A343-C325BCD6CF07}" dt="2022-07-11T14:08:39.879" v="46" actId="20577"/>
        <pc:sldMkLst>
          <pc:docMk/>
          <pc:sldMk cId="1522422635" sldId="280"/>
        </pc:sldMkLst>
        <pc:graphicFrameChg chg="mod modGraphic">
          <ac:chgData name="PYATT, JAMES C SSgt USAF AMC 423 TRS/DOOA" userId="S::james.pyatt@us.af.mil::30bbbf99-10a2-4f62-aed0-1c888080afba" providerId="AD" clId="Web-{E96C2E24-8ECE-4199-A343-C325BCD6CF07}" dt="2022-07-11T14:08:39.879" v="46" actId="20577"/>
          <ac:graphicFrameMkLst>
            <pc:docMk/>
            <pc:sldMk cId="1522422635" sldId="280"/>
            <ac:graphicFrameMk id="3" creationId="{00000000-0000-0000-0000-000000000000}"/>
          </ac:graphicFrameMkLst>
        </pc:graphicFrameChg>
      </pc:sldChg>
      <pc:sldChg chg="ord">
        <pc:chgData name="PYATT, JAMES C SSgt USAF AMC 423 TRS/DOOA" userId="S::james.pyatt@us.af.mil::30bbbf99-10a2-4f62-aed0-1c888080afba" providerId="AD" clId="Web-{E96C2E24-8ECE-4199-A343-C325BCD6CF07}" dt="2022-07-11T14:09:10.254" v="48"/>
        <pc:sldMkLst>
          <pc:docMk/>
          <pc:sldMk cId="63354211" sldId="283"/>
        </pc:sldMkLst>
      </pc:sldChg>
      <pc:sldChg chg="ord">
        <pc:chgData name="PYATT, JAMES C SSgt USAF AMC 423 TRS/DOOA" userId="S::james.pyatt@us.af.mil::30bbbf99-10a2-4f62-aed0-1c888080afba" providerId="AD" clId="Web-{E96C2E24-8ECE-4199-A343-C325BCD6CF07}" dt="2022-07-11T14:09:19.192" v="49"/>
        <pc:sldMkLst>
          <pc:docMk/>
          <pc:sldMk cId="140160142" sldId="297"/>
        </pc:sldMkLst>
      </pc:sldChg>
    </pc:docChg>
  </pc:docChgLst>
  <pc:docChgLst>
    <pc:chgData name="PYATT, JAMES C SSgt USAF AMC 423 TRS/DOOA" userId="S::james.pyatt@us.af.mil::30bbbf99-10a2-4f62-aed0-1c888080afba" providerId="AD" clId="Web-{2643914A-259C-4ECC-A086-A6BB550F3175}"/>
    <pc:docChg chg="addSld modSld sldOrd">
      <pc:chgData name="PYATT, JAMES C SSgt USAF AMC 423 TRS/DOOA" userId="S::james.pyatt@us.af.mil::30bbbf99-10a2-4f62-aed0-1c888080afba" providerId="AD" clId="Web-{2643914A-259C-4ECC-A086-A6BB550F3175}" dt="2022-07-11T12:24:51.882" v="11" actId="14100"/>
      <pc:docMkLst>
        <pc:docMk/>
      </pc:docMkLst>
      <pc:sldChg chg="addSp delSp modSp new ord">
        <pc:chgData name="PYATT, JAMES C SSgt USAF AMC 423 TRS/DOOA" userId="S::james.pyatt@us.af.mil::30bbbf99-10a2-4f62-aed0-1c888080afba" providerId="AD" clId="Web-{2643914A-259C-4ECC-A086-A6BB550F3175}" dt="2022-07-11T12:24:51.882" v="11" actId="14100"/>
        <pc:sldMkLst>
          <pc:docMk/>
          <pc:sldMk cId="3912841260" sldId="301"/>
        </pc:sldMkLst>
        <pc:spChg chg="del">
          <ac:chgData name="PYATT, JAMES C SSgt USAF AMC 423 TRS/DOOA" userId="S::james.pyatt@us.af.mil::30bbbf99-10a2-4f62-aed0-1c888080afba" providerId="AD" clId="Web-{2643914A-259C-4ECC-A086-A6BB550F3175}" dt="2022-07-11T12:24:29.584" v="3"/>
          <ac:spMkLst>
            <pc:docMk/>
            <pc:sldMk cId="3912841260" sldId="301"/>
            <ac:spMk id="2" creationId="{F1C38B23-1554-024C-958A-E79AEA2E1F7C}"/>
          </ac:spMkLst>
        </pc:spChg>
        <pc:spChg chg="del">
          <ac:chgData name="PYATT, JAMES C SSgt USAF AMC 423 TRS/DOOA" userId="S::james.pyatt@us.af.mil::30bbbf99-10a2-4f62-aed0-1c888080afba" providerId="AD" clId="Web-{2643914A-259C-4ECC-A086-A6BB550F3175}" dt="2022-07-11T12:24:31.240" v="4"/>
          <ac:spMkLst>
            <pc:docMk/>
            <pc:sldMk cId="3912841260" sldId="301"/>
            <ac:spMk id="3" creationId="{F00C7E2D-6F82-4CB1-7B06-D20051F060A6}"/>
          </ac:spMkLst>
        </pc:spChg>
        <pc:picChg chg="add mod">
          <ac:chgData name="PYATT, JAMES C SSgt USAF AMC 423 TRS/DOOA" userId="S::james.pyatt@us.af.mil::30bbbf99-10a2-4f62-aed0-1c888080afba" providerId="AD" clId="Web-{2643914A-259C-4ECC-A086-A6BB550F3175}" dt="2022-07-11T12:24:51.882" v="11" actId="14100"/>
          <ac:picMkLst>
            <pc:docMk/>
            <pc:sldMk cId="3912841260" sldId="301"/>
            <ac:picMk id="4" creationId="{7CD0009E-3380-7540-0E99-0998D03E967E}"/>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2DD01-81CF-48DE-B898-F866F3CF8F96}"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US"/>
        </a:p>
      </dgm:t>
    </dgm:pt>
    <dgm:pt modelId="{39AF310B-E546-4FE8-931B-253A3E5FC58F}">
      <dgm:prSet custT="1"/>
      <dgm:spPr/>
      <dgm:t>
        <a:bodyPr/>
        <a:lstStyle/>
        <a:p>
          <a:pPr algn="l" rtl="0"/>
          <a:r>
            <a:rPr lang="en-US" sz="3200" b="0">
              <a:latin typeface="Arial" panose="020B0604020202020204" pitchFamily="34" charset="0"/>
              <a:cs typeface="Arial" panose="020B0604020202020204" pitchFamily="34" charset="0"/>
            </a:rPr>
            <a:t>Policies</a:t>
          </a:r>
        </a:p>
      </dgm:t>
    </dgm:pt>
    <dgm:pt modelId="{07C4D9F1-4443-4BDB-85FC-707A7FDADF2E}" type="parTrans" cxnId="{1FA744BC-3FEE-4E20-A2F8-17F2C1DA3FE5}">
      <dgm:prSet/>
      <dgm:spPr/>
      <dgm:t>
        <a:bodyPr/>
        <a:lstStyle/>
        <a:p>
          <a:pPr algn="l"/>
          <a:endParaRPr lang="en-US"/>
        </a:p>
      </dgm:t>
    </dgm:pt>
    <dgm:pt modelId="{8F3B0920-2173-418F-B0D8-02F7897A23C8}" type="sibTrans" cxnId="{1FA744BC-3FEE-4E20-A2F8-17F2C1DA3FE5}">
      <dgm:prSet/>
      <dgm:spPr/>
      <dgm:t>
        <a:bodyPr/>
        <a:lstStyle/>
        <a:p>
          <a:pPr algn="l"/>
          <a:endParaRPr lang="en-US"/>
        </a:p>
      </dgm:t>
    </dgm:pt>
    <dgm:pt modelId="{EFD17A15-8B88-4D0D-BCD9-68DEF338F414}">
      <dgm:prSet custT="1"/>
      <dgm:spPr/>
      <dgm:t>
        <a:bodyPr/>
        <a:lstStyle/>
        <a:p>
          <a:pPr algn="l" rtl="0"/>
          <a:r>
            <a:rPr lang="en-US" sz="3200" b="0">
              <a:latin typeface="Arial" panose="020B0604020202020204" pitchFamily="34" charset="0"/>
              <a:cs typeface="Arial" panose="020B0604020202020204" pitchFamily="34" charset="0"/>
            </a:rPr>
            <a:t>Administration</a:t>
          </a:r>
        </a:p>
      </dgm:t>
    </dgm:pt>
    <dgm:pt modelId="{1BD02D5D-E88A-40F3-A41F-9B5D300E944C}" type="parTrans" cxnId="{27A4B225-2AEF-441C-A736-DF9C459E3278}">
      <dgm:prSet/>
      <dgm:spPr/>
      <dgm:t>
        <a:bodyPr/>
        <a:lstStyle/>
        <a:p>
          <a:pPr algn="l"/>
          <a:endParaRPr lang="en-US"/>
        </a:p>
      </dgm:t>
    </dgm:pt>
    <dgm:pt modelId="{2377938B-E7B3-4300-AF56-65E9E7767AA0}" type="sibTrans" cxnId="{27A4B225-2AEF-441C-A736-DF9C459E3278}">
      <dgm:prSet/>
      <dgm:spPr/>
      <dgm:t>
        <a:bodyPr/>
        <a:lstStyle/>
        <a:p>
          <a:pPr algn="l"/>
          <a:endParaRPr lang="en-US"/>
        </a:p>
      </dgm:t>
    </dgm:pt>
    <dgm:pt modelId="{ACA8FA76-81F5-4269-AD0D-C83AEDE2E21E}">
      <dgm:prSet custT="1"/>
      <dgm:spPr/>
      <dgm:t>
        <a:bodyPr/>
        <a:lstStyle/>
        <a:p>
          <a:pPr algn="l" rtl="0"/>
          <a:r>
            <a:rPr lang="en-US" sz="3200" b="0">
              <a:latin typeface="Arial" panose="020B0604020202020204" pitchFamily="34" charset="0"/>
              <a:cs typeface="Arial" panose="020B0604020202020204" pitchFamily="34" charset="0"/>
            </a:rPr>
            <a:t>Introductions</a:t>
          </a:r>
        </a:p>
      </dgm:t>
    </dgm:pt>
    <dgm:pt modelId="{01F403D1-7F6E-4133-823C-D24C2E8184D4}" type="parTrans" cxnId="{3EE01988-0098-4278-AD43-788D96F00527}">
      <dgm:prSet/>
      <dgm:spPr/>
      <dgm:t>
        <a:bodyPr/>
        <a:lstStyle/>
        <a:p>
          <a:pPr algn="l"/>
          <a:endParaRPr lang="en-US"/>
        </a:p>
      </dgm:t>
    </dgm:pt>
    <dgm:pt modelId="{E3C2A877-48F6-4D62-A4AD-9D06FBD4DE18}" type="sibTrans" cxnId="{3EE01988-0098-4278-AD43-788D96F00527}">
      <dgm:prSet/>
      <dgm:spPr/>
      <dgm:t>
        <a:bodyPr/>
        <a:lstStyle/>
        <a:p>
          <a:pPr algn="l"/>
          <a:endParaRPr lang="en-US"/>
        </a:p>
      </dgm:t>
    </dgm:pt>
    <dgm:pt modelId="{99A1C337-2802-45E0-B6D8-D04FE3A0347C}">
      <dgm:prSet custT="1"/>
      <dgm:spPr/>
      <dgm:t>
        <a:bodyPr/>
        <a:lstStyle/>
        <a:p>
          <a:pPr algn="l" rtl="0"/>
          <a:r>
            <a:rPr lang="en-US" sz="3200" b="0">
              <a:latin typeface="Arial" panose="020B0604020202020204" pitchFamily="34" charset="0"/>
              <a:cs typeface="Arial" panose="020B0604020202020204" pitchFamily="34" charset="0"/>
            </a:rPr>
            <a:t>Schedule</a:t>
          </a:r>
        </a:p>
      </dgm:t>
    </dgm:pt>
    <dgm:pt modelId="{343E8B3B-B94A-450C-ACB5-211E3D19A3E6}" type="parTrans" cxnId="{991DA8E8-9CDB-4506-AE38-43879B675255}">
      <dgm:prSet/>
      <dgm:spPr/>
      <dgm:t>
        <a:bodyPr/>
        <a:lstStyle/>
        <a:p>
          <a:pPr algn="l"/>
          <a:endParaRPr lang="en-US"/>
        </a:p>
      </dgm:t>
    </dgm:pt>
    <dgm:pt modelId="{BAA933F0-8325-4951-A616-3255F9D21AA6}" type="sibTrans" cxnId="{991DA8E8-9CDB-4506-AE38-43879B675255}">
      <dgm:prSet/>
      <dgm:spPr/>
      <dgm:t>
        <a:bodyPr/>
        <a:lstStyle/>
        <a:p>
          <a:pPr algn="l"/>
          <a:endParaRPr lang="en-US"/>
        </a:p>
      </dgm:t>
    </dgm:pt>
    <dgm:pt modelId="{C82CF387-FC60-4C1D-BC42-BE05D724A221}">
      <dgm:prSet custT="1"/>
      <dgm:spPr/>
      <dgm:t>
        <a:bodyPr/>
        <a:lstStyle/>
        <a:p>
          <a:pPr algn="l" rtl="0"/>
          <a:r>
            <a:rPr lang="en-US" sz="3200" b="0">
              <a:latin typeface="Arial" panose="020B0604020202020204" pitchFamily="34" charset="0"/>
              <a:cs typeface="Arial" panose="020B0604020202020204" pitchFamily="34" charset="0"/>
            </a:rPr>
            <a:t>Building Tour</a:t>
          </a:r>
        </a:p>
      </dgm:t>
    </dgm:pt>
    <dgm:pt modelId="{DB1D5901-98DB-49EA-B0E3-A147CBFDC578}" type="parTrans" cxnId="{FBDA7057-B60E-4C96-A956-31AD9B1C4A3A}">
      <dgm:prSet/>
      <dgm:spPr/>
      <dgm:t>
        <a:bodyPr/>
        <a:lstStyle/>
        <a:p>
          <a:pPr algn="l"/>
          <a:endParaRPr lang="en-US"/>
        </a:p>
      </dgm:t>
    </dgm:pt>
    <dgm:pt modelId="{4BCA8CDE-F6EB-4702-B10D-A5349114CF1A}" type="sibTrans" cxnId="{FBDA7057-B60E-4C96-A956-31AD9B1C4A3A}">
      <dgm:prSet/>
      <dgm:spPr/>
      <dgm:t>
        <a:bodyPr/>
        <a:lstStyle/>
        <a:p>
          <a:pPr algn="l"/>
          <a:endParaRPr lang="en-US"/>
        </a:p>
      </dgm:t>
    </dgm:pt>
    <dgm:pt modelId="{B32FF82F-E458-43C7-BA6C-13037A0B5670}">
      <dgm:prSet custT="1"/>
      <dgm:spPr/>
      <dgm:t>
        <a:bodyPr/>
        <a:lstStyle/>
        <a:p>
          <a:pPr algn="l" rtl="0"/>
          <a:r>
            <a:rPr lang="en-US" sz="3200" b="0">
              <a:latin typeface="Arial" panose="020B0604020202020204" pitchFamily="34" charset="0"/>
              <a:cs typeface="Arial" panose="020B0604020202020204" pitchFamily="34" charset="0"/>
            </a:rPr>
            <a:t>Pre Test</a:t>
          </a:r>
        </a:p>
      </dgm:t>
    </dgm:pt>
    <dgm:pt modelId="{2C392C41-1CEF-4297-8104-17DE28B43D1B}" type="parTrans" cxnId="{606707DF-21E9-49B9-9C8D-1A78D785697C}">
      <dgm:prSet/>
      <dgm:spPr/>
      <dgm:t>
        <a:bodyPr/>
        <a:lstStyle/>
        <a:p>
          <a:pPr algn="l"/>
          <a:endParaRPr lang="en-US"/>
        </a:p>
      </dgm:t>
    </dgm:pt>
    <dgm:pt modelId="{49099A36-DA60-46C3-A385-0FBF54A236DA}" type="sibTrans" cxnId="{606707DF-21E9-49B9-9C8D-1A78D785697C}">
      <dgm:prSet/>
      <dgm:spPr/>
      <dgm:t>
        <a:bodyPr/>
        <a:lstStyle/>
        <a:p>
          <a:pPr algn="l"/>
          <a:endParaRPr lang="en-US"/>
        </a:p>
      </dgm:t>
    </dgm:pt>
    <dgm:pt modelId="{95BBFA21-1015-4AC6-920C-98C1F7F34728}" type="pres">
      <dgm:prSet presAssocID="{3862DD01-81CF-48DE-B898-F866F3CF8F96}" presName="Name0" presStyleCnt="0">
        <dgm:presLayoutVars>
          <dgm:chMax val="7"/>
          <dgm:chPref val="7"/>
          <dgm:dir/>
        </dgm:presLayoutVars>
      </dgm:prSet>
      <dgm:spPr/>
    </dgm:pt>
    <dgm:pt modelId="{B8BAD103-6711-4A3F-8159-8365FC04C655}" type="pres">
      <dgm:prSet presAssocID="{3862DD01-81CF-48DE-B898-F866F3CF8F96}" presName="Name1" presStyleCnt="0"/>
      <dgm:spPr/>
    </dgm:pt>
    <dgm:pt modelId="{4C1F566B-E877-45FC-8719-A9E0F77270A6}" type="pres">
      <dgm:prSet presAssocID="{3862DD01-81CF-48DE-B898-F866F3CF8F96}" presName="cycle" presStyleCnt="0"/>
      <dgm:spPr/>
    </dgm:pt>
    <dgm:pt modelId="{97C5AD6E-726F-4D65-94BD-92D919EE1669}" type="pres">
      <dgm:prSet presAssocID="{3862DD01-81CF-48DE-B898-F866F3CF8F96}" presName="srcNode" presStyleLbl="node1" presStyleIdx="0" presStyleCnt="6"/>
      <dgm:spPr/>
    </dgm:pt>
    <dgm:pt modelId="{B1C2434A-558E-4F4F-B404-F5F69B573208}" type="pres">
      <dgm:prSet presAssocID="{3862DD01-81CF-48DE-B898-F866F3CF8F96}" presName="conn" presStyleLbl="parChTrans1D2" presStyleIdx="0" presStyleCnt="1"/>
      <dgm:spPr/>
    </dgm:pt>
    <dgm:pt modelId="{36F3E12C-A5CC-4B1F-9F9A-6ADEEDD90D2A}" type="pres">
      <dgm:prSet presAssocID="{3862DD01-81CF-48DE-B898-F866F3CF8F96}" presName="extraNode" presStyleLbl="node1" presStyleIdx="0" presStyleCnt="6"/>
      <dgm:spPr/>
    </dgm:pt>
    <dgm:pt modelId="{DEBBB0C1-A32D-4353-AF5E-668599908DC2}" type="pres">
      <dgm:prSet presAssocID="{3862DD01-81CF-48DE-B898-F866F3CF8F96}" presName="dstNode" presStyleLbl="node1" presStyleIdx="0" presStyleCnt="6"/>
      <dgm:spPr/>
    </dgm:pt>
    <dgm:pt modelId="{D6F6FF62-06AF-45E9-9949-4D171D5A4487}" type="pres">
      <dgm:prSet presAssocID="{EFD17A15-8B88-4D0D-BCD9-68DEF338F414}" presName="text_1" presStyleLbl="node1" presStyleIdx="0" presStyleCnt="6">
        <dgm:presLayoutVars>
          <dgm:bulletEnabled val="1"/>
        </dgm:presLayoutVars>
      </dgm:prSet>
      <dgm:spPr/>
    </dgm:pt>
    <dgm:pt modelId="{E7278CE9-4F9D-4F82-AC1B-C5A34CAE3F94}" type="pres">
      <dgm:prSet presAssocID="{EFD17A15-8B88-4D0D-BCD9-68DEF338F414}" presName="accent_1" presStyleCnt="0"/>
      <dgm:spPr/>
    </dgm:pt>
    <dgm:pt modelId="{1D5C8065-8431-4D58-B331-42FD1C5AA0B4}" type="pres">
      <dgm:prSet presAssocID="{EFD17A15-8B88-4D0D-BCD9-68DEF338F414}" presName="accentRepeatNode" presStyleLbl="solidFgAcc1" presStyleIdx="0" presStyleCnt="6"/>
      <dgm:spPr/>
    </dgm:pt>
    <dgm:pt modelId="{17B356BB-D038-48D5-AE5D-36F1D5F218A8}" type="pres">
      <dgm:prSet presAssocID="{39AF310B-E546-4FE8-931B-253A3E5FC58F}" presName="text_2" presStyleLbl="node1" presStyleIdx="1" presStyleCnt="6">
        <dgm:presLayoutVars>
          <dgm:bulletEnabled val="1"/>
        </dgm:presLayoutVars>
      </dgm:prSet>
      <dgm:spPr/>
    </dgm:pt>
    <dgm:pt modelId="{9A5EB136-18C7-4F03-A517-7FE55F82C5BC}" type="pres">
      <dgm:prSet presAssocID="{39AF310B-E546-4FE8-931B-253A3E5FC58F}" presName="accent_2" presStyleCnt="0"/>
      <dgm:spPr/>
    </dgm:pt>
    <dgm:pt modelId="{F13C314B-30E1-4A60-BD12-02DF27D7C786}" type="pres">
      <dgm:prSet presAssocID="{39AF310B-E546-4FE8-931B-253A3E5FC58F}" presName="accentRepeatNode" presStyleLbl="solidFgAcc1" presStyleIdx="1" presStyleCnt="6"/>
      <dgm:spPr/>
    </dgm:pt>
    <dgm:pt modelId="{67F82897-6AD8-4DC4-974D-E4E1D89321FF}" type="pres">
      <dgm:prSet presAssocID="{ACA8FA76-81F5-4269-AD0D-C83AEDE2E21E}" presName="text_3" presStyleLbl="node1" presStyleIdx="2" presStyleCnt="6">
        <dgm:presLayoutVars>
          <dgm:bulletEnabled val="1"/>
        </dgm:presLayoutVars>
      </dgm:prSet>
      <dgm:spPr/>
    </dgm:pt>
    <dgm:pt modelId="{314A5DAB-950A-467B-9DA0-EF9F6E1CC671}" type="pres">
      <dgm:prSet presAssocID="{ACA8FA76-81F5-4269-AD0D-C83AEDE2E21E}" presName="accent_3" presStyleCnt="0"/>
      <dgm:spPr/>
    </dgm:pt>
    <dgm:pt modelId="{80C8B5CB-45F8-4316-89DD-B3C165BDF593}" type="pres">
      <dgm:prSet presAssocID="{ACA8FA76-81F5-4269-AD0D-C83AEDE2E21E}" presName="accentRepeatNode" presStyleLbl="solidFgAcc1" presStyleIdx="2" presStyleCnt="6"/>
      <dgm:spPr/>
    </dgm:pt>
    <dgm:pt modelId="{F8AE9A80-4049-4E6B-9B69-6BF0B3FF1488}" type="pres">
      <dgm:prSet presAssocID="{99A1C337-2802-45E0-B6D8-D04FE3A0347C}" presName="text_4" presStyleLbl="node1" presStyleIdx="3" presStyleCnt="6">
        <dgm:presLayoutVars>
          <dgm:bulletEnabled val="1"/>
        </dgm:presLayoutVars>
      </dgm:prSet>
      <dgm:spPr/>
    </dgm:pt>
    <dgm:pt modelId="{E70D6504-B823-4AF8-BE8F-8DED266DBC40}" type="pres">
      <dgm:prSet presAssocID="{99A1C337-2802-45E0-B6D8-D04FE3A0347C}" presName="accent_4" presStyleCnt="0"/>
      <dgm:spPr/>
    </dgm:pt>
    <dgm:pt modelId="{90D5EF89-81A3-4869-A278-7A87F9AC4923}" type="pres">
      <dgm:prSet presAssocID="{99A1C337-2802-45E0-B6D8-D04FE3A0347C}" presName="accentRepeatNode" presStyleLbl="solidFgAcc1" presStyleIdx="3" presStyleCnt="6"/>
      <dgm:spPr/>
    </dgm:pt>
    <dgm:pt modelId="{F2E8B4F1-329A-49E6-ADF4-F87E1E3430E3}" type="pres">
      <dgm:prSet presAssocID="{C82CF387-FC60-4C1D-BC42-BE05D724A221}" presName="text_5" presStyleLbl="node1" presStyleIdx="4" presStyleCnt="6">
        <dgm:presLayoutVars>
          <dgm:bulletEnabled val="1"/>
        </dgm:presLayoutVars>
      </dgm:prSet>
      <dgm:spPr/>
    </dgm:pt>
    <dgm:pt modelId="{D512A19C-DDED-4956-88AF-A6681161981F}" type="pres">
      <dgm:prSet presAssocID="{C82CF387-FC60-4C1D-BC42-BE05D724A221}" presName="accent_5" presStyleCnt="0"/>
      <dgm:spPr/>
    </dgm:pt>
    <dgm:pt modelId="{6638C306-8744-44D5-A055-019AFB9C28B4}" type="pres">
      <dgm:prSet presAssocID="{C82CF387-FC60-4C1D-BC42-BE05D724A221}" presName="accentRepeatNode" presStyleLbl="solidFgAcc1" presStyleIdx="4" presStyleCnt="6"/>
      <dgm:spPr/>
    </dgm:pt>
    <dgm:pt modelId="{33FABCE5-A484-4371-BC09-83A70102E3E9}" type="pres">
      <dgm:prSet presAssocID="{B32FF82F-E458-43C7-BA6C-13037A0B5670}" presName="text_6" presStyleLbl="node1" presStyleIdx="5" presStyleCnt="6">
        <dgm:presLayoutVars>
          <dgm:bulletEnabled val="1"/>
        </dgm:presLayoutVars>
      </dgm:prSet>
      <dgm:spPr/>
    </dgm:pt>
    <dgm:pt modelId="{7047E05F-C256-4F3D-938F-541E0BE32C3D}" type="pres">
      <dgm:prSet presAssocID="{B32FF82F-E458-43C7-BA6C-13037A0B5670}" presName="accent_6" presStyleCnt="0"/>
      <dgm:spPr/>
    </dgm:pt>
    <dgm:pt modelId="{298A726C-F9BD-40A7-AAE7-756E05907B10}" type="pres">
      <dgm:prSet presAssocID="{B32FF82F-E458-43C7-BA6C-13037A0B5670}" presName="accentRepeatNode" presStyleLbl="solidFgAcc1" presStyleIdx="5" presStyleCnt="6"/>
      <dgm:spPr/>
    </dgm:pt>
  </dgm:ptLst>
  <dgm:cxnLst>
    <dgm:cxn modelId="{DF3CF618-632E-4686-93BF-E44E3F971160}" type="presOf" srcId="{EFD17A15-8B88-4D0D-BCD9-68DEF338F414}" destId="{D6F6FF62-06AF-45E9-9949-4D171D5A4487}" srcOrd="0" destOrd="0" presId="urn:microsoft.com/office/officeart/2008/layout/VerticalCurvedList"/>
    <dgm:cxn modelId="{BFF65922-E013-4CF2-893F-5BA0380851A8}" type="presOf" srcId="{3862DD01-81CF-48DE-B898-F866F3CF8F96}" destId="{95BBFA21-1015-4AC6-920C-98C1F7F34728}" srcOrd="0" destOrd="0" presId="urn:microsoft.com/office/officeart/2008/layout/VerticalCurvedList"/>
    <dgm:cxn modelId="{27A4B225-2AEF-441C-A736-DF9C459E3278}" srcId="{3862DD01-81CF-48DE-B898-F866F3CF8F96}" destId="{EFD17A15-8B88-4D0D-BCD9-68DEF338F414}" srcOrd="0" destOrd="0" parTransId="{1BD02D5D-E88A-40F3-A41F-9B5D300E944C}" sibTransId="{2377938B-E7B3-4300-AF56-65E9E7767AA0}"/>
    <dgm:cxn modelId="{632CAA2C-1940-44EE-8D4E-C3CDAFBFFD1A}" type="presOf" srcId="{39AF310B-E546-4FE8-931B-253A3E5FC58F}" destId="{17B356BB-D038-48D5-AE5D-36F1D5F218A8}" srcOrd="0" destOrd="0" presId="urn:microsoft.com/office/officeart/2008/layout/VerticalCurvedList"/>
    <dgm:cxn modelId="{B164D24D-EA5A-42B9-B258-22E720F2D18D}" type="presOf" srcId="{B32FF82F-E458-43C7-BA6C-13037A0B5670}" destId="{33FABCE5-A484-4371-BC09-83A70102E3E9}" srcOrd="0" destOrd="0" presId="urn:microsoft.com/office/officeart/2008/layout/VerticalCurvedList"/>
    <dgm:cxn modelId="{FBDA7057-B60E-4C96-A956-31AD9B1C4A3A}" srcId="{3862DD01-81CF-48DE-B898-F866F3CF8F96}" destId="{C82CF387-FC60-4C1D-BC42-BE05D724A221}" srcOrd="4" destOrd="0" parTransId="{DB1D5901-98DB-49EA-B0E3-A147CBFDC578}" sibTransId="{4BCA8CDE-F6EB-4702-B10D-A5349114CF1A}"/>
    <dgm:cxn modelId="{3991B278-1834-4620-AEE9-065D57D49656}" type="presOf" srcId="{99A1C337-2802-45E0-B6D8-D04FE3A0347C}" destId="{F8AE9A80-4049-4E6B-9B69-6BF0B3FF1488}" srcOrd="0" destOrd="0" presId="urn:microsoft.com/office/officeart/2008/layout/VerticalCurvedList"/>
    <dgm:cxn modelId="{4922A483-F475-4A56-AE4E-619BDFE7469B}" type="presOf" srcId="{2377938B-E7B3-4300-AF56-65E9E7767AA0}" destId="{B1C2434A-558E-4F4F-B404-F5F69B573208}" srcOrd="0" destOrd="0" presId="urn:microsoft.com/office/officeart/2008/layout/VerticalCurvedList"/>
    <dgm:cxn modelId="{3EE01988-0098-4278-AD43-788D96F00527}" srcId="{3862DD01-81CF-48DE-B898-F866F3CF8F96}" destId="{ACA8FA76-81F5-4269-AD0D-C83AEDE2E21E}" srcOrd="2" destOrd="0" parTransId="{01F403D1-7F6E-4133-823C-D24C2E8184D4}" sibTransId="{E3C2A877-48F6-4D62-A4AD-9D06FBD4DE18}"/>
    <dgm:cxn modelId="{A28AB998-298D-4BE7-A36B-80C785E2DDDF}" type="presOf" srcId="{C82CF387-FC60-4C1D-BC42-BE05D724A221}" destId="{F2E8B4F1-329A-49E6-ADF4-F87E1E3430E3}" srcOrd="0" destOrd="0" presId="urn:microsoft.com/office/officeart/2008/layout/VerticalCurvedList"/>
    <dgm:cxn modelId="{F1D70BA1-4B87-4A66-A394-14990BD392CE}" type="presOf" srcId="{ACA8FA76-81F5-4269-AD0D-C83AEDE2E21E}" destId="{67F82897-6AD8-4DC4-974D-E4E1D89321FF}" srcOrd="0" destOrd="0" presId="urn:microsoft.com/office/officeart/2008/layout/VerticalCurvedList"/>
    <dgm:cxn modelId="{1FA744BC-3FEE-4E20-A2F8-17F2C1DA3FE5}" srcId="{3862DD01-81CF-48DE-B898-F866F3CF8F96}" destId="{39AF310B-E546-4FE8-931B-253A3E5FC58F}" srcOrd="1" destOrd="0" parTransId="{07C4D9F1-4443-4BDB-85FC-707A7FDADF2E}" sibTransId="{8F3B0920-2173-418F-B0D8-02F7897A23C8}"/>
    <dgm:cxn modelId="{606707DF-21E9-49B9-9C8D-1A78D785697C}" srcId="{3862DD01-81CF-48DE-B898-F866F3CF8F96}" destId="{B32FF82F-E458-43C7-BA6C-13037A0B5670}" srcOrd="5" destOrd="0" parTransId="{2C392C41-1CEF-4297-8104-17DE28B43D1B}" sibTransId="{49099A36-DA60-46C3-A385-0FBF54A236DA}"/>
    <dgm:cxn modelId="{991DA8E8-9CDB-4506-AE38-43879B675255}" srcId="{3862DD01-81CF-48DE-B898-F866F3CF8F96}" destId="{99A1C337-2802-45E0-B6D8-D04FE3A0347C}" srcOrd="3" destOrd="0" parTransId="{343E8B3B-B94A-450C-ACB5-211E3D19A3E6}" sibTransId="{BAA933F0-8325-4951-A616-3255F9D21AA6}"/>
    <dgm:cxn modelId="{F5C333F1-AA27-4C98-A63B-833A8F9522A2}" type="presParOf" srcId="{95BBFA21-1015-4AC6-920C-98C1F7F34728}" destId="{B8BAD103-6711-4A3F-8159-8365FC04C655}" srcOrd="0" destOrd="0" presId="urn:microsoft.com/office/officeart/2008/layout/VerticalCurvedList"/>
    <dgm:cxn modelId="{998679CF-38CC-437F-9618-35FD16D32F9A}" type="presParOf" srcId="{B8BAD103-6711-4A3F-8159-8365FC04C655}" destId="{4C1F566B-E877-45FC-8719-A9E0F77270A6}" srcOrd="0" destOrd="0" presId="urn:microsoft.com/office/officeart/2008/layout/VerticalCurvedList"/>
    <dgm:cxn modelId="{23F0B1CC-946A-4F37-93C7-26B57B86B13A}" type="presParOf" srcId="{4C1F566B-E877-45FC-8719-A9E0F77270A6}" destId="{97C5AD6E-726F-4D65-94BD-92D919EE1669}" srcOrd="0" destOrd="0" presId="urn:microsoft.com/office/officeart/2008/layout/VerticalCurvedList"/>
    <dgm:cxn modelId="{FE45763E-2C79-4EFC-9991-97FFAF4D2555}" type="presParOf" srcId="{4C1F566B-E877-45FC-8719-A9E0F77270A6}" destId="{B1C2434A-558E-4F4F-B404-F5F69B573208}" srcOrd="1" destOrd="0" presId="urn:microsoft.com/office/officeart/2008/layout/VerticalCurvedList"/>
    <dgm:cxn modelId="{923C16DC-2920-487A-A7E1-78B29D190067}" type="presParOf" srcId="{4C1F566B-E877-45FC-8719-A9E0F77270A6}" destId="{36F3E12C-A5CC-4B1F-9F9A-6ADEEDD90D2A}" srcOrd="2" destOrd="0" presId="urn:microsoft.com/office/officeart/2008/layout/VerticalCurvedList"/>
    <dgm:cxn modelId="{486DBA3E-F575-4C8C-BC32-A5ADB531E7BA}" type="presParOf" srcId="{4C1F566B-E877-45FC-8719-A9E0F77270A6}" destId="{DEBBB0C1-A32D-4353-AF5E-668599908DC2}" srcOrd="3" destOrd="0" presId="urn:microsoft.com/office/officeart/2008/layout/VerticalCurvedList"/>
    <dgm:cxn modelId="{903CF952-AF60-4290-A589-BAC10102338F}" type="presParOf" srcId="{B8BAD103-6711-4A3F-8159-8365FC04C655}" destId="{D6F6FF62-06AF-45E9-9949-4D171D5A4487}" srcOrd="1" destOrd="0" presId="urn:microsoft.com/office/officeart/2008/layout/VerticalCurvedList"/>
    <dgm:cxn modelId="{9A5A9434-8272-4D63-9989-69AB0F572F7F}" type="presParOf" srcId="{B8BAD103-6711-4A3F-8159-8365FC04C655}" destId="{E7278CE9-4F9D-4F82-AC1B-C5A34CAE3F94}" srcOrd="2" destOrd="0" presId="urn:microsoft.com/office/officeart/2008/layout/VerticalCurvedList"/>
    <dgm:cxn modelId="{BBDD9F83-4947-4808-AE49-B97D8D9C27A3}" type="presParOf" srcId="{E7278CE9-4F9D-4F82-AC1B-C5A34CAE3F94}" destId="{1D5C8065-8431-4D58-B331-42FD1C5AA0B4}" srcOrd="0" destOrd="0" presId="urn:microsoft.com/office/officeart/2008/layout/VerticalCurvedList"/>
    <dgm:cxn modelId="{4BAD3A5E-852F-4579-AE5E-59BB15205DFF}" type="presParOf" srcId="{B8BAD103-6711-4A3F-8159-8365FC04C655}" destId="{17B356BB-D038-48D5-AE5D-36F1D5F218A8}" srcOrd="3" destOrd="0" presId="urn:microsoft.com/office/officeart/2008/layout/VerticalCurvedList"/>
    <dgm:cxn modelId="{AB1E15F1-6982-404F-884E-89EA96A93FF8}" type="presParOf" srcId="{B8BAD103-6711-4A3F-8159-8365FC04C655}" destId="{9A5EB136-18C7-4F03-A517-7FE55F82C5BC}" srcOrd="4" destOrd="0" presId="urn:microsoft.com/office/officeart/2008/layout/VerticalCurvedList"/>
    <dgm:cxn modelId="{D02593B2-29DF-4876-959B-74A7E730EE94}" type="presParOf" srcId="{9A5EB136-18C7-4F03-A517-7FE55F82C5BC}" destId="{F13C314B-30E1-4A60-BD12-02DF27D7C786}" srcOrd="0" destOrd="0" presId="urn:microsoft.com/office/officeart/2008/layout/VerticalCurvedList"/>
    <dgm:cxn modelId="{018D55D4-60FB-409E-99A6-5D2826BD5A1D}" type="presParOf" srcId="{B8BAD103-6711-4A3F-8159-8365FC04C655}" destId="{67F82897-6AD8-4DC4-974D-E4E1D89321FF}" srcOrd="5" destOrd="0" presId="urn:microsoft.com/office/officeart/2008/layout/VerticalCurvedList"/>
    <dgm:cxn modelId="{CF116088-F3E9-4BA9-B6A0-11D9492C30A1}" type="presParOf" srcId="{B8BAD103-6711-4A3F-8159-8365FC04C655}" destId="{314A5DAB-950A-467B-9DA0-EF9F6E1CC671}" srcOrd="6" destOrd="0" presId="urn:microsoft.com/office/officeart/2008/layout/VerticalCurvedList"/>
    <dgm:cxn modelId="{A8EA7DB1-4B6F-465A-B5BD-31544121C25B}" type="presParOf" srcId="{314A5DAB-950A-467B-9DA0-EF9F6E1CC671}" destId="{80C8B5CB-45F8-4316-89DD-B3C165BDF593}" srcOrd="0" destOrd="0" presId="urn:microsoft.com/office/officeart/2008/layout/VerticalCurvedList"/>
    <dgm:cxn modelId="{CAA333CD-F4D2-4E1E-AE4F-16DDE8966FEF}" type="presParOf" srcId="{B8BAD103-6711-4A3F-8159-8365FC04C655}" destId="{F8AE9A80-4049-4E6B-9B69-6BF0B3FF1488}" srcOrd="7" destOrd="0" presId="urn:microsoft.com/office/officeart/2008/layout/VerticalCurvedList"/>
    <dgm:cxn modelId="{ED7E3CBC-F29E-4D8B-8383-BB8A3FE0D3C3}" type="presParOf" srcId="{B8BAD103-6711-4A3F-8159-8365FC04C655}" destId="{E70D6504-B823-4AF8-BE8F-8DED266DBC40}" srcOrd="8" destOrd="0" presId="urn:microsoft.com/office/officeart/2008/layout/VerticalCurvedList"/>
    <dgm:cxn modelId="{DA69B50E-DF4A-4EA5-8C68-A4E777C640AD}" type="presParOf" srcId="{E70D6504-B823-4AF8-BE8F-8DED266DBC40}" destId="{90D5EF89-81A3-4869-A278-7A87F9AC4923}" srcOrd="0" destOrd="0" presId="urn:microsoft.com/office/officeart/2008/layout/VerticalCurvedList"/>
    <dgm:cxn modelId="{A8BD2F46-B34C-483A-9BEA-CBF5AE48C2C5}" type="presParOf" srcId="{B8BAD103-6711-4A3F-8159-8365FC04C655}" destId="{F2E8B4F1-329A-49E6-ADF4-F87E1E3430E3}" srcOrd="9" destOrd="0" presId="urn:microsoft.com/office/officeart/2008/layout/VerticalCurvedList"/>
    <dgm:cxn modelId="{31F53E3A-54EB-4723-9962-13E878E496C7}" type="presParOf" srcId="{B8BAD103-6711-4A3F-8159-8365FC04C655}" destId="{D512A19C-DDED-4956-88AF-A6681161981F}" srcOrd="10" destOrd="0" presId="urn:microsoft.com/office/officeart/2008/layout/VerticalCurvedList"/>
    <dgm:cxn modelId="{CE85AB49-C000-438F-A132-7FDD41D7FD92}" type="presParOf" srcId="{D512A19C-DDED-4956-88AF-A6681161981F}" destId="{6638C306-8744-44D5-A055-019AFB9C28B4}" srcOrd="0" destOrd="0" presId="urn:microsoft.com/office/officeart/2008/layout/VerticalCurvedList"/>
    <dgm:cxn modelId="{06066BB0-D95D-4318-8E39-4E255AA755C1}" type="presParOf" srcId="{B8BAD103-6711-4A3F-8159-8365FC04C655}" destId="{33FABCE5-A484-4371-BC09-83A70102E3E9}" srcOrd="11" destOrd="0" presId="urn:microsoft.com/office/officeart/2008/layout/VerticalCurvedList"/>
    <dgm:cxn modelId="{A508DE89-7BF3-4753-966B-64F43C7BC97F}" type="presParOf" srcId="{B8BAD103-6711-4A3F-8159-8365FC04C655}" destId="{7047E05F-C256-4F3D-938F-541E0BE32C3D}" srcOrd="12" destOrd="0" presId="urn:microsoft.com/office/officeart/2008/layout/VerticalCurvedList"/>
    <dgm:cxn modelId="{C2356A0C-B7F1-4FE8-8B70-4856C8B3E095}" type="presParOf" srcId="{7047E05F-C256-4F3D-938F-541E0BE32C3D}" destId="{298A726C-F9BD-40A7-AAE7-756E05907B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3C213-1D42-457C-8910-62A085BECF3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2F5D441C-7BE0-4FBB-A94A-5D493EDFAB42}">
      <dgm:prSet phldrT="[Text]" custT="1"/>
      <dgm:spPr/>
      <dgm:t>
        <a:bodyPr/>
        <a:lstStyle/>
        <a:p>
          <a:pPr algn="ctr" rtl="0"/>
          <a:r>
            <a:rPr lang="en-US" sz="1400" dirty="0">
              <a:latin typeface="Gill Sans MT" panose="020B0502020104020203"/>
            </a:rPr>
            <a:t>TSgt Jonathan Riera</a:t>
          </a:r>
          <a:r>
            <a:rPr lang="en-US" sz="1400" dirty="0"/>
            <a:t> (Course Director)</a:t>
          </a:r>
        </a:p>
        <a:p>
          <a:pPr algn="ctr"/>
          <a:r>
            <a:rPr lang="en-US" sz="1400" dirty="0"/>
            <a:t>Cell: </a:t>
          </a:r>
          <a:r>
            <a:rPr lang="en-US" sz="1400" dirty="0">
              <a:latin typeface="Gill Sans MT" panose="020B0502020104020203"/>
            </a:rPr>
            <a:t>201-456-7323</a:t>
          </a:r>
          <a:endParaRPr lang="en-US" sz="1400" dirty="0"/>
        </a:p>
      </dgm:t>
    </dgm:pt>
    <dgm:pt modelId="{8D41D11A-FDDD-4167-89CD-1A990EC6D203}" type="parTrans" cxnId="{5023D4B1-152F-44CD-9BA0-6044DFC93F34}">
      <dgm:prSet/>
      <dgm:spPr/>
      <dgm:t>
        <a:bodyPr/>
        <a:lstStyle/>
        <a:p>
          <a:endParaRPr lang="en-US" sz="1400"/>
        </a:p>
      </dgm:t>
    </dgm:pt>
    <dgm:pt modelId="{A588A972-8ADB-4F06-8185-33BDF149B190}" type="sibTrans" cxnId="{5023D4B1-152F-44CD-9BA0-6044DFC93F34}">
      <dgm:prSet/>
      <dgm:spPr/>
      <dgm:t>
        <a:bodyPr/>
        <a:lstStyle/>
        <a:p>
          <a:endParaRPr lang="en-US" sz="1400"/>
        </a:p>
      </dgm:t>
    </dgm:pt>
    <dgm:pt modelId="{2F2632B3-DB8A-429C-90EB-D4B073F69EDF}">
      <dgm:prSet phldrT="[Text]" custT="1"/>
      <dgm:spPr/>
      <dgm:t>
        <a:bodyPr/>
        <a:lstStyle/>
        <a:p>
          <a:pPr algn="ctr" rtl="0"/>
          <a:r>
            <a:rPr lang="en-US" sz="1400" dirty="0">
              <a:latin typeface="Gill Sans MT" panose="020B0502020104020203"/>
            </a:rPr>
            <a:t>TSgt Javier Hernandez</a:t>
          </a:r>
          <a:r>
            <a:rPr lang="en-US" sz="1400" dirty="0"/>
            <a:t> (Instructor)</a:t>
          </a:r>
        </a:p>
        <a:p>
          <a:pPr algn="ctr"/>
          <a:r>
            <a:rPr lang="en-US" sz="1400" dirty="0"/>
            <a:t>Cell: </a:t>
          </a:r>
          <a:r>
            <a:rPr lang="en-US" sz="1400" dirty="0">
              <a:latin typeface="Gill Sans MT" panose="020B0502020104020203"/>
            </a:rPr>
            <a:t>347-601-1330</a:t>
          </a:r>
          <a:endParaRPr lang="en-US" sz="1400" dirty="0"/>
        </a:p>
      </dgm:t>
    </dgm:pt>
    <dgm:pt modelId="{CAD16260-DD21-47A9-B24B-83C7512887B9}" type="sibTrans" cxnId="{EA934CC2-8982-435F-B5EE-672F22816DCF}">
      <dgm:prSet/>
      <dgm:spPr/>
      <dgm:t>
        <a:bodyPr/>
        <a:lstStyle/>
        <a:p>
          <a:endParaRPr lang="en-US" sz="1400"/>
        </a:p>
      </dgm:t>
    </dgm:pt>
    <dgm:pt modelId="{D9932BF0-0087-4AAD-9E82-003E7948369C}" type="parTrans" cxnId="{EA934CC2-8982-435F-B5EE-672F22816DCF}">
      <dgm:prSet/>
      <dgm:spPr/>
      <dgm:t>
        <a:bodyPr/>
        <a:lstStyle/>
        <a:p>
          <a:endParaRPr lang="en-US" sz="1400"/>
        </a:p>
      </dgm:t>
    </dgm:pt>
    <dgm:pt modelId="{CBEA293B-F468-4A17-8BFE-0A3CF638DD56}" type="pres">
      <dgm:prSet presAssocID="{7923C213-1D42-457C-8910-62A085BECF31}" presName="Name0" presStyleCnt="0">
        <dgm:presLayoutVars>
          <dgm:chMax val="7"/>
          <dgm:chPref val="7"/>
          <dgm:dir/>
        </dgm:presLayoutVars>
      </dgm:prSet>
      <dgm:spPr/>
    </dgm:pt>
    <dgm:pt modelId="{D4B329D6-EB3A-4B1C-B3F6-E38F58F68D79}" type="pres">
      <dgm:prSet presAssocID="{7923C213-1D42-457C-8910-62A085BECF31}" presName="Name1" presStyleCnt="0"/>
      <dgm:spPr/>
    </dgm:pt>
    <dgm:pt modelId="{ADA1ABA6-AA4C-4B2D-BDC4-4093EF7BBD93}" type="pres">
      <dgm:prSet presAssocID="{7923C213-1D42-457C-8910-62A085BECF31}" presName="cycle" presStyleCnt="0"/>
      <dgm:spPr/>
    </dgm:pt>
    <dgm:pt modelId="{3193E398-2ECE-44E4-94B3-B9200BA6267E}" type="pres">
      <dgm:prSet presAssocID="{7923C213-1D42-457C-8910-62A085BECF31}" presName="srcNode" presStyleLbl="node1" presStyleIdx="0" presStyleCnt="2"/>
      <dgm:spPr/>
    </dgm:pt>
    <dgm:pt modelId="{480B0FA3-D2A1-4524-9FA1-1E691F32CF7F}" type="pres">
      <dgm:prSet presAssocID="{7923C213-1D42-457C-8910-62A085BECF31}" presName="conn" presStyleLbl="parChTrans1D2" presStyleIdx="0" presStyleCnt="1" custLinFactNeighborX="-36184" custLinFactNeighborY="1453"/>
      <dgm:spPr/>
    </dgm:pt>
    <dgm:pt modelId="{E08FC0D2-FE33-423C-8573-CC4D9D7C1EFA}" type="pres">
      <dgm:prSet presAssocID="{7923C213-1D42-457C-8910-62A085BECF31}" presName="extraNode" presStyleLbl="node1" presStyleIdx="0" presStyleCnt="2"/>
      <dgm:spPr/>
    </dgm:pt>
    <dgm:pt modelId="{EF93AF21-C3A0-4D14-9AB4-B833F3A7F8D7}" type="pres">
      <dgm:prSet presAssocID="{7923C213-1D42-457C-8910-62A085BECF31}" presName="dstNode" presStyleLbl="node1" presStyleIdx="0" presStyleCnt="2"/>
      <dgm:spPr/>
    </dgm:pt>
    <dgm:pt modelId="{19911F54-84FE-498D-A946-2EE313759758}" type="pres">
      <dgm:prSet presAssocID="{2F5D441C-7BE0-4FBB-A94A-5D493EDFAB42}" presName="text_1" presStyleLbl="node1" presStyleIdx="0" presStyleCnt="2">
        <dgm:presLayoutVars>
          <dgm:bulletEnabled val="1"/>
        </dgm:presLayoutVars>
      </dgm:prSet>
      <dgm:spPr/>
    </dgm:pt>
    <dgm:pt modelId="{4F46B40F-AC73-47A8-92BF-11755C0A3B14}" type="pres">
      <dgm:prSet presAssocID="{2F5D441C-7BE0-4FBB-A94A-5D493EDFAB42}" presName="accent_1" presStyleCnt="0"/>
      <dgm:spPr/>
    </dgm:pt>
    <dgm:pt modelId="{41256D09-C442-45F2-8600-D29360AE1AAC}" type="pres">
      <dgm:prSet presAssocID="{2F5D441C-7BE0-4FBB-A94A-5D493EDFAB42}" presName="accentRepeatNode" presStyleLbl="solidFgAcc1" presStyleIdx="0" presStyleCnt="2" custScaleX="144067" custScaleY="118997" custLinFactNeighborX="97209" custLinFactNeighborY="-4786"/>
      <dgm:spPr>
        <a:blipFill rotWithShape="0">
          <a:blip xmlns:r="http://schemas.openxmlformats.org/officeDocument/2006/relationships" r:embed="rId1"/>
          <a:stretch>
            <a:fillRect/>
          </a:stretch>
        </a:blipFill>
      </dgm:spPr>
    </dgm:pt>
    <dgm:pt modelId="{1D8162E4-05FA-46A2-A861-9101C2311A61}" type="pres">
      <dgm:prSet presAssocID="{2F2632B3-DB8A-429C-90EB-D4B073F69EDF}" presName="text_2" presStyleLbl="node1" presStyleIdx="1" presStyleCnt="2" custLinFactNeighborX="474">
        <dgm:presLayoutVars>
          <dgm:bulletEnabled val="1"/>
        </dgm:presLayoutVars>
      </dgm:prSet>
      <dgm:spPr/>
    </dgm:pt>
    <dgm:pt modelId="{CC002B3E-B1F5-41DB-86AD-4A0B59FC1276}" type="pres">
      <dgm:prSet presAssocID="{2F2632B3-DB8A-429C-90EB-D4B073F69EDF}" presName="accent_2" presStyleCnt="0"/>
      <dgm:spPr/>
    </dgm:pt>
    <dgm:pt modelId="{DC7B4473-108C-471A-9CD6-55AC3DBB2816}" type="pres">
      <dgm:prSet presAssocID="{2F2632B3-DB8A-429C-90EB-D4B073F69EDF}" presName="accentRepeatNode" presStyleLbl="solidFgAcc1" presStyleIdx="1" presStyleCnt="2" custScaleX="151991" custScaleY="116516" custLinFactNeighborX="98223" custLinFactNeighborY="296"/>
      <dgm:spPr>
        <a:blipFill rotWithShape="0">
          <a:blip xmlns:r="http://schemas.openxmlformats.org/officeDocument/2006/relationships" r:embed="rId2"/>
          <a:stretch>
            <a:fillRect/>
          </a:stretch>
        </a:blipFill>
      </dgm:spPr>
    </dgm:pt>
  </dgm:ptLst>
  <dgm:cxnLst>
    <dgm:cxn modelId="{0AD3775B-413B-4FAE-BC54-E90A71C63368}" type="presOf" srcId="{2F2632B3-DB8A-429C-90EB-D4B073F69EDF}" destId="{1D8162E4-05FA-46A2-A861-9101C2311A61}" srcOrd="0" destOrd="0" presId="urn:microsoft.com/office/officeart/2008/layout/VerticalCurvedList"/>
    <dgm:cxn modelId="{9095FC4D-74C4-4943-B8EE-FBB0D4C66772}" type="presOf" srcId="{A588A972-8ADB-4F06-8185-33BDF149B190}" destId="{480B0FA3-D2A1-4524-9FA1-1E691F32CF7F}" srcOrd="0" destOrd="0" presId="urn:microsoft.com/office/officeart/2008/layout/VerticalCurvedList"/>
    <dgm:cxn modelId="{5023D4B1-152F-44CD-9BA0-6044DFC93F34}" srcId="{7923C213-1D42-457C-8910-62A085BECF31}" destId="{2F5D441C-7BE0-4FBB-A94A-5D493EDFAB42}" srcOrd="0" destOrd="0" parTransId="{8D41D11A-FDDD-4167-89CD-1A990EC6D203}" sibTransId="{A588A972-8ADB-4F06-8185-33BDF149B190}"/>
    <dgm:cxn modelId="{EA934CC2-8982-435F-B5EE-672F22816DCF}" srcId="{7923C213-1D42-457C-8910-62A085BECF31}" destId="{2F2632B3-DB8A-429C-90EB-D4B073F69EDF}" srcOrd="1" destOrd="0" parTransId="{D9932BF0-0087-4AAD-9E82-003E7948369C}" sibTransId="{CAD16260-DD21-47A9-B24B-83C7512887B9}"/>
    <dgm:cxn modelId="{8066D8C5-12DE-4C4B-9DB3-A9E438886BA5}" type="presOf" srcId="{2F5D441C-7BE0-4FBB-A94A-5D493EDFAB42}" destId="{19911F54-84FE-498D-A946-2EE313759758}" srcOrd="0" destOrd="0" presId="urn:microsoft.com/office/officeart/2008/layout/VerticalCurvedList"/>
    <dgm:cxn modelId="{8F73BBDD-57B9-49C6-A73E-5EC03D953C18}" type="presOf" srcId="{7923C213-1D42-457C-8910-62A085BECF31}" destId="{CBEA293B-F468-4A17-8BFE-0A3CF638DD56}" srcOrd="0" destOrd="0" presId="urn:microsoft.com/office/officeart/2008/layout/VerticalCurvedList"/>
    <dgm:cxn modelId="{2ED8E261-3AAF-44F5-B330-31815E03B84B}" type="presParOf" srcId="{CBEA293B-F468-4A17-8BFE-0A3CF638DD56}" destId="{D4B329D6-EB3A-4B1C-B3F6-E38F58F68D79}" srcOrd="0" destOrd="0" presId="urn:microsoft.com/office/officeart/2008/layout/VerticalCurvedList"/>
    <dgm:cxn modelId="{E2C8A6A4-9825-4740-ACA7-2352732AA70C}" type="presParOf" srcId="{D4B329D6-EB3A-4B1C-B3F6-E38F58F68D79}" destId="{ADA1ABA6-AA4C-4B2D-BDC4-4093EF7BBD93}" srcOrd="0" destOrd="0" presId="urn:microsoft.com/office/officeart/2008/layout/VerticalCurvedList"/>
    <dgm:cxn modelId="{78D8D556-B6C3-4F22-BEAD-B2C794E5ABA2}" type="presParOf" srcId="{ADA1ABA6-AA4C-4B2D-BDC4-4093EF7BBD93}" destId="{3193E398-2ECE-44E4-94B3-B9200BA6267E}" srcOrd="0" destOrd="0" presId="urn:microsoft.com/office/officeart/2008/layout/VerticalCurvedList"/>
    <dgm:cxn modelId="{5A40BE2A-9883-41FE-95B5-8581D4C05FC2}" type="presParOf" srcId="{ADA1ABA6-AA4C-4B2D-BDC4-4093EF7BBD93}" destId="{480B0FA3-D2A1-4524-9FA1-1E691F32CF7F}" srcOrd="1" destOrd="0" presId="urn:microsoft.com/office/officeart/2008/layout/VerticalCurvedList"/>
    <dgm:cxn modelId="{76270743-377E-4349-B7AD-9A47BE60C889}" type="presParOf" srcId="{ADA1ABA6-AA4C-4B2D-BDC4-4093EF7BBD93}" destId="{E08FC0D2-FE33-423C-8573-CC4D9D7C1EFA}" srcOrd="2" destOrd="0" presId="urn:microsoft.com/office/officeart/2008/layout/VerticalCurvedList"/>
    <dgm:cxn modelId="{8BE19EBB-1534-4467-8731-9145446BEB5A}" type="presParOf" srcId="{ADA1ABA6-AA4C-4B2D-BDC4-4093EF7BBD93}" destId="{EF93AF21-C3A0-4D14-9AB4-B833F3A7F8D7}" srcOrd="3" destOrd="0" presId="urn:microsoft.com/office/officeart/2008/layout/VerticalCurvedList"/>
    <dgm:cxn modelId="{128474A9-AF67-4874-8D9A-3F79F527037D}" type="presParOf" srcId="{D4B329D6-EB3A-4B1C-B3F6-E38F58F68D79}" destId="{19911F54-84FE-498D-A946-2EE313759758}" srcOrd="1" destOrd="0" presId="urn:microsoft.com/office/officeart/2008/layout/VerticalCurvedList"/>
    <dgm:cxn modelId="{EA8350A4-22D6-4829-A3FF-B539BF555ED4}" type="presParOf" srcId="{D4B329D6-EB3A-4B1C-B3F6-E38F58F68D79}" destId="{4F46B40F-AC73-47A8-92BF-11755C0A3B14}" srcOrd="2" destOrd="0" presId="urn:microsoft.com/office/officeart/2008/layout/VerticalCurvedList"/>
    <dgm:cxn modelId="{14F967AF-9F9F-4A61-8FDD-F1BC876B0524}" type="presParOf" srcId="{4F46B40F-AC73-47A8-92BF-11755C0A3B14}" destId="{41256D09-C442-45F2-8600-D29360AE1AAC}" srcOrd="0" destOrd="0" presId="urn:microsoft.com/office/officeart/2008/layout/VerticalCurvedList"/>
    <dgm:cxn modelId="{1205C45E-28A6-41B1-B348-A28C2DAA8ABF}" type="presParOf" srcId="{D4B329D6-EB3A-4B1C-B3F6-E38F58F68D79}" destId="{1D8162E4-05FA-46A2-A861-9101C2311A61}" srcOrd="3" destOrd="0" presId="urn:microsoft.com/office/officeart/2008/layout/VerticalCurvedList"/>
    <dgm:cxn modelId="{E8F00806-8864-40E1-A33B-05F0FD443F1F}" type="presParOf" srcId="{D4B329D6-EB3A-4B1C-B3F6-E38F58F68D79}" destId="{CC002B3E-B1F5-41DB-86AD-4A0B59FC1276}" srcOrd="4" destOrd="0" presId="urn:microsoft.com/office/officeart/2008/layout/VerticalCurvedList"/>
    <dgm:cxn modelId="{AC508FBB-233A-409C-BF69-C327123C3D2C}" type="presParOf" srcId="{CC002B3E-B1F5-41DB-86AD-4A0B59FC1276}" destId="{DC7B4473-108C-471A-9CD6-55AC3DBB281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54B56-9D2F-4311-A99E-9A0823232C6A}"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US"/>
        </a:p>
      </dgm:t>
    </dgm:pt>
    <dgm:pt modelId="{E05BD05C-FEF4-48CD-BCFF-66076AAE7B63}">
      <dgm:prSet/>
      <dgm:spPr/>
      <dgm:t>
        <a:bodyPr/>
        <a:lstStyle/>
        <a:p>
          <a:pPr rtl="0"/>
          <a:r>
            <a:rPr lang="en-US"/>
            <a:t>Complete Class Roster</a:t>
          </a:r>
        </a:p>
      </dgm:t>
    </dgm:pt>
    <dgm:pt modelId="{D8F70353-CA64-4E6B-95B2-056E78864DC2}" type="parTrans" cxnId="{EA81F116-E003-4225-B7DB-5B8194402D88}">
      <dgm:prSet/>
      <dgm:spPr/>
      <dgm:t>
        <a:bodyPr/>
        <a:lstStyle/>
        <a:p>
          <a:endParaRPr lang="en-US"/>
        </a:p>
      </dgm:t>
    </dgm:pt>
    <dgm:pt modelId="{1CE1C3C4-D04A-4FD4-A36B-EE9B1A5B851B}" type="sibTrans" cxnId="{EA81F116-E003-4225-B7DB-5B8194402D88}">
      <dgm:prSet/>
      <dgm:spPr/>
      <dgm:t>
        <a:bodyPr/>
        <a:lstStyle/>
        <a:p>
          <a:endParaRPr lang="en-US"/>
        </a:p>
      </dgm:t>
    </dgm:pt>
    <dgm:pt modelId="{A8EF7C71-10ED-4A35-87BD-D7C53E537855}">
      <dgm:prSet/>
      <dgm:spPr/>
      <dgm:t>
        <a:bodyPr/>
        <a:lstStyle/>
        <a:p>
          <a:pPr lvl="0" defTabSz="1155700" rtl="0">
            <a:lnSpc>
              <a:spcPct val="100000"/>
            </a:lnSpc>
            <a:spcBef>
              <a:spcPct val="0"/>
            </a:spcBef>
            <a:spcAft>
              <a:spcPct val="35000"/>
            </a:spcAft>
          </a:pPr>
          <a:r>
            <a:rPr lang="en-US">
              <a:latin typeface="Gill Sans MT" panose="020B0502020104020203"/>
            </a:rPr>
            <a:t> Student Disk</a:t>
          </a:r>
          <a:endParaRPr lang="en-US"/>
        </a:p>
      </dgm:t>
    </dgm:pt>
    <dgm:pt modelId="{AE18986C-A947-4B23-BEDA-017C5D26AD8D}" type="parTrans" cxnId="{AAA38632-2318-4F15-8184-24BA31CD992D}">
      <dgm:prSet/>
      <dgm:spPr/>
      <dgm:t>
        <a:bodyPr/>
        <a:lstStyle/>
        <a:p>
          <a:endParaRPr lang="en-US"/>
        </a:p>
      </dgm:t>
    </dgm:pt>
    <dgm:pt modelId="{B9CD7A46-71A1-43AD-8BE4-CC94C274313F}" type="sibTrans" cxnId="{AAA38632-2318-4F15-8184-24BA31CD992D}">
      <dgm:prSet/>
      <dgm:spPr/>
      <dgm:t>
        <a:bodyPr/>
        <a:lstStyle/>
        <a:p>
          <a:endParaRPr lang="en-US"/>
        </a:p>
      </dgm:t>
    </dgm:pt>
    <dgm:pt modelId="{E880638B-647A-4C7B-8790-FC124BA3BC11}" type="pres">
      <dgm:prSet presAssocID="{02054B56-9D2F-4311-A99E-9A0823232C6A}" presName="CompostProcess" presStyleCnt="0">
        <dgm:presLayoutVars>
          <dgm:dir/>
          <dgm:resizeHandles val="exact"/>
        </dgm:presLayoutVars>
      </dgm:prSet>
      <dgm:spPr/>
    </dgm:pt>
    <dgm:pt modelId="{9708EB90-B128-4ABF-94EE-97B19FC532B7}" type="pres">
      <dgm:prSet presAssocID="{02054B56-9D2F-4311-A99E-9A0823232C6A}" presName="arrow" presStyleLbl="bgShp" presStyleIdx="0" presStyleCnt="1"/>
      <dgm:spPr/>
    </dgm:pt>
    <dgm:pt modelId="{5C30BFD7-EC6F-4C7B-A346-0653CABB68C5}" type="pres">
      <dgm:prSet presAssocID="{02054B56-9D2F-4311-A99E-9A0823232C6A}" presName="linearProcess" presStyleCnt="0"/>
      <dgm:spPr/>
    </dgm:pt>
    <dgm:pt modelId="{7098376B-F82F-48CD-AD13-AAE38671CD00}" type="pres">
      <dgm:prSet presAssocID="{E05BD05C-FEF4-48CD-BCFF-66076AAE7B63}" presName="textNode" presStyleLbl="node1" presStyleIdx="0" presStyleCnt="2">
        <dgm:presLayoutVars>
          <dgm:bulletEnabled val="1"/>
        </dgm:presLayoutVars>
      </dgm:prSet>
      <dgm:spPr/>
    </dgm:pt>
    <dgm:pt modelId="{32BB86CD-9B6E-4568-BD16-1EAF1A03ABA6}" type="pres">
      <dgm:prSet presAssocID="{1CE1C3C4-D04A-4FD4-A36B-EE9B1A5B851B}" presName="sibTrans" presStyleCnt="0"/>
      <dgm:spPr/>
    </dgm:pt>
    <dgm:pt modelId="{891C6BB5-25A2-4A37-B020-71E6CEA22298}" type="pres">
      <dgm:prSet presAssocID="{A8EF7C71-10ED-4A35-87BD-D7C53E537855}" presName="textNode" presStyleLbl="node1" presStyleIdx="1" presStyleCnt="2">
        <dgm:presLayoutVars>
          <dgm:bulletEnabled val="1"/>
        </dgm:presLayoutVars>
      </dgm:prSet>
      <dgm:spPr/>
    </dgm:pt>
  </dgm:ptLst>
  <dgm:cxnLst>
    <dgm:cxn modelId="{EA81F116-E003-4225-B7DB-5B8194402D88}" srcId="{02054B56-9D2F-4311-A99E-9A0823232C6A}" destId="{E05BD05C-FEF4-48CD-BCFF-66076AAE7B63}" srcOrd="0" destOrd="0" parTransId="{D8F70353-CA64-4E6B-95B2-056E78864DC2}" sibTransId="{1CE1C3C4-D04A-4FD4-A36B-EE9B1A5B851B}"/>
    <dgm:cxn modelId="{AAA38632-2318-4F15-8184-24BA31CD992D}" srcId="{02054B56-9D2F-4311-A99E-9A0823232C6A}" destId="{A8EF7C71-10ED-4A35-87BD-D7C53E537855}" srcOrd="1" destOrd="0" parTransId="{AE18986C-A947-4B23-BEDA-017C5D26AD8D}" sibTransId="{B9CD7A46-71A1-43AD-8BE4-CC94C274313F}"/>
    <dgm:cxn modelId="{14FBA547-78EA-4978-B297-274EDED49540}" type="presOf" srcId="{02054B56-9D2F-4311-A99E-9A0823232C6A}" destId="{E880638B-647A-4C7B-8790-FC124BA3BC11}" srcOrd="0" destOrd="0" presId="urn:microsoft.com/office/officeart/2005/8/layout/hProcess9"/>
    <dgm:cxn modelId="{1F7DCC55-A0B8-40D2-A036-8F60E6F9CDBB}" type="presOf" srcId="{A8EF7C71-10ED-4A35-87BD-D7C53E537855}" destId="{891C6BB5-25A2-4A37-B020-71E6CEA22298}" srcOrd="0" destOrd="0" presId="urn:microsoft.com/office/officeart/2005/8/layout/hProcess9"/>
    <dgm:cxn modelId="{E6D96B95-BA9D-436D-A176-6DB69AE7EB35}" type="presOf" srcId="{E05BD05C-FEF4-48CD-BCFF-66076AAE7B63}" destId="{7098376B-F82F-48CD-AD13-AAE38671CD00}" srcOrd="0" destOrd="0" presId="urn:microsoft.com/office/officeart/2005/8/layout/hProcess9"/>
    <dgm:cxn modelId="{ABB2AD9C-2D9F-48B1-91E6-F3DE9B3FA5D5}" type="presParOf" srcId="{E880638B-647A-4C7B-8790-FC124BA3BC11}" destId="{9708EB90-B128-4ABF-94EE-97B19FC532B7}" srcOrd="0" destOrd="0" presId="urn:microsoft.com/office/officeart/2005/8/layout/hProcess9"/>
    <dgm:cxn modelId="{9FA8873F-1017-46FF-B1E5-470977362E28}" type="presParOf" srcId="{E880638B-647A-4C7B-8790-FC124BA3BC11}" destId="{5C30BFD7-EC6F-4C7B-A346-0653CABB68C5}" srcOrd="1" destOrd="0" presId="urn:microsoft.com/office/officeart/2005/8/layout/hProcess9"/>
    <dgm:cxn modelId="{8108B31F-CDAC-471D-86F3-4312B1122747}" type="presParOf" srcId="{5C30BFD7-EC6F-4C7B-A346-0653CABB68C5}" destId="{7098376B-F82F-48CD-AD13-AAE38671CD00}" srcOrd="0" destOrd="0" presId="urn:microsoft.com/office/officeart/2005/8/layout/hProcess9"/>
    <dgm:cxn modelId="{0EE379AE-8E7E-4DC3-97DE-A908E832A433}" type="presParOf" srcId="{5C30BFD7-EC6F-4C7B-A346-0653CABB68C5}" destId="{32BB86CD-9B6E-4568-BD16-1EAF1A03ABA6}" srcOrd="1" destOrd="0" presId="urn:microsoft.com/office/officeart/2005/8/layout/hProcess9"/>
    <dgm:cxn modelId="{5DC4A48B-981E-4F2A-830A-8EB9A50350A7}" type="presParOf" srcId="{5C30BFD7-EC6F-4C7B-A346-0653CABB68C5}" destId="{891C6BB5-25A2-4A37-B020-71E6CEA22298}"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E8C42CE-6D12-408B-A622-E4581EFF1889}"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n-US"/>
        </a:p>
      </dgm:t>
    </dgm:pt>
    <dgm:pt modelId="{3721EC7E-E17C-4F9D-867C-5164C6CF0A29}">
      <dgm:prSet phldrT="[Text]" custT="1"/>
      <dgm:spPr/>
      <dgm:t>
        <a:bodyPr/>
        <a:lstStyle/>
        <a:p>
          <a:pPr algn="ctr"/>
          <a:r>
            <a:rPr lang="en-US" sz="3200" b="1"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Adverse Weather</a:t>
          </a:r>
        </a:p>
      </dgm:t>
    </dgm:pt>
    <dgm:pt modelId="{292DF548-EA3A-4FB2-B4D9-22ADDA20433E}" type="parTrans" cxnId="{0A0F94EF-5FD4-49F8-8379-7E453E9325BB}">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72147896-CD66-48B4-8C1C-69E43ABC1571}" type="sibTrans" cxnId="{0A0F94EF-5FD4-49F8-8379-7E453E9325BB}">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4A6B4EB8-7C9D-478F-B7DC-7941958831D2}">
      <dgm:prSet phldrT="[Text]" custT="1"/>
      <dgm:spPr/>
      <dgm:t>
        <a:bodyPr/>
        <a:lstStyle/>
        <a:p>
          <a:pPr algn="ctr" rtl="0"/>
          <a:r>
            <a:rPr lang="en-US" sz="3200" b="1" cap="none" spc="0">
              <a:ln w="22225">
                <a:solidFill>
                  <a:schemeClr val="accent2"/>
                </a:solidFill>
                <a:prstDash val="solid"/>
              </a:ln>
              <a:effectLst/>
              <a:latin typeface="Arial"/>
              <a:cs typeface="Arial"/>
            </a:rPr>
            <a:t>Student Rights</a:t>
          </a:r>
          <a:endParaRPr lang="en-US" sz="3200" spc="0">
            <a:ln w="22225">
              <a:solidFill>
                <a:schemeClr val="accent2"/>
              </a:solidFill>
              <a:prstDash val="solid"/>
            </a:ln>
            <a:effectLst/>
            <a:latin typeface="Arial"/>
            <a:cs typeface="Arial"/>
          </a:endParaRPr>
        </a:p>
      </dgm:t>
    </dgm:pt>
    <dgm:pt modelId="{2B745FAA-B432-41B9-B8C0-139964A63CFD}" type="parTrans" cxnId="{AAC9AFD0-0DC5-4704-A07D-7715A71785BF}">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28798FA8-1C3E-4507-87F5-EC237150D14A}" type="sibTrans" cxnId="{AAC9AFD0-0DC5-4704-A07D-7715A71785BF}">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ED51FECC-78F3-40FD-AB2A-F3DEDA614ED3}">
      <dgm:prSet custT="1"/>
      <dgm:spPr/>
      <dgm:t>
        <a:bodyPr/>
        <a:lstStyle/>
        <a:p>
          <a:pPr algn="ctr"/>
          <a:r>
            <a:rPr lang="en-US" sz="3200" b="1"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Fire Safety</a:t>
          </a:r>
        </a:p>
      </dgm:t>
    </dgm:pt>
    <dgm:pt modelId="{BBDC7F58-C717-47C3-A9C3-68639973F65F}" type="parTrans" cxnId="{8DF923F7-DD9D-42E7-83EB-965D3AE2515C}">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0261CAD2-E3E6-481C-A375-03344D7F6BB9}" type="sibTrans" cxnId="{8DF923F7-DD9D-42E7-83EB-965D3AE2515C}">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7AA09543-769A-46F0-B872-F14EA037CF22}">
      <dgm:prSet custT="1"/>
      <dgm:spPr/>
      <dgm:t>
        <a:bodyPr/>
        <a:lstStyle/>
        <a:p>
          <a:pPr algn="ctr"/>
          <a:r>
            <a:rPr lang="en-US" sz="3200" b="1"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Cell Phones</a:t>
          </a:r>
        </a:p>
      </dgm:t>
    </dgm:pt>
    <dgm:pt modelId="{4205AC83-F2A4-4649-9942-DBBC96FD7434}" type="parTrans" cxnId="{FC6A22F0-9489-46DD-9B75-9D7B153318C5}">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55CFA2F0-BD1F-4515-B5E3-56202F47CCF8}" type="sibTrans" cxnId="{FC6A22F0-9489-46DD-9B75-9D7B153318C5}">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E0B71F10-E6E2-41C4-9F90-6A58C71991A0}">
      <dgm:prSet phldr="0"/>
      <dgm:spPr/>
      <dgm:t>
        <a:bodyPr/>
        <a:lstStyle/>
        <a:p>
          <a:pPr algn="ctr" rtl="0"/>
          <a:r>
            <a:rPr lang="en-US" b="1" cap="none" spc="0">
              <a:ln w="22225">
                <a:solidFill>
                  <a:schemeClr val="accent2"/>
                </a:solidFill>
                <a:prstDash val="solid"/>
              </a:ln>
              <a:effectLst/>
              <a:latin typeface="Arial"/>
              <a:cs typeface="Arial"/>
            </a:rPr>
            <a:t> Covid Policy</a:t>
          </a:r>
        </a:p>
      </dgm:t>
    </dgm:pt>
    <dgm:pt modelId="{5F0B7D60-B9DD-4963-937C-0A0497482F35}" type="parTrans" cxnId="{91D96157-FE94-44EA-AA86-D2FFBC2561E0}">
      <dgm:prSet/>
      <dgm:spPr/>
    </dgm:pt>
    <dgm:pt modelId="{500A409D-3E34-4BCA-BB80-68826F3B09F4}" type="sibTrans" cxnId="{91D96157-FE94-44EA-AA86-D2FFBC2561E0}">
      <dgm:prSet/>
      <dgm:spPr/>
    </dgm:pt>
    <dgm:pt modelId="{27C041EE-CCB7-4890-A948-B4E2DA4B2A50}" type="pres">
      <dgm:prSet presAssocID="{6E8C42CE-6D12-408B-A622-E4581EFF1889}" presName="Name0" presStyleCnt="0">
        <dgm:presLayoutVars>
          <dgm:chMax/>
          <dgm:chPref/>
          <dgm:dir/>
        </dgm:presLayoutVars>
      </dgm:prSet>
      <dgm:spPr/>
    </dgm:pt>
    <dgm:pt modelId="{6CDB9434-B5B4-4CA7-9827-4387F5E1B8DA}" type="pres">
      <dgm:prSet presAssocID="{E0B71F10-E6E2-41C4-9F90-6A58C71991A0}" presName="parenttextcomposite" presStyleCnt="0"/>
      <dgm:spPr/>
    </dgm:pt>
    <dgm:pt modelId="{A9011A65-A4F4-4011-B00E-A0F138D5B1C1}" type="pres">
      <dgm:prSet presAssocID="{E0B71F10-E6E2-41C4-9F90-6A58C71991A0}" presName="parenttext" presStyleLbl="revTx" presStyleIdx="0" presStyleCnt="5">
        <dgm:presLayoutVars>
          <dgm:chMax/>
          <dgm:chPref val="2"/>
          <dgm:bulletEnabled val="1"/>
        </dgm:presLayoutVars>
      </dgm:prSet>
      <dgm:spPr/>
    </dgm:pt>
    <dgm:pt modelId="{6BF87BBB-4640-4AC3-835F-5AC560540253}" type="pres">
      <dgm:prSet presAssocID="{E0B71F10-E6E2-41C4-9F90-6A58C71991A0}" presName="parallelogramComposite" presStyleCnt="0"/>
      <dgm:spPr/>
    </dgm:pt>
    <dgm:pt modelId="{4867BE3C-B098-42A5-BEBB-DB54061AC715}" type="pres">
      <dgm:prSet presAssocID="{E0B71F10-E6E2-41C4-9F90-6A58C71991A0}" presName="parallelogram1" presStyleLbl="alignNode1" presStyleIdx="0" presStyleCnt="35"/>
      <dgm:spPr/>
    </dgm:pt>
    <dgm:pt modelId="{B94AB6F3-4C04-433E-89BB-BEF6709D0955}" type="pres">
      <dgm:prSet presAssocID="{E0B71F10-E6E2-41C4-9F90-6A58C71991A0}" presName="parallelogram2" presStyleLbl="alignNode1" presStyleIdx="1" presStyleCnt="35"/>
      <dgm:spPr/>
    </dgm:pt>
    <dgm:pt modelId="{E75FDD1E-1507-4536-A0BC-1FBEE2032149}" type="pres">
      <dgm:prSet presAssocID="{E0B71F10-E6E2-41C4-9F90-6A58C71991A0}" presName="parallelogram3" presStyleLbl="alignNode1" presStyleIdx="2" presStyleCnt="35"/>
      <dgm:spPr/>
    </dgm:pt>
    <dgm:pt modelId="{894241E0-453A-42F1-B96B-F6BA9A017E7F}" type="pres">
      <dgm:prSet presAssocID="{E0B71F10-E6E2-41C4-9F90-6A58C71991A0}" presName="parallelogram4" presStyleLbl="alignNode1" presStyleIdx="3" presStyleCnt="35"/>
      <dgm:spPr/>
    </dgm:pt>
    <dgm:pt modelId="{5177956E-915B-41D2-827A-F6F5FEFE3DC8}" type="pres">
      <dgm:prSet presAssocID="{E0B71F10-E6E2-41C4-9F90-6A58C71991A0}" presName="parallelogram5" presStyleLbl="alignNode1" presStyleIdx="4" presStyleCnt="35"/>
      <dgm:spPr/>
    </dgm:pt>
    <dgm:pt modelId="{FCC1DC01-77D7-4415-8F65-1F8E6B20446A}" type="pres">
      <dgm:prSet presAssocID="{E0B71F10-E6E2-41C4-9F90-6A58C71991A0}" presName="parallelogram6" presStyleLbl="alignNode1" presStyleIdx="5" presStyleCnt="35"/>
      <dgm:spPr/>
    </dgm:pt>
    <dgm:pt modelId="{4AE51917-AF31-4227-B963-C9E5573C9A43}" type="pres">
      <dgm:prSet presAssocID="{E0B71F10-E6E2-41C4-9F90-6A58C71991A0}" presName="parallelogram7" presStyleLbl="alignNode1" presStyleIdx="6" presStyleCnt="35"/>
      <dgm:spPr/>
    </dgm:pt>
    <dgm:pt modelId="{E7393EEE-5E89-4476-92B9-5E9024F14768}" type="pres">
      <dgm:prSet presAssocID="{500A409D-3E34-4BCA-BB80-68826F3B09F4}" presName="sibTrans" presStyleCnt="0"/>
      <dgm:spPr/>
    </dgm:pt>
    <dgm:pt modelId="{BACB0371-E084-4947-8327-96531BB4D5FB}" type="pres">
      <dgm:prSet presAssocID="{4A6B4EB8-7C9D-478F-B7DC-7941958831D2}" presName="parenttextcomposite" presStyleCnt="0"/>
      <dgm:spPr/>
    </dgm:pt>
    <dgm:pt modelId="{81A975F5-C99C-4D0C-802C-7EDD1D062C29}" type="pres">
      <dgm:prSet presAssocID="{4A6B4EB8-7C9D-478F-B7DC-7941958831D2}" presName="parenttext" presStyleLbl="revTx" presStyleIdx="1" presStyleCnt="5">
        <dgm:presLayoutVars>
          <dgm:chMax/>
          <dgm:chPref val="2"/>
          <dgm:bulletEnabled val="1"/>
        </dgm:presLayoutVars>
      </dgm:prSet>
      <dgm:spPr/>
    </dgm:pt>
    <dgm:pt modelId="{6771D763-52E7-44DF-9F8D-82262D94B116}" type="pres">
      <dgm:prSet presAssocID="{4A6B4EB8-7C9D-478F-B7DC-7941958831D2}" presName="parallelogramComposite" presStyleCnt="0"/>
      <dgm:spPr/>
    </dgm:pt>
    <dgm:pt modelId="{682ECE93-0972-4167-B8C8-0F6FDC4DF3DB}" type="pres">
      <dgm:prSet presAssocID="{4A6B4EB8-7C9D-478F-B7DC-7941958831D2}" presName="parallelogram1" presStyleLbl="alignNode1" presStyleIdx="7" presStyleCnt="35"/>
      <dgm:spPr/>
    </dgm:pt>
    <dgm:pt modelId="{D0604415-F954-4331-A32E-605412792B2F}" type="pres">
      <dgm:prSet presAssocID="{4A6B4EB8-7C9D-478F-B7DC-7941958831D2}" presName="parallelogram2" presStyleLbl="alignNode1" presStyleIdx="8" presStyleCnt="35"/>
      <dgm:spPr/>
    </dgm:pt>
    <dgm:pt modelId="{29015556-79B0-4793-81EC-4E3FF60CC23A}" type="pres">
      <dgm:prSet presAssocID="{4A6B4EB8-7C9D-478F-B7DC-7941958831D2}" presName="parallelogram3" presStyleLbl="alignNode1" presStyleIdx="9" presStyleCnt="35"/>
      <dgm:spPr/>
    </dgm:pt>
    <dgm:pt modelId="{C2A2C7CA-D5E9-4A0A-990A-024C717F0157}" type="pres">
      <dgm:prSet presAssocID="{4A6B4EB8-7C9D-478F-B7DC-7941958831D2}" presName="parallelogram4" presStyleLbl="alignNode1" presStyleIdx="10" presStyleCnt="35"/>
      <dgm:spPr/>
    </dgm:pt>
    <dgm:pt modelId="{4AE1F5DE-79C9-4FE0-A5BA-806FBF294E3E}" type="pres">
      <dgm:prSet presAssocID="{4A6B4EB8-7C9D-478F-B7DC-7941958831D2}" presName="parallelogram5" presStyleLbl="alignNode1" presStyleIdx="11" presStyleCnt="35"/>
      <dgm:spPr/>
    </dgm:pt>
    <dgm:pt modelId="{A4F623F6-0E4B-4723-857B-68AB4873BD58}" type="pres">
      <dgm:prSet presAssocID="{4A6B4EB8-7C9D-478F-B7DC-7941958831D2}" presName="parallelogram6" presStyleLbl="alignNode1" presStyleIdx="12" presStyleCnt="35"/>
      <dgm:spPr/>
    </dgm:pt>
    <dgm:pt modelId="{5F68C9C5-309D-4350-BB31-E03FAA44AF54}" type="pres">
      <dgm:prSet presAssocID="{4A6B4EB8-7C9D-478F-B7DC-7941958831D2}" presName="parallelogram7" presStyleLbl="alignNode1" presStyleIdx="13" presStyleCnt="35"/>
      <dgm:spPr/>
    </dgm:pt>
    <dgm:pt modelId="{D594340C-128B-48A9-99ED-3E8B7A7C7422}" type="pres">
      <dgm:prSet presAssocID="{28798FA8-1C3E-4507-87F5-EC237150D14A}" presName="sibTrans" presStyleCnt="0"/>
      <dgm:spPr/>
    </dgm:pt>
    <dgm:pt modelId="{20B19993-362A-4988-8EB2-DB5996DEC2A1}" type="pres">
      <dgm:prSet presAssocID="{3721EC7E-E17C-4F9D-867C-5164C6CF0A29}" presName="parenttextcomposite" presStyleCnt="0"/>
      <dgm:spPr/>
    </dgm:pt>
    <dgm:pt modelId="{3FD70951-183E-4D10-B60D-8971AF2B732D}" type="pres">
      <dgm:prSet presAssocID="{3721EC7E-E17C-4F9D-867C-5164C6CF0A29}" presName="parenttext" presStyleLbl="revTx" presStyleIdx="2" presStyleCnt="5">
        <dgm:presLayoutVars>
          <dgm:chMax/>
          <dgm:chPref val="2"/>
          <dgm:bulletEnabled val="1"/>
        </dgm:presLayoutVars>
      </dgm:prSet>
      <dgm:spPr/>
    </dgm:pt>
    <dgm:pt modelId="{969D0B4E-EFBA-4655-97DF-BD366C5A97AF}" type="pres">
      <dgm:prSet presAssocID="{3721EC7E-E17C-4F9D-867C-5164C6CF0A29}" presName="parallelogramComposite" presStyleCnt="0"/>
      <dgm:spPr/>
    </dgm:pt>
    <dgm:pt modelId="{E802458E-DBEE-4045-8196-6DAEC3A32999}" type="pres">
      <dgm:prSet presAssocID="{3721EC7E-E17C-4F9D-867C-5164C6CF0A29}" presName="parallelogram1" presStyleLbl="alignNode1" presStyleIdx="14" presStyleCnt="35"/>
      <dgm:spPr/>
    </dgm:pt>
    <dgm:pt modelId="{83584E59-FDAD-41BC-B581-1B8180503181}" type="pres">
      <dgm:prSet presAssocID="{3721EC7E-E17C-4F9D-867C-5164C6CF0A29}" presName="parallelogram2" presStyleLbl="alignNode1" presStyleIdx="15" presStyleCnt="35"/>
      <dgm:spPr/>
    </dgm:pt>
    <dgm:pt modelId="{32B2BF38-3447-4011-8C02-E71A83452E6C}" type="pres">
      <dgm:prSet presAssocID="{3721EC7E-E17C-4F9D-867C-5164C6CF0A29}" presName="parallelogram3" presStyleLbl="alignNode1" presStyleIdx="16" presStyleCnt="35"/>
      <dgm:spPr/>
    </dgm:pt>
    <dgm:pt modelId="{08BCC97C-6D74-4973-B67B-183ACFFBF784}" type="pres">
      <dgm:prSet presAssocID="{3721EC7E-E17C-4F9D-867C-5164C6CF0A29}" presName="parallelogram4" presStyleLbl="alignNode1" presStyleIdx="17" presStyleCnt="35"/>
      <dgm:spPr/>
    </dgm:pt>
    <dgm:pt modelId="{0A1CA660-2D38-4254-A9C7-92FF09FD5E0B}" type="pres">
      <dgm:prSet presAssocID="{3721EC7E-E17C-4F9D-867C-5164C6CF0A29}" presName="parallelogram5" presStyleLbl="alignNode1" presStyleIdx="18" presStyleCnt="35"/>
      <dgm:spPr/>
    </dgm:pt>
    <dgm:pt modelId="{0FC4D0A9-3CAF-4160-B737-B4A45876BD99}" type="pres">
      <dgm:prSet presAssocID="{3721EC7E-E17C-4F9D-867C-5164C6CF0A29}" presName="parallelogram6" presStyleLbl="alignNode1" presStyleIdx="19" presStyleCnt="35"/>
      <dgm:spPr/>
    </dgm:pt>
    <dgm:pt modelId="{E5CC38F4-39E2-4616-A35C-5AE84029B210}" type="pres">
      <dgm:prSet presAssocID="{3721EC7E-E17C-4F9D-867C-5164C6CF0A29}" presName="parallelogram7" presStyleLbl="alignNode1" presStyleIdx="20" presStyleCnt="35"/>
      <dgm:spPr/>
    </dgm:pt>
    <dgm:pt modelId="{E93B6D33-E11A-49A0-88A0-91CCA319A111}" type="pres">
      <dgm:prSet presAssocID="{72147896-CD66-48B4-8C1C-69E43ABC1571}" presName="sibTrans" presStyleCnt="0"/>
      <dgm:spPr/>
    </dgm:pt>
    <dgm:pt modelId="{2A3E6CA5-98C5-4267-9781-6415D205BBA7}" type="pres">
      <dgm:prSet presAssocID="{ED51FECC-78F3-40FD-AB2A-F3DEDA614ED3}" presName="parenttextcomposite" presStyleCnt="0"/>
      <dgm:spPr/>
    </dgm:pt>
    <dgm:pt modelId="{0278F994-A634-4249-B09E-9383536596E3}" type="pres">
      <dgm:prSet presAssocID="{ED51FECC-78F3-40FD-AB2A-F3DEDA614ED3}" presName="parenttext" presStyleLbl="revTx" presStyleIdx="3" presStyleCnt="5">
        <dgm:presLayoutVars>
          <dgm:chMax/>
          <dgm:chPref val="2"/>
          <dgm:bulletEnabled val="1"/>
        </dgm:presLayoutVars>
      </dgm:prSet>
      <dgm:spPr/>
    </dgm:pt>
    <dgm:pt modelId="{FE6AE260-BA98-4228-A6A3-53CD26765135}" type="pres">
      <dgm:prSet presAssocID="{ED51FECC-78F3-40FD-AB2A-F3DEDA614ED3}" presName="parallelogramComposite" presStyleCnt="0"/>
      <dgm:spPr/>
    </dgm:pt>
    <dgm:pt modelId="{BEA3F7FA-9930-47F9-88FA-4168B73B07A8}" type="pres">
      <dgm:prSet presAssocID="{ED51FECC-78F3-40FD-AB2A-F3DEDA614ED3}" presName="parallelogram1" presStyleLbl="alignNode1" presStyleIdx="21" presStyleCnt="35"/>
      <dgm:spPr/>
    </dgm:pt>
    <dgm:pt modelId="{C92F0A38-44A9-4711-8EC2-5EC140C43E6B}" type="pres">
      <dgm:prSet presAssocID="{ED51FECC-78F3-40FD-AB2A-F3DEDA614ED3}" presName="parallelogram2" presStyleLbl="alignNode1" presStyleIdx="22" presStyleCnt="35"/>
      <dgm:spPr/>
    </dgm:pt>
    <dgm:pt modelId="{A054E50C-1E26-4B4C-844E-B427818930BB}" type="pres">
      <dgm:prSet presAssocID="{ED51FECC-78F3-40FD-AB2A-F3DEDA614ED3}" presName="parallelogram3" presStyleLbl="alignNode1" presStyleIdx="23" presStyleCnt="35"/>
      <dgm:spPr/>
    </dgm:pt>
    <dgm:pt modelId="{34FA3FAE-4135-4020-A3EC-2221090656D2}" type="pres">
      <dgm:prSet presAssocID="{ED51FECC-78F3-40FD-AB2A-F3DEDA614ED3}" presName="parallelogram4" presStyleLbl="alignNode1" presStyleIdx="24" presStyleCnt="35"/>
      <dgm:spPr/>
    </dgm:pt>
    <dgm:pt modelId="{B2FE3786-CC02-425C-B20E-0CFF67C602AA}" type="pres">
      <dgm:prSet presAssocID="{ED51FECC-78F3-40FD-AB2A-F3DEDA614ED3}" presName="parallelogram5" presStyleLbl="alignNode1" presStyleIdx="25" presStyleCnt="35"/>
      <dgm:spPr/>
    </dgm:pt>
    <dgm:pt modelId="{940FC36E-7C0B-4505-B847-EC80EFE1460F}" type="pres">
      <dgm:prSet presAssocID="{ED51FECC-78F3-40FD-AB2A-F3DEDA614ED3}" presName="parallelogram6" presStyleLbl="alignNode1" presStyleIdx="26" presStyleCnt="35"/>
      <dgm:spPr/>
    </dgm:pt>
    <dgm:pt modelId="{984471C0-937A-499B-9156-863CE0591E9A}" type="pres">
      <dgm:prSet presAssocID="{ED51FECC-78F3-40FD-AB2A-F3DEDA614ED3}" presName="parallelogram7" presStyleLbl="alignNode1" presStyleIdx="27" presStyleCnt="35"/>
      <dgm:spPr/>
    </dgm:pt>
    <dgm:pt modelId="{9670D806-8335-4D1C-8755-D2D000315562}" type="pres">
      <dgm:prSet presAssocID="{0261CAD2-E3E6-481C-A375-03344D7F6BB9}" presName="sibTrans" presStyleCnt="0"/>
      <dgm:spPr/>
    </dgm:pt>
    <dgm:pt modelId="{EB84B5CB-A626-4043-933F-4A891035D779}" type="pres">
      <dgm:prSet presAssocID="{7AA09543-769A-46F0-B872-F14EA037CF22}" presName="parenttextcomposite" presStyleCnt="0"/>
      <dgm:spPr/>
    </dgm:pt>
    <dgm:pt modelId="{D91DC995-B789-4203-985A-5BF22DABDF23}" type="pres">
      <dgm:prSet presAssocID="{7AA09543-769A-46F0-B872-F14EA037CF22}" presName="parenttext" presStyleLbl="revTx" presStyleIdx="4" presStyleCnt="5">
        <dgm:presLayoutVars>
          <dgm:chMax/>
          <dgm:chPref val="2"/>
          <dgm:bulletEnabled val="1"/>
        </dgm:presLayoutVars>
      </dgm:prSet>
      <dgm:spPr/>
    </dgm:pt>
    <dgm:pt modelId="{BBF2E80F-E53B-4166-A2B0-8FAD8B75D837}" type="pres">
      <dgm:prSet presAssocID="{7AA09543-769A-46F0-B872-F14EA037CF22}" presName="parallelogramComposite" presStyleCnt="0"/>
      <dgm:spPr/>
    </dgm:pt>
    <dgm:pt modelId="{C66226B0-0F49-4BBD-8B09-53C9389B12CF}" type="pres">
      <dgm:prSet presAssocID="{7AA09543-769A-46F0-B872-F14EA037CF22}" presName="parallelogram1" presStyleLbl="alignNode1" presStyleIdx="28" presStyleCnt="35"/>
      <dgm:spPr/>
    </dgm:pt>
    <dgm:pt modelId="{7DD15B51-8210-4F6D-BCD1-A6942F1F6DDF}" type="pres">
      <dgm:prSet presAssocID="{7AA09543-769A-46F0-B872-F14EA037CF22}" presName="parallelogram2" presStyleLbl="alignNode1" presStyleIdx="29" presStyleCnt="35"/>
      <dgm:spPr/>
    </dgm:pt>
    <dgm:pt modelId="{00F23522-7CCC-4A97-A08B-28671FB685B0}" type="pres">
      <dgm:prSet presAssocID="{7AA09543-769A-46F0-B872-F14EA037CF22}" presName="parallelogram3" presStyleLbl="alignNode1" presStyleIdx="30" presStyleCnt="35"/>
      <dgm:spPr/>
    </dgm:pt>
    <dgm:pt modelId="{5BA1E01B-F624-4AC3-A29E-B029ADC6D138}" type="pres">
      <dgm:prSet presAssocID="{7AA09543-769A-46F0-B872-F14EA037CF22}" presName="parallelogram4" presStyleLbl="alignNode1" presStyleIdx="31" presStyleCnt="35"/>
      <dgm:spPr/>
    </dgm:pt>
    <dgm:pt modelId="{32E8E421-D363-4530-A7EA-9A859D2CE48F}" type="pres">
      <dgm:prSet presAssocID="{7AA09543-769A-46F0-B872-F14EA037CF22}" presName="parallelogram5" presStyleLbl="alignNode1" presStyleIdx="32" presStyleCnt="35"/>
      <dgm:spPr/>
    </dgm:pt>
    <dgm:pt modelId="{120DD43F-DA8E-453C-AC84-2F8EF9080C3B}" type="pres">
      <dgm:prSet presAssocID="{7AA09543-769A-46F0-B872-F14EA037CF22}" presName="parallelogram6" presStyleLbl="alignNode1" presStyleIdx="33" presStyleCnt="35"/>
      <dgm:spPr/>
    </dgm:pt>
    <dgm:pt modelId="{0AF698D0-1870-4241-97DF-98FCB4485D97}" type="pres">
      <dgm:prSet presAssocID="{7AA09543-769A-46F0-B872-F14EA037CF22}" presName="parallelogram7" presStyleLbl="alignNode1" presStyleIdx="34" presStyleCnt="35"/>
      <dgm:spPr/>
    </dgm:pt>
  </dgm:ptLst>
  <dgm:cxnLst>
    <dgm:cxn modelId="{DEA7AE1F-1C49-4647-9428-027A5A427929}" type="presOf" srcId="{ED51FECC-78F3-40FD-AB2A-F3DEDA614ED3}" destId="{0278F994-A634-4249-B09E-9383536596E3}" srcOrd="0" destOrd="0" presId="urn:microsoft.com/office/officeart/2008/layout/VerticalAccentList"/>
    <dgm:cxn modelId="{52B2F43C-8BA4-4036-8DDE-593763CCABCA}" type="presOf" srcId="{E0B71F10-E6E2-41C4-9F90-6A58C71991A0}" destId="{A9011A65-A4F4-4011-B00E-A0F138D5B1C1}" srcOrd="0" destOrd="0" presId="urn:microsoft.com/office/officeart/2008/layout/VerticalAccentList"/>
    <dgm:cxn modelId="{2BF98C5D-3603-45F2-8F1A-62649311AAD6}" type="presOf" srcId="{3721EC7E-E17C-4F9D-867C-5164C6CF0A29}" destId="{3FD70951-183E-4D10-B60D-8971AF2B732D}" srcOrd="0" destOrd="0" presId="urn:microsoft.com/office/officeart/2008/layout/VerticalAccentList"/>
    <dgm:cxn modelId="{AD3F6E70-E9E0-461E-9C0D-63DEBE351467}" type="presOf" srcId="{4A6B4EB8-7C9D-478F-B7DC-7941958831D2}" destId="{81A975F5-C99C-4D0C-802C-7EDD1D062C29}" srcOrd="0" destOrd="0" presId="urn:microsoft.com/office/officeart/2008/layout/VerticalAccentList"/>
    <dgm:cxn modelId="{91D96157-FE94-44EA-AA86-D2FFBC2561E0}" srcId="{6E8C42CE-6D12-408B-A622-E4581EFF1889}" destId="{E0B71F10-E6E2-41C4-9F90-6A58C71991A0}" srcOrd="0" destOrd="0" parTransId="{5F0B7D60-B9DD-4963-937C-0A0497482F35}" sibTransId="{500A409D-3E34-4BCA-BB80-68826F3B09F4}"/>
    <dgm:cxn modelId="{AD8DE0A8-E99B-4EC5-B848-DF8C5D3DDB81}" type="presOf" srcId="{7AA09543-769A-46F0-B872-F14EA037CF22}" destId="{D91DC995-B789-4203-985A-5BF22DABDF23}" srcOrd="0" destOrd="0" presId="urn:microsoft.com/office/officeart/2008/layout/VerticalAccentList"/>
    <dgm:cxn modelId="{AAC9AFD0-0DC5-4704-A07D-7715A71785BF}" srcId="{6E8C42CE-6D12-408B-A622-E4581EFF1889}" destId="{4A6B4EB8-7C9D-478F-B7DC-7941958831D2}" srcOrd="1" destOrd="0" parTransId="{2B745FAA-B432-41B9-B8C0-139964A63CFD}" sibTransId="{28798FA8-1C3E-4507-87F5-EC237150D14A}"/>
    <dgm:cxn modelId="{F1204BEF-3B86-4B13-B665-706661526C65}" type="presOf" srcId="{6E8C42CE-6D12-408B-A622-E4581EFF1889}" destId="{27C041EE-CCB7-4890-A948-B4E2DA4B2A50}" srcOrd="0" destOrd="0" presId="urn:microsoft.com/office/officeart/2008/layout/VerticalAccentList"/>
    <dgm:cxn modelId="{0A0F94EF-5FD4-49F8-8379-7E453E9325BB}" srcId="{6E8C42CE-6D12-408B-A622-E4581EFF1889}" destId="{3721EC7E-E17C-4F9D-867C-5164C6CF0A29}" srcOrd="2" destOrd="0" parTransId="{292DF548-EA3A-4FB2-B4D9-22ADDA20433E}" sibTransId="{72147896-CD66-48B4-8C1C-69E43ABC1571}"/>
    <dgm:cxn modelId="{FC6A22F0-9489-46DD-9B75-9D7B153318C5}" srcId="{6E8C42CE-6D12-408B-A622-E4581EFF1889}" destId="{7AA09543-769A-46F0-B872-F14EA037CF22}" srcOrd="4" destOrd="0" parTransId="{4205AC83-F2A4-4649-9942-DBBC96FD7434}" sibTransId="{55CFA2F0-BD1F-4515-B5E3-56202F47CCF8}"/>
    <dgm:cxn modelId="{8DF923F7-DD9D-42E7-83EB-965D3AE2515C}" srcId="{6E8C42CE-6D12-408B-A622-E4581EFF1889}" destId="{ED51FECC-78F3-40FD-AB2A-F3DEDA614ED3}" srcOrd="3" destOrd="0" parTransId="{BBDC7F58-C717-47C3-A9C3-68639973F65F}" sibTransId="{0261CAD2-E3E6-481C-A375-03344D7F6BB9}"/>
    <dgm:cxn modelId="{4890E54E-2DE7-446D-83AE-679B8C824D80}" type="presParOf" srcId="{27C041EE-CCB7-4890-A948-B4E2DA4B2A50}" destId="{6CDB9434-B5B4-4CA7-9827-4387F5E1B8DA}" srcOrd="0" destOrd="0" presId="urn:microsoft.com/office/officeart/2008/layout/VerticalAccentList"/>
    <dgm:cxn modelId="{CB591BBD-2596-4F1B-9513-583F0ACBB3E2}" type="presParOf" srcId="{6CDB9434-B5B4-4CA7-9827-4387F5E1B8DA}" destId="{A9011A65-A4F4-4011-B00E-A0F138D5B1C1}" srcOrd="0" destOrd="0" presId="urn:microsoft.com/office/officeart/2008/layout/VerticalAccentList"/>
    <dgm:cxn modelId="{1A1BD296-55BE-4554-B56F-4B1E8E56798A}" type="presParOf" srcId="{27C041EE-CCB7-4890-A948-B4E2DA4B2A50}" destId="{6BF87BBB-4640-4AC3-835F-5AC560540253}" srcOrd="1" destOrd="0" presId="urn:microsoft.com/office/officeart/2008/layout/VerticalAccentList"/>
    <dgm:cxn modelId="{3BB2045E-DE62-478F-9746-99E49648BF1C}" type="presParOf" srcId="{6BF87BBB-4640-4AC3-835F-5AC560540253}" destId="{4867BE3C-B098-42A5-BEBB-DB54061AC715}" srcOrd="0" destOrd="0" presId="urn:microsoft.com/office/officeart/2008/layout/VerticalAccentList"/>
    <dgm:cxn modelId="{B04340BB-FCFA-4992-A8BC-E55F80DC2623}" type="presParOf" srcId="{6BF87BBB-4640-4AC3-835F-5AC560540253}" destId="{B94AB6F3-4C04-433E-89BB-BEF6709D0955}" srcOrd="1" destOrd="0" presId="urn:microsoft.com/office/officeart/2008/layout/VerticalAccentList"/>
    <dgm:cxn modelId="{22CF4AC0-444A-4846-9766-199E162E6876}" type="presParOf" srcId="{6BF87BBB-4640-4AC3-835F-5AC560540253}" destId="{E75FDD1E-1507-4536-A0BC-1FBEE2032149}" srcOrd="2" destOrd="0" presId="urn:microsoft.com/office/officeart/2008/layout/VerticalAccentList"/>
    <dgm:cxn modelId="{A2B1B821-2169-4686-946E-DB26F535458F}" type="presParOf" srcId="{6BF87BBB-4640-4AC3-835F-5AC560540253}" destId="{894241E0-453A-42F1-B96B-F6BA9A017E7F}" srcOrd="3" destOrd="0" presId="urn:microsoft.com/office/officeart/2008/layout/VerticalAccentList"/>
    <dgm:cxn modelId="{93CC6ED6-10ED-4C43-B9FB-C3FA91E2CB93}" type="presParOf" srcId="{6BF87BBB-4640-4AC3-835F-5AC560540253}" destId="{5177956E-915B-41D2-827A-F6F5FEFE3DC8}" srcOrd="4" destOrd="0" presId="urn:microsoft.com/office/officeart/2008/layout/VerticalAccentList"/>
    <dgm:cxn modelId="{A2291D64-B8FE-4728-9EBF-5933D9D88093}" type="presParOf" srcId="{6BF87BBB-4640-4AC3-835F-5AC560540253}" destId="{FCC1DC01-77D7-4415-8F65-1F8E6B20446A}" srcOrd="5" destOrd="0" presId="urn:microsoft.com/office/officeart/2008/layout/VerticalAccentList"/>
    <dgm:cxn modelId="{ABE7B668-9CFB-4366-920F-9F824D3CBD52}" type="presParOf" srcId="{6BF87BBB-4640-4AC3-835F-5AC560540253}" destId="{4AE51917-AF31-4227-B963-C9E5573C9A43}" srcOrd="6" destOrd="0" presId="urn:microsoft.com/office/officeart/2008/layout/VerticalAccentList"/>
    <dgm:cxn modelId="{68A64EA3-CFF8-47D0-B786-05F89DF5E2F4}" type="presParOf" srcId="{27C041EE-CCB7-4890-A948-B4E2DA4B2A50}" destId="{E7393EEE-5E89-4476-92B9-5E9024F14768}" srcOrd="2" destOrd="0" presId="urn:microsoft.com/office/officeart/2008/layout/VerticalAccentList"/>
    <dgm:cxn modelId="{0FB568B3-43EA-44EC-89B8-D11E6C01731E}" type="presParOf" srcId="{27C041EE-CCB7-4890-A948-B4E2DA4B2A50}" destId="{BACB0371-E084-4947-8327-96531BB4D5FB}" srcOrd="3" destOrd="0" presId="urn:microsoft.com/office/officeart/2008/layout/VerticalAccentList"/>
    <dgm:cxn modelId="{CCA449D1-82C9-4381-8B56-5B7AF8BC87A4}" type="presParOf" srcId="{BACB0371-E084-4947-8327-96531BB4D5FB}" destId="{81A975F5-C99C-4D0C-802C-7EDD1D062C29}" srcOrd="0" destOrd="0" presId="urn:microsoft.com/office/officeart/2008/layout/VerticalAccentList"/>
    <dgm:cxn modelId="{DFD542E1-B22B-447A-AB45-F52CF77B6997}" type="presParOf" srcId="{27C041EE-CCB7-4890-A948-B4E2DA4B2A50}" destId="{6771D763-52E7-44DF-9F8D-82262D94B116}" srcOrd="4" destOrd="0" presId="urn:microsoft.com/office/officeart/2008/layout/VerticalAccentList"/>
    <dgm:cxn modelId="{16F33661-70DA-4AF8-8760-7FE1B643EF86}" type="presParOf" srcId="{6771D763-52E7-44DF-9F8D-82262D94B116}" destId="{682ECE93-0972-4167-B8C8-0F6FDC4DF3DB}" srcOrd="0" destOrd="0" presId="urn:microsoft.com/office/officeart/2008/layout/VerticalAccentList"/>
    <dgm:cxn modelId="{B134D338-0BEF-449F-BF21-66A3415842F9}" type="presParOf" srcId="{6771D763-52E7-44DF-9F8D-82262D94B116}" destId="{D0604415-F954-4331-A32E-605412792B2F}" srcOrd="1" destOrd="0" presId="urn:microsoft.com/office/officeart/2008/layout/VerticalAccentList"/>
    <dgm:cxn modelId="{DF4406E2-7D2A-4D5A-9B47-CB1AA1309A53}" type="presParOf" srcId="{6771D763-52E7-44DF-9F8D-82262D94B116}" destId="{29015556-79B0-4793-81EC-4E3FF60CC23A}" srcOrd="2" destOrd="0" presId="urn:microsoft.com/office/officeart/2008/layout/VerticalAccentList"/>
    <dgm:cxn modelId="{B0466EB4-FCCA-49CA-88CA-49C1C2466C08}" type="presParOf" srcId="{6771D763-52E7-44DF-9F8D-82262D94B116}" destId="{C2A2C7CA-D5E9-4A0A-990A-024C717F0157}" srcOrd="3" destOrd="0" presId="urn:microsoft.com/office/officeart/2008/layout/VerticalAccentList"/>
    <dgm:cxn modelId="{AF3AF83A-59B3-43EE-9447-8DF0E96E6719}" type="presParOf" srcId="{6771D763-52E7-44DF-9F8D-82262D94B116}" destId="{4AE1F5DE-79C9-4FE0-A5BA-806FBF294E3E}" srcOrd="4" destOrd="0" presId="urn:microsoft.com/office/officeart/2008/layout/VerticalAccentList"/>
    <dgm:cxn modelId="{A1514C83-75E1-4AE8-94C6-1DF4383FDD7E}" type="presParOf" srcId="{6771D763-52E7-44DF-9F8D-82262D94B116}" destId="{A4F623F6-0E4B-4723-857B-68AB4873BD58}" srcOrd="5" destOrd="0" presId="urn:microsoft.com/office/officeart/2008/layout/VerticalAccentList"/>
    <dgm:cxn modelId="{D47DD4D6-CFDA-472C-B956-2374429EA7D2}" type="presParOf" srcId="{6771D763-52E7-44DF-9F8D-82262D94B116}" destId="{5F68C9C5-309D-4350-BB31-E03FAA44AF54}" srcOrd="6" destOrd="0" presId="urn:microsoft.com/office/officeart/2008/layout/VerticalAccentList"/>
    <dgm:cxn modelId="{F7747C1D-9E7E-4A09-B631-A88C48998638}" type="presParOf" srcId="{27C041EE-CCB7-4890-A948-B4E2DA4B2A50}" destId="{D594340C-128B-48A9-99ED-3E8B7A7C7422}" srcOrd="5" destOrd="0" presId="urn:microsoft.com/office/officeart/2008/layout/VerticalAccentList"/>
    <dgm:cxn modelId="{3DC17039-E44B-4CF3-A728-CE28B18BD971}" type="presParOf" srcId="{27C041EE-CCB7-4890-A948-B4E2DA4B2A50}" destId="{20B19993-362A-4988-8EB2-DB5996DEC2A1}" srcOrd="6" destOrd="0" presId="urn:microsoft.com/office/officeart/2008/layout/VerticalAccentList"/>
    <dgm:cxn modelId="{0930D44B-100E-4296-99AB-254DF675ABAF}" type="presParOf" srcId="{20B19993-362A-4988-8EB2-DB5996DEC2A1}" destId="{3FD70951-183E-4D10-B60D-8971AF2B732D}" srcOrd="0" destOrd="0" presId="urn:microsoft.com/office/officeart/2008/layout/VerticalAccentList"/>
    <dgm:cxn modelId="{3FFFC05F-BEC0-4213-82B2-F70E1953A45D}" type="presParOf" srcId="{27C041EE-CCB7-4890-A948-B4E2DA4B2A50}" destId="{969D0B4E-EFBA-4655-97DF-BD366C5A97AF}" srcOrd="7" destOrd="0" presId="urn:microsoft.com/office/officeart/2008/layout/VerticalAccentList"/>
    <dgm:cxn modelId="{633F4791-639D-44C3-A5E5-E250E6D2FC30}" type="presParOf" srcId="{969D0B4E-EFBA-4655-97DF-BD366C5A97AF}" destId="{E802458E-DBEE-4045-8196-6DAEC3A32999}" srcOrd="0" destOrd="0" presId="urn:microsoft.com/office/officeart/2008/layout/VerticalAccentList"/>
    <dgm:cxn modelId="{2154857B-9149-4F6C-BC35-C1F25D55C123}" type="presParOf" srcId="{969D0B4E-EFBA-4655-97DF-BD366C5A97AF}" destId="{83584E59-FDAD-41BC-B581-1B8180503181}" srcOrd="1" destOrd="0" presId="urn:microsoft.com/office/officeart/2008/layout/VerticalAccentList"/>
    <dgm:cxn modelId="{860512D5-900D-40CD-9794-287A127395C7}" type="presParOf" srcId="{969D0B4E-EFBA-4655-97DF-BD366C5A97AF}" destId="{32B2BF38-3447-4011-8C02-E71A83452E6C}" srcOrd="2" destOrd="0" presId="urn:microsoft.com/office/officeart/2008/layout/VerticalAccentList"/>
    <dgm:cxn modelId="{21741580-D28A-4256-805D-96FCEBE2C14C}" type="presParOf" srcId="{969D0B4E-EFBA-4655-97DF-BD366C5A97AF}" destId="{08BCC97C-6D74-4973-B67B-183ACFFBF784}" srcOrd="3" destOrd="0" presId="urn:microsoft.com/office/officeart/2008/layout/VerticalAccentList"/>
    <dgm:cxn modelId="{E4D1EABF-2AEE-469F-9746-B927FFDB58F9}" type="presParOf" srcId="{969D0B4E-EFBA-4655-97DF-BD366C5A97AF}" destId="{0A1CA660-2D38-4254-A9C7-92FF09FD5E0B}" srcOrd="4" destOrd="0" presId="urn:microsoft.com/office/officeart/2008/layout/VerticalAccentList"/>
    <dgm:cxn modelId="{536D6074-4F7E-4E7C-8BDD-352C8A7F0002}" type="presParOf" srcId="{969D0B4E-EFBA-4655-97DF-BD366C5A97AF}" destId="{0FC4D0A9-3CAF-4160-B737-B4A45876BD99}" srcOrd="5" destOrd="0" presId="urn:microsoft.com/office/officeart/2008/layout/VerticalAccentList"/>
    <dgm:cxn modelId="{6C5F6AE3-0FD7-4E09-B432-AA8EE5468B99}" type="presParOf" srcId="{969D0B4E-EFBA-4655-97DF-BD366C5A97AF}" destId="{E5CC38F4-39E2-4616-A35C-5AE84029B210}" srcOrd="6" destOrd="0" presId="urn:microsoft.com/office/officeart/2008/layout/VerticalAccentList"/>
    <dgm:cxn modelId="{DB5610E0-F6EE-4B42-B599-19D656E0E0A8}" type="presParOf" srcId="{27C041EE-CCB7-4890-A948-B4E2DA4B2A50}" destId="{E93B6D33-E11A-49A0-88A0-91CCA319A111}" srcOrd="8" destOrd="0" presId="urn:microsoft.com/office/officeart/2008/layout/VerticalAccentList"/>
    <dgm:cxn modelId="{1C75E210-2D36-4CF9-913F-E22C33A89E4B}" type="presParOf" srcId="{27C041EE-CCB7-4890-A948-B4E2DA4B2A50}" destId="{2A3E6CA5-98C5-4267-9781-6415D205BBA7}" srcOrd="9" destOrd="0" presId="urn:microsoft.com/office/officeart/2008/layout/VerticalAccentList"/>
    <dgm:cxn modelId="{5958C1E6-DA04-4B52-9E87-A97CF7BE5A28}" type="presParOf" srcId="{2A3E6CA5-98C5-4267-9781-6415D205BBA7}" destId="{0278F994-A634-4249-B09E-9383536596E3}" srcOrd="0" destOrd="0" presId="urn:microsoft.com/office/officeart/2008/layout/VerticalAccentList"/>
    <dgm:cxn modelId="{0C97CC2A-7241-48D9-874C-599935A4B3BD}" type="presParOf" srcId="{27C041EE-CCB7-4890-A948-B4E2DA4B2A50}" destId="{FE6AE260-BA98-4228-A6A3-53CD26765135}" srcOrd="10" destOrd="0" presId="urn:microsoft.com/office/officeart/2008/layout/VerticalAccentList"/>
    <dgm:cxn modelId="{97A643BE-E146-48AA-A382-5D01AC2C9E3D}" type="presParOf" srcId="{FE6AE260-BA98-4228-A6A3-53CD26765135}" destId="{BEA3F7FA-9930-47F9-88FA-4168B73B07A8}" srcOrd="0" destOrd="0" presId="urn:microsoft.com/office/officeart/2008/layout/VerticalAccentList"/>
    <dgm:cxn modelId="{F0AD37A4-2B54-486E-9C83-CC67C2158753}" type="presParOf" srcId="{FE6AE260-BA98-4228-A6A3-53CD26765135}" destId="{C92F0A38-44A9-4711-8EC2-5EC140C43E6B}" srcOrd="1" destOrd="0" presId="urn:microsoft.com/office/officeart/2008/layout/VerticalAccentList"/>
    <dgm:cxn modelId="{E3EAAE9D-BC2E-4DFD-AFA9-5BA2D7A917F6}" type="presParOf" srcId="{FE6AE260-BA98-4228-A6A3-53CD26765135}" destId="{A054E50C-1E26-4B4C-844E-B427818930BB}" srcOrd="2" destOrd="0" presId="urn:microsoft.com/office/officeart/2008/layout/VerticalAccentList"/>
    <dgm:cxn modelId="{D4935067-946E-43FC-B978-F36B6142594C}" type="presParOf" srcId="{FE6AE260-BA98-4228-A6A3-53CD26765135}" destId="{34FA3FAE-4135-4020-A3EC-2221090656D2}" srcOrd="3" destOrd="0" presId="urn:microsoft.com/office/officeart/2008/layout/VerticalAccentList"/>
    <dgm:cxn modelId="{5DD861B9-3E45-40DF-A855-0922595B06A1}" type="presParOf" srcId="{FE6AE260-BA98-4228-A6A3-53CD26765135}" destId="{B2FE3786-CC02-425C-B20E-0CFF67C602AA}" srcOrd="4" destOrd="0" presId="urn:microsoft.com/office/officeart/2008/layout/VerticalAccentList"/>
    <dgm:cxn modelId="{6B9AAA5B-8A28-43DB-89B2-965C26C8AFD0}" type="presParOf" srcId="{FE6AE260-BA98-4228-A6A3-53CD26765135}" destId="{940FC36E-7C0B-4505-B847-EC80EFE1460F}" srcOrd="5" destOrd="0" presId="urn:microsoft.com/office/officeart/2008/layout/VerticalAccentList"/>
    <dgm:cxn modelId="{7B28B7B0-1B95-4C77-B53F-11C39A60386D}" type="presParOf" srcId="{FE6AE260-BA98-4228-A6A3-53CD26765135}" destId="{984471C0-937A-499B-9156-863CE0591E9A}" srcOrd="6" destOrd="0" presId="urn:microsoft.com/office/officeart/2008/layout/VerticalAccentList"/>
    <dgm:cxn modelId="{CF196DF1-328A-434C-B1F7-472565BFFC76}" type="presParOf" srcId="{27C041EE-CCB7-4890-A948-B4E2DA4B2A50}" destId="{9670D806-8335-4D1C-8755-D2D000315562}" srcOrd="11" destOrd="0" presId="urn:microsoft.com/office/officeart/2008/layout/VerticalAccentList"/>
    <dgm:cxn modelId="{4D0B1935-31E8-4D2C-8C59-ADAB6AF59169}" type="presParOf" srcId="{27C041EE-CCB7-4890-A948-B4E2DA4B2A50}" destId="{EB84B5CB-A626-4043-933F-4A891035D779}" srcOrd="12" destOrd="0" presId="urn:microsoft.com/office/officeart/2008/layout/VerticalAccentList"/>
    <dgm:cxn modelId="{866774AE-1A79-417F-ACB5-4257525F1386}" type="presParOf" srcId="{EB84B5CB-A626-4043-933F-4A891035D779}" destId="{D91DC995-B789-4203-985A-5BF22DABDF23}" srcOrd="0" destOrd="0" presId="urn:microsoft.com/office/officeart/2008/layout/VerticalAccentList"/>
    <dgm:cxn modelId="{79907635-87F9-41FE-8F72-60D250642461}" type="presParOf" srcId="{27C041EE-CCB7-4890-A948-B4E2DA4B2A50}" destId="{BBF2E80F-E53B-4166-A2B0-8FAD8B75D837}" srcOrd="13" destOrd="0" presId="urn:microsoft.com/office/officeart/2008/layout/VerticalAccentList"/>
    <dgm:cxn modelId="{7254959E-796B-4255-8F7E-C4A5A78897ED}" type="presParOf" srcId="{BBF2E80F-E53B-4166-A2B0-8FAD8B75D837}" destId="{C66226B0-0F49-4BBD-8B09-53C9389B12CF}" srcOrd="0" destOrd="0" presId="urn:microsoft.com/office/officeart/2008/layout/VerticalAccentList"/>
    <dgm:cxn modelId="{47A9F105-C379-46C3-869B-71A95051AC2C}" type="presParOf" srcId="{BBF2E80F-E53B-4166-A2B0-8FAD8B75D837}" destId="{7DD15B51-8210-4F6D-BCD1-A6942F1F6DDF}" srcOrd="1" destOrd="0" presId="urn:microsoft.com/office/officeart/2008/layout/VerticalAccentList"/>
    <dgm:cxn modelId="{E35B1B49-0E9E-4029-809B-4289E05FEFE7}" type="presParOf" srcId="{BBF2E80F-E53B-4166-A2B0-8FAD8B75D837}" destId="{00F23522-7CCC-4A97-A08B-28671FB685B0}" srcOrd="2" destOrd="0" presId="urn:microsoft.com/office/officeart/2008/layout/VerticalAccentList"/>
    <dgm:cxn modelId="{7C238F51-E4FC-48D4-9117-A4D9BBCE3574}" type="presParOf" srcId="{BBF2E80F-E53B-4166-A2B0-8FAD8B75D837}" destId="{5BA1E01B-F624-4AC3-A29E-B029ADC6D138}" srcOrd="3" destOrd="0" presId="urn:microsoft.com/office/officeart/2008/layout/VerticalAccentList"/>
    <dgm:cxn modelId="{589F6E44-73BA-4556-B214-04D54FD63F64}" type="presParOf" srcId="{BBF2E80F-E53B-4166-A2B0-8FAD8B75D837}" destId="{32E8E421-D363-4530-A7EA-9A859D2CE48F}" srcOrd="4" destOrd="0" presId="urn:microsoft.com/office/officeart/2008/layout/VerticalAccentList"/>
    <dgm:cxn modelId="{9B2A4928-91B4-485E-B106-814191243447}" type="presParOf" srcId="{BBF2E80F-E53B-4166-A2B0-8FAD8B75D837}" destId="{120DD43F-DA8E-453C-AC84-2F8EF9080C3B}" srcOrd="5" destOrd="0" presId="urn:microsoft.com/office/officeart/2008/layout/VerticalAccentList"/>
    <dgm:cxn modelId="{9388C15C-9197-40FD-8937-ABB873D446D7}" type="presParOf" srcId="{BBF2E80F-E53B-4166-A2B0-8FAD8B75D837}" destId="{0AF698D0-1870-4241-97DF-98FCB4485D97}"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93045F-628E-4466-9D54-047FE6F54C4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7D5F63A-1461-4633-8079-8BBAEF0FBA22}">
      <dgm:prSet custT="1"/>
      <dgm:spPr/>
      <dgm:t>
        <a:bodyPr/>
        <a:lstStyle/>
        <a:p>
          <a:pPr rtl="0"/>
          <a:r>
            <a:rPr lang="en-US" sz="2400">
              <a:latin typeface="Arial" panose="020B0604020202020204" pitchFamily="34" charset="0"/>
              <a:cs typeface="Arial" panose="020B0604020202020204" pitchFamily="34" charset="0"/>
            </a:rPr>
            <a:t>Name or Go by Name</a:t>
          </a:r>
        </a:p>
      </dgm:t>
    </dgm:pt>
    <dgm:pt modelId="{0A483095-AEDD-4F33-A338-DC68F951CF29}" type="parTrans" cxnId="{676CBC2D-0008-4EB7-9DC3-895A1E7030BA}">
      <dgm:prSet/>
      <dgm:spPr/>
      <dgm:t>
        <a:bodyPr/>
        <a:lstStyle/>
        <a:p>
          <a:endParaRPr lang="en-US"/>
        </a:p>
      </dgm:t>
    </dgm:pt>
    <dgm:pt modelId="{2C039440-12E5-4CF8-9E24-0B6E5F2A611E}" type="sibTrans" cxnId="{676CBC2D-0008-4EB7-9DC3-895A1E7030BA}">
      <dgm:prSet/>
      <dgm:spPr/>
      <dgm:t>
        <a:bodyPr/>
        <a:lstStyle/>
        <a:p>
          <a:endParaRPr lang="en-US"/>
        </a:p>
      </dgm:t>
    </dgm:pt>
    <dgm:pt modelId="{820B24E4-D214-4C96-A7C0-B388A392EC08}">
      <dgm:prSet custT="1"/>
      <dgm:spPr/>
      <dgm:t>
        <a:bodyPr/>
        <a:lstStyle/>
        <a:p>
          <a:pPr rtl="0"/>
          <a:r>
            <a:rPr lang="en-US" sz="2400">
              <a:latin typeface="Arial" panose="020B0604020202020204" pitchFamily="34" charset="0"/>
              <a:cs typeface="Arial" panose="020B0604020202020204" pitchFamily="34" charset="0"/>
            </a:rPr>
            <a:t>Worse Base? Best Base?</a:t>
          </a:r>
        </a:p>
      </dgm:t>
    </dgm:pt>
    <dgm:pt modelId="{FC1B2FB8-FEE5-42EF-A41C-475617CAF517}" type="parTrans" cxnId="{1C047C5B-8AA1-4E1D-B3D2-133E83B5EBB5}">
      <dgm:prSet/>
      <dgm:spPr/>
      <dgm:t>
        <a:bodyPr/>
        <a:lstStyle/>
        <a:p>
          <a:endParaRPr lang="en-US"/>
        </a:p>
      </dgm:t>
    </dgm:pt>
    <dgm:pt modelId="{087A0ECE-C7B1-4BC3-8E46-E1C117DF1C41}" type="sibTrans" cxnId="{1C047C5B-8AA1-4E1D-B3D2-133E83B5EBB5}">
      <dgm:prSet/>
      <dgm:spPr/>
      <dgm:t>
        <a:bodyPr/>
        <a:lstStyle/>
        <a:p>
          <a:endParaRPr lang="en-US"/>
        </a:p>
      </dgm:t>
    </dgm:pt>
    <dgm:pt modelId="{31042FB2-4E70-4FE7-A1C4-E4D57286951A}">
      <dgm:prSet custT="1"/>
      <dgm:spPr/>
      <dgm:t>
        <a:bodyPr/>
        <a:lstStyle/>
        <a:p>
          <a:pPr rtl="0"/>
          <a:endParaRPr lang="en-US" sz="2400">
            <a:latin typeface="Arial" panose="020B0604020202020204" pitchFamily="34" charset="0"/>
            <a:cs typeface="Arial" panose="020B0604020202020204" pitchFamily="34" charset="0"/>
          </a:endParaRPr>
        </a:p>
        <a:p>
          <a:pPr rtl="0"/>
          <a:endParaRPr lang="en-US" sz="2400">
            <a:latin typeface="Arial" panose="020B0604020202020204" pitchFamily="34" charset="0"/>
            <a:cs typeface="Arial" panose="020B0604020202020204" pitchFamily="34" charset="0"/>
          </a:endParaRPr>
        </a:p>
        <a:p>
          <a:pPr rtl="0"/>
          <a:r>
            <a:rPr lang="en-US" sz="2400">
              <a:latin typeface="Arial" panose="020B0604020202020204" pitchFamily="34" charset="0"/>
              <a:cs typeface="Arial" panose="020B0604020202020204" pitchFamily="34" charset="0"/>
            </a:rPr>
            <a:t>Where is home? And Hobbies?</a:t>
          </a:r>
        </a:p>
        <a:p>
          <a:pPr rtl="0"/>
          <a:endParaRPr lang="en-US" sz="2400">
            <a:latin typeface="Arial" panose="020B0604020202020204" pitchFamily="34" charset="0"/>
            <a:cs typeface="Arial" panose="020B0604020202020204" pitchFamily="34" charset="0"/>
          </a:endParaRPr>
        </a:p>
        <a:p>
          <a:pPr rtl="0"/>
          <a:endParaRPr lang="en-US" sz="2400">
            <a:latin typeface="Arial" panose="020B0604020202020204" pitchFamily="34" charset="0"/>
            <a:cs typeface="Arial" panose="020B0604020202020204" pitchFamily="34" charset="0"/>
          </a:endParaRPr>
        </a:p>
      </dgm:t>
    </dgm:pt>
    <dgm:pt modelId="{609318D4-D971-46F0-B16C-8A88B2044C74}" type="parTrans" cxnId="{08163E9C-1A4C-468F-AC90-5F97AA5FAD77}">
      <dgm:prSet/>
      <dgm:spPr/>
      <dgm:t>
        <a:bodyPr/>
        <a:lstStyle/>
        <a:p>
          <a:endParaRPr lang="en-US"/>
        </a:p>
      </dgm:t>
    </dgm:pt>
    <dgm:pt modelId="{5960266A-4BEB-4A79-8155-CD41738B90CD}" type="sibTrans" cxnId="{08163E9C-1A4C-468F-AC90-5F97AA5FAD77}">
      <dgm:prSet/>
      <dgm:spPr/>
      <dgm:t>
        <a:bodyPr/>
        <a:lstStyle/>
        <a:p>
          <a:endParaRPr lang="en-US"/>
        </a:p>
      </dgm:t>
    </dgm:pt>
    <dgm:pt modelId="{D206597E-EE26-432F-8380-4EC9818834E7}">
      <dgm:prSet custT="1"/>
      <dgm:spPr/>
      <dgm:t>
        <a:bodyPr/>
        <a:lstStyle/>
        <a:p>
          <a:pPr rtl="0"/>
          <a:r>
            <a:rPr lang="en-US" sz="2400">
              <a:latin typeface="Arial" panose="020B0604020202020204" pitchFamily="34" charset="0"/>
              <a:cs typeface="Arial" panose="020B0604020202020204" pitchFamily="34" charset="0"/>
            </a:rPr>
            <a:t>Why are you here?  </a:t>
          </a:r>
        </a:p>
      </dgm:t>
    </dgm:pt>
    <dgm:pt modelId="{834A641A-8383-486A-818B-CF4BBC7C9382}" type="parTrans" cxnId="{E61165AD-4EEC-42A7-84D2-2FD0A5415DD1}">
      <dgm:prSet/>
      <dgm:spPr/>
      <dgm:t>
        <a:bodyPr/>
        <a:lstStyle/>
        <a:p>
          <a:endParaRPr lang="en-US"/>
        </a:p>
      </dgm:t>
    </dgm:pt>
    <dgm:pt modelId="{08D930FD-762B-4930-A383-FE525C3D9FBD}" type="sibTrans" cxnId="{E61165AD-4EEC-42A7-84D2-2FD0A5415DD1}">
      <dgm:prSet/>
      <dgm:spPr/>
      <dgm:t>
        <a:bodyPr/>
        <a:lstStyle/>
        <a:p>
          <a:endParaRPr lang="en-US"/>
        </a:p>
      </dgm:t>
    </dgm:pt>
    <dgm:pt modelId="{69F27CC8-C58D-4BD8-86E5-293915726C70}">
      <dgm:prSet custT="1"/>
      <dgm:spPr/>
      <dgm:t>
        <a:bodyPr/>
        <a:lstStyle/>
        <a:p>
          <a:pPr rtl="0"/>
          <a:r>
            <a:rPr lang="en-US" sz="2400">
              <a:latin typeface="Arial" panose="020B0604020202020204" pitchFamily="34" charset="0"/>
              <a:cs typeface="Arial" panose="020B0604020202020204" pitchFamily="34" charset="0"/>
            </a:rPr>
            <a:t>What is your experience with Load Planning ?</a:t>
          </a:r>
        </a:p>
      </dgm:t>
    </dgm:pt>
    <dgm:pt modelId="{FC294C5E-A5D0-495C-80A6-0386F1388E2E}" type="parTrans" cxnId="{A95EF6B3-6064-426F-ACEB-453E2FF5B1A8}">
      <dgm:prSet/>
      <dgm:spPr/>
      <dgm:t>
        <a:bodyPr/>
        <a:lstStyle/>
        <a:p>
          <a:endParaRPr lang="en-US"/>
        </a:p>
      </dgm:t>
    </dgm:pt>
    <dgm:pt modelId="{34358ED7-698F-45DA-9073-158468AFBF82}" type="sibTrans" cxnId="{A95EF6B3-6064-426F-ACEB-453E2FF5B1A8}">
      <dgm:prSet/>
      <dgm:spPr/>
      <dgm:t>
        <a:bodyPr/>
        <a:lstStyle/>
        <a:p>
          <a:endParaRPr lang="en-US"/>
        </a:p>
      </dgm:t>
    </dgm:pt>
    <dgm:pt modelId="{6E6E3A8F-2D47-4434-9C06-84E2B03CE436}" type="pres">
      <dgm:prSet presAssocID="{7A93045F-628E-4466-9D54-047FE6F54C4C}" presName="linear" presStyleCnt="0">
        <dgm:presLayoutVars>
          <dgm:animLvl val="lvl"/>
          <dgm:resizeHandles val="exact"/>
        </dgm:presLayoutVars>
      </dgm:prSet>
      <dgm:spPr/>
    </dgm:pt>
    <dgm:pt modelId="{C273A4CE-77ED-4238-BE97-CDD6C06EC80D}" type="pres">
      <dgm:prSet presAssocID="{37D5F63A-1461-4633-8079-8BBAEF0FBA22}" presName="parentText" presStyleLbl="node1" presStyleIdx="0" presStyleCnt="5" custLinFactNeighborY="-5216">
        <dgm:presLayoutVars>
          <dgm:chMax val="0"/>
          <dgm:bulletEnabled val="1"/>
        </dgm:presLayoutVars>
      </dgm:prSet>
      <dgm:spPr/>
    </dgm:pt>
    <dgm:pt modelId="{A07C1D8D-FCD3-433E-B72C-D003DEDE8ECD}" type="pres">
      <dgm:prSet presAssocID="{2C039440-12E5-4CF8-9E24-0B6E5F2A611E}" presName="spacer" presStyleCnt="0"/>
      <dgm:spPr/>
    </dgm:pt>
    <dgm:pt modelId="{984611DB-B812-4C39-A53A-59EBB2C4636B}" type="pres">
      <dgm:prSet presAssocID="{820B24E4-D214-4C96-A7C0-B388A392EC08}" presName="parentText" presStyleLbl="node1" presStyleIdx="1" presStyleCnt="5">
        <dgm:presLayoutVars>
          <dgm:chMax val="0"/>
          <dgm:bulletEnabled val="1"/>
        </dgm:presLayoutVars>
      </dgm:prSet>
      <dgm:spPr/>
    </dgm:pt>
    <dgm:pt modelId="{DF890EB4-53C1-472A-957D-DF64E1B07E39}" type="pres">
      <dgm:prSet presAssocID="{087A0ECE-C7B1-4BC3-8E46-E1C117DF1C41}" presName="spacer" presStyleCnt="0"/>
      <dgm:spPr/>
    </dgm:pt>
    <dgm:pt modelId="{E64F8C42-E03A-4471-AEF9-5CF55BAF4B44}" type="pres">
      <dgm:prSet presAssocID="{D206597E-EE26-432F-8380-4EC9818834E7}" presName="parentText" presStyleLbl="node1" presStyleIdx="2" presStyleCnt="5">
        <dgm:presLayoutVars>
          <dgm:chMax val="0"/>
          <dgm:bulletEnabled val="1"/>
        </dgm:presLayoutVars>
      </dgm:prSet>
      <dgm:spPr/>
    </dgm:pt>
    <dgm:pt modelId="{7B9F3744-925F-4394-B478-FE4C270E3841}" type="pres">
      <dgm:prSet presAssocID="{08D930FD-762B-4930-A383-FE525C3D9FBD}" presName="spacer" presStyleCnt="0"/>
      <dgm:spPr/>
    </dgm:pt>
    <dgm:pt modelId="{30AF88AA-782D-4C78-83D5-36DD642B1091}" type="pres">
      <dgm:prSet presAssocID="{69F27CC8-C58D-4BD8-86E5-293915726C70}" presName="parentText" presStyleLbl="node1" presStyleIdx="3" presStyleCnt="5">
        <dgm:presLayoutVars>
          <dgm:chMax val="0"/>
          <dgm:bulletEnabled val="1"/>
        </dgm:presLayoutVars>
      </dgm:prSet>
      <dgm:spPr/>
    </dgm:pt>
    <dgm:pt modelId="{BA940237-F5AC-4D98-8B41-1FA819C88387}" type="pres">
      <dgm:prSet presAssocID="{34358ED7-698F-45DA-9073-158468AFBF82}" presName="spacer" presStyleCnt="0"/>
      <dgm:spPr/>
    </dgm:pt>
    <dgm:pt modelId="{1F28EC4B-2AA6-4900-9820-56C856B3E2ED}" type="pres">
      <dgm:prSet presAssocID="{31042FB2-4E70-4FE7-A1C4-E4D57286951A}" presName="parentText" presStyleLbl="node1" presStyleIdx="4" presStyleCnt="5">
        <dgm:presLayoutVars>
          <dgm:chMax val="0"/>
          <dgm:bulletEnabled val="1"/>
        </dgm:presLayoutVars>
      </dgm:prSet>
      <dgm:spPr/>
    </dgm:pt>
  </dgm:ptLst>
  <dgm:cxnLst>
    <dgm:cxn modelId="{DF7F7C01-5680-4082-AE00-ADC75356CF16}" type="presOf" srcId="{7A93045F-628E-4466-9D54-047FE6F54C4C}" destId="{6E6E3A8F-2D47-4434-9C06-84E2B03CE436}" srcOrd="0" destOrd="0" presId="urn:microsoft.com/office/officeart/2005/8/layout/vList2"/>
    <dgm:cxn modelId="{8DCFF112-0860-4CA9-A5F1-19584907EE59}" type="presOf" srcId="{69F27CC8-C58D-4BD8-86E5-293915726C70}" destId="{30AF88AA-782D-4C78-83D5-36DD642B1091}" srcOrd="0" destOrd="0" presId="urn:microsoft.com/office/officeart/2005/8/layout/vList2"/>
    <dgm:cxn modelId="{676CBC2D-0008-4EB7-9DC3-895A1E7030BA}" srcId="{7A93045F-628E-4466-9D54-047FE6F54C4C}" destId="{37D5F63A-1461-4633-8079-8BBAEF0FBA22}" srcOrd="0" destOrd="0" parTransId="{0A483095-AEDD-4F33-A338-DC68F951CF29}" sibTransId="{2C039440-12E5-4CF8-9E24-0B6E5F2A611E}"/>
    <dgm:cxn modelId="{1C047C5B-8AA1-4E1D-B3D2-133E83B5EBB5}" srcId="{7A93045F-628E-4466-9D54-047FE6F54C4C}" destId="{820B24E4-D214-4C96-A7C0-B388A392EC08}" srcOrd="1" destOrd="0" parTransId="{FC1B2FB8-FEE5-42EF-A41C-475617CAF517}" sibTransId="{087A0ECE-C7B1-4BC3-8E46-E1C117DF1C41}"/>
    <dgm:cxn modelId="{58FA787F-D7A9-4C98-8877-D24F216D8614}" type="presOf" srcId="{31042FB2-4E70-4FE7-A1C4-E4D57286951A}" destId="{1F28EC4B-2AA6-4900-9820-56C856B3E2ED}" srcOrd="0" destOrd="0" presId="urn:microsoft.com/office/officeart/2005/8/layout/vList2"/>
    <dgm:cxn modelId="{189C658E-C758-4125-9179-6EF80BC0F51A}" type="presOf" srcId="{820B24E4-D214-4C96-A7C0-B388A392EC08}" destId="{984611DB-B812-4C39-A53A-59EBB2C4636B}" srcOrd="0" destOrd="0" presId="urn:microsoft.com/office/officeart/2005/8/layout/vList2"/>
    <dgm:cxn modelId="{08163E9C-1A4C-468F-AC90-5F97AA5FAD77}" srcId="{7A93045F-628E-4466-9D54-047FE6F54C4C}" destId="{31042FB2-4E70-4FE7-A1C4-E4D57286951A}" srcOrd="4" destOrd="0" parTransId="{609318D4-D971-46F0-B16C-8A88B2044C74}" sibTransId="{5960266A-4BEB-4A79-8155-CD41738B90CD}"/>
    <dgm:cxn modelId="{E61165AD-4EEC-42A7-84D2-2FD0A5415DD1}" srcId="{7A93045F-628E-4466-9D54-047FE6F54C4C}" destId="{D206597E-EE26-432F-8380-4EC9818834E7}" srcOrd="2" destOrd="0" parTransId="{834A641A-8383-486A-818B-CF4BBC7C9382}" sibTransId="{08D930FD-762B-4930-A383-FE525C3D9FBD}"/>
    <dgm:cxn modelId="{EA2825B3-F145-4515-A5D3-6F0BC6C0165D}" type="presOf" srcId="{D206597E-EE26-432F-8380-4EC9818834E7}" destId="{E64F8C42-E03A-4471-AEF9-5CF55BAF4B44}" srcOrd="0" destOrd="0" presId="urn:microsoft.com/office/officeart/2005/8/layout/vList2"/>
    <dgm:cxn modelId="{A95EF6B3-6064-426F-ACEB-453E2FF5B1A8}" srcId="{7A93045F-628E-4466-9D54-047FE6F54C4C}" destId="{69F27CC8-C58D-4BD8-86E5-293915726C70}" srcOrd="3" destOrd="0" parTransId="{FC294C5E-A5D0-495C-80A6-0386F1388E2E}" sibTransId="{34358ED7-698F-45DA-9073-158468AFBF82}"/>
    <dgm:cxn modelId="{654A59DA-CE49-47C0-AF5A-E5DC2C05A431}" type="presOf" srcId="{37D5F63A-1461-4633-8079-8BBAEF0FBA22}" destId="{C273A4CE-77ED-4238-BE97-CDD6C06EC80D}" srcOrd="0" destOrd="0" presId="urn:microsoft.com/office/officeart/2005/8/layout/vList2"/>
    <dgm:cxn modelId="{E415550B-126C-4114-B681-B91D37E497DC}" type="presParOf" srcId="{6E6E3A8F-2D47-4434-9C06-84E2B03CE436}" destId="{C273A4CE-77ED-4238-BE97-CDD6C06EC80D}" srcOrd="0" destOrd="0" presId="urn:microsoft.com/office/officeart/2005/8/layout/vList2"/>
    <dgm:cxn modelId="{E68322FD-010F-4F81-8AB7-002593D40331}" type="presParOf" srcId="{6E6E3A8F-2D47-4434-9C06-84E2B03CE436}" destId="{A07C1D8D-FCD3-433E-B72C-D003DEDE8ECD}" srcOrd="1" destOrd="0" presId="urn:microsoft.com/office/officeart/2005/8/layout/vList2"/>
    <dgm:cxn modelId="{303B1D4D-990C-4D0C-9EA5-393FFEE7E28D}" type="presParOf" srcId="{6E6E3A8F-2D47-4434-9C06-84E2B03CE436}" destId="{984611DB-B812-4C39-A53A-59EBB2C4636B}" srcOrd="2" destOrd="0" presId="urn:microsoft.com/office/officeart/2005/8/layout/vList2"/>
    <dgm:cxn modelId="{53B23B8D-ED04-42C6-8EDF-457878B087D3}" type="presParOf" srcId="{6E6E3A8F-2D47-4434-9C06-84E2B03CE436}" destId="{DF890EB4-53C1-472A-957D-DF64E1B07E39}" srcOrd="3" destOrd="0" presId="urn:microsoft.com/office/officeart/2005/8/layout/vList2"/>
    <dgm:cxn modelId="{11CFBDB6-99DA-4424-BFFA-466898C57923}" type="presParOf" srcId="{6E6E3A8F-2D47-4434-9C06-84E2B03CE436}" destId="{E64F8C42-E03A-4471-AEF9-5CF55BAF4B44}" srcOrd="4" destOrd="0" presId="urn:microsoft.com/office/officeart/2005/8/layout/vList2"/>
    <dgm:cxn modelId="{DBFF517E-F872-49DC-A3EE-847F4BC31AE6}" type="presParOf" srcId="{6E6E3A8F-2D47-4434-9C06-84E2B03CE436}" destId="{7B9F3744-925F-4394-B478-FE4C270E3841}" srcOrd="5" destOrd="0" presId="urn:microsoft.com/office/officeart/2005/8/layout/vList2"/>
    <dgm:cxn modelId="{9B94F56C-6462-4C3F-9AC7-193E28FF539A}" type="presParOf" srcId="{6E6E3A8F-2D47-4434-9C06-84E2B03CE436}" destId="{30AF88AA-782D-4C78-83D5-36DD642B1091}" srcOrd="6" destOrd="0" presId="urn:microsoft.com/office/officeart/2005/8/layout/vList2"/>
    <dgm:cxn modelId="{63BB2C92-AEFC-41C6-9361-739178827979}" type="presParOf" srcId="{6E6E3A8F-2D47-4434-9C06-84E2B03CE436}" destId="{BA940237-F5AC-4D98-8B41-1FA819C88387}" srcOrd="7" destOrd="0" presId="urn:microsoft.com/office/officeart/2005/8/layout/vList2"/>
    <dgm:cxn modelId="{30C3E72A-44C0-4D30-8104-CCE3D4896418}" type="presParOf" srcId="{6E6E3A8F-2D47-4434-9C06-84E2B03CE436}" destId="{1F28EC4B-2AA6-4900-9820-56C856B3E2ED}"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2434A-558E-4F4F-B404-F5F69B573208}">
      <dsp:nvSpPr>
        <dsp:cNvPr id="0" name=""/>
        <dsp:cNvSpPr/>
      </dsp:nvSpPr>
      <dsp:spPr>
        <a:xfrm>
          <a:off x="-4253910" y="-652654"/>
          <a:ext cx="5068415" cy="5068415"/>
        </a:xfrm>
        <a:prstGeom prst="blockArc">
          <a:avLst>
            <a:gd name="adj1" fmla="val 18900000"/>
            <a:gd name="adj2" fmla="val 2700000"/>
            <a:gd name="adj3" fmla="val 426"/>
          </a:avLst>
        </a:prstGeom>
        <a:noFill/>
        <a:ln w="127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F6FF62-06AF-45E9-9949-4D171D5A4487}">
      <dsp:nvSpPr>
        <dsp:cNvPr id="0" name=""/>
        <dsp:cNvSpPr/>
      </dsp:nvSpPr>
      <dsp:spPr>
        <a:xfrm>
          <a:off x="304426" y="198165"/>
          <a:ext cx="7112740" cy="396179"/>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4468"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Administration</a:t>
          </a:r>
        </a:p>
      </dsp:txBody>
      <dsp:txXfrm>
        <a:off x="304426" y="198165"/>
        <a:ext cx="7112740" cy="396179"/>
      </dsp:txXfrm>
    </dsp:sp>
    <dsp:sp modelId="{1D5C8065-8431-4D58-B331-42FD1C5AA0B4}">
      <dsp:nvSpPr>
        <dsp:cNvPr id="0" name=""/>
        <dsp:cNvSpPr/>
      </dsp:nvSpPr>
      <dsp:spPr>
        <a:xfrm>
          <a:off x="56814" y="148642"/>
          <a:ext cx="495224" cy="49522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7B356BB-D038-48D5-AE5D-36F1D5F218A8}">
      <dsp:nvSpPr>
        <dsp:cNvPr id="0" name=""/>
        <dsp:cNvSpPr/>
      </dsp:nvSpPr>
      <dsp:spPr>
        <a:xfrm>
          <a:off x="630311" y="792359"/>
          <a:ext cx="6786854" cy="396179"/>
        </a:xfrm>
        <a:prstGeom prst="rect">
          <a:avLst/>
        </a:prstGeom>
        <a:gradFill rotWithShape="0">
          <a:gsLst>
            <a:gs pos="0">
              <a:schemeClr val="accent2">
                <a:hueOff val="-2070378"/>
                <a:satOff val="9172"/>
                <a:lumOff val="-3373"/>
                <a:alphaOff val="0"/>
                <a:tint val="97000"/>
                <a:satMod val="100000"/>
                <a:lumMod val="102000"/>
              </a:schemeClr>
            </a:gs>
            <a:gs pos="50000">
              <a:schemeClr val="accent2">
                <a:hueOff val="-2070378"/>
                <a:satOff val="9172"/>
                <a:lumOff val="-3373"/>
                <a:alphaOff val="0"/>
                <a:shade val="100000"/>
                <a:satMod val="103000"/>
                <a:lumMod val="100000"/>
              </a:schemeClr>
            </a:gs>
            <a:gs pos="100000">
              <a:schemeClr val="accent2">
                <a:hueOff val="-2070378"/>
                <a:satOff val="9172"/>
                <a:lumOff val="-3373"/>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4468"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Policies</a:t>
          </a:r>
        </a:p>
      </dsp:txBody>
      <dsp:txXfrm>
        <a:off x="630311" y="792359"/>
        <a:ext cx="6786854" cy="396179"/>
      </dsp:txXfrm>
    </dsp:sp>
    <dsp:sp modelId="{F13C314B-30E1-4A60-BD12-02DF27D7C786}">
      <dsp:nvSpPr>
        <dsp:cNvPr id="0" name=""/>
        <dsp:cNvSpPr/>
      </dsp:nvSpPr>
      <dsp:spPr>
        <a:xfrm>
          <a:off x="382699" y="742837"/>
          <a:ext cx="495224" cy="495224"/>
        </a:xfrm>
        <a:prstGeom prst="ellipse">
          <a:avLst/>
        </a:prstGeom>
        <a:solidFill>
          <a:schemeClr val="lt1">
            <a:hueOff val="0"/>
            <a:satOff val="0"/>
            <a:lumOff val="0"/>
            <a:alphaOff val="0"/>
          </a:schemeClr>
        </a:solidFill>
        <a:ln w="6350" cap="flat" cmpd="sng" algn="ctr">
          <a:solidFill>
            <a:schemeClr val="accent2">
              <a:hueOff val="-2070378"/>
              <a:satOff val="9172"/>
              <a:lumOff val="-3373"/>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7F82897-6AD8-4DC4-974D-E4E1D89321FF}">
      <dsp:nvSpPr>
        <dsp:cNvPr id="0" name=""/>
        <dsp:cNvSpPr/>
      </dsp:nvSpPr>
      <dsp:spPr>
        <a:xfrm>
          <a:off x="779330" y="1386554"/>
          <a:ext cx="6637835" cy="396179"/>
        </a:xfrm>
        <a:prstGeom prst="rect">
          <a:avLst/>
        </a:prstGeom>
        <a:gradFill rotWithShape="0">
          <a:gsLst>
            <a:gs pos="0">
              <a:schemeClr val="accent2">
                <a:hueOff val="-4140755"/>
                <a:satOff val="18344"/>
                <a:lumOff val="-6746"/>
                <a:alphaOff val="0"/>
                <a:tint val="97000"/>
                <a:satMod val="100000"/>
                <a:lumMod val="102000"/>
              </a:schemeClr>
            </a:gs>
            <a:gs pos="50000">
              <a:schemeClr val="accent2">
                <a:hueOff val="-4140755"/>
                <a:satOff val="18344"/>
                <a:lumOff val="-6746"/>
                <a:alphaOff val="0"/>
                <a:shade val="100000"/>
                <a:satMod val="103000"/>
                <a:lumMod val="100000"/>
              </a:schemeClr>
            </a:gs>
            <a:gs pos="100000">
              <a:schemeClr val="accent2">
                <a:hueOff val="-4140755"/>
                <a:satOff val="18344"/>
                <a:lumOff val="-6746"/>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4468"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Introductions</a:t>
          </a:r>
        </a:p>
      </dsp:txBody>
      <dsp:txXfrm>
        <a:off x="779330" y="1386554"/>
        <a:ext cx="6637835" cy="396179"/>
      </dsp:txXfrm>
    </dsp:sp>
    <dsp:sp modelId="{80C8B5CB-45F8-4316-89DD-B3C165BDF593}">
      <dsp:nvSpPr>
        <dsp:cNvPr id="0" name=""/>
        <dsp:cNvSpPr/>
      </dsp:nvSpPr>
      <dsp:spPr>
        <a:xfrm>
          <a:off x="531718" y="1337031"/>
          <a:ext cx="495224" cy="495224"/>
        </a:xfrm>
        <a:prstGeom prst="ellipse">
          <a:avLst/>
        </a:prstGeom>
        <a:solidFill>
          <a:schemeClr val="lt1">
            <a:hueOff val="0"/>
            <a:satOff val="0"/>
            <a:lumOff val="0"/>
            <a:alphaOff val="0"/>
          </a:schemeClr>
        </a:solidFill>
        <a:ln w="6350" cap="flat" cmpd="sng" algn="ctr">
          <a:solidFill>
            <a:schemeClr val="accent2">
              <a:hueOff val="-4140755"/>
              <a:satOff val="18344"/>
              <a:lumOff val="-6746"/>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AE9A80-4049-4E6B-9B69-6BF0B3FF1488}">
      <dsp:nvSpPr>
        <dsp:cNvPr id="0" name=""/>
        <dsp:cNvSpPr/>
      </dsp:nvSpPr>
      <dsp:spPr>
        <a:xfrm>
          <a:off x="779330" y="1980372"/>
          <a:ext cx="6637835" cy="396179"/>
        </a:xfrm>
        <a:prstGeom prst="rect">
          <a:avLst/>
        </a:prstGeom>
        <a:gradFill rotWithShape="0">
          <a:gsLst>
            <a:gs pos="0">
              <a:schemeClr val="accent2">
                <a:hueOff val="-6211133"/>
                <a:satOff val="27515"/>
                <a:lumOff val="-10118"/>
                <a:alphaOff val="0"/>
                <a:tint val="97000"/>
                <a:satMod val="100000"/>
                <a:lumMod val="102000"/>
              </a:schemeClr>
            </a:gs>
            <a:gs pos="50000">
              <a:schemeClr val="accent2">
                <a:hueOff val="-6211133"/>
                <a:satOff val="27515"/>
                <a:lumOff val="-10118"/>
                <a:alphaOff val="0"/>
                <a:shade val="100000"/>
                <a:satMod val="103000"/>
                <a:lumMod val="100000"/>
              </a:schemeClr>
            </a:gs>
            <a:gs pos="100000">
              <a:schemeClr val="accent2">
                <a:hueOff val="-6211133"/>
                <a:satOff val="27515"/>
                <a:lumOff val="-10118"/>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4468"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Schedule</a:t>
          </a:r>
        </a:p>
      </dsp:txBody>
      <dsp:txXfrm>
        <a:off x="779330" y="1980372"/>
        <a:ext cx="6637835" cy="396179"/>
      </dsp:txXfrm>
    </dsp:sp>
    <dsp:sp modelId="{90D5EF89-81A3-4869-A278-7A87F9AC4923}">
      <dsp:nvSpPr>
        <dsp:cNvPr id="0" name=""/>
        <dsp:cNvSpPr/>
      </dsp:nvSpPr>
      <dsp:spPr>
        <a:xfrm>
          <a:off x="531718" y="1930850"/>
          <a:ext cx="495224" cy="495224"/>
        </a:xfrm>
        <a:prstGeom prst="ellipse">
          <a:avLst/>
        </a:prstGeom>
        <a:solidFill>
          <a:schemeClr val="lt1">
            <a:hueOff val="0"/>
            <a:satOff val="0"/>
            <a:lumOff val="0"/>
            <a:alphaOff val="0"/>
          </a:schemeClr>
        </a:solidFill>
        <a:ln w="6350" cap="flat" cmpd="sng" algn="ctr">
          <a:solidFill>
            <a:schemeClr val="accent2">
              <a:hueOff val="-6211133"/>
              <a:satOff val="27515"/>
              <a:lumOff val="-10118"/>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2E8B4F1-329A-49E6-ADF4-F87E1E3430E3}">
      <dsp:nvSpPr>
        <dsp:cNvPr id="0" name=""/>
        <dsp:cNvSpPr/>
      </dsp:nvSpPr>
      <dsp:spPr>
        <a:xfrm>
          <a:off x="630311" y="2574567"/>
          <a:ext cx="6786854" cy="396179"/>
        </a:xfrm>
        <a:prstGeom prst="rect">
          <a:avLst/>
        </a:prstGeom>
        <a:gradFill rotWithShape="0">
          <a:gsLst>
            <a:gs pos="0">
              <a:schemeClr val="accent2">
                <a:hueOff val="-8281511"/>
                <a:satOff val="36687"/>
                <a:lumOff val="-13491"/>
                <a:alphaOff val="0"/>
                <a:tint val="97000"/>
                <a:satMod val="100000"/>
                <a:lumMod val="102000"/>
              </a:schemeClr>
            </a:gs>
            <a:gs pos="50000">
              <a:schemeClr val="accent2">
                <a:hueOff val="-8281511"/>
                <a:satOff val="36687"/>
                <a:lumOff val="-13491"/>
                <a:alphaOff val="0"/>
                <a:shade val="100000"/>
                <a:satMod val="103000"/>
                <a:lumMod val="100000"/>
              </a:schemeClr>
            </a:gs>
            <a:gs pos="100000">
              <a:schemeClr val="accent2">
                <a:hueOff val="-8281511"/>
                <a:satOff val="36687"/>
                <a:lumOff val="-13491"/>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4468"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Building Tour</a:t>
          </a:r>
        </a:p>
      </dsp:txBody>
      <dsp:txXfrm>
        <a:off x="630311" y="2574567"/>
        <a:ext cx="6786854" cy="396179"/>
      </dsp:txXfrm>
    </dsp:sp>
    <dsp:sp modelId="{6638C306-8744-44D5-A055-019AFB9C28B4}">
      <dsp:nvSpPr>
        <dsp:cNvPr id="0" name=""/>
        <dsp:cNvSpPr/>
      </dsp:nvSpPr>
      <dsp:spPr>
        <a:xfrm>
          <a:off x="382699" y="2525044"/>
          <a:ext cx="495224" cy="495224"/>
        </a:xfrm>
        <a:prstGeom prst="ellipse">
          <a:avLst/>
        </a:prstGeom>
        <a:solidFill>
          <a:schemeClr val="lt1">
            <a:hueOff val="0"/>
            <a:satOff val="0"/>
            <a:lumOff val="0"/>
            <a:alphaOff val="0"/>
          </a:schemeClr>
        </a:solidFill>
        <a:ln w="6350" cap="flat" cmpd="sng" algn="ctr">
          <a:solidFill>
            <a:schemeClr val="accent2">
              <a:hueOff val="-8281511"/>
              <a:satOff val="36687"/>
              <a:lumOff val="-13491"/>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3FABCE5-A484-4371-BC09-83A70102E3E9}">
      <dsp:nvSpPr>
        <dsp:cNvPr id="0" name=""/>
        <dsp:cNvSpPr/>
      </dsp:nvSpPr>
      <dsp:spPr>
        <a:xfrm>
          <a:off x="304426" y="3168761"/>
          <a:ext cx="7112740" cy="396179"/>
        </a:xfrm>
        <a:prstGeom prst="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4468"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Pre Test</a:t>
          </a:r>
        </a:p>
      </dsp:txBody>
      <dsp:txXfrm>
        <a:off x="304426" y="3168761"/>
        <a:ext cx="7112740" cy="396179"/>
      </dsp:txXfrm>
    </dsp:sp>
    <dsp:sp modelId="{298A726C-F9BD-40A7-AAE7-756E05907B10}">
      <dsp:nvSpPr>
        <dsp:cNvPr id="0" name=""/>
        <dsp:cNvSpPr/>
      </dsp:nvSpPr>
      <dsp:spPr>
        <a:xfrm>
          <a:off x="56814" y="3119239"/>
          <a:ext cx="495224" cy="495224"/>
        </a:xfrm>
        <a:prstGeom prst="ellipse">
          <a:avLst/>
        </a:prstGeom>
        <a:solidFill>
          <a:schemeClr val="lt1">
            <a:hueOff val="0"/>
            <a:satOff val="0"/>
            <a:lumOff val="0"/>
            <a:alphaOff val="0"/>
          </a:schemeClr>
        </a:solidFill>
        <a:ln w="6350" cap="flat" cmpd="sng" algn="ctr">
          <a:solidFill>
            <a:schemeClr val="accent2">
              <a:hueOff val="-10351888"/>
              <a:satOff val="45859"/>
              <a:lumOff val="-16864"/>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B0FA3-D2A1-4524-9FA1-1E691F32CF7F}">
      <dsp:nvSpPr>
        <dsp:cNvPr id="0" name=""/>
        <dsp:cNvSpPr/>
      </dsp:nvSpPr>
      <dsp:spPr>
        <a:xfrm>
          <a:off x="-3878619" y="-554880"/>
          <a:ext cx="4855713" cy="4855713"/>
        </a:xfrm>
        <a:prstGeom prst="blockArc">
          <a:avLst>
            <a:gd name="adj1" fmla="val 18900000"/>
            <a:gd name="adj2" fmla="val 2700000"/>
            <a:gd name="adj3" fmla="val 445"/>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11F54-84FE-498D-A946-2EE313759758}">
      <dsp:nvSpPr>
        <dsp:cNvPr id="0" name=""/>
        <dsp:cNvSpPr/>
      </dsp:nvSpPr>
      <dsp:spPr>
        <a:xfrm>
          <a:off x="829979" y="514988"/>
          <a:ext cx="8862483" cy="10298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429" tIns="35560" rIns="35560" bIns="3556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panose="020B0502020104020203"/>
            </a:rPr>
            <a:t>TSgt Jonathan Riera</a:t>
          </a:r>
          <a:r>
            <a:rPr lang="en-US" sz="1400" kern="1200" dirty="0"/>
            <a:t> (Course Director)</a:t>
          </a:r>
        </a:p>
        <a:p>
          <a:pPr marL="0" lvl="0" indent="0" algn="ctr" defTabSz="622300">
            <a:lnSpc>
              <a:spcPct val="90000"/>
            </a:lnSpc>
            <a:spcBef>
              <a:spcPct val="0"/>
            </a:spcBef>
            <a:spcAft>
              <a:spcPct val="35000"/>
            </a:spcAft>
            <a:buNone/>
          </a:pPr>
          <a:r>
            <a:rPr lang="en-US" sz="1400" kern="1200" dirty="0"/>
            <a:t>Cell: </a:t>
          </a:r>
          <a:r>
            <a:rPr lang="en-US" sz="1400" kern="1200" dirty="0">
              <a:latin typeface="Gill Sans MT" panose="020B0502020104020203"/>
            </a:rPr>
            <a:t>201-456-7323</a:t>
          </a:r>
          <a:endParaRPr lang="en-US" sz="1400" kern="1200" dirty="0"/>
        </a:p>
      </dsp:txBody>
      <dsp:txXfrm>
        <a:off x="829979" y="514988"/>
        <a:ext cx="8862483" cy="1029832"/>
      </dsp:txXfrm>
    </dsp:sp>
    <dsp:sp modelId="{41256D09-C442-45F2-8600-D29360AE1AAC}">
      <dsp:nvSpPr>
        <dsp:cNvPr id="0" name=""/>
        <dsp:cNvSpPr/>
      </dsp:nvSpPr>
      <dsp:spPr>
        <a:xfrm>
          <a:off x="1154061" y="202376"/>
          <a:ext cx="1854560" cy="1531837"/>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162E4-05FA-46A2-A861-9101C2311A61}">
      <dsp:nvSpPr>
        <dsp:cNvPr id="0" name=""/>
        <dsp:cNvSpPr/>
      </dsp:nvSpPr>
      <dsp:spPr>
        <a:xfrm>
          <a:off x="829979" y="2060025"/>
          <a:ext cx="8862483" cy="1029832"/>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429" tIns="35560" rIns="35560" bIns="3556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panose="020B0502020104020203"/>
            </a:rPr>
            <a:t>TSgt Javier Hernandez</a:t>
          </a:r>
          <a:r>
            <a:rPr lang="en-US" sz="1400" kern="1200" dirty="0"/>
            <a:t> (Instructor)</a:t>
          </a:r>
        </a:p>
        <a:p>
          <a:pPr marL="0" lvl="0" indent="0" algn="ctr" defTabSz="622300">
            <a:lnSpc>
              <a:spcPct val="90000"/>
            </a:lnSpc>
            <a:spcBef>
              <a:spcPct val="0"/>
            </a:spcBef>
            <a:spcAft>
              <a:spcPct val="35000"/>
            </a:spcAft>
            <a:buNone/>
          </a:pPr>
          <a:r>
            <a:rPr lang="en-US" sz="1400" kern="1200" dirty="0"/>
            <a:t>Cell: </a:t>
          </a:r>
          <a:r>
            <a:rPr lang="en-US" sz="1400" kern="1200" dirty="0">
              <a:latin typeface="Gill Sans MT" panose="020B0502020104020203"/>
            </a:rPr>
            <a:t>347-601-1330</a:t>
          </a:r>
          <a:endParaRPr lang="en-US" sz="1400" kern="1200" dirty="0"/>
        </a:p>
      </dsp:txBody>
      <dsp:txXfrm>
        <a:off x="829979" y="2060025"/>
        <a:ext cx="8862483" cy="1029832"/>
      </dsp:txXfrm>
    </dsp:sp>
    <dsp:sp modelId="{DC7B4473-108C-471A-9CD6-55AC3DBB2816}">
      <dsp:nvSpPr>
        <dsp:cNvPr id="0" name=""/>
        <dsp:cNvSpPr/>
      </dsp:nvSpPr>
      <dsp:spPr>
        <a:xfrm>
          <a:off x="1116112" y="1828802"/>
          <a:ext cx="1956565" cy="1499899"/>
        </a:xfrm>
        <a:prstGeom prst="ellipse">
          <a:avLst/>
        </a:prstGeom>
        <a:blipFill rotWithShape="0">
          <a:blip xmlns:r="http://schemas.openxmlformats.org/officeDocument/2006/relationships" r:embed="rId2"/>
          <a:stretch>
            <a:fillRect/>
          </a:stretch>
        </a:blip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8EB90-B128-4ABF-94EE-97B19FC532B7}">
      <dsp:nvSpPr>
        <dsp:cNvPr id="0" name=""/>
        <dsp:cNvSpPr/>
      </dsp:nvSpPr>
      <dsp:spPr>
        <a:xfrm>
          <a:off x="631750" y="0"/>
          <a:ext cx="7159841" cy="280905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8376B-F82F-48CD-AD13-AAE38671CD00}">
      <dsp:nvSpPr>
        <dsp:cNvPr id="0" name=""/>
        <dsp:cNvSpPr/>
      </dsp:nvSpPr>
      <dsp:spPr>
        <a:xfrm>
          <a:off x="102" y="842716"/>
          <a:ext cx="4108847" cy="112362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t>Complete Class Roster</a:t>
          </a:r>
        </a:p>
      </dsp:txBody>
      <dsp:txXfrm>
        <a:off x="54953" y="897567"/>
        <a:ext cx="3999145" cy="1013920"/>
      </dsp:txXfrm>
    </dsp:sp>
    <dsp:sp modelId="{891C6BB5-25A2-4A37-B020-71E6CEA22298}">
      <dsp:nvSpPr>
        <dsp:cNvPr id="0" name=""/>
        <dsp:cNvSpPr/>
      </dsp:nvSpPr>
      <dsp:spPr>
        <a:xfrm>
          <a:off x="4314392" y="842716"/>
          <a:ext cx="4108847" cy="112362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155700" rtl="0">
            <a:lnSpc>
              <a:spcPct val="100000"/>
            </a:lnSpc>
            <a:spcBef>
              <a:spcPct val="0"/>
            </a:spcBef>
            <a:spcAft>
              <a:spcPct val="35000"/>
            </a:spcAft>
            <a:buNone/>
          </a:pPr>
          <a:r>
            <a:rPr lang="en-US" sz="3100" kern="1200">
              <a:latin typeface="Gill Sans MT" panose="020B0502020104020203"/>
            </a:rPr>
            <a:t> Student Disk</a:t>
          </a:r>
          <a:endParaRPr lang="en-US" sz="3100" kern="1200"/>
        </a:p>
      </dsp:txBody>
      <dsp:txXfrm>
        <a:off x="4369243" y="897567"/>
        <a:ext cx="3999145" cy="1013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11A65-A4F4-4011-B00E-A0F138D5B1C1}">
      <dsp:nvSpPr>
        <dsp:cNvPr id="0" name=""/>
        <dsp:cNvSpPr/>
      </dsp:nvSpPr>
      <dsp:spPr>
        <a:xfrm>
          <a:off x="1609979" y="282"/>
          <a:ext cx="5853345" cy="5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ctr" defTabSz="1111250" rtl="0">
            <a:lnSpc>
              <a:spcPct val="90000"/>
            </a:lnSpc>
            <a:spcBef>
              <a:spcPct val="0"/>
            </a:spcBef>
            <a:spcAft>
              <a:spcPct val="35000"/>
            </a:spcAft>
            <a:buNone/>
          </a:pPr>
          <a:r>
            <a:rPr lang="en-US" sz="2500" b="1" kern="1200" cap="none" spc="0">
              <a:ln w="22225">
                <a:solidFill>
                  <a:schemeClr val="accent2"/>
                </a:solidFill>
                <a:prstDash val="solid"/>
              </a:ln>
              <a:effectLst/>
              <a:latin typeface="Arial"/>
              <a:cs typeface="Arial"/>
            </a:rPr>
            <a:t> Covid Policy</a:t>
          </a:r>
        </a:p>
      </dsp:txBody>
      <dsp:txXfrm>
        <a:off x="1609979" y="282"/>
        <a:ext cx="5853345" cy="532122"/>
      </dsp:txXfrm>
    </dsp:sp>
    <dsp:sp modelId="{4867BE3C-B098-42A5-BEBB-DB54061AC715}">
      <dsp:nvSpPr>
        <dsp:cNvPr id="0" name=""/>
        <dsp:cNvSpPr/>
      </dsp:nvSpPr>
      <dsp:spPr>
        <a:xfrm>
          <a:off x="1609979" y="532405"/>
          <a:ext cx="780446" cy="13007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AB6F3-4C04-433E-89BB-BEF6709D0955}">
      <dsp:nvSpPr>
        <dsp:cNvPr id="0" name=""/>
        <dsp:cNvSpPr/>
      </dsp:nvSpPr>
      <dsp:spPr>
        <a:xfrm>
          <a:off x="2435952" y="532405"/>
          <a:ext cx="780446" cy="130074"/>
        </a:xfrm>
        <a:prstGeom prst="parallelogram">
          <a:avLst>
            <a:gd name="adj" fmla="val 140840"/>
          </a:avLst>
        </a:prstGeom>
        <a:solidFill>
          <a:schemeClr val="accent3">
            <a:hueOff val="91428"/>
            <a:satOff val="-1353"/>
            <a:lumOff val="254"/>
            <a:alphaOff val="0"/>
          </a:schemeClr>
        </a:solidFill>
        <a:ln w="12700" cap="flat" cmpd="sng" algn="ctr">
          <a:solidFill>
            <a:schemeClr val="accent3">
              <a:hueOff val="91428"/>
              <a:satOff val="-1353"/>
              <a:lumOff val="2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FDD1E-1507-4536-A0BC-1FBEE2032149}">
      <dsp:nvSpPr>
        <dsp:cNvPr id="0" name=""/>
        <dsp:cNvSpPr/>
      </dsp:nvSpPr>
      <dsp:spPr>
        <a:xfrm>
          <a:off x="3261924" y="532405"/>
          <a:ext cx="780446" cy="130074"/>
        </a:xfrm>
        <a:prstGeom prst="parallelogram">
          <a:avLst>
            <a:gd name="adj" fmla="val 140840"/>
          </a:avLst>
        </a:prstGeom>
        <a:solidFill>
          <a:schemeClr val="accent3">
            <a:hueOff val="182856"/>
            <a:satOff val="-2705"/>
            <a:lumOff val="508"/>
            <a:alphaOff val="0"/>
          </a:schemeClr>
        </a:solidFill>
        <a:ln w="12700" cap="flat" cmpd="sng" algn="ctr">
          <a:solidFill>
            <a:schemeClr val="accent3">
              <a:hueOff val="182856"/>
              <a:satOff val="-2705"/>
              <a:lumOff val="5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241E0-453A-42F1-B96B-F6BA9A017E7F}">
      <dsp:nvSpPr>
        <dsp:cNvPr id="0" name=""/>
        <dsp:cNvSpPr/>
      </dsp:nvSpPr>
      <dsp:spPr>
        <a:xfrm>
          <a:off x="4087896" y="532405"/>
          <a:ext cx="780446" cy="130074"/>
        </a:xfrm>
        <a:prstGeom prst="parallelogram">
          <a:avLst>
            <a:gd name="adj" fmla="val 140840"/>
          </a:avLst>
        </a:prstGeom>
        <a:solidFill>
          <a:schemeClr val="accent3">
            <a:hueOff val="274284"/>
            <a:satOff val="-4058"/>
            <a:lumOff val="761"/>
            <a:alphaOff val="0"/>
          </a:schemeClr>
        </a:solidFill>
        <a:ln w="12700" cap="flat" cmpd="sng" algn="ctr">
          <a:solidFill>
            <a:schemeClr val="accent3">
              <a:hueOff val="274284"/>
              <a:satOff val="-4058"/>
              <a:lumOff val="7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7956E-915B-41D2-827A-F6F5FEFE3DC8}">
      <dsp:nvSpPr>
        <dsp:cNvPr id="0" name=""/>
        <dsp:cNvSpPr/>
      </dsp:nvSpPr>
      <dsp:spPr>
        <a:xfrm>
          <a:off x="4913868" y="532405"/>
          <a:ext cx="780446" cy="130074"/>
        </a:xfrm>
        <a:prstGeom prst="parallelogram">
          <a:avLst>
            <a:gd name="adj" fmla="val 140840"/>
          </a:avLst>
        </a:prstGeom>
        <a:solidFill>
          <a:schemeClr val="accent3">
            <a:hueOff val="365713"/>
            <a:satOff val="-5410"/>
            <a:lumOff val="1015"/>
            <a:alphaOff val="0"/>
          </a:schemeClr>
        </a:solidFill>
        <a:ln w="12700" cap="flat" cmpd="sng" algn="ctr">
          <a:solidFill>
            <a:schemeClr val="accent3">
              <a:hueOff val="365713"/>
              <a:satOff val="-5410"/>
              <a:lumOff val="10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1DC01-77D7-4415-8F65-1F8E6B20446A}">
      <dsp:nvSpPr>
        <dsp:cNvPr id="0" name=""/>
        <dsp:cNvSpPr/>
      </dsp:nvSpPr>
      <dsp:spPr>
        <a:xfrm>
          <a:off x="5739840" y="532405"/>
          <a:ext cx="780446" cy="130074"/>
        </a:xfrm>
        <a:prstGeom prst="parallelogram">
          <a:avLst>
            <a:gd name="adj" fmla="val 140840"/>
          </a:avLst>
        </a:prstGeom>
        <a:solidFill>
          <a:schemeClr val="accent3">
            <a:hueOff val="457141"/>
            <a:satOff val="-6763"/>
            <a:lumOff val="1269"/>
            <a:alphaOff val="0"/>
          </a:schemeClr>
        </a:solidFill>
        <a:ln w="12700" cap="flat" cmpd="sng" algn="ctr">
          <a:solidFill>
            <a:schemeClr val="accent3">
              <a:hueOff val="457141"/>
              <a:satOff val="-6763"/>
              <a:lumOff val="12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51917-AF31-4227-B963-C9E5573C9A43}">
      <dsp:nvSpPr>
        <dsp:cNvPr id="0" name=""/>
        <dsp:cNvSpPr/>
      </dsp:nvSpPr>
      <dsp:spPr>
        <a:xfrm>
          <a:off x="6565812" y="532405"/>
          <a:ext cx="780446" cy="130074"/>
        </a:xfrm>
        <a:prstGeom prst="parallelogram">
          <a:avLst>
            <a:gd name="adj" fmla="val 140840"/>
          </a:avLst>
        </a:prstGeom>
        <a:solidFill>
          <a:schemeClr val="accent3">
            <a:hueOff val="548569"/>
            <a:satOff val="-8116"/>
            <a:lumOff val="1523"/>
            <a:alphaOff val="0"/>
          </a:schemeClr>
        </a:solidFill>
        <a:ln w="12700" cap="flat" cmpd="sng" algn="ctr">
          <a:solidFill>
            <a:schemeClr val="accent3">
              <a:hueOff val="548569"/>
              <a:satOff val="-8116"/>
              <a:lumOff val="1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975F5-C99C-4D0C-802C-7EDD1D062C29}">
      <dsp:nvSpPr>
        <dsp:cNvPr id="0" name=""/>
        <dsp:cNvSpPr/>
      </dsp:nvSpPr>
      <dsp:spPr>
        <a:xfrm>
          <a:off x="1609979" y="712841"/>
          <a:ext cx="5853345" cy="5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rtl="0">
            <a:lnSpc>
              <a:spcPct val="90000"/>
            </a:lnSpc>
            <a:spcBef>
              <a:spcPct val="0"/>
            </a:spcBef>
            <a:spcAft>
              <a:spcPct val="35000"/>
            </a:spcAft>
            <a:buNone/>
          </a:pPr>
          <a:r>
            <a:rPr lang="en-US" sz="3200" b="1" kern="1200" cap="none" spc="0">
              <a:ln w="22225">
                <a:solidFill>
                  <a:schemeClr val="accent2"/>
                </a:solidFill>
                <a:prstDash val="solid"/>
              </a:ln>
              <a:effectLst/>
              <a:latin typeface="Arial"/>
              <a:cs typeface="Arial"/>
            </a:rPr>
            <a:t>Student Rights</a:t>
          </a:r>
          <a:endParaRPr lang="en-US" sz="3200" kern="1200" spc="0">
            <a:ln w="22225">
              <a:solidFill>
                <a:schemeClr val="accent2"/>
              </a:solidFill>
              <a:prstDash val="solid"/>
            </a:ln>
            <a:effectLst/>
            <a:latin typeface="Arial"/>
            <a:cs typeface="Arial"/>
          </a:endParaRPr>
        </a:p>
      </dsp:txBody>
      <dsp:txXfrm>
        <a:off x="1609979" y="712841"/>
        <a:ext cx="5853345" cy="532122"/>
      </dsp:txXfrm>
    </dsp:sp>
    <dsp:sp modelId="{682ECE93-0972-4167-B8C8-0F6FDC4DF3DB}">
      <dsp:nvSpPr>
        <dsp:cNvPr id="0" name=""/>
        <dsp:cNvSpPr/>
      </dsp:nvSpPr>
      <dsp:spPr>
        <a:xfrm>
          <a:off x="1609979" y="1244963"/>
          <a:ext cx="780446" cy="130074"/>
        </a:xfrm>
        <a:prstGeom prst="parallelogram">
          <a:avLst>
            <a:gd name="adj" fmla="val 140840"/>
          </a:avLst>
        </a:prstGeom>
        <a:solidFill>
          <a:schemeClr val="accent3">
            <a:hueOff val="639997"/>
            <a:satOff val="-9468"/>
            <a:lumOff val="1776"/>
            <a:alphaOff val="0"/>
          </a:schemeClr>
        </a:solidFill>
        <a:ln w="12700" cap="flat" cmpd="sng" algn="ctr">
          <a:solidFill>
            <a:schemeClr val="accent3">
              <a:hueOff val="639997"/>
              <a:satOff val="-9468"/>
              <a:lumOff val="17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04415-F954-4331-A32E-605412792B2F}">
      <dsp:nvSpPr>
        <dsp:cNvPr id="0" name=""/>
        <dsp:cNvSpPr/>
      </dsp:nvSpPr>
      <dsp:spPr>
        <a:xfrm>
          <a:off x="2435952" y="1244963"/>
          <a:ext cx="780446" cy="130074"/>
        </a:xfrm>
        <a:prstGeom prst="parallelogram">
          <a:avLst>
            <a:gd name="adj" fmla="val 140840"/>
          </a:avLst>
        </a:prstGeom>
        <a:solidFill>
          <a:schemeClr val="accent3">
            <a:hueOff val="731425"/>
            <a:satOff val="-10821"/>
            <a:lumOff val="2030"/>
            <a:alphaOff val="0"/>
          </a:schemeClr>
        </a:solidFill>
        <a:ln w="12700" cap="flat" cmpd="sng" algn="ctr">
          <a:solidFill>
            <a:schemeClr val="accent3">
              <a:hueOff val="731425"/>
              <a:satOff val="-10821"/>
              <a:lumOff val="2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15556-79B0-4793-81EC-4E3FF60CC23A}">
      <dsp:nvSpPr>
        <dsp:cNvPr id="0" name=""/>
        <dsp:cNvSpPr/>
      </dsp:nvSpPr>
      <dsp:spPr>
        <a:xfrm>
          <a:off x="3261924" y="1244963"/>
          <a:ext cx="780446" cy="130074"/>
        </a:xfrm>
        <a:prstGeom prst="parallelogram">
          <a:avLst>
            <a:gd name="adj" fmla="val 140840"/>
          </a:avLst>
        </a:prstGeom>
        <a:solidFill>
          <a:schemeClr val="accent3">
            <a:hueOff val="822853"/>
            <a:satOff val="-12173"/>
            <a:lumOff val="2284"/>
            <a:alphaOff val="0"/>
          </a:schemeClr>
        </a:solidFill>
        <a:ln w="12700" cap="flat" cmpd="sng" algn="ctr">
          <a:solidFill>
            <a:schemeClr val="accent3">
              <a:hueOff val="822853"/>
              <a:satOff val="-12173"/>
              <a:lumOff val="2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2C7CA-D5E9-4A0A-990A-024C717F0157}">
      <dsp:nvSpPr>
        <dsp:cNvPr id="0" name=""/>
        <dsp:cNvSpPr/>
      </dsp:nvSpPr>
      <dsp:spPr>
        <a:xfrm>
          <a:off x="4087896" y="1244963"/>
          <a:ext cx="780446" cy="130074"/>
        </a:xfrm>
        <a:prstGeom prst="parallelogram">
          <a:avLst>
            <a:gd name="adj" fmla="val 140840"/>
          </a:avLst>
        </a:prstGeom>
        <a:solidFill>
          <a:schemeClr val="accent3">
            <a:hueOff val="914282"/>
            <a:satOff val="-13526"/>
            <a:lumOff val="2538"/>
            <a:alphaOff val="0"/>
          </a:schemeClr>
        </a:solidFill>
        <a:ln w="12700" cap="flat" cmpd="sng" algn="ctr">
          <a:solidFill>
            <a:schemeClr val="accent3">
              <a:hueOff val="914282"/>
              <a:satOff val="-13526"/>
              <a:lumOff val="25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1F5DE-79C9-4FE0-A5BA-806FBF294E3E}">
      <dsp:nvSpPr>
        <dsp:cNvPr id="0" name=""/>
        <dsp:cNvSpPr/>
      </dsp:nvSpPr>
      <dsp:spPr>
        <a:xfrm>
          <a:off x="4913868" y="1244963"/>
          <a:ext cx="780446" cy="130074"/>
        </a:xfrm>
        <a:prstGeom prst="parallelogram">
          <a:avLst>
            <a:gd name="adj" fmla="val 140840"/>
          </a:avLst>
        </a:prstGeom>
        <a:solidFill>
          <a:schemeClr val="accent3">
            <a:hueOff val="1005710"/>
            <a:satOff val="-14878"/>
            <a:lumOff val="2791"/>
            <a:alphaOff val="0"/>
          </a:schemeClr>
        </a:solidFill>
        <a:ln w="12700" cap="flat" cmpd="sng" algn="ctr">
          <a:solidFill>
            <a:schemeClr val="accent3">
              <a:hueOff val="1005710"/>
              <a:satOff val="-14878"/>
              <a:lumOff val="27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623F6-0E4B-4723-857B-68AB4873BD58}">
      <dsp:nvSpPr>
        <dsp:cNvPr id="0" name=""/>
        <dsp:cNvSpPr/>
      </dsp:nvSpPr>
      <dsp:spPr>
        <a:xfrm>
          <a:off x="5739840" y="1244963"/>
          <a:ext cx="780446" cy="130074"/>
        </a:xfrm>
        <a:prstGeom prst="parallelogram">
          <a:avLst>
            <a:gd name="adj" fmla="val 140840"/>
          </a:avLst>
        </a:prstGeom>
        <a:solidFill>
          <a:schemeClr val="accent3">
            <a:hueOff val="1097138"/>
            <a:satOff val="-16231"/>
            <a:lumOff val="3045"/>
            <a:alphaOff val="0"/>
          </a:schemeClr>
        </a:solidFill>
        <a:ln w="12700" cap="flat" cmpd="sng" algn="ctr">
          <a:solidFill>
            <a:schemeClr val="accent3">
              <a:hueOff val="1097138"/>
              <a:satOff val="-16231"/>
              <a:lumOff val="30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8C9C5-309D-4350-BB31-E03FAA44AF54}">
      <dsp:nvSpPr>
        <dsp:cNvPr id="0" name=""/>
        <dsp:cNvSpPr/>
      </dsp:nvSpPr>
      <dsp:spPr>
        <a:xfrm>
          <a:off x="6565812" y="1244963"/>
          <a:ext cx="780446" cy="130074"/>
        </a:xfrm>
        <a:prstGeom prst="parallelogram">
          <a:avLst>
            <a:gd name="adj" fmla="val 140840"/>
          </a:avLst>
        </a:prstGeom>
        <a:solidFill>
          <a:schemeClr val="accent3">
            <a:hueOff val="1188566"/>
            <a:satOff val="-17584"/>
            <a:lumOff val="3299"/>
            <a:alphaOff val="0"/>
          </a:schemeClr>
        </a:solidFill>
        <a:ln w="12700" cap="flat" cmpd="sng" algn="ctr">
          <a:solidFill>
            <a:schemeClr val="accent3">
              <a:hueOff val="1188566"/>
              <a:satOff val="-17584"/>
              <a:lumOff val="32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70951-183E-4D10-B60D-8971AF2B732D}">
      <dsp:nvSpPr>
        <dsp:cNvPr id="0" name=""/>
        <dsp:cNvSpPr/>
      </dsp:nvSpPr>
      <dsp:spPr>
        <a:xfrm>
          <a:off x="1609979" y="1425400"/>
          <a:ext cx="5853345" cy="5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a:lnSpc>
              <a:spcPct val="90000"/>
            </a:lnSpc>
            <a:spcBef>
              <a:spcPct val="0"/>
            </a:spcBef>
            <a:spcAft>
              <a:spcPct val="35000"/>
            </a:spcAft>
            <a:buNone/>
          </a:pPr>
          <a:r>
            <a:rPr lang="en-US" sz="3200" b="1" kern="1200"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Adverse Weather</a:t>
          </a:r>
        </a:p>
      </dsp:txBody>
      <dsp:txXfrm>
        <a:off x="1609979" y="1425400"/>
        <a:ext cx="5853345" cy="532122"/>
      </dsp:txXfrm>
    </dsp:sp>
    <dsp:sp modelId="{E802458E-DBEE-4045-8196-6DAEC3A32999}">
      <dsp:nvSpPr>
        <dsp:cNvPr id="0" name=""/>
        <dsp:cNvSpPr/>
      </dsp:nvSpPr>
      <dsp:spPr>
        <a:xfrm>
          <a:off x="1609979" y="1957522"/>
          <a:ext cx="780446" cy="130074"/>
        </a:xfrm>
        <a:prstGeom prst="parallelogram">
          <a:avLst>
            <a:gd name="adj" fmla="val 140840"/>
          </a:avLst>
        </a:prstGeom>
        <a:solidFill>
          <a:schemeClr val="accent3">
            <a:hueOff val="1279994"/>
            <a:satOff val="-18936"/>
            <a:lumOff val="3553"/>
            <a:alphaOff val="0"/>
          </a:schemeClr>
        </a:solidFill>
        <a:ln w="12700" cap="flat" cmpd="sng" algn="ctr">
          <a:solidFill>
            <a:schemeClr val="accent3">
              <a:hueOff val="1279994"/>
              <a:satOff val="-18936"/>
              <a:lumOff val="3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84E59-FDAD-41BC-B581-1B8180503181}">
      <dsp:nvSpPr>
        <dsp:cNvPr id="0" name=""/>
        <dsp:cNvSpPr/>
      </dsp:nvSpPr>
      <dsp:spPr>
        <a:xfrm>
          <a:off x="2435952" y="1957522"/>
          <a:ext cx="780446" cy="130074"/>
        </a:xfrm>
        <a:prstGeom prst="parallelogram">
          <a:avLst>
            <a:gd name="adj" fmla="val 140840"/>
          </a:avLst>
        </a:prstGeom>
        <a:solidFill>
          <a:schemeClr val="accent3">
            <a:hueOff val="1371422"/>
            <a:satOff val="-20289"/>
            <a:lumOff val="3806"/>
            <a:alphaOff val="0"/>
          </a:schemeClr>
        </a:solidFill>
        <a:ln w="12700" cap="flat" cmpd="sng" algn="ctr">
          <a:solidFill>
            <a:schemeClr val="accent3">
              <a:hueOff val="1371422"/>
              <a:satOff val="-20289"/>
              <a:lumOff val="3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2BF38-3447-4011-8C02-E71A83452E6C}">
      <dsp:nvSpPr>
        <dsp:cNvPr id="0" name=""/>
        <dsp:cNvSpPr/>
      </dsp:nvSpPr>
      <dsp:spPr>
        <a:xfrm>
          <a:off x="3261924" y="1957522"/>
          <a:ext cx="780446" cy="130074"/>
        </a:xfrm>
        <a:prstGeom prst="parallelogram">
          <a:avLst>
            <a:gd name="adj" fmla="val 140840"/>
          </a:avLst>
        </a:prstGeom>
        <a:solidFill>
          <a:schemeClr val="accent3">
            <a:hueOff val="1462851"/>
            <a:satOff val="-21641"/>
            <a:lumOff val="4060"/>
            <a:alphaOff val="0"/>
          </a:schemeClr>
        </a:solidFill>
        <a:ln w="12700" cap="flat" cmpd="sng" algn="ctr">
          <a:solidFill>
            <a:schemeClr val="accent3">
              <a:hueOff val="1462851"/>
              <a:satOff val="-21641"/>
              <a:lumOff val="40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CC97C-6D74-4973-B67B-183ACFFBF784}">
      <dsp:nvSpPr>
        <dsp:cNvPr id="0" name=""/>
        <dsp:cNvSpPr/>
      </dsp:nvSpPr>
      <dsp:spPr>
        <a:xfrm>
          <a:off x="4087896" y="1957522"/>
          <a:ext cx="780446" cy="130074"/>
        </a:xfrm>
        <a:prstGeom prst="parallelogram">
          <a:avLst>
            <a:gd name="adj" fmla="val 140840"/>
          </a:avLst>
        </a:prstGeom>
        <a:solidFill>
          <a:schemeClr val="accent3">
            <a:hueOff val="1554279"/>
            <a:satOff val="-22994"/>
            <a:lumOff val="4314"/>
            <a:alphaOff val="0"/>
          </a:schemeClr>
        </a:solidFill>
        <a:ln w="12700" cap="flat" cmpd="sng" algn="ctr">
          <a:solidFill>
            <a:schemeClr val="accent3">
              <a:hueOff val="1554279"/>
              <a:satOff val="-2299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CA660-2D38-4254-A9C7-92FF09FD5E0B}">
      <dsp:nvSpPr>
        <dsp:cNvPr id="0" name=""/>
        <dsp:cNvSpPr/>
      </dsp:nvSpPr>
      <dsp:spPr>
        <a:xfrm>
          <a:off x="4913868" y="1957522"/>
          <a:ext cx="780446" cy="130074"/>
        </a:xfrm>
        <a:prstGeom prst="parallelogram">
          <a:avLst>
            <a:gd name="adj" fmla="val 140840"/>
          </a:avLst>
        </a:prstGeom>
        <a:solidFill>
          <a:schemeClr val="accent3">
            <a:hueOff val="1645707"/>
            <a:satOff val="-24347"/>
            <a:lumOff val="4568"/>
            <a:alphaOff val="0"/>
          </a:schemeClr>
        </a:solidFill>
        <a:ln w="12700" cap="flat" cmpd="sng" algn="ctr">
          <a:solidFill>
            <a:schemeClr val="accent3">
              <a:hueOff val="1645707"/>
              <a:satOff val="-24347"/>
              <a:lumOff val="4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4D0A9-3CAF-4160-B737-B4A45876BD99}">
      <dsp:nvSpPr>
        <dsp:cNvPr id="0" name=""/>
        <dsp:cNvSpPr/>
      </dsp:nvSpPr>
      <dsp:spPr>
        <a:xfrm>
          <a:off x="5739840" y="1957522"/>
          <a:ext cx="780446" cy="130074"/>
        </a:xfrm>
        <a:prstGeom prst="parallelogram">
          <a:avLst>
            <a:gd name="adj" fmla="val 140840"/>
          </a:avLst>
        </a:prstGeom>
        <a:solidFill>
          <a:schemeClr val="accent3">
            <a:hueOff val="1737135"/>
            <a:satOff val="-25699"/>
            <a:lumOff val="4822"/>
            <a:alphaOff val="0"/>
          </a:schemeClr>
        </a:solidFill>
        <a:ln w="12700" cap="flat" cmpd="sng" algn="ctr">
          <a:solidFill>
            <a:schemeClr val="accent3">
              <a:hueOff val="1737135"/>
              <a:satOff val="-25699"/>
              <a:lumOff val="4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C38F4-39E2-4616-A35C-5AE84029B210}">
      <dsp:nvSpPr>
        <dsp:cNvPr id="0" name=""/>
        <dsp:cNvSpPr/>
      </dsp:nvSpPr>
      <dsp:spPr>
        <a:xfrm>
          <a:off x="6565812" y="1957522"/>
          <a:ext cx="780446" cy="130074"/>
        </a:xfrm>
        <a:prstGeom prst="parallelogram">
          <a:avLst>
            <a:gd name="adj" fmla="val 140840"/>
          </a:avLst>
        </a:prstGeom>
        <a:solidFill>
          <a:schemeClr val="accent3">
            <a:hueOff val="1828563"/>
            <a:satOff val="-27052"/>
            <a:lumOff val="5075"/>
            <a:alphaOff val="0"/>
          </a:schemeClr>
        </a:solidFill>
        <a:ln w="12700" cap="flat" cmpd="sng" algn="ctr">
          <a:solidFill>
            <a:schemeClr val="accent3">
              <a:hueOff val="1828563"/>
              <a:satOff val="-27052"/>
              <a:lumOff val="50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8F994-A634-4249-B09E-9383536596E3}">
      <dsp:nvSpPr>
        <dsp:cNvPr id="0" name=""/>
        <dsp:cNvSpPr/>
      </dsp:nvSpPr>
      <dsp:spPr>
        <a:xfrm>
          <a:off x="1609979" y="2137958"/>
          <a:ext cx="5853345" cy="5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a:lnSpc>
              <a:spcPct val="90000"/>
            </a:lnSpc>
            <a:spcBef>
              <a:spcPct val="0"/>
            </a:spcBef>
            <a:spcAft>
              <a:spcPct val="35000"/>
            </a:spcAft>
            <a:buNone/>
          </a:pPr>
          <a:r>
            <a:rPr lang="en-US" sz="3200" b="1" kern="1200"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Fire Safety</a:t>
          </a:r>
        </a:p>
      </dsp:txBody>
      <dsp:txXfrm>
        <a:off x="1609979" y="2137958"/>
        <a:ext cx="5853345" cy="532122"/>
      </dsp:txXfrm>
    </dsp:sp>
    <dsp:sp modelId="{BEA3F7FA-9930-47F9-88FA-4168B73B07A8}">
      <dsp:nvSpPr>
        <dsp:cNvPr id="0" name=""/>
        <dsp:cNvSpPr/>
      </dsp:nvSpPr>
      <dsp:spPr>
        <a:xfrm>
          <a:off x="1609979" y="2670081"/>
          <a:ext cx="780446" cy="130074"/>
        </a:xfrm>
        <a:prstGeom prst="parallelogram">
          <a:avLst>
            <a:gd name="adj" fmla="val 140840"/>
          </a:avLst>
        </a:prstGeom>
        <a:solidFill>
          <a:schemeClr val="accent3">
            <a:hueOff val="1919991"/>
            <a:satOff val="-28404"/>
            <a:lumOff val="5329"/>
            <a:alphaOff val="0"/>
          </a:schemeClr>
        </a:solidFill>
        <a:ln w="12700" cap="flat" cmpd="sng" algn="ctr">
          <a:solidFill>
            <a:schemeClr val="accent3">
              <a:hueOff val="1919991"/>
              <a:satOff val="-28404"/>
              <a:lumOff val="53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F0A38-44A9-4711-8EC2-5EC140C43E6B}">
      <dsp:nvSpPr>
        <dsp:cNvPr id="0" name=""/>
        <dsp:cNvSpPr/>
      </dsp:nvSpPr>
      <dsp:spPr>
        <a:xfrm>
          <a:off x="2435952" y="2670081"/>
          <a:ext cx="780446" cy="130074"/>
        </a:xfrm>
        <a:prstGeom prst="parallelogram">
          <a:avLst>
            <a:gd name="adj" fmla="val 140840"/>
          </a:avLst>
        </a:prstGeom>
        <a:solidFill>
          <a:schemeClr val="accent3">
            <a:hueOff val="2011420"/>
            <a:satOff val="-29757"/>
            <a:lumOff val="5583"/>
            <a:alphaOff val="0"/>
          </a:schemeClr>
        </a:solidFill>
        <a:ln w="12700" cap="flat" cmpd="sng" algn="ctr">
          <a:solidFill>
            <a:schemeClr val="accent3">
              <a:hueOff val="2011420"/>
              <a:satOff val="-29757"/>
              <a:lumOff val="55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4E50C-1E26-4B4C-844E-B427818930BB}">
      <dsp:nvSpPr>
        <dsp:cNvPr id="0" name=""/>
        <dsp:cNvSpPr/>
      </dsp:nvSpPr>
      <dsp:spPr>
        <a:xfrm>
          <a:off x="3261924" y="2670081"/>
          <a:ext cx="780446" cy="130074"/>
        </a:xfrm>
        <a:prstGeom prst="parallelogram">
          <a:avLst>
            <a:gd name="adj" fmla="val 140840"/>
          </a:avLst>
        </a:prstGeom>
        <a:solidFill>
          <a:schemeClr val="accent3">
            <a:hueOff val="2102848"/>
            <a:satOff val="-31110"/>
            <a:lumOff val="5837"/>
            <a:alphaOff val="0"/>
          </a:schemeClr>
        </a:solidFill>
        <a:ln w="12700" cap="flat" cmpd="sng" algn="ctr">
          <a:solidFill>
            <a:schemeClr val="accent3">
              <a:hueOff val="2102848"/>
              <a:satOff val="-31110"/>
              <a:lumOff val="58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A3FAE-4135-4020-A3EC-2221090656D2}">
      <dsp:nvSpPr>
        <dsp:cNvPr id="0" name=""/>
        <dsp:cNvSpPr/>
      </dsp:nvSpPr>
      <dsp:spPr>
        <a:xfrm>
          <a:off x="4087896" y="2670081"/>
          <a:ext cx="780446" cy="130074"/>
        </a:xfrm>
        <a:prstGeom prst="parallelogram">
          <a:avLst>
            <a:gd name="adj" fmla="val 140840"/>
          </a:avLst>
        </a:prstGeom>
        <a:solidFill>
          <a:schemeClr val="accent3">
            <a:hueOff val="2194276"/>
            <a:satOff val="-32462"/>
            <a:lumOff val="6090"/>
            <a:alphaOff val="0"/>
          </a:schemeClr>
        </a:solidFill>
        <a:ln w="12700" cap="flat" cmpd="sng" algn="ctr">
          <a:solidFill>
            <a:schemeClr val="accent3">
              <a:hueOff val="2194276"/>
              <a:satOff val="-32462"/>
              <a:lumOff val="60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E3786-CC02-425C-B20E-0CFF67C602AA}">
      <dsp:nvSpPr>
        <dsp:cNvPr id="0" name=""/>
        <dsp:cNvSpPr/>
      </dsp:nvSpPr>
      <dsp:spPr>
        <a:xfrm>
          <a:off x="4913868" y="2670081"/>
          <a:ext cx="780446" cy="130074"/>
        </a:xfrm>
        <a:prstGeom prst="parallelogram">
          <a:avLst>
            <a:gd name="adj" fmla="val 140840"/>
          </a:avLst>
        </a:prstGeom>
        <a:solidFill>
          <a:schemeClr val="accent3">
            <a:hueOff val="2285704"/>
            <a:satOff val="-33815"/>
            <a:lumOff val="6344"/>
            <a:alphaOff val="0"/>
          </a:schemeClr>
        </a:solidFill>
        <a:ln w="12700" cap="flat" cmpd="sng" algn="ctr">
          <a:solidFill>
            <a:schemeClr val="accent3">
              <a:hueOff val="2285704"/>
              <a:satOff val="-33815"/>
              <a:lumOff val="63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FC36E-7C0B-4505-B847-EC80EFE1460F}">
      <dsp:nvSpPr>
        <dsp:cNvPr id="0" name=""/>
        <dsp:cNvSpPr/>
      </dsp:nvSpPr>
      <dsp:spPr>
        <a:xfrm>
          <a:off x="5739840" y="2670081"/>
          <a:ext cx="780446" cy="130074"/>
        </a:xfrm>
        <a:prstGeom prst="parallelogram">
          <a:avLst>
            <a:gd name="adj" fmla="val 140840"/>
          </a:avLst>
        </a:prstGeom>
        <a:solidFill>
          <a:schemeClr val="accent3">
            <a:hueOff val="2377132"/>
            <a:satOff val="-35167"/>
            <a:lumOff val="6598"/>
            <a:alphaOff val="0"/>
          </a:schemeClr>
        </a:solidFill>
        <a:ln w="12700" cap="flat" cmpd="sng" algn="ctr">
          <a:solidFill>
            <a:schemeClr val="accent3">
              <a:hueOff val="2377132"/>
              <a:satOff val="-35167"/>
              <a:lumOff val="6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471C0-937A-499B-9156-863CE0591E9A}">
      <dsp:nvSpPr>
        <dsp:cNvPr id="0" name=""/>
        <dsp:cNvSpPr/>
      </dsp:nvSpPr>
      <dsp:spPr>
        <a:xfrm>
          <a:off x="6565812" y="2670081"/>
          <a:ext cx="780446" cy="130074"/>
        </a:xfrm>
        <a:prstGeom prst="parallelogram">
          <a:avLst>
            <a:gd name="adj" fmla="val 140840"/>
          </a:avLst>
        </a:prstGeom>
        <a:solidFill>
          <a:schemeClr val="accent3">
            <a:hueOff val="2468560"/>
            <a:satOff val="-36520"/>
            <a:lumOff val="6852"/>
            <a:alphaOff val="0"/>
          </a:schemeClr>
        </a:solidFill>
        <a:ln w="12700" cap="flat" cmpd="sng" algn="ctr">
          <a:solidFill>
            <a:schemeClr val="accent3">
              <a:hueOff val="2468560"/>
              <a:satOff val="-36520"/>
              <a:lumOff val="68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1DC995-B789-4203-985A-5BF22DABDF23}">
      <dsp:nvSpPr>
        <dsp:cNvPr id="0" name=""/>
        <dsp:cNvSpPr/>
      </dsp:nvSpPr>
      <dsp:spPr>
        <a:xfrm>
          <a:off x="1609979" y="2850517"/>
          <a:ext cx="5853345" cy="5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a:lnSpc>
              <a:spcPct val="90000"/>
            </a:lnSpc>
            <a:spcBef>
              <a:spcPct val="0"/>
            </a:spcBef>
            <a:spcAft>
              <a:spcPct val="35000"/>
            </a:spcAft>
            <a:buNone/>
          </a:pPr>
          <a:r>
            <a:rPr lang="en-US" sz="3200" b="1" kern="1200"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Cell Phones</a:t>
          </a:r>
        </a:p>
      </dsp:txBody>
      <dsp:txXfrm>
        <a:off x="1609979" y="2850517"/>
        <a:ext cx="5853345" cy="532122"/>
      </dsp:txXfrm>
    </dsp:sp>
    <dsp:sp modelId="{C66226B0-0F49-4BBD-8B09-53C9389B12CF}">
      <dsp:nvSpPr>
        <dsp:cNvPr id="0" name=""/>
        <dsp:cNvSpPr/>
      </dsp:nvSpPr>
      <dsp:spPr>
        <a:xfrm>
          <a:off x="1609979" y="3382639"/>
          <a:ext cx="780446" cy="130074"/>
        </a:xfrm>
        <a:prstGeom prst="parallelogram">
          <a:avLst>
            <a:gd name="adj" fmla="val 140840"/>
          </a:avLst>
        </a:prstGeom>
        <a:solidFill>
          <a:schemeClr val="accent3">
            <a:hueOff val="2559988"/>
            <a:satOff val="-37872"/>
            <a:lumOff val="7105"/>
            <a:alphaOff val="0"/>
          </a:schemeClr>
        </a:solidFill>
        <a:ln w="12700" cap="flat" cmpd="sng" algn="ctr">
          <a:solidFill>
            <a:schemeClr val="accent3">
              <a:hueOff val="2559988"/>
              <a:satOff val="-37872"/>
              <a:lumOff val="7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15B51-8210-4F6D-BCD1-A6942F1F6DDF}">
      <dsp:nvSpPr>
        <dsp:cNvPr id="0" name=""/>
        <dsp:cNvSpPr/>
      </dsp:nvSpPr>
      <dsp:spPr>
        <a:xfrm>
          <a:off x="2435952" y="3382639"/>
          <a:ext cx="780446" cy="130074"/>
        </a:xfrm>
        <a:prstGeom prst="parallelogram">
          <a:avLst>
            <a:gd name="adj" fmla="val 140840"/>
          </a:avLst>
        </a:prstGeom>
        <a:solidFill>
          <a:schemeClr val="accent3">
            <a:hueOff val="2651416"/>
            <a:satOff val="-39225"/>
            <a:lumOff val="7359"/>
            <a:alphaOff val="0"/>
          </a:schemeClr>
        </a:solidFill>
        <a:ln w="12700" cap="flat" cmpd="sng" algn="ctr">
          <a:solidFill>
            <a:schemeClr val="accent3">
              <a:hueOff val="2651416"/>
              <a:satOff val="-39225"/>
              <a:lumOff val="7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23522-7CCC-4A97-A08B-28671FB685B0}">
      <dsp:nvSpPr>
        <dsp:cNvPr id="0" name=""/>
        <dsp:cNvSpPr/>
      </dsp:nvSpPr>
      <dsp:spPr>
        <a:xfrm>
          <a:off x="3261924" y="3382639"/>
          <a:ext cx="780446" cy="130074"/>
        </a:xfrm>
        <a:prstGeom prst="parallelogram">
          <a:avLst>
            <a:gd name="adj" fmla="val 140840"/>
          </a:avLst>
        </a:prstGeom>
        <a:solidFill>
          <a:schemeClr val="accent3">
            <a:hueOff val="2742845"/>
            <a:satOff val="-40578"/>
            <a:lumOff val="7613"/>
            <a:alphaOff val="0"/>
          </a:schemeClr>
        </a:solidFill>
        <a:ln w="12700" cap="flat" cmpd="sng" algn="ctr">
          <a:solidFill>
            <a:schemeClr val="accent3">
              <a:hueOff val="2742845"/>
              <a:satOff val="-40578"/>
              <a:lumOff val="76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1E01B-F624-4AC3-A29E-B029ADC6D138}">
      <dsp:nvSpPr>
        <dsp:cNvPr id="0" name=""/>
        <dsp:cNvSpPr/>
      </dsp:nvSpPr>
      <dsp:spPr>
        <a:xfrm>
          <a:off x="4087896" y="3382639"/>
          <a:ext cx="780446" cy="130074"/>
        </a:xfrm>
        <a:prstGeom prst="parallelogram">
          <a:avLst>
            <a:gd name="adj" fmla="val 140840"/>
          </a:avLst>
        </a:prstGeom>
        <a:solidFill>
          <a:schemeClr val="accent3">
            <a:hueOff val="2834273"/>
            <a:satOff val="-41930"/>
            <a:lumOff val="7867"/>
            <a:alphaOff val="0"/>
          </a:schemeClr>
        </a:solidFill>
        <a:ln w="12700" cap="flat" cmpd="sng" algn="ctr">
          <a:solidFill>
            <a:schemeClr val="accent3">
              <a:hueOff val="2834273"/>
              <a:satOff val="-41930"/>
              <a:lumOff val="78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8E421-D363-4530-A7EA-9A859D2CE48F}">
      <dsp:nvSpPr>
        <dsp:cNvPr id="0" name=""/>
        <dsp:cNvSpPr/>
      </dsp:nvSpPr>
      <dsp:spPr>
        <a:xfrm>
          <a:off x="4913868" y="3382639"/>
          <a:ext cx="780446" cy="130074"/>
        </a:xfrm>
        <a:prstGeom prst="parallelogram">
          <a:avLst>
            <a:gd name="adj" fmla="val 140840"/>
          </a:avLst>
        </a:prstGeom>
        <a:solidFill>
          <a:schemeClr val="accent3">
            <a:hueOff val="2925701"/>
            <a:satOff val="-43283"/>
            <a:lumOff val="8120"/>
            <a:alphaOff val="0"/>
          </a:schemeClr>
        </a:solidFill>
        <a:ln w="12700" cap="flat" cmpd="sng" algn="ctr">
          <a:solidFill>
            <a:schemeClr val="accent3">
              <a:hueOff val="2925701"/>
              <a:satOff val="-43283"/>
              <a:lumOff val="81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DD43F-DA8E-453C-AC84-2F8EF9080C3B}">
      <dsp:nvSpPr>
        <dsp:cNvPr id="0" name=""/>
        <dsp:cNvSpPr/>
      </dsp:nvSpPr>
      <dsp:spPr>
        <a:xfrm>
          <a:off x="5739840" y="3382639"/>
          <a:ext cx="780446" cy="130074"/>
        </a:xfrm>
        <a:prstGeom prst="parallelogram">
          <a:avLst>
            <a:gd name="adj" fmla="val 140840"/>
          </a:avLst>
        </a:prstGeom>
        <a:solidFill>
          <a:schemeClr val="accent3">
            <a:hueOff val="3017129"/>
            <a:satOff val="-44635"/>
            <a:lumOff val="8374"/>
            <a:alphaOff val="0"/>
          </a:schemeClr>
        </a:solidFill>
        <a:ln w="12700" cap="flat" cmpd="sng" algn="ctr">
          <a:solidFill>
            <a:schemeClr val="accent3">
              <a:hueOff val="3017129"/>
              <a:satOff val="-44635"/>
              <a:lumOff val="83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698D0-1870-4241-97DF-98FCB4485D97}">
      <dsp:nvSpPr>
        <dsp:cNvPr id="0" name=""/>
        <dsp:cNvSpPr/>
      </dsp:nvSpPr>
      <dsp:spPr>
        <a:xfrm>
          <a:off x="6565812" y="3382639"/>
          <a:ext cx="780446" cy="130074"/>
        </a:xfrm>
        <a:prstGeom prst="parallelogram">
          <a:avLst>
            <a:gd name="adj" fmla="val 140840"/>
          </a:avLst>
        </a:prstGeom>
        <a:solidFill>
          <a:schemeClr val="accent3">
            <a:hueOff val="3108557"/>
            <a:satOff val="-45988"/>
            <a:lumOff val="8628"/>
            <a:alphaOff val="0"/>
          </a:schemeClr>
        </a:solidFill>
        <a:ln w="12700" cap="flat" cmpd="sng" algn="ctr">
          <a:solidFill>
            <a:schemeClr val="accent3">
              <a:hueOff val="3108557"/>
              <a:satOff val="-4598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3A4CE-77ED-4238-BE97-CDD6C06EC80D}">
      <dsp:nvSpPr>
        <dsp:cNvPr id="0" name=""/>
        <dsp:cNvSpPr/>
      </dsp:nvSpPr>
      <dsp:spPr>
        <a:xfrm>
          <a:off x="0" y="1849"/>
          <a:ext cx="5397229" cy="9656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Name or Go by Name</a:t>
          </a:r>
        </a:p>
      </dsp:txBody>
      <dsp:txXfrm>
        <a:off x="47138" y="48987"/>
        <a:ext cx="5302953" cy="871351"/>
      </dsp:txXfrm>
    </dsp:sp>
    <dsp:sp modelId="{984611DB-B812-4C39-A53A-59EBB2C4636B}">
      <dsp:nvSpPr>
        <dsp:cNvPr id="0" name=""/>
        <dsp:cNvSpPr/>
      </dsp:nvSpPr>
      <dsp:spPr>
        <a:xfrm>
          <a:off x="0" y="973306"/>
          <a:ext cx="5397229" cy="965627"/>
        </a:xfrm>
        <a:prstGeom prst="roundRect">
          <a:avLst/>
        </a:prstGeom>
        <a:solidFill>
          <a:schemeClr val="accent4">
            <a:hueOff val="-496882"/>
            <a:satOff val="902"/>
            <a:lumOff val="-3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Worse Base? Best Base?</a:t>
          </a:r>
        </a:p>
      </dsp:txBody>
      <dsp:txXfrm>
        <a:off x="47138" y="1020444"/>
        <a:ext cx="5302953" cy="871351"/>
      </dsp:txXfrm>
    </dsp:sp>
    <dsp:sp modelId="{E64F8C42-E03A-4471-AEF9-5CF55BAF4B44}">
      <dsp:nvSpPr>
        <dsp:cNvPr id="0" name=""/>
        <dsp:cNvSpPr/>
      </dsp:nvSpPr>
      <dsp:spPr>
        <a:xfrm>
          <a:off x="0" y="1944473"/>
          <a:ext cx="5397229" cy="965627"/>
        </a:xfrm>
        <a:prstGeom prst="roundRect">
          <a:avLst/>
        </a:prstGeom>
        <a:solidFill>
          <a:schemeClr val="accent4">
            <a:hueOff val="-993763"/>
            <a:satOff val="1804"/>
            <a:lumOff val="-6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Why are you here?  </a:t>
          </a:r>
        </a:p>
      </dsp:txBody>
      <dsp:txXfrm>
        <a:off x="47138" y="1991611"/>
        <a:ext cx="5302953" cy="871351"/>
      </dsp:txXfrm>
    </dsp:sp>
    <dsp:sp modelId="{30AF88AA-782D-4C78-83D5-36DD642B1091}">
      <dsp:nvSpPr>
        <dsp:cNvPr id="0" name=""/>
        <dsp:cNvSpPr/>
      </dsp:nvSpPr>
      <dsp:spPr>
        <a:xfrm>
          <a:off x="0" y="2915641"/>
          <a:ext cx="5397229" cy="965627"/>
        </a:xfrm>
        <a:prstGeom prst="roundRect">
          <a:avLst/>
        </a:prstGeom>
        <a:solidFill>
          <a:schemeClr val="accent4">
            <a:hueOff val="-1490645"/>
            <a:satOff val="2705"/>
            <a:lumOff val="-9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What is your experience with Load Planning ?</a:t>
          </a:r>
        </a:p>
      </dsp:txBody>
      <dsp:txXfrm>
        <a:off x="47138" y="2962779"/>
        <a:ext cx="5302953" cy="871351"/>
      </dsp:txXfrm>
    </dsp:sp>
    <dsp:sp modelId="{1F28EC4B-2AA6-4900-9820-56C856B3E2ED}">
      <dsp:nvSpPr>
        <dsp:cNvPr id="0" name=""/>
        <dsp:cNvSpPr/>
      </dsp:nvSpPr>
      <dsp:spPr>
        <a:xfrm>
          <a:off x="0" y="3886809"/>
          <a:ext cx="5397229" cy="965627"/>
        </a:xfrm>
        <a:prstGeom prst="roundRect">
          <a:avLst/>
        </a:prstGeom>
        <a:solidFill>
          <a:schemeClr val="accent4">
            <a:hueOff val="-1987526"/>
            <a:satOff val="3607"/>
            <a:lumOff val="-1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Where is home? And Hobbies?</a:t>
          </a:r>
        </a:p>
        <a:p>
          <a:pPr marL="0" lvl="0" indent="0" algn="l" defTabSz="1066800" rtl="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47138" y="3933947"/>
        <a:ext cx="5302953" cy="8713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B121E-D0EF-4202-BDD9-30AABD39FE10}"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6577-BCF7-47B1-9DFE-E9D65AA59103}" type="slidenum">
              <a:rPr lang="en-US" smtClean="0"/>
              <a:t>‹#›</a:t>
            </a:fld>
            <a:endParaRPr lang="en-US"/>
          </a:p>
        </p:txBody>
      </p:sp>
    </p:spTree>
    <p:extLst>
      <p:ext uri="{BB962C8B-B14F-4D97-AF65-F5344CB8AC3E}">
        <p14:creationId xmlns:p14="http://schemas.microsoft.com/office/powerpoint/2010/main" val="8775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56F2CD2B-78AC-45D9-902F-0FCD1C598BB4}" type="slidenum">
              <a:rPr lang="en-US" smtClean="0"/>
              <a:t>1</a:t>
            </a:fld>
            <a:endParaRPr lang="en-US"/>
          </a:p>
        </p:txBody>
      </p:sp>
    </p:spTree>
    <p:extLst>
      <p:ext uri="{BB962C8B-B14F-4D97-AF65-F5344CB8AC3E}">
        <p14:creationId xmlns:p14="http://schemas.microsoft.com/office/powerpoint/2010/main" val="260324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12</a:t>
            </a:fld>
            <a:endParaRPr lang="en-US"/>
          </a:p>
        </p:txBody>
      </p:sp>
    </p:spTree>
    <p:extLst>
      <p:ext uri="{BB962C8B-B14F-4D97-AF65-F5344CB8AC3E}">
        <p14:creationId xmlns:p14="http://schemas.microsoft.com/office/powerpoint/2010/main" val="103882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14</a:t>
            </a:fld>
            <a:endParaRPr lang="en-US"/>
          </a:p>
        </p:txBody>
      </p:sp>
    </p:spTree>
    <p:extLst>
      <p:ext uri="{BB962C8B-B14F-4D97-AF65-F5344CB8AC3E}">
        <p14:creationId xmlns:p14="http://schemas.microsoft.com/office/powerpoint/2010/main" val="102581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15</a:t>
            </a:fld>
            <a:endParaRPr lang="en-US"/>
          </a:p>
        </p:txBody>
      </p:sp>
    </p:spTree>
    <p:extLst>
      <p:ext uri="{BB962C8B-B14F-4D97-AF65-F5344CB8AC3E}">
        <p14:creationId xmlns:p14="http://schemas.microsoft.com/office/powerpoint/2010/main" val="1581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18</a:t>
            </a:fld>
            <a:endParaRPr lang="en-US"/>
          </a:p>
        </p:txBody>
      </p:sp>
    </p:spTree>
    <p:extLst>
      <p:ext uri="{BB962C8B-B14F-4D97-AF65-F5344CB8AC3E}">
        <p14:creationId xmlns:p14="http://schemas.microsoft.com/office/powerpoint/2010/main" val="39670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19</a:t>
            </a:fld>
            <a:endParaRPr lang="en-US"/>
          </a:p>
        </p:txBody>
      </p:sp>
    </p:spTree>
    <p:extLst>
      <p:ext uri="{BB962C8B-B14F-4D97-AF65-F5344CB8AC3E}">
        <p14:creationId xmlns:p14="http://schemas.microsoft.com/office/powerpoint/2010/main" val="303386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3</a:t>
            </a:fld>
            <a:endParaRPr lang="en-US"/>
          </a:p>
        </p:txBody>
      </p:sp>
    </p:spTree>
    <p:extLst>
      <p:ext uri="{BB962C8B-B14F-4D97-AF65-F5344CB8AC3E}">
        <p14:creationId xmlns:p14="http://schemas.microsoft.com/office/powerpoint/2010/main" val="293307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4</a:t>
            </a:fld>
            <a:endParaRPr lang="en-US"/>
          </a:p>
        </p:txBody>
      </p:sp>
    </p:spTree>
    <p:extLst>
      <p:ext uri="{BB962C8B-B14F-4D97-AF65-F5344CB8AC3E}">
        <p14:creationId xmlns:p14="http://schemas.microsoft.com/office/powerpoint/2010/main" val="85943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EACH STUDENT LOGS IN THE COMP:</a:t>
            </a:r>
            <a:r>
              <a:rPr lang="en-US" baseline="0"/>
              <a:t> ICODES </a:t>
            </a:r>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5</a:t>
            </a:fld>
            <a:endParaRPr lang="en-US"/>
          </a:p>
        </p:txBody>
      </p:sp>
    </p:spTree>
    <p:extLst>
      <p:ext uri="{BB962C8B-B14F-4D97-AF65-F5344CB8AC3E}">
        <p14:creationId xmlns:p14="http://schemas.microsoft.com/office/powerpoint/2010/main" val="143873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6</a:t>
            </a:fld>
            <a:endParaRPr lang="en-US"/>
          </a:p>
        </p:txBody>
      </p:sp>
    </p:spTree>
    <p:extLst>
      <p:ext uri="{BB962C8B-B14F-4D97-AF65-F5344CB8AC3E}">
        <p14:creationId xmlns:p14="http://schemas.microsoft.com/office/powerpoint/2010/main" val="210949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8</a:t>
            </a:fld>
            <a:endParaRPr lang="en-US"/>
          </a:p>
        </p:txBody>
      </p:sp>
    </p:spTree>
    <p:extLst>
      <p:ext uri="{BB962C8B-B14F-4D97-AF65-F5344CB8AC3E}">
        <p14:creationId xmlns:p14="http://schemas.microsoft.com/office/powerpoint/2010/main" val="375499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9</a:t>
            </a:fld>
            <a:endParaRPr lang="en-US"/>
          </a:p>
        </p:txBody>
      </p:sp>
    </p:spTree>
    <p:extLst>
      <p:ext uri="{BB962C8B-B14F-4D97-AF65-F5344CB8AC3E}">
        <p14:creationId xmlns:p14="http://schemas.microsoft.com/office/powerpoint/2010/main" val="278078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10</a:t>
            </a:fld>
            <a:endParaRPr lang="en-US"/>
          </a:p>
        </p:txBody>
      </p:sp>
    </p:spTree>
    <p:extLst>
      <p:ext uri="{BB962C8B-B14F-4D97-AF65-F5344CB8AC3E}">
        <p14:creationId xmlns:p14="http://schemas.microsoft.com/office/powerpoint/2010/main" val="340279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C6577-BCF7-47B1-9DFE-E9D65AA59103}" type="slidenum">
              <a:rPr lang="en-US" smtClean="0"/>
              <a:t>11</a:t>
            </a:fld>
            <a:endParaRPr lang="en-US"/>
          </a:p>
        </p:txBody>
      </p:sp>
    </p:spTree>
    <p:extLst>
      <p:ext uri="{BB962C8B-B14F-4D97-AF65-F5344CB8AC3E}">
        <p14:creationId xmlns:p14="http://schemas.microsoft.com/office/powerpoint/2010/main" val="204645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9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231136" y="2638044"/>
            <a:ext cx="7729728" cy="310198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7504E915-6B28-4731-9EC1-9D6006B0E527}" type="datetime1">
              <a:rPr lang="en-US" smtClean="0"/>
              <a:t>8/14/2023</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406055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BF47052C-5002-44BE-8651-A7DFD50ABEFE}" type="datetime1">
              <a:rPr lang="en-US" smtClean="0"/>
              <a:t>8/14/2023</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285825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Tree>
    <p:extLst>
      <p:ext uri="{BB962C8B-B14F-4D97-AF65-F5344CB8AC3E}">
        <p14:creationId xmlns:p14="http://schemas.microsoft.com/office/powerpoint/2010/main" val="231733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Tree>
    <p:extLst>
      <p:ext uri="{BB962C8B-B14F-4D97-AF65-F5344CB8AC3E}">
        <p14:creationId xmlns:p14="http://schemas.microsoft.com/office/powerpoint/2010/main" val="401417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prstGeom prst="rect">
            <a:avLst/>
          </a:prstGeo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056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9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231136" y="2638046"/>
            <a:ext cx="7729728" cy="31019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821429" y="6238816"/>
            <a:ext cx="2753747" cy="323968"/>
          </a:xfrm>
          <a:prstGeom prst="rect">
            <a:avLst/>
          </a:prstGeom>
        </p:spPr>
        <p:txBody>
          <a:bodyPr/>
          <a:lstStyle/>
          <a:p>
            <a:fld id="{2EF25B35-DEEF-4BA7-BE66-BD7E68874350}" type="datetime1">
              <a:rPr lang="en-US" smtClean="0"/>
              <a:t>8/14/2023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3" y="6217920"/>
            <a:ext cx="365760" cy="365760"/>
          </a:xfrm>
          <a:prstGeom prst="ellipse">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4297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5" y="4352465"/>
            <a:ext cx="6801612" cy="1265082"/>
          </a:xfrm>
          <a:prstGeom prst="rect">
            <a:avLst/>
          </a:prstGeo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7821429" y="6238816"/>
            <a:ext cx="2753747" cy="323968"/>
          </a:xfrm>
          <a:prstGeom prst="rect">
            <a:avLst/>
          </a:prstGeom>
        </p:spPr>
        <p:txBody>
          <a:bodyPr/>
          <a:lstStyle/>
          <a:p>
            <a:fld id="{190A5DB7-3BB8-4CC0-8773-E626708D1A4E}" type="datetime1">
              <a:rPr lang="en-US" smtClean="0"/>
              <a:t>8/14/2023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178476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7" y="2638044"/>
            <a:ext cx="4270247" cy="31019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7821429" y="6238816"/>
            <a:ext cx="2753747" cy="323968"/>
          </a:xfrm>
          <a:prstGeom prst="rect">
            <a:avLst/>
          </a:prstGeom>
        </p:spPr>
        <p:txBody>
          <a:bodyPr/>
          <a:lstStyle/>
          <a:p>
            <a:fld id="{53637321-08D9-46F6-B8EC-0479B2CB6878}" type="datetime1">
              <a:rPr lang="en-US" smtClean="0"/>
              <a:t>8/14/2023</a:t>
            </a:fld>
            <a:endParaRPr lang="en-US"/>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a:p>
        </p:txBody>
      </p:sp>
      <p:sp>
        <p:nvSpPr>
          <p:cNvPr id="10" name="Slide Number Placeholder 9"/>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331530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a:prstGeom prst="rect">
            <a:avLst/>
          </a:prstGeo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7" y="3143250"/>
            <a:ext cx="4253484" cy="2596776"/>
          </a:xfrm>
          <a:prstGeom prst="rect">
            <a:avLst/>
          </a:prstGeo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5"/>
            <a:ext cx="4270248" cy="704087"/>
          </a:xfrm>
          <a:prstGeom prst="rect">
            <a:avLst/>
          </a:prstGeo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a:xfrm>
            <a:off x="7821429" y="6238816"/>
            <a:ext cx="2753747" cy="323968"/>
          </a:xfrm>
          <a:prstGeom prst="rect">
            <a:avLst/>
          </a:prstGeom>
        </p:spPr>
        <p:txBody>
          <a:bodyPr/>
          <a:lstStyle/>
          <a:p>
            <a:fld id="{9454CF99-95CC-4E18-BD88-9631B1DB2F81}" type="datetime1">
              <a:rPr lang="en-US" smtClean="0"/>
              <a:t>8/14/2023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3" y="6217920"/>
            <a:ext cx="365760" cy="365760"/>
          </a:xfrm>
          <a:prstGeom prst="ellipse">
            <a:avLst/>
          </a:prstGeom>
        </p:spPr>
        <p:txBody>
          <a:bodyPr/>
          <a:lstStyle/>
          <a:p>
            <a:endParaRPr lang="en-US"/>
          </a:p>
        </p:txBody>
      </p:sp>
      <p:sp>
        <p:nvSpPr>
          <p:cNvPr id="10" name="Title 9"/>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2362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2EF25B35-DEEF-4BA7-BE66-BD7E68874350}" type="datetime1">
              <a:rPr lang="en-US" smtClean="0"/>
              <a:t>8/14/2023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5571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7821429" y="6238816"/>
            <a:ext cx="2753747" cy="323968"/>
          </a:xfrm>
          <a:prstGeom prst="rect">
            <a:avLst/>
          </a:prstGeom>
        </p:spPr>
        <p:txBody>
          <a:bodyPr/>
          <a:lstStyle/>
          <a:p>
            <a:fld id="{9F8FBC06-6317-483C-B17A-2A8EBF8EBED5}" type="datetime1">
              <a:rPr lang="en-US" smtClean="0"/>
              <a:t>8/14/2023</a:t>
            </a:fld>
            <a:endParaRPr lang="en-US"/>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388575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7" cy="323968"/>
          </a:xfrm>
          <a:prstGeom prst="rect">
            <a:avLst/>
          </a:prstGeom>
        </p:spPr>
        <p:txBody>
          <a:bodyPr/>
          <a:lstStyle/>
          <a:p>
            <a:fld id="{F0231897-8462-476B-9728-B7A2A2CA7BFC}" type="datetime1">
              <a:rPr lang="en-US" smtClean="0"/>
              <a:t>8/14/2023</a:t>
            </a:fld>
            <a:endParaRPr lang="en-US"/>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2206807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30"/>
            <a:ext cx="4486656" cy="1141497"/>
          </a:xfrm>
          <a:prstGeom prst="rect">
            <a:avLst/>
          </a:prstGeo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a:prstGeom prst="rect">
            <a:avLst/>
          </a:prstGeo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a:prstGeom prst="rect">
            <a:avLst/>
          </a:prstGeo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a:xfrm>
            <a:off x="7821429" y="6238816"/>
            <a:ext cx="2753747" cy="323968"/>
          </a:xfrm>
          <a:prstGeom prst="rect">
            <a:avLst/>
          </a:prstGeom>
        </p:spPr>
        <p:txBody>
          <a:bodyPr/>
          <a:lstStyle/>
          <a:p>
            <a:fld id="{BAB8E022-D3F4-4F8A-B951-F6F48104095E}" type="datetime1">
              <a:rPr lang="en-US" smtClean="0"/>
              <a:t>8/14/2023</a:t>
            </a:fld>
            <a:endParaRPr lang="en-US"/>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1589851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prstGeom prst="rect">
            <a:avLst/>
          </a:prstGeo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6001" y="0"/>
            <a:ext cx="6102097" cy="6858000"/>
          </a:xfrm>
          <a:prstGeom prst="rect">
            <a:avLst/>
          </a:prstGeo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115568" y="3549920"/>
            <a:ext cx="3794760" cy="2194037"/>
          </a:xfrm>
          <a:prstGeom prst="rect">
            <a:avLst/>
          </a:prstGeo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a:xfrm>
            <a:off x="7821429" y="6238816"/>
            <a:ext cx="2753747"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DBBC3154-9249-426D-98FE-AD6069A8CB3F}" type="datetime1">
              <a:rPr lang="en-US" smtClean="0"/>
              <a:t>8/14/2023</a:t>
            </a:fld>
            <a:endParaRPr lang="en-US"/>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694508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231136" y="2638046"/>
            <a:ext cx="7729728" cy="310198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21429" y="6238816"/>
            <a:ext cx="2753747" cy="323968"/>
          </a:xfrm>
          <a:prstGeom prst="rect">
            <a:avLst/>
          </a:prstGeom>
        </p:spPr>
        <p:txBody>
          <a:bodyPr/>
          <a:lstStyle/>
          <a:p>
            <a:fld id="{7504E915-6B28-4731-9EC1-9D6006B0E527}" type="datetime1">
              <a:rPr lang="en-US" smtClean="0"/>
              <a:t>8/14/2023</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118024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7" y="937260"/>
            <a:ext cx="6198489" cy="498348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21429" y="6238816"/>
            <a:ext cx="2753747" cy="323968"/>
          </a:xfrm>
          <a:prstGeom prst="rect">
            <a:avLst/>
          </a:prstGeom>
        </p:spPr>
        <p:txBody>
          <a:bodyPr/>
          <a:lstStyle/>
          <a:p>
            <a:fld id="{BF47052C-5002-44BE-8651-A7DFD50ABEFE}" type="datetime1">
              <a:rPr lang="en-US" smtClean="0"/>
              <a:t>8/14/2023</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3" y="6217920"/>
            <a:ext cx="365760" cy="365760"/>
          </a:xfrm>
          <a:prstGeom prst="ellipse">
            <a:avLst/>
          </a:prstGeom>
        </p:spPr>
        <p:txBody>
          <a:bodyPr/>
          <a:lstStyle/>
          <a:p>
            <a:endParaRPr lang="en-US"/>
          </a:p>
        </p:txBody>
      </p:sp>
    </p:spTree>
    <p:extLst>
      <p:ext uri="{BB962C8B-B14F-4D97-AF65-F5344CB8AC3E}">
        <p14:creationId xmlns:p14="http://schemas.microsoft.com/office/powerpoint/2010/main" val="2402471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p>
        </p:txBody>
      </p:sp>
    </p:spTree>
    <p:extLst>
      <p:ext uri="{BB962C8B-B14F-4D97-AF65-F5344CB8AC3E}">
        <p14:creationId xmlns:p14="http://schemas.microsoft.com/office/powerpoint/2010/main" val="2366977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p>
        </p:txBody>
      </p:sp>
    </p:spTree>
    <p:extLst>
      <p:ext uri="{BB962C8B-B14F-4D97-AF65-F5344CB8AC3E}">
        <p14:creationId xmlns:p14="http://schemas.microsoft.com/office/powerpoint/2010/main" val="178830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9550400" y="6324600"/>
            <a:ext cx="2540000" cy="457200"/>
          </a:xfrm>
          <a:prstGeom prst="rect">
            <a:avLst/>
          </a:prstGeom>
          <a:ln/>
        </p:spPr>
        <p:txBody>
          <a:bodyPr/>
          <a:lstStyle>
            <a:lvl1pPr>
              <a:defRPr/>
            </a:lvl1pPr>
          </a:lstStyle>
          <a:p>
            <a:fld id="{E6DDFB66-B0B3-44B7-800A-703B1BBC44E1}" type="slidenum">
              <a:rPr lang="en-US" altLang="en-US" smtClean="0"/>
              <a:pPr/>
              <a:t>‹#›</a:t>
            </a:fld>
            <a:endParaRPr lang="en-US" altLang="en-US"/>
          </a:p>
        </p:txBody>
      </p:sp>
    </p:spTree>
    <p:extLst>
      <p:ext uri="{BB962C8B-B14F-4D97-AF65-F5344CB8AC3E}">
        <p14:creationId xmlns:p14="http://schemas.microsoft.com/office/powerpoint/2010/main" val="128886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1219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016000" y="1676401"/>
            <a:ext cx="50800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1"/>
            <a:ext cx="50800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9550400" y="6324600"/>
            <a:ext cx="2540000" cy="457200"/>
          </a:xfrm>
          <a:prstGeom prst="rect">
            <a:avLst/>
          </a:prstGeom>
          <a:ln/>
        </p:spPr>
        <p:txBody>
          <a:bodyPr/>
          <a:lstStyle>
            <a:lvl1pPr>
              <a:defRPr/>
            </a:lvl1pPr>
          </a:lstStyle>
          <a:p>
            <a:fld id="{28D0DE88-D88D-46F4-AC74-147D6D576667}" type="slidenum">
              <a:rPr lang="en-US" altLang="en-US" smtClean="0"/>
              <a:pPr/>
              <a:t>‹#›</a:t>
            </a:fld>
            <a:endParaRPr lang="en-US" altLang="en-US"/>
          </a:p>
        </p:txBody>
      </p:sp>
    </p:spTree>
    <p:extLst>
      <p:ext uri="{BB962C8B-B14F-4D97-AF65-F5344CB8AC3E}">
        <p14:creationId xmlns:p14="http://schemas.microsoft.com/office/powerpoint/2010/main" val="32565941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a:prstGeom prst="rect">
            <a:avLst/>
          </a:prstGeo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90A5DB7-3BB8-4CC0-8773-E626708D1A4E}" type="datetime1">
              <a:rPr lang="en-US" smtClean="0"/>
              <a:t>8/14/2023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4093231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1"/>
            <a:ext cx="11379200" cy="59023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9550400" y="6324600"/>
            <a:ext cx="2540000" cy="457200"/>
          </a:xfrm>
          <a:prstGeom prst="rect">
            <a:avLst/>
          </a:prstGeom>
          <a:ln/>
        </p:spPr>
        <p:txBody>
          <a:bodyPr/>
          <a:lstStyle>
            <a:lvl1pPr>
              <a:defRPr/>
            </a:lvl1pPr>
          </a:lstStyle>
          <a:p>
            <a:fld id="{7D9B8C98-2FC8-475A-809E-F2A052C4160B}" type="slidenum">
              <a:rPr lang="en-US" altLang="en-US"/>
              <a:pPr/>
              <a:t>‹#›</a:t>
            </a:fld>
            <a:endParaRPr lang="en-US" altLang="en-US"/>
          </a:p>
        </p:txBody>
      </p:sp>
    </p:spTree>
    <p:extLst>
      <p:ext uri="{BB962C8B-B14F-4D97-AF65-F5344CB8AC3E}">
        <p14:creationId xmlns:p14="http://schemas.microsoft.com/office/powerpoint/2010/main" val="142077483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21429" y="6238816"/>
            <a:ext cx="2753747" cy="323968"/>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10758923" y="6217920"/>
            <a:ext cx="365760" cy="365760"/>
          </a:xfrm>
          <a:prstGeom prst="ellipse">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7930124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p>
        </p:txBody>
      </p:sp>
    </p:spTree>
    <p:extLst>
      <p:ext uri="{BB962C8B-B14F-4D97-AF65-F5344CB8AC3E}">
        <p14:creationId xmlns:p14="http://schemas.microsoft.com/office/powerpoint/2010/main" val="54811382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prstGeom prst="rect">
            <a:avLst/>
          </a:prstGeo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p>
        </p:txBody>
      </p:sp>
    </p:spTree>
    <p:extLst>
      <p:ext uri="{BB962C8B-B14F-4D97-AF65-F5344CB8AC3E}">
        <p14:creationId xmlns:p14="http://schemas.microsoft.com/office/powerpoint/2010/main" val="125277934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21429" y="6238816"/>
            <a:ext cx="2753747" cy="323968"/>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10758923" y="6217920"/>
            <a:ext cx="365760" cy="365760"/>
          </a:xfrm>
          <a:prstGeom prst="ellipse">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79368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53637321-08D9-46F6-B8EC-0479B2CB6878}" type="datetime1">
              <a:rPr lang="en-US" smtClean="0"/>
              <a:t>8/14/2023</a:t>
            </a:fld>
            <a:endParaRPr lang="en-US"/>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227446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a:prstGeom prst="rect">
            <a:avLst/>
          </a:prstGeo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a:prstGeom prst="rect">
            <a:avLst/>
          </a:prstGeo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9454CF99-95CC-4E18-BD88-9631B1DB2F81}" type="datetime1">
              <a:rPr lang="en-US" smtClean="0"/>
              <a:t>8/14/2023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endParaRPr lang="en-US"/>
          </a:p>
        </p:txBody>
      </p:sp>
      <p:sp>
        <p:nvSpPr>
          <p:cNvPr id="10" name="Title 9"/>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718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9F8FBC06-6317-483C-B17A-2A8EBF8EBED5}" type="datetime1">
              <a:rPr lang="en-US" smtClean="0"/>
              <a:t>8/14/2023</a:t>
            </a:fld>
            <a:endParaRPr lang="en-US"/>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120865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F0231897-8462-476B-9728-B7A2A2CA7BFC}" type="datetime1">
              <a:rPr lang="en-US" smtClean="0"/>
              <a:t>8/14/2023</a:t>
            </a:fld>
            <a:endParaRPr lang="en-US"/>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367047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prstGeom prst="rect">
            <a:avLst/>
          </a:prstGeo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a:prstGeom prst="rect">
            <a:avLst/>
          </a:prstGeo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a:prstGeom prst="rect">
            <a:avLst/>
          </a:prstGeo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BAB8E022-D3F4-4F8A-B951-F6F48104095E}" type="datetime1">
              <a:rPr lang="en-US" smtClean="0"/>
              <a:t>8/14/2023</a:t>
            </a:fld>
            <a:endParaRPr lang="en-US"/>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349540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prstGeom prst="rect">
            <a:avLst/>
          </a:prstGeo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prstGeom prst="rect">
            <a:avLst/>
          </a:prstGeo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a:prstGeom prst="rect">
            <a:avLst/>
          </a:prstGeo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DBBC3154-9249-426D-98FE-AD6069A8CB3F}" type="datetime1">
              <a:rPr lang="en-US" smtClean="0"/>
              <a:t>8/14/2023</a:t>
            </a:fld>
            <a:endParaRPr lang="en-US"/>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endParaRPr lang="en-US"/>
          </a:p>
        </p:txBody>
      </p:sp>
    </p:spTree>
    <p:extLst>
      <p:ext uri="{BB962C8B-B14F-4D97-AF65-F5344CB8AC3E}">
        <p14:creationId xmlns:p14="http://schemas.microsoft.com/office/powerpoint/2010/main" val="384391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5.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396195" y="6457890"/>
            <a:ext cx="5695983" cy="400110"/>
          </a:xfrm>
          <a:prstGeom prst="rect">
            <a:avLst/>
          </a:prstGeom>
          <a:noFill/>
        </p:spPr>
        <p:txBody>
          <a:bodyPr wrap="none" rtlCol="0">
            <a:spAutoFit/>
          </a:bodyPr>
          <a:lstStyle/>
          <a:p>
            <a:r>
              <a:rPr lang="en-US" sz="2000" b="1" i="1">
                <a:solidFill>
                  <a:srgbClr val="99CCFF"/>
                </a:solidFill>
                <a:latin typeface="Bell MT" panose="02020503060305020303" pitchFamily="18" charset="0"/>
                <a:cs typeface="Arial" panose="020B0604020202020204" pitchFamily="34" charset="0"/>
              </a:rPr>
              <a:t>Unrivaled Global Reach for America… ALWAYS!</a:t>
            </a:r>
          </a:p>
        </p:txBody>
      </p:sp>
      <p:sp>
        <p:nvSpPr>
          <p:cNvPr id="11" name="TextBox 10"/>
          <p:cNvSpPr txBox="1"/>
          <p:nvPr/>
        </p:nvSpPr>
        <p:spPr>
          <a:xfrm>
            <a:off x="157162" y="6457890"/>
            <a:ext cx="2953900" cy="400110"/>
          </a:xfrm>
          <a:prstGeom prst="rect">
            <a:avLst/>
          </a:prstGeom>
          <a:noFill/>
        </p:spPr>
        <p:txBody>
          <a:bodyPr wrap="square" rtlCol="0">
            <a:spAutoFit/>
          </a:bodyPr>
          <a:lstStyle/>
          <a:p>
            <a:r>
              <a:rPr lang="en-US" sz="2000" b="0">
                <a:latin typeface="Bell MT" panose="02020503060305020303" pitchFamily="18" charset="0"/>
              </a:rPr>
              <a:t>Current as of:  2 Jan 2017</a:t>
            </a:r>
          </a:p>
        </p:txBody>
      </p:sp>
      <p:pic>
        <p:nvPicPr>
          <p:cNvPr id="9" name="Picture 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240290" y="353283"/>
            <a:ext cx="1220376" cy="1022129"/>
          </a:xfrm>
          <a:prstGeom prst="rect">
            <a:avLst/>
          </a:prstGeom>
          <a:noFill/>
          <a:ln>
            <a:solidFill>
              <a:schemeClr val="accent1">
                <a:alpha val="0"/>
              </a:schemeClr>
            </a:solidFill>
          </a:ln>
          <a:effectLst>
            <a:reflection stA="1000" endPos="65000" dist="50800" dir="5400000" sy="-100000" algn="bl" rotWithShape="0"/>
          </a:effectLst>
        </p:spPr>
      </p:pic>
      <p:pic>
        <p:nvPicPr>
          <p:cNvPr id="10" name="Picture 9"/>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004200" y="353283"/>
            <a:ext cx="1047944" cy="1022129"/>
          </a:xfrm>
          <a:prstGeom prst="rect">
            <a:avLst/>
          </a:prstGeom>
        </p:spPr>
      </p:pic>
    </p:spTree>
    <p:extLst>
      <p:ext uri="{BB962C8B-B14F-4D97-AF65-F5344CB8AC3E}">
        <p14:creationId xmlns:p14="http://schemas.microsoft.com/office/powerpoint/2010/main" val="1872723232"/>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6457892"/>
            <a:ext cx="12192000" cy="323165"/>
          </a:xfrm>
          <a:prstGeom prst="rect">
            <a:avLst/>
          </a:prstGeom>
          <a:noFill/>
        </p:spPr>
        <p:txBody>
          <a:bodyPr wrap="square" rtlCol="0">
            <a:spAutoFit/>
          </a:bodyPr>
          <a:lstStyle/>
          <a:p>
            <a:pPr algn="ctr"/>
            <a:r>
              <a:rPr lang="en-US" sz="1500" b="1" i="1">
                <a:solidFill>
                  <a:srgbClr val="99CCFF"/>
                </a:solidFill>
                <a:latin typeface="Bell MT" panose="02020503060305020303" pitchFamily="18" charset="0"/>
                <a:cs typeface="Arial" panose="020B0604020202020204" pitchFamily="34" charset="0"/>
              </a:rPr>
              <a:t>Unrivaled Global Reach for America… ALWAYS!</a:t>
            </a:r>
          </a:p>
        </p:txBody>
      </p:sp>
      <p:pic>
        <p:nvPicPr>
          <p:cNvPr id="9" name="Picture 3"/>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228600" y="457200"/>
            <a:ext cx="1524000" cy="1276430"/>
          </a:xfrm>
          <a:prstGeom prst="rect">
            <a:avLst/>
          </a:prstGeom>
          <a:noFill/>
          <a:ln>
            <a:solidFill>
              <a:schemeClr val="accent1">
                <a:alpha val="0"/>
              </a:schemeClr>
            </a:solidFill>
          </a:ln>
          <a:effectLst>
            <a:reflection stA="1000" endPos="65000" dist="50800" dir="5400000" sy="-100000" algn="bl" rotWithShape="0"/>
          </a:effectLst>
        </p:spPr>
      </p:pic>
      <p:pic>
        <p:nvPicPr>
          <p:cNvPr id="10" name="Picture 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68000" y="457200"/>
            <a:ext cx="1047944" cy="1022129"/>
          </a:xfrm>
          <a:prstGeom prst="rect">
            <a:avLst/>
          </a:prstGeom>
        </p:spPr>
      </p:pic>
    </p:spTree>
    <p:extLst>
      <p:ext uri="{BB962C8B-B14F-4D97-AF65-F5344CB8AC3E}">
        <p14:creationId xmlns:p14="http://schemas.microsoft.com/office/powerpoint/2010/main" val="361796282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jp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2.jpe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652953" y="2723500"/>
            <a:ext cx="9144000"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233979323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2086466"/>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In the EVENT of a FIRE EMERGENCY</a:t>
            </a:r>
          </a:p>
        </p:txBody>
      </p:sp>
      <p:sp>
        <p:nvSpPr>
          <p:cNvPr id="2" name="TextBox 1"/>
          <p:cNvSpPr txBox="1"/>
          <p:nvPr/>
        </p:nvSpPr>
        <p:spPr>
          <a:xfrm>
            <a:off x="2172918" y="2993359"/>
            <a:ext cx="8561070" cy="2308324"/>
          </a:xfrm>
          <a:prstGeom prst="rect">
            <a:avLst/>
          </a:prstGeom>
          <a:noFill/>
        </p:spPr>
        <p:txBody>
          <a:bodyPr wrap="square" rtlCol="0">
            <a:spAutoFit/>
          </a:bodyPr>
          <a:lstStyle/>
          <a:p>
            <a:r>
              <a:rPr lang="en-US" sz="3600">
                <a:ln w="0"/>
                <a:solidFill>
                  <a:schemeClr val="accent1"/>
                </a:solidFill>
                <a:effectLst>
                  <a:outerShdw blurRad="38100" dist="25400" dir="5400000" algn="ctr" rotWithShape="0">
                    <a:srgbClr val="6E747A">
                      <a:alpha val="43000"/>
                    </a:srgbClr>
                  </a:outerShdw>
                </a:effectLst>
              </a:rPr>
              <a:t>PRIMARY EVACUATION RALLY POINT</a:t>
            </a:r>
          </a:p>
          <a:p>
            <a:pPr marL="1028700" lvl="1" indent="-571500">
              <a:buFont typeface="Wingdings" panose="05000000000000000000" pitchFamily="2" charset="2"/>
              <a:buChar char="v"/>
            </a:pPr>
            <a:r>
              <a:rPr lang="en-US" sz="3600">
                <a:ln w="0"/>
                <a:solidFill>
                  <a:schemeClr val="accent1"/>
                </a:solidFill>
                <a:effectLst>
                  <a:outerShdw blurRad="38100" dist="25400" dir="5400000" algn="ctr" rotWithShape="0">
                    <a:srgbClr val="6E747A">
                      <a:alpha val="43000"/>
                    </a:srgbClr>
                  </a:outerShdw>
                </a:effectLst>
              </a:rPr>
              <a:t>Rally</a:t>
            </a:r>
          </a:p>
          <a:p>
            <a:pPr marL="1485900" lvl="2" indent="-571500">
              <a:buFont typeface="Wingdings" panose="05000000000000000000" pitchFamily="2" charset="2"/>
              <a:buChar char="v"/>
            </a:pPr>
            <a:r>
              <a:rPr lang="en-US" sz="3600">
                <a:ln w="0"/>
                <a:solidFill>
                  <a:schemeClr val="accent1"/>
                </a:solidFill>
                <a:effectLst>
                  <a:outerShdw blurRad="38100" dist="25400" dir="5400000" algn="ctr" rotWithShape="0">
                    <a:srgbClr val="6E747A">
                      <a:alpha val="43000"/>
                    </a:srgbClr>
                  </a:outerShdw>
                </a:effectLst>
              </a:rPr>
              <a:t>Accountability</a:t>
            </a:r>
          </a:p>
          <a:p>
            <a:pPr marL="1943100" lvl="3" indent="-571500">
              <a:buFont typeface="Wingdings" panose="05000000000000000000" pitchFamily="2" charset="2"/>
              <a:buChar char="v"/>
            </a:pPr>
            <a:r>
              <a:rPr lang="en-US" sz="3600">
                <a:ln w="0"/>
                <a:solidFill>
                  <a:schemeClr val="accent1"/>
                </a:solidFill>
                <a:effectLst>
                  <a:outerShdw blurRad="38100" dist="25400" dir="5400000" algn="ctr" rotWithShape="0">
                    <a:srgbClr val="6E747A">
                      <a:alpha val="43000"/>
                    </a:srgbClr>
                  </a:outerShdw>
                </a:effectLst>
              </a:rPr>
              <a:t>Go Home…Standby for more info</a:t>
            </a:r>
          </a:p>
        </p:txBody>
      </p:sp>
    </p:spTree>
    <p:extLst>
      <p:ext uri="{BB962C8B-B14F-4D97-AF65-F5344CB8AC3E}">
        <p14:creationId xmlns:p14="http://schemas.microsoft.com/office/powerpoint/2010/main" val="6335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4424" y="310836"/>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FIRE EMERGENCY</a:t>
            </a:r>
          </a:p>
        </p:txBody>
      </p:sp>
      <p:pic>
        <p:nvPicPr>
          <p:cNvPr id="5" name="Picture 2" descr="AMWC campus"/>
          <p:cNvPicPr>
            <a:picLocks noChangeAspect="1" noChangeArrowheads="1"/>
          </p:cNvPicPr>
          <p:nvPr/>
        </p:nvPicPr>
        <p:blipFill>
          <a:blip r:embed="rId4">
            <a:extLst>
              <a:ext uri="{28A0092B-C50C-407E-A947-70E740481C1C}">
                <a14:useLocalDpi xmlns:a14="http://schemas.microsoft.com/office/drawing/2010/main" val="0"/>
              </a:ext>
            </a:extLst>
          </a:blip>
          <a:srcRect b="31250"/>
          <a:stretch>
            <a:fillRect/>
          </a:stretch>
        </p:blipFill>
        <p:spPr bwMode="auto">
          <a:xfrm>
            <a:off x="2724150" y="2339340"/>
            <a:ext cx="6743700" cy="3876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6" name="Group 19"/>
          <p:cNvGrpSpPr>
            <a:grpSpLocks/>
          </p:cNvGrpSpPr>
          <p:nvPr/>
        </p:nvGrpSpPr>
        <p:grpSpPr bwMode="auto">
          <a:xfrm>
            <a:off x="4171950" y="2339340"/>
            <a:ext cx="2800350" cy="2500312"/>
            <a:chOff x="1890" y="1179"/>
            <a:chExt cx="1374" cy="1575"/>
          </a:xfrm>
        </p:grpSpPr>
        <p:sp>
          <p:nvSpPr>
            <p:cNvPr id="7" name="Freeform 20"/>
            <p:cNvSpPr>
              <a:spLocks/>
            </p:cNvSpPr>
            <p:nvPr/>
          </p:nvSpPr>
          <p:spPr bwMode="auto">
            <a:xfrm>
              <a:off x="1890" y="1836"/>
              <a:ext cx="324" cy="918"/>
            </a:xfrm>
            <a:custGeom>
              <a:avLst/>
              <a:gdLst>
                <a:gd name="T0" fmla="*/ 162 w 324"/>
                <a:gd name="T1" fmla="*/ 918 h 918"/>
                <a:gd name="T2" fmla="*/ 0 w 324"/>
                <a:gd name="T3" fmla="*/ 918 h 918"/>
                <a:gd name="T4" fmla="*/ 3 w 324"/>
                <a:gd name="T5" fmla="*/ 549 h 918"/>
                <a:gd name="T6" fmla="*/ 117 w 324"/>
                <a:gd name="T7" fmla="*/ 3 h 918"/>
                <a:gd name="T8" fmla="*/ 324 w 324"/>
                <a:gd name="T9" fmla="*/ 0 h 918"/>
                <a:gd name="T10" fmla="*/ 0 60000 65536"/>
                <a:gd name="T11" fmla="*/ 0 60000 65536"/>
                <a:gd name="T12" fmla="*/ 0 60000 65536"/>
                <a:gd name="T13" fmla="*/ 0 60000 65536"/>
                <a:gd name="T14" fmla="*/ 0 60000 65536"/>
                <a:gd name="T15" fmla="*/ 0 w 324"/>
                <a:gd name="T16" fmla="*/ 0 h 918"/>
                <a:gd name="T17" fmla="*/ 324 w 324"/>
                <a:gd name="T18" fmla="*/ 918 h 918"/>
              </a:gdLst>
              <a:ahLst/>
              <a:cxnLst>
                <a:cxn ang="T10">
                  <a:pos x="T0" y="T1"/>
                </a:cxn>
                <a:cxn ang="T11">
                  <a:pos x="T2" y="T3"/>
                </a:cxn>
                <a:cxn ang="T12">
                  <a:pos x="T4" y="T5"/>
                </a:cxn>
                <a:cxn ang="T13">
                  <a:pos x="T6" y="T7"/>
                </a:cxn>
                <a:cxn ang="T14">
                  <a:pos x="T8" y="T9"/>
                </a:cxn>
              </a:cxnLst>
              <a:rect l="T15" t="T16" r="T17" b="T18"/>
              <a:pathLst>
                <a:path w="324" h="918">
                  <a:moveTo>
                    <a:pt x="162" y="918"/>
                  </a:moveTo>
                  <a:lnTo>
                    <a:pt x="0" y="918"/>
                  </a:lnTo>
                  <a:lnTo>
                    <a:pt x="3" y="549"/>
                  </a:lnTo>
                  <a:lnTo>
                    <a:pt x="117" y="3"/>
                  </a:lnTo>
                  <a:lnTo>
                    <a:pt x="324"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1"/>
            <p:cNvSpPr>
              <a:spLocks/>
            </p:cNvSpPr>
            <p:nvPr/>
          </p:nvSpPr>
          <p:spPr bwMode="auto">
            <a:xfrm>
              <a:off x="2217" y="1836"/>
              <a:ext cx="270" cy="702"/>
            </a:xfrm>
            <a:custGeom>
              <a:avLst/>
              <a:gdLst>
                <a:gd name="T0" fmla="*/ 5 w 270"/>
                <a:gd name="T1" fmla="*/ 702 h 702"/>
                <a:gd name="T2" fmla="*/ 0 w 270"/>
                <a:gd name="T3" fmla="*/ 0 h 702"/>
                <a:gd name="T4" fmla="*/ 270 w 270"/>
                <a:gd name="T5" fmla="*/ 0 h 702"/>
                <a:gd name="T6" fmla="*/ 0 60000 65536"/>
                <a:gd name="T7" fmla="*/ 0 60000 65536"/>
                <a:gd name="T8" fmla="*/ 0 60000 65536"/>
                <a:gd name="T9" fmla="*/ 0 w 270"/>
                <a:gd name="T10" fmla="*/ 0 h 702"/>
                <a:gd name="T11" fmla="*/ 270 w 270"/>
                <a:gd name="T12" fmla="*/ 702 h 702"/>
              </a:gdLst>
              <a:ahLst/>
              <a:cxnLst>
                <a:cxn ang="T6">
                  <a:pos x="T0" y="T1"/>
                </a:cxn>
                <a:cxn ang="T7">
                  <a:pos x="T2" y="T3"/>
                </a:cxn>
                <a:cxn ang="T8">
                  <a:pos x="T4" y="T5"/>
                </a:cxn>
              </a:cxnLst>
              <a:rect l="T9" t="T10" r="T11" b="T12"/>
              <a:pathLst>
                <a:path w="270" h="702">
                  <a:moveTo>
                    <a:pt x="5" y="702"/>
                  </a:moveTo>
                  <a:lnTo>
                    <a:pt x="0" y="0"/>
                  </a:lnTo>
                  <a:lnTo>
                    <a:pt x="27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2"/>
            <p:cNvSpPr>
              <a:spLocks/>
            </p:cNvSpPr>
            <p:nvPr/>
          </p:nvSpPr>
          <p:spPr bwMode="auto">
            <a:xfrm>
              <a:off x="2478" y="1836"/>
              <a:ext cx="321" cy="702"/>
            </a:xfrm>
            <a:custGeom>
              <a:avLst/>
              <a:gdLst>
                <a:gd name="T0" fmla="*/ 2 w 321"/>
                <a:gd name="T1" fmla="*/ 702 h 702"/>
                <a:gd name="T2" fmla="*/ 0 w 321"/>
                <a:gd name="T3" fmla="*/ 0 h 702"/>
                <a:gd name="T4" fmla="*/ 321 w 321"/>
                <a:gd name="T5" fmla="*/ 0 h 702"/>
                <a:gd name="T6" fmla="*/ 0 60000 65536"/>
                <a:gd name="T7" fmla="*/ 0 60000 65536"/>
                <a:gd name="T8" fmla="*/ 0 60000 65536"/>
                <a:gd name="T9" fmla="*/ 0 w 321"/>
                <a:gd name="T10" fmla="*/ 0 h 702"/>
                <a:gd name="T11" fmla="*/ 321 w 321"/>
                <a:gd name="T12" fmla="*/ 702 h 702"/>
              </a:gdLst>
              <a:ahLst/>
              <a:cxnLst>
                <a:cxn ang="T6">
                  <a:pos x="T0" y="T1"/>
                </a:cxn>
                <a:cxn ang="T7">
                  <a:pos x="T2" y="T3"/>
                </a:cxn>
                <a:cxn ang="T8">
                  <a:pos x="T4" y="T5"/>
                </a:cxn>
              </a:cxnLst>
              <a:rect l="T9" t="T10" r="T11" b="T12"/>
              <a:pathLst>
                <a:path w="321" h="702">
                  <a:moveTo>
                    <a:pt x="2" y="702"/>
                  </a:moveTo>
                  <a:lnTo>
                    <a:pt x="0" y="0"/>
                  </a:lnTo>
                  <a:lnTo>
                    <a:pt x="321"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3"/>
            <p:cNvSpPr>
              <a:spLocks/>
            </p:cNvSpPr>
            <p:nvPr/>
          </p:nvSpPr>
          <p:spPr bwMode="auto">
            <a:xfrm>
              <a:off x="3006" y="1836"/>
              <a:ext cx="258" cy="912"/>
            </a:xfrm>
            <a:custGeom>
              <a:avLst/>
              <a:gdLst>
                <a:gd name="T0" fmla="*/ 150 w 258"/>
                <a:gd name="T1" fmla="*/ 912 h 912"/>
                <a:gd name="T2" fmla="*/ 255 w 258"/>
                <a:gd name="T3" fmla="*/ 912 h 912"/>
                <a:gd name="T4" fmla="*/ 258 w 258"/>
                <a:gd name="T5" fmla="*/ 0 h 912"/>
                <a:gd name="T6" fmla="*/ 0 w 258"/>
                <a:gd name="T7" fmla="*/ 0 h 912"/>
                <a:gd name="T8" fmla="*/ 0 60000 65536"/>
                <a:gd name="T9" fmla="*/ 0 60000 65536"/>
                <a:gd name="T10" fmla="*/ 0 60000 65536"/>
                <a:gd name="T11" fmla="*/ 0 60000 65536"/>
                <a:gd name="T12" fmla="*/ 0 w 258"/>
                <a:gd name="T13" fmla="*/ 0 h 912"/>
                <a:gd name="T14" fmla="*/ 258 w 258"/>
                <a:gd name="T15" fmla="*/ 912 h 912"/>
              </a:gdLst>
              <a:ahLst/>
              <a:cxnLst>
                <a:cxn ang="T8">
                  <a:pos x="T0" y="T1"/>
                </a:cxn>
                <a:cxn ang="T9">
                  <a:pos x="T2" y="T3"/>
                </a:cxn>
                <a:cxn ang="T10">
                  <a:pos x="T4" y="T5"/>
                </a:cxn>
                <a:cxn ang="T11">
                  <a:pos x="T6" y="T7"/>
                </a:cxn>
              </a:cxnLst>
              <a:rect l="T12" t="T13" r="T14" b="T15"/>
              <a:pathLst>
                <a:path w="258" h="912">
                  <a:moveTo>
                    <a:pt x="150" y="912"/>
                  </a:moveTo>
                  <a:lnTo>
                    <a:pt x="255" y="912"/>
                  </a:lnTo>
                  <a:lnTo>
                    <a:pt x="258" y="0"/>
                  </a:lnTo>
                  <a:lnTo>
                    <a:pt x="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 name="AutoShape 24"/>
            <p:cNvCxnSpPr>
              <a:cxnSpLocks noChangeShapeType="1"/>
            </p:cNvCxnSpPr>
            <p:nvPr/>
          </p:nvCxnSpPr>
          <p:spPr bwMode="auto">
            <a:xfrm rot="-5400000">
              <a:off x="2236" y="1745"/>
              <a:ext cx="1329" cy="198"/>
            </a:xfrm>
            <a:prstGeom prst="bentConnector3">
              <a:avLst>
                <a:gd name="adj1" fmla="val 50338"/>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grpSp>
      <p:sp>
        <p:nvSpPr>
          <p:cNvPr id="2" name="TextBox 1"/>
          <p:cNvSpPr txBox="1"/>
          <p:nvPr/>
        </p:nvSpPr>
        <p:spPr>
          <a:xfrm>
            <a:off x="436723" y="980635"/>
            <a:ext cx="8561070" cy="1200329"/>
          </a:xfrm>
          <a:prstGeom prst="rect">
            <a:avLst/>
          </a:prstGeom>
          <a:noFill/>
        </p:spPr>
        <p:txBody>
          <a:bodyPr wrap="square" rtlCol="0">
            <a:spAutoFit/>
          </a:bodyPr>
          <a:lstStyle/>
          <a:p>
            <a:r>
              <a:rPr lang="en-US" sz="3600">
                <a:ln w="0"/>
                <a:solidFill>
                  <a:schemeClr val="accent1"/>
                </a:solidFill>
                <a:effectLst>
                  <a:outerShdw blurRad="38100" dist="25400" dir="5400000" algn="ctr" rotWithShape="0">
                    <a:srgbClr val="6E747A">
                      <a:alpha val="43000"/>
                    </a:srgbClr>
                  </a:outerShdw>
                </a:effectLst>
              </a:rPr>
              <a:t>PRIMARY EVACUATION </a:t>
            </a:r>
          </a:p>
          <a:p>
            <a:r>
              <a:rPr lang="en-US" sz="3600">
                <a:ln w="0"/>
                <a:solidFill>
                  <a:schemeClr val="accent1"/>
                </a:solidFill>
                <a:effectLst>
                  <a:outerShdw blurRad="38100" dist="25400" dir="5400000" algn="ctr" rotWithShape="0">
                    <a:srgbClr val="6E747A">
                      <a:alpha val="43000"/>
                    </a:srgbClr>
                  </a:outerShdw>
                </a:effectLst>
              </a:rPr>
              <a:t>RALLY POINT</a:t>
            </a:r>
          </a:p>
        </p:txBody>
      </p:sp>
    </p:spTree>
    <p:extLst>
      <p:ext uri="{BB962C8B-B14F-4D97-AF65-F5344CB8AC3E}">
        <p14:creationId xmlns:p14="http://schemas.microsoft.com/office/powerpoint/2010/main" val="31813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0927" y="304800"/>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FIRE EMERGENCY</a:t>
            </a:r>
          </a:p>
        </p:txBody>
      </p:sp>
      <p:pic>
        <p:nvPicPr>
          <p:cNvPr id="3" name="Picture 2" descr="AMWC campus"/>
          <p:cNvPicPr>
            <a:picLocks noChangeAspect="1" noChangeArrowheads="1"/>
          </p:cNvPicPr>
          <p:nvPr/>
        </p:nvPicPr>
        <p:blipFill>
          <a:blip r:embed="rId4">
            <a:extLst>
              <a:ext uri="{28A0092B-C50C-407E-A947-70E740481C1C}">
                <a14:useLocalDpi xmlns:a14="http://schemas.microsoft.com/office/drawing/2010/main" val="0"/>
              </a:ext>
            </a:extLst>
          </a:blip>
          <a:srcRect t="8305" b="9886"/>
          <a:stretch>
            <a:fillRect/>
          </a:stretch>
        </p:blipFill>
        <p:spPr bwMode="auto">
          <a:xfrm>
            <a:off x="1946910" y="2171700"/>
            <a:ext cx="7905750" cy="40909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561" y="847517"/>
            <a:ext cx="8686800" cy="1077218"/>
          </a:xfrm>
          <a:prstGeom prst="rect">
            <a:avLst/>
          </a:prstGeom>
          <a:noFill/>
        </p:spPr>
        <p:txBody>
          <a:bodyPr wrap="square" rtlCol="0">
            <a:spAutoFit/>
          </a:bodyPr>
          <a:lstStyle/>
          <a:p>
            <a:r>
              <a:rPr lang="en-US" sz="3200">
                <a:ln w="0"/>
                <a:solidFill>
                  <a:schemeClr val="accent1"/>
                </a:solidFill>
                <a:effectLst>
                  <a:outerShdw blurRad="38100" dist="25400" dir="5400000" algn="ctr" rotWithShape="0">
                    <a:srgbClr val="6E747A">
                      <a:alpha val="43000"/>
                    </a:srgbClr>
                  </a:outerShdw>
                </a:effectLst>
              </a:rPr>
              <a:t>ALTERNATE EVACUATION </a:t>
            </a:r>
          </a:p>
          <a:p>
            <a:r>
              <a:rPr lang="en-US" sz="3200">
                <a:ln w="0"/>
                <a:solidFill>
                  <a:schemeClr val="accent1"/>
                </a:solidFill>
                <a:effectLst>
                  <a:outerShdw blurRad="38100" dist="25400" dir="5400000" algn="ctr" rotWithShape="0">
                    <a:srgbClr val="6E747A">
                      <a:alpha val="43000"/>
                    </a:srgbClr>
                  </a:outerShdw>
                </a:effectLst>
              </a:rPr>
              <a:t>RALLY POINT</a:t>
            </a:r>
          </a:p>
        </p:txBody>
      </p:sp>
      <p:grpSp>
        <p:nvGrpSpPr>
          <p:cNvPr id="5" name="Group 17"/>
          <p:cNvGrpSpPr>
            <a:grpSpLocks/>
          </p:cNvGrpSpPr>
          <p:nvPr/>
        </p:nvGrpSpPr>
        <p:grpSpPr bwMode="auto">
          <a:xfrm>
            <a:off x="4434841" y="4520565"/>
            <a:ext cx="2308860" cy="1136650"/>
            <a:chOff x="0" y="2108"/>
            <a:chExt cx="1032" cy="944"/>
          </a:xfrm>
        </p:grpSpPr>
        <p:sp>
          <p:nvSpPr>
            <p:cNvPr id="6" name="Freeform 18"/>
            <p:cNvSpPr>
              <a:spLocks/>
            </p:cNvSpPr>
            <p:nvPr/>
          </p:nvSpPr>
          <p:spPr bwMode="auto">
            <a:xfrm>
              <a:off x="0" y="2178"/>
              <a:ext cx="636" cy="864"/>
            </a:xfrm>
            <a:custGeom>
              <a:avLst/>
              <a:gdLst>
                <a:gd name="T0" fmla="*/ 7 w 636"/>
                <a:gd name="T1" fmla="*/ 0 h 864"/>
                <a:gd name="T2" fmla="*/ 0 w 636"/>
                <a:gd name="T3" fmla="*/ 302 h 864"/>
                <a:gd name="T4" fmla="*/ 636 w 636"/>
                <a:gd name="T5" fmla="*/ 300 h 864"/>
                <a:gd name="T6" fmla="*/ 630 w 636"/>
                <a:gd name="T7" fmla="*/ 864 h 864"/>
                <a:gd name="T8" fmla="*/ 0 60000 65536"/>
                <a:gd name="T9" fmla="*/ 0 60000 65536"/>
                <a:gd name="T10" fmla="*/ 0 60000 65536"/>
                <a:gd name="T11" fmla="*/ 0 60000 65536"/>
                <a:gd name="T12" fmla="*/ 0 w 636"/>
                <a:gd name="T13" fmla="*/ 0 h 864"/>
                <a:gd name="T14" fmla="*/ 636 w 636"/>
                <a:gd name="T15" fmla="*/ 864 h 864"/>
              </a:gdLst>
              <a:ahLst/>
              <a:cxnLst>
                <a:cxn ang="T8">
                  <a:pos x="T0" y="T1"/>
                </a:cxn>
                <a:cxn ang="T9">
                  <a:pos x="T2" y="T3"/>
                </a:cxn>
                <a:cxn ang="T10">
                  <a:pos x="T4" y="T5"/>
                </a:cxn>
                <a:cxn ang="T11">
                  <a:pos x="T6" y="T7"/>
                </a:cxn>
              </a:cxnLst>
              <a:rect l="T12" t="T13" r="T14" b="T15"/>
              <a:pathLst>
                <a:path w="636" h="864">
                  <a:moveTo>
                    <a:pt x="7" y="0"/>
                  </a:moveTo>
                  <a:lnTo>
                    <a:pt x="0" y="302"/>
                  </a:lnTo>
                  <a:lnTo>
                    <a:pt x="636" y="300"/>
                  </a:lnTo>
                  <a:lnTo>
                    <a:pt x="630" y="864"/>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9"/>
            <p:cNvSpPr>
              <a:spLocks/>
            </p:cNvSpPr>
            <p:nvPr/>
          </p:nvSpPr>
          <p:spPr bwMode="auto">
            <a:xfrm>
              <a:off x="287" y="2169"/>
              <a:ext cx="343" cy="869"/>
            </a:xfrm>
            <a:custGeom>
              <a:avLst/>
              <a:gdLst>
                <a:gd name="T0" fmla="*/ 0 w 343"/>
                <a:gd name="T1" fmla="*/ 0 h 869"/>
                <a:gd name="T2" fmla="*/ 1 w 343"/>
                <a:gd name="T3" fmla="*/ 315 h 869"/>
                <a:gd name="T4" fmla="*/ 343 w 343"/>
                <a:gd name="T5" fmla="*/ 303 h 869"/>
                <a:gd name="T6" fmla="*/ 343 w 343"/>
                <a:gd name="T7" fmla="*/ 869 h 869"/>
                <a:gd name="T8" fmla="*/ 0 60000 65536"/>
                <a:gd name="T9" fmla="*/ 0 60000 65536"/>
                <a:gd name="T10" fmla="*/ 0 60000 65536"/>
                <a:gd name="T11" fmla="*/ 0 60000 65536"/>
                <a:gd name="T12" fmla="*/ 0 w 343"/>
                <a:gd name="T13" fmla="*/ 0 h 869"/>
                <a:gd name="T14" fmla="*/ 343 w 343"/>
                <a:gd name="T15" fmla="*/ 869 h 869"/>
              </a:gdLst>
              <a:ahLst/>
              <a:cxnLst>
                <a:cxn ang="T8">
                  <a:pos x="T0" y="T1"/>
                </a:cxn>
                <a:cxn ang="T9">
                  <a:pos x="T2" y="T3"/>
                </a:cxn>
                <a:cxn ang="T10">
                  <a:pos x="T4" y="T5"/>
                </a:cxn>
                <a:cxn ang="T11">
                  <a:pos x="T6" y="T7"/>
                </a:cxn>
              </a:cxnLst>
              <a:rect l="T12" t="T13" r="T14" b="T15"/>
              <a:pathLst>
                <a:path w="343" h="869">
                  <a:moveTo>
                    <a:pt x="0" y="0"/>
                  </a:moveTo>
                  <a:lnTo>
                    <a:pt x="1" y="315"/>
                  </a:lnTo>
                  <a:lnTo>
                    <a:pt x="343" y="303"/>
                  </a:lnTo>
                  <a:lnTo>
                    <a:pt x="343" y="869"/>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0"/>
            <p:cNvSpPr>
              <a:spLocks/>
            </p:cNvSpPr>
            <p:nvPr/>
          </p:nvSpPr>
          <p:spPr bwMode="auto">
            <a:xfrm>
              <a:off x="631" y="2162"/>
              <a:ext cx="3" cy="877"/>
            </a:xfrm>
            <a:custGeom>
              <a:avLst/>
              <a:gdLst>
                <a:gd name="T0" fmla="*/ 3 w 3"/>
                <a:gd name="T1" fmla="*/ 0 h 877"/>
                <a:gd name="T2" fmla="*/ 0 w 3"/>
                <a:gd name="T3" fmla="*/ 877 h 877"/>
                <a:gd name="T4" fmla="*/ 0 60000 65536"/>
                <a:gd name="T5" fmla="*/ 0 60000 65536"/>
                <a:gd name="T6" fmla="*/ 0 w 3"/>
                <a:gd name="T7" fmla="*/ 0 h 877"/>
                <a:gd name="T8" fmla="*/ 3 w 3"/>
                <a:gd name="T9" fmla="*/ 877 h 877"/>
              </a:gdLst>
              <a:ahLst/>
              <a:cxnLst>
                <a:cxn ang="T4">
                  <a:pos x="T0" y="T1"/>
                </a:cxn>
                <a:cxn ang="T5">
                  <a:pos x="T2" y="T3"/>
                </a:cxn>
              </a:cxnLst>
              <a:rect l="T6" t="T7" r="T8" b="T9"/>
              <a:pathLst>
                <a:path w="3" h="877">
                  <a:moveTo>
                    <a:pt x="3" y="0"/>
                  </a:moveTo>
                  <a:lnTo>
                    <a:pt x="0" y="877"/>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1"/>
            <p:cNvSpPr>
              <a:spLocks/>
            </p:cNvSpPr>
            <p:nvPr/>
          </p:nvSpPr>
          <p:spPr bwMode="auto">
            <a:xfrm>
              <a:off x="630" y="2108"/>
              <a:ext cx="402" cy="944"/>
            </a:xfrm>
            <a:custGeom>
              <a:avLst/>
              <a:gdLst>
                <a:gd name="T0" fmla="*/ 268 w 402"/>
                <a:gd name="T1" fmla="*/ 0 h 944"/>
                <a:gd name="T2" fmla="*/ 400 w 402"/>
                <a:gd name="T3" fmla="*/ 0 h 944"/>
                <a:gd name="T4" fmla="*/ 402 w 402"/>
                <a:gd name="T5" fmla="*/ 358 h 944"/>
                <a:gd name="T6" fmla="*/ 0 w 402"/>
                <a:gd name="T7" fmla="*/ 370 h 944"/>
                <a:gd name="T8" fmla="*/ 5 w 402"/>
                <a:gd name="T9" fmla="*/ 944 h 944"/>
                <a:gd name="T10" fmla="*/ 0 60000 65536"/>
                <a:gd name="T11" fmla="*/ 0 60000 65536"/>
                <a:gd name="T12" fmla="*/ 0 60000 65536"/>
                <a:gd name="T13" fmla="*/ 0 60000 65536"/>
                <a:gd name="T14" fmla="*/ 0 60000 65536"/>
                <a:gd name="T15" fmla="*/ 0 w 402"/>
                <a:gd name="T16" fmla="*/ 0 h 944"/>
                <a:gd name="T17" fmla="*/ 402 w 402"/>
                <a:gd name="T18" fmla="*/ 944 h 944"/>
              </a:gdLst>
              <a:ahLst/>
              <a:cxnLst>
                <a:cxn ang="T10">
                  <a:pos x="T0" y="T1"/>
                </a:cxn>
                <a:cxn ang="T11">
                  <a:pos x="T2" y="T3"/>
                </a:cxn>
                <a:cxn ang="T12">
                  <a:pos x="T4" y="T5"/>
                </a:cxn>
                <a:cxn ang="T13">
                  <a:pos x="T6" y="T7"/>
                </a:cxn>
                <a:cxn ang="T14">
                  <a:pos x="T8" y="T9"/>
                </a:cxn>
              </a:cxnLst>
              <a:rect l="T15" t="T16" r="T17" b="T18"/>
              <a:pathLst>
                <a:path w="402" h="944">
                  <a:moveTo>
                    <a:pt x="268" y="0"/>
                  </a:moveTo>
                  <a:lnTo>
                    <a:pt x="400" y="0"/>
                  </a:lnTo>
                  <a:lnTo>
                    <a:pt x="402" y="358"/>
                  </a:lnTo>
                  <a:lnTo>
                    <a:pt x="0" y="370"/>
                  </a:lnTo>
                  <a:lnTo>
                    <a:pt x="5" y="944"/>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64719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799" y="2230720"/>
            <a:ext cx="8555421" cy="3507928"/>
          </a:xfrm>
        </p:spPr>
        <p:txBody>
          <a:bodyPr/>
          <a:lstStyle/>
          <a:p>
            <a:r>
              <a:rPr lang="en-US" sz="1800" b="1" u="sng" dirty="0">
                <a:solidFill>
                  <a:srgbClr val="FFFF00"/>
                </a:solidFill>
                <a:effectLst>
                  <a:outerShdw blurRad="38100" dist="38100" dir="2700000" algn="tl">
                    <a:srgbClr val="000000">
                      <a:alpha val="43137"/>
                    </a:srgbClr>
                  </a:outerShdw>
                </a:effectLst>
              </a:rPr>
              <a:t>CELL PHONE CHECK </a:t>
            </a:r>
          </a:p>
          <a:p>
            <a:r>
              <a:rPr lang="en-US" sz="1800" b="1" dirty="0">
                <a:solidFill>
                  <a:srgbClr val="FFFF00"/>
                </a:solidFill>
              </a:rPr>
              <a:t>1</a:t>
            </a:r>
            <a:r>
              <a:rPr lang="en-US" sz="1800" b="1" baseline="30000" dirty="0">
                <a:solidFill>
                  <a:srgbClr val="FFFF00"/>
                </a:solidFill>
              </a:rPr>
              <a:t>st</a:t>
            </a:r>
            <a:r>
              <a:rPr lang="en-US" sz="1800" b="1" dirty="0">
                <a:solidFill>
                  <a:srgbClr val="FFFF00"/>
                </a:solidFill>
              </a:rPr>
              <a:t> Offense = Stared by Class</a:t>
            </a:r>
          </a:p>
          <a:p>
            <a:r>
              <a:rPr lang="en-US" sz="1800" b="1" dirty="0">
                <a:solidFill>
                  <a:srgbClr val="FFFF00"/>
                </a:solidFill>
              </a:rPr>
              <a:t>  2</a:t>
            </a:r>
            <a:r>
              <a:rPr lang="en-US" sz="1800" b="1" baseline="30000" dirty="0">
                <a:solidFill>
                  <a:srgbClr val="FFFF00"/>
                </a:solidFill>
              </a:rPr>
              <a:t>rd</a:t>
            </a:r>
            <a:r>
              <a:rPr lang="en-US" sz="1800" b="1" dirty="0">
                <a:solidFill>
                  <a:srgbClr val="FFFF00"/>
                </a:solidFill>
              </a:rPr>
              <a:t> Offense = Leave phone outside for remainder of schedule</a:t>
            </a:r>
          </a:p>
          <a:p>
            <a:endParaRPr lang="en-US" sz="1800" b="1" dirty="0">
              <a:solidFill>
                <a:srgbClr val="FFFF00"/>
              </a:solidFill>
            </a:endParaRPr>
          </a:p>
          <a:p>
            <a:r>
              <a:rPr lang="en-US" sz="1800" b="1" u="sng" dirty="0">
                <a:solidFill>
                  <a:srgbClr val="FFFF00"/>
                </a:solidFill>
                <a:effectLst>
                  <a:outerShdw blurRad="38100" dist="38100" dir="2700000" algn="tl">
                    <a:srgbClr val="000000">
                      <a:alpha val="43137"/>
                    </a:srgbClr>
                  </a:outerShdw>
                </a:effectLst>
              </a:rPr>
              <a:t>If you are late…</a:t>
            </a:r>
          </a:p>
          <a:p>
            <a:r>
              <a:rPr lang="en-US" sz="1800" b="1" dirty="0">
                <a:solidFill>
                  <a:srgbClr val="FFFF00"/>
                </a:solidFill>
              </a:rPr>
              <a:t>1</a:t>
            </a:r>
            <a:r>
              <a:rPr lang="en-US" sz="1800" b="1" baseline="30000" dirty="0">
                <a:solidFill>
                  <a:srgbClr val="FFFF00"/>
                </a:solidFill>
              </a:rPr>
              <a:t>st</a:t>
            </a:r>
            <a:r>
              <a:rPr lang="en-US" sz="1800" b="1" dirty="0">
                <a:solidFill>
                  <a:srgbClr val="FFFF00"/>
                </a:solidFill>
              </a:rPr>
              <a:t> Offense = Stared by Class</a:t>
            </a:r>
          </a:p>
          <a:p>
            <a:r>
              <a:rPr lang="en-US" sz="1800" b="1" dirty="0">
                <a:solidFill>
                  <a:srgbClr val="FFFF00"/>
                </a:solidFill>
              </a:rPr>
              <a:t>2</a:t>
            </a:r>
            <a:r>
              <a:rPr lang="en-US" sz="1800" b="1" baseline="30000" dirty="0">
                <a:solidFill>
                  <a:srgbClr val="FFFF00"/>
                </a:solidFill>
              </a:rPr>
              <a:t>nd</a:t>
            </a:r>
            <a:r>
              <a:rPr lang="en-US" sz="1800" b="1" dirty="0">
                <a:solidFill>
                  <a:srgbClr val="FFFF00"/>
                </a:solidFill>
              </a:rPr>
              <a:t> Offense =  Class Donuts   </a:t>
            </a:r>
          </a:p>
          <a:p>
            <a:r>
              <a:rPr lang="en-US" sz="1800" b="1" dirty="0">
                <a:solidFill>
                  <a:srgbClr val="FFFF00"/>
                </a:solidFill>
              </a:rPr>
              <a:t>3</a:t>
            </a:r>
            <a:r>
              <a:rPr lang="en-US" sz="1800" b="1" baseline="30000" dirty="0">
                <a:solidFill>
                  <a:srgbClr val="FFFF00"/>
                </a:solidFill>
              </a:rPr>
              <a:t>rd</a:t>
            </a:r>
            <a:r>
              <a:rPr lang="en-US" sz="1800" b="1" dirty="0">
                <a:solidFill>
                  <a:srgbClr val="FFFF00"/>
                </a:solidFill>
              </a:rPr>
              <a:t> Offense = Lead Instructor Coordinates w/ POC for removal &amp; Supervisor </a:t>
            </a:r>
            <a:r>
              <a:rPr lang="en-US" sz="1800" b="1" dirty="0" err="1">
                <a:solidFill>
                  <a:srgbClr val="FFFF00"/>
                </a:solidFill>
              </a:rPr>
              <a:t>CC’d</a:t>
            </a:r>
            <a:r>
              <a:rPr lang="en-US" sz="1800" b="1" dirty="0">
                <a:solidFill>
                  <a:srgbClr val="FFFF00"/>
                </a:solidFill>
              </a:rPr>
              <a:t>  for Academic removal</a:t>
            </a:r>
          </a:p>
          <a:p>
            <a:endParaRPr lang="en-US" sz="1200" dirty="0"/>
          </a:p>
        </p:txBody>
      </p:sp>
      <p:sp>
        <p:nvSpPr>
          <p:cNvPr id="4" name="Title 3"/>
          <p:cNvSpPr>
            <a:spLocks noGrp="1"/>
          </p:cNvSpPr>
          <p:nvPr>
            <p:ph type="ctrTitle"/>
          </p:nvPr>
        </p:nvSpPr>
        <p:spPr>
          <a:xfrm>
            <a:off x="914400" y="579639"/>
            <a:ext cx="10363200" cy="1470025"/>
          </a:xfrm>
        </p:spPr>
        <p:txBody>
          <a:bodyPr/>
          <a:lstStyle/>
          <a:p>
            <a:r>
              <a:rPr lang="en-US" sz="2400" b="1" dirty="0">
                <a:solidFill>
                  <a:schemeClr val="tx1"/>
                </a:solidFill>
                <a:effectLst>
                  <a:outerShdw blurRad="38100" dist="38100" dir="2700000" algn="tl">
                    <a:srgbClr val="000000">
                      <a:alpha val="43137"/>
                    </a:srgbClr>
                  </a:outerShdw>
                </a:effectLst>
              </a:rPr>
              <a:t>CLASS START TIME</a:t>
            </a:r>
            <a:br>
              <a:rPr lang="en-US" sz="2400" b="1" dirty="0">
                <a:solidFill>
                  <a:schemeClr val="tx1"/>
                </a:solidFill>
                <a:effectLst>
                  <a:outerShdw blurRad="38100" dist="38100" dir="2700000" algn="tl">
                    <a:srgbClr val="000000">
                      <a:alpha val="43137"/>
                    </a:srgbClr>
                  </a:outerShdw>
                </a:effectLst>
              </a:rPr>
            </a:br>
            <a:r>
              <a:rPr lang="en-US" sz="2400" b="1" dirty="0">
                <a:solidFill>
                  <a:srgbClr val="FFFF00"/>
                </a:solidFill>
                <a:effectLst>
                  <a:outerShdw blurRad="38100" dist="38100" dir="2700000" algn="tl">
                    <a:srgbClr val="000000">
                      <a:alpha val="43137"/>
                    </a:srgbClr>
                  </a:outerShdw>
                </a:effectLst>
              </a:rPr>
              <a:t>0800  </a:t>
            </a:r>
          </a:p>
        </p:txBody>
      </p:sp>
    </p:spTree>
    <p:extLst>
      <p:ext uri="{BB962C8B-B14F-4D97-AF65-F5344CB8AC3E}">
        <p14:creationId xmlns:p14="http://schemas.microsoft.com/office/powerpoint/2010/main" val="1401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40570" y="269010"/>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DFAC</a:t>
            </a:r>
          </a:p>
        </p:txBody>
      </p:sp>
      <p:pic>
        <p:nvPicPr>
          <p:cNvPr id="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4506" y="1012685"/>
            <a:ext cx="8662987" cy="52531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7635558" y="5121274"/>
            <a:ext cx="1973262" cy="11572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66"/>
              </a:buClr>
              <a:buSzPct val="80000"/>
              <a:buFont typeface="Wingdings" panose="05000000000000000000" pitchFamily="2" charset="2"/>
              <a:buChar char="n"/>
              <a:defRPr sz="2400" b="1">
                <a:solidFill>
                  <a:srgbClr val="000066"/>
                </a:solidFill>
                <a:latin typeface="Arial" panose="020B0604020202020204" pitchFamily="34" charset="0"/>
              </a:defRPr>
            </a:lvl1pPr>
            <a:lvl2pPr marL="742950" indent="-285750">
              <a:spcBef>
                <a:spcPct val="20000"/>
              </a:spcBef>
              <a:buClr>
                <a:srgbClr val="000066"/>
              </a:buClr>
              <a:buSzPct val="135000"/>
              <a:buChar char="•"/>
              <a:defRPr sz="2200" b="1">
                <a:solidFill>
                  <a:srgbClr val="000066"/>
                </a:solidFill>
                <a:latin typeface="Arial" panose="020B0604020202020204" pitchFamily="34" charset="0"/>
              </a:defRPr>
            </a:lvl2pPr>
            <a:lvl3pPr marL="1143000" indent="-228600">
              <a:spcBef>
                <a:spcPct val="20000"/>
              </a:spcBef>
              <a:buClr>
                <a:srgbClr val="000066"/>
              </a:buClr>
              <a:buSzPct val="85000"/>
              <a:buFont typeface="Wingdings" panose="05000000000000000000" pitchFamily="2" charset="2"/>
              <a:buChar char="w"/>
              <a:defRPr sz="2000" b="1">
                <a:solidFill>
                  <a:srgbClr val="000066"/>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b="1">
                <a:solidFill>
                  <a:srgbClr val="000066"/>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9pPr>
          </a:lstStyle>
          <a:p>
            <a:pPr>
              <a:spcBef>
                <a:spcPct val="50000"/>
              </a:spcBef>
              <a:buClrTx/>
              <a:buSzTx/>
              <a:buFontTx/>
              <a:buNone/>
            </a:pPr>
            <a:endParaRPr lang="en-US" altLang="en-US">
              <a:solidFill>
                <a:srgbClr val="FF0000"/>
              </a:solidFill>
            </a:endParaRPr>
          </a:p>
        </p:txBody>
      </p:sp>
      <p:sp>
        <p:nvSpPr>
          <p:cNvPr id="6" name="Oval 4"/>
          <p:cNvSpPr>
            <a:spLocks noChangeArrowheads="1"/>
          </p:cNvSpPr>
          <p:nvPr/>
        </p:nvSpPr>
        <p:spPr bwMode="auto">
          <a:xfrm>
            <a:off x="5075238" y="1084263"/>
            <a:ext cx="971550" cy="73342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66"/>
              </a:buClr>
              <a:buSzPct val="80000"/>
              <a:buFont typeface="Wingdings" panose="05000000000000000000" pitchFamily="2" charset="2"/>
              <a:buChar char="n"/>
              <a:defRPr sz="2400" b="1">
                <a:solidFill>
                  <a:srgbClr val="000066"/>
                </a:solidFill>
                <a:latin typeface="Arial" panose="020B0604020202020204" pitchFamily="34" charset="0"/>
              </a:defRPr>
            </a:lvl1pPr>
            <a:lvl2pPr marL="742950" indent="-285750">
              <a:spcBef>
                <a:spcPct val="20000"/>
              </a:spcBef>
              <a:buClr>
                <a:srgbClr val="000066"/>
              </a:buClr>
              <a:buSzPct val="135000"/>
              <a:buChar char="•"/>
              <a:defRPr sz="2200" b="1">
                <a:solidFill>
                  <a:srgbClr val="000066"/>
                </a:solidFill>
                <a:latin typeface="Arial" panose="020B0604020202020204" pitchFamily="34" charset="0"/>
              </a:defRPr>
            </a:lvl2pPr>
            <a:lvl3pPr marL="1143000" indent="-228600">
              <a:spcBef>
                <a:spcPct val="20000"/>
              </a:spcBef>
              <a:buClr>
                <a:srgbClr val="000066"/>
              </a:buClr>
              <a:buSzPct val="85000"/>
              <a:buFont typeface="Wingdings" panose="05000000000000000000" pitchFamily="2" charset="2"/>
              <a:buChar char="w"/>
              <a:defRPr sz="2000" b="1">
                <a:solidFill>
                  <a:srgbClr val="000066"/>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b="1">
                <a:solidFill>
                  <a:srgbClr val="000066"/>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9pPr>
          </a:lstStyle>
          <a:p>
            <a:pPr>
              <a:spcBef>
                <a:spcPct val="50000"/>
              </a:spcBef>
              <a:buClrTx/>
              <a:buSzTx/>
              <a:buFontTx/>
              <a:buNone/>
            </a:pPr>
            <a:endParaRPr lang="en-US" altLang="en-US">
              <a:solidFill>
                <a:srgbClr val="FF0000"/>
              </a:solidFill>
            </a:endParaRPr>
          </a:p>
        </p:txBody>
      </p:sp>
    </p:spTree>
    <p:extLst>
      <p:ext uri="{BB962C8B-B14F-4D97-AF65-F5344CB8AC3E}">
        <p14:creationId xmlns:p14="http://schemas.microsoft.com/office/powerpoint/2010/main" val="27587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89130" y="654930"/>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SCHEDULE  </a:t>
            </a:r>
          </a:p>
        </p:txBody>
      </p:sp>
      <p:sp>
        <p:nvSpPr>
          <p:cNvPr id="2" name="TextBox 1"/>
          <p:cNvSpPr txBox="1"/>
          <p:nvPr/>
        </p:nvSpPr>
        <p:spPr>
          <a:xfrm>
            <a:off x="3016578" y="2597522"/>
            <a:ext cx="6221691"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See printed Schedule </a:t>
            </a:r>
          </a:p>
        </p:txBody>
      </p:sp>
    </p:spTree>
    <p:extLst>
      <p:ext uri="{BB962C8B-B14F-4D97-AF65-F5344CB8AC3E}">
        <p14:creationId xmlns:p14="http://schemas.microsoft.com/office/powerpoint/2010/main" val="351894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30104" y="443621"/>
            <a:ext cx="10363200" cy="887240"/>
          </a:xfrm>
        </p:spPr>
        <p:txBody>
          <a:bodyPr/>
          <a:lstStyle/>
          <a:p>
            <a:pPr lvl="0" defTabSz="457200">
              <a:lnSpc>
                <a:spcPct val="100000"/>
              </a:lnSpc>
              <a:spcBef>
                <a:spcPts val="0"/>
              </a:spcBef>
            </a:pPr>
            <a:r>
              <a:rPr lang="en-US" sz="4000" b="1" cap="none" spc="0">
                <a:ln w="22225">
                  <a:solidFill>
                    <a:srgbClr val="9BAFB5"/>
                  </a:solidFill>
                  <a:prstDash val="solid"/>
                </a:ln>
                <a:solidFill>
                  <a:srgbClr val="9BAFB5">
                    <a:lumMod val="40000"/>
                    <a:lumOff val="60000"/>
                  </a:srgbClr>
                </a:solidFill>
                <a:latin typeface="Arial" panose="020B0604020202020204" pitchFamily="34" charset="0"/>
                <a:ea typeface="+mn-ea"/>
                <a:cs typeface="Arial" panose="020B0604020202020204" pitchFamily="34" charset="0"/>
              </a:rPr>
              <a:t>SCHEDULE  </a:t>
            </a:r>
            <a:br>
              <a:rPr lang="en-US" sz="4000" b="1" cap="none" spc="0">
                <a:ln w="22225">
                  <a:solidFill>
                    <a:srgbClr val="9BAFB5"/>
                  </a:solidFill>
                  <a:prstDash val="solid"/>
                </a:ln>
                <a:solidFill>
                  <a:srgbClr val="9BAFB5">
                    <a:lumMod val="40000"/>
                    <a:lumOff val="60000"/>
                  </a:srgbClr>
                </a:solidFill>
                <a:latin typeface="Arial" panose="020B0604020202020204" pitchFamily="34" charset="0"/>
                <a:ea typeface="+mn-ea"/>
                <a:cs typeface="Arial" panose="020B0604020202020204" pitchFamily="34" charset="0"/>
              </a:rPr>
            </a:br>
            <a:endParaRPr lang="en-US"/>
          </a:p>
        </p:txBody>
      </p:sp>
    </p:spTree>
    <p:extLst>
      <p:ext uri="{BB962C8B-B14F-4D97-AF65-F5344CB8AC3E}">
        <p14:creationId xmlns:p14="http://schemas.microsoft.com/office/powerpoint/2010/main" val="104492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46886"/>
            <a:ext cx="10363200" cy="1470025"/>
          </a:xfrm>
        </p:spPr>
        <p:txBody>
          <a:bodyPr/>
          <a:lstStyle/>
          <a:p>
            <a:r>
              <a:rPr lang="en-US" sz="6000" b="1" dirty="0">
                <a:solidFill>
                  <a:srgbClr val="20F010"/>
                </a:solidFill>
                <a:effectLst>
                  <a:outerShdw blurRad="38100" dist="38100" dir="2700000" algn="tl">
                    <a:srgbClr val="000000">
                      <a:alpha val="43137"/>
                    </a:srgbClr>
                  </a:outerShdw>
                </a:effectLst>
              </a:rPr>
              <a:t>Intros </a:t>
            </a:r>
          </a:p>
        </p:txBody>
      </p:sp>
    </p:spTree>
    <p:extLst>
      <p:ext uri="{BB962C8B-B14F-4D97-AF65-F5344CB8AC3E}">
        <p14:creationId xmlns:p14="http://schemas.microsoft.com/office/powerpoint/2010/main" val="422115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Online Image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52845" y="1191783"/>
            <a:ext cx="4667878" cy="3786615"/>
          </a:xfrm>
          <a:prstGeom prst="rect">
            <a:avLst/>
          </a:prstGeom>
          <a:ln>
            <a:noFill/>
          </a:ln>
          <a:effectLst>
            <a:softEdge rad="112500"/>
          </a:effectLst>
        </p:spPr>
      </p:pic>
      <p:graphicFrame>
        <p:nvGraphicFramePr>
          <p:cNvPr id="5" name="Diagram 4"/>
          <p:cNvGraphicFramePr/>
          <p:nvPr>
            <p:extLst>
              <p:ext uri="{D42A27DB-BD31-4B8C-83A1-F6EECF244321}">
                <p14:modId xmlns:p14="http://schemas.microsoft.com/office/powerpoint/2010/main" val="3093199725"/>
              </p:ext>
            </p:extLst>
          </p:nvPr>
        </p:nvGraphicFramePr>
        <p:xfrm>
          <a:off x="5957575" y="892236"/>
          <a:ext cx="5397229" cy="4854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08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89568" y="811794"/>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BUILDING TOUR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077" y="1770185"/>
            <a:ext cx="6787661" cy="3821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6240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89634417"/>
              </p:ext>
            </p:extLst>
          </p:nvPr>
        </p:nvGraphicFramePr>
        <p:xfrm>
          <a:off x="2307608" y="1770184"/>
          <a:ext cx="7467601" cy="3763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157046" y="706407"/>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04801928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523999" y="851129"/>
            <a:ext cx="9144000"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PRE TEST</a:t>
            </a:r>
          </a:p>
        </p:txBody>
      </p:sp>
      <p:pic>
        <p:nvPicPr>
          <p:cNvPr id="8" name="Picture 7" descr="A yellow smiley face&#10;&#10;Description automatically generated with low confidence">
            <a:extLst>
              <a:ext uri="{FF2B5EF4-FFF2-40B4-BE49-F238E27FC236}">
                <a16:creationId xmlns:a16="http://schemas.microsoft.com/office/drawing/2014/main" id="{B2097FAD-5C56-AA89-5C0D-9804D19008C0}"/>
              </a:ext>
            </a:extLst>
          </p:cNvPr>
          <p:cNvPicPr>
            <a:picLocks noChangeAspect="1"/>
          </p:cNvPicPr>
          <p:nvPr/>
        </p:nvPicPr>
        <p:blipFill>
          <a:blip r:embed="rId3"/>
          <a:stretch>
            <a:fillRect/>
          </a:stretch>
        </p:blipFill>
        <p:spPr>
          <a:xfrm>
            <a:off x="4283970" y="2182248"/>
            <a:ext cx="3624059" cy="36742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732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6240" y="2690930"/>
            <a:ext cx="4912995" cy="33613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864155" y="1743441"/>
            <a:ext cx="10456709" cy="923330"/>
          </a:xfrm>
          <a:prstGeom prst="rect">
            <a:avLst/>
          </a:prstGeom>
          <a:noFill/>
        </p:spPr>
        <p:txBody>
          <a:bodyPr wrap="none" rtlCol="0">
            <a:spAutoFit/>
          </a:bodyPr>
          <a:lstStyle/>
          <a:p>
            <a:pPr algn="ctr"/>
            <a:r>
              <a:rPr lang="en-US" sz="5400" b="1">
                <a:ln w="22225">
                  <a:solidFill>
                    <a:schemeClr val="accent2"/>
                  </a:solidFill>
                  <a:prstDash val="solid"/>
                </a:ln>
                <a:solidFill>
                  <a:srgbClr val="FFFF00"/>
                </a:solidFill>
                <a:latin typeface="Arial" panose="020B0604020202020204" pitchFamily="34" charset="0"/>
                <a:cs typeface="Arial" panose="020B0604020202020204" pitchFamily="34" charset="0"/>
              </a:rPr>
              <a:t>https://b.socrative.com/student</a:t>
            </a:r>
          </a:p>
        </p:txBody>
      </p:sp>
      <p:pic>
        <p:nvPicPr>
          <p:cNvPr id="6" name="Picture 5"/>
          <p:cNvPicPr>
            <a:picLocks noChangeAspect="1"/>
          </p:cNvPicPr>
          <p:nvPr/>
        </p:nvPicPr>
        <p:blipFill>
          <a:blip r:embed="rId4"/>
          <a:stretch>
            <a:fillRect/>
          </a:stretch>
        </p:blipFill>
        <p:spPr>
          <a:xfrm>
            <a:off x="6983729" y="2690931"/>
            <a:ext cx="5052061" cy="33613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ight Arrow 6"/>
          <p:cNvSpPr/>
          <p:nvPr/>
        </p:nvSpPr>
        <p:spPr>
          <a:xfrm>
            <a:off x="5440680" y="3680460"/>
            <a:ext cx="1280160" cy="594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9607" y="4355093"/>
            <a:ext cx="2030808" cy="461665"/>
          </a:xfrm>
          <a:prstGeom prst="rect">
            <a:avLst/>
          </a:prstGeom>
          <a:noFill/>
        </p:spPr>
        <p:txBody>
          <a:bodyPr wrap="square" rtlCol="0">
            <a:spAutoFit/>
          </a:bodyPr>
          <a:lstStyle/>
          <a:p>
            <a:pPr algn="ctr"/>
            <a:r>
              <a:rPr lang="en-US" sz="2400" b="1">
                <a:ln w="22225">
                  <a:solidFill>
                    <a:schemeClr val="accent2"/>
                  </a:solidFill>
                  <a:prstDash val="solid"/>
                </a:ln>
                <a:solidFill>
                  <a:srgbClr val="FF0000"/>
                </a:solidFill>
                <a:latin typeface="Arial" panose="020B0604020202020204" pitchFamily="34" charset="0"/>
                <a:cs typeface="Arial" panose="020B0604020202020204" pitchFamily="34" charset="0"/>
              </a:rPr>
              <a:t>JALPC</a:t>
            </a:r>
          </a:p>
        </p:txBody>
      </p:sp>
      <p:sp>
        <p:nvSpPr>
          <p:cNvPr id="3" name="TextBox 2"/>
          <p:cNvSpPr txBox="1"/>
          <p:nvPr/>
        </p:nvSpPr>
        <p:spPr>
          <a:xfrm>
            <a:off x="7686392" y="4651397"/>
            <a:ext cx="3476531" cy="400110"/>
          </a:xfrm>
          <a:prstGeom prst="rect">
            <a:avLst/>
          </a:prstGeom>
          <a:noFill/>
        </p:spPr>
        <p:txBody>
          <a:bodyPr wrap="square" rtlCol="0">
            <a:spAutoFit/>
          </a:bodyPr>
          <a:lstStyle/>
          <a:p>
            <a:pPr algn="ctr"/>
            <a:r>
              <a:rPr lang="en-US" sz="2000" b="1">
                <a:ln w="22225">
                  <a:solidFill>
                    <a:schemeClr val="accent2"/>
                  </a:solidFill>
                  <a:prstDash val="solid"/>
                </a:ln>
                <a:solidFill>
                  <a:srgbClr val="FF0000"/>
                </a:solidFill>
                <a:latin typeface="Arial" panose="020B0604020202020204" pitchFamily="34" charset="0"/>
                <a:cs typeface="Arial" panose="020B0604020202020204" pitchFamily="34" charset="0"/>
              </a:rPr>
              <a:t>LAST NAME, FIRST NAME</a:t>
            </a:r>
          </a:p>
        </p:txBody>
      </p:sp>
    </p:spTree>
    <p:extLst>
      <p:ext uri="{BB962C8B-B14F-4D97-AF65-F5344CB8AC3E}">
        <p14:creationId xmlns:p14="http://schemas.microsoft.com/office/powerpoint/2010/main" val="233487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788756" y="2016763"/>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PRE TEST</a:t>
            </a:r>
          </a:p>
        </p:txBody>
      </p:sp>
      <p:sp>
        <p:nvSpPr>
          <p:cNvPr id="3" name="TextBox 2"/>
          <p:cNvSpPr txBox="1"/>
          <p:nvPr/>
        </p:nvSpPr>
        <p:spPr>
          <a:xfrm>
            <a:off x="2343111" y="2648704"/>
            <a:ext cx="8035290" cy="2554545"/>
          </a:xfrm>
          <a:prstGeom prst="rect">
            <a:avLst/>
          </a:prstGeom>
          <a:noFill/>
        </p:spPr>
        <p:txBody>
          <a:bodyPr wrap="square" rtlCol="0">
            <a:spAutoFit/>
          </a:bodyPr>
          <a:lstStyle/>
          <a:p>
            <a:pPr algn="ctr"/>
            <a:r>
              <a:rPr lang="en-US" sz="3200" b="1" dirty="0">
                <a:ln w="22225">
                  <a:solidFill>
                    <a:schemeClr val="accent2"/>
                  </a:solidFill>
                  <a:prstDash val="solid"/>
                </a:ln>
                <a:solidFill>
                  <a:srgbClr val="FF0000"/>
                </a:solidFill>
                <a:latin typeface="Arial" panose="020B0604020202020204" pitchFamily="34" charset="0"/>
                <a:cs typeface="Arial" panose="020B0604020202020204" pitchFamily="34" charset="0"/>
              </a:rPr>
              <a:t>60</a:t>
            </a:r>
            <a:r>
              <a:rPr lang="en-US"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Minutes</a:t>
            </a:r>
          </a:p>
          <a:p>
            <a:pPr algn="ctr"/>
            <a:endParaRPr lang="en-US"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algn="ctr"/>
            <a:r>
              <a:rPr lang="en-US"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Start Time:</a:t>
            </a:r>
          </a:p>
          <a:p>
            <a:pPr algn="ctr"/>
            <a:endParaRPr lang="en-US"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algn="ctr"/>
            <a:r>
              <a:rPr lang="en-US"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Finish:</a:t>
            </a:r>
          </a:p>
        </p:txBody>
      </p:sp>
    </p:spTree>
    <p:extLst>
      <p:ext uri="{BB962C8B-B14F-4D97-AF65-F5344CB8AC3E}">
        <p14:creationId xmlns:p14="http://schemas.microsoft.com/office/powerpoint/2010/main" val="127108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2385168"/>
            <a:ext cx="10363200" cy="1326753"/>
          </a:xfrm>
        </p:spPr>
        <p:txBody>
          <a:bodyPr/>
          <a:lstStyle/>
          <a:p>
            <a:r>
              <a:rPr lang="en-US" sz="4800" b="1">
                <a:solidFill>
                  <a:srgbClr val="FFC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10 MINUTE BREAK</a:t>
            </a:r>
            <a:br>
              <a:rPr lang="en-US" sz="4800" b="1">
                <a:solidFill>
                  <a:srgbClr val="FFC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br>
              <a:rPr lang="en-US" sz="4800" b="1">
                <a:solidFill>
                  <a:srgbClr val="FFC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en-US" sz="4800" b="1">
                <a:solidFill>
                  <a:srgbClr val="FFC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NEXT LESSON: JALP INTRO</a:t>
            </a:r>
          </a:p>
        </p:txBody>
      </p:sp>
    </p:spTree>
    <p:extLst>
      <p:ext uri="{BB962C8B-B14F-4D97-AF65-F5344CB8AC3E}">
        <p14:creationId xmlns:p14="http://schemas.microsoft.com/office/powerpoint/2010/main" val="353237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a:xfrm>
            <a:off x="1381271" y="2882037"/>
            <a:ext cx="9384030" cy="3302263"/>
          </a:xfrm>
          <a:prstGeom prst="rect">
            <a:avLst/>
          </a:prstGeom>
          <a:noFill/>
        </p:spPr>
        <p:txBody>
          <a:bodyPr lIns="90488" tIns="44450" rIns="90488" bIns="4445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228600" lvl="1">
              <a:buClr>
                <a:srgbClr val="FFFFFF"/>
              </a:buClr>
              <a:defRPr/>
            </a:pPr>
            <a:r>
              <a:rPr lang="en-US" sz="3600">
                <a:solidFill>
                  <a:srgbClr val="FFFFFF">
                    <a:lumMod val="85000"/>
                    <a:lumOff val="15000"/>
                  </a:srgbClr>
                </a:solidFill>
                <a:latin typeface="Arial" panose="020B0604020202020204" pitchFamily="34" charset="0"/>
                <a:cs typeface="Arial" panose="020B0604020202020204" pitchFamily="34" charset="0"/>
              </a:rPr>
              <a:t>Course Objective</a:t>
            </a:r>
            <a:r>
              <a:rPr lang="en-US" sz="3200">
                <a:solidFill>
                  <a:srgbClr val="FFFFFF">
                    <a:lumMod val="85000"/>
                    <a:lumOff val="15000"/>
                  </a:srgbClr>
                </a:solidFill>
                <a:latin typeface="Arial" panose="020B0604020202020204" pitchFamily="34" charset="0"/>
                <a:cs typeface="Arial" panose="020B0604020202020204" pitchFamily="34" charset="0"/>
              </a:rPr>
              <a:t>:</a:t>
            </a:r>
          </a:p>
          <a:p>
            <a:pPr marL="457200" lvl="2">
              <a:buClr>
                <a:srgbClr val="FFFFFF"/>
              </a:buClr>
              <a:defRPr/>
            </a:pPr>
            <a:r>
              <a:rPr lang="en-US" sz="3200">
                <a:solidFill>
                  <a:srgbClr val="FFFFFF">
                    <a:lumMod val="85000"/>
                    <a:lumOff val="15000"/>
                  </a:srgbClr>
                </a:solidFill>
                <a:latin typeface="Arial" panose="020B0604020202020204" pitchFamily="34" charset="0"/>
                <a:cs typeface="Arial" panose="020B0604020202020204" pitchFamily="34" charset="0"/>
              </a:rPr>
              <a:t> </a:t>
            </a:r>
            <a:r>
              <a:rPr lang="en-US" sz="3200">
                <a:solidFill>
                  <a:srgbClr val="FFFFFF">
                    <a:lumMod val="85000"/>
                    <a:lumOff val="15000"/>
                  </a:srgbClr>
                </a:solidFill>
              </a:rPr>
              <a:t>Graduates will acquire the knowledge, skills, and abilities to be certified in load planning for C-130, C-17 and C-5M aircraft using ICODES program. </a:t>
            </a:r>
          </a:p>
        </p:txBody>
      </p:sp>
      <p:sp>
        <p:nvSpPr>
          <p:cNvPr id="5" name="TextBox 4"/>
          <p:cNvSpPr txBox="1"/>
          <p:nvPr/>
        </p:nvSpPr>
        <p:spPr>
          <a:xfrm>
            <a:off x="1501286" y="2174151"/>
            <a:ext cx="91440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ADMINISTRATION</a:t>
            </a:r>
          </a:p>
        </p:txBody>
      </p:sp>
    </p:spTree>
    <p:extLst>
      <p:ext uri="{BB962C8B-B14F-4D97-AF65-F5344CB8AC3E}">
        <p14:creationId xmlns:p14="http://schemas.microsoft.com/office/powerpoint/2010/main" val="401306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94936076"/>
              </p:ext>
            </p:extLst>
          </p:nvPr>
        </p:nvGraphicFramePr>
        <p:xfrm>
          <a:off x="889379" y="1600201"/>
          <a:ext cx="9544160" cy="3604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034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346579" y="2108929"/>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ADMINISTRATION</a:t>
            </a:r>
          </a:p>
        </p:txBody>
      </p:sp>
      <p:graphicFrame>
        <p:nvGraphicFramePr>
          <p:cNvPr id="3" name="Diagram 2"/>
          <p:cNvGraphicFramePr/>
          <p:nvPr>
            <p:extLst>
              <p:ext uri="{D42A27DB-BD31-4B8C-83A1-F6EECF244321}">
                <p14:modId xmlns:p14="http://schemas.microsoft.com/office/powerpoint/2010/main" val="3022538328"/>
              </p:ext>
            </p:extLst>
          </p:nvPr>
        </p:nvGraphicFramePr>
        <p:xfrm>
          <a:off x="1884328" y="2342184"/>
          <a:ext cx="8423343" cy="2809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19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62236" y="934749"/>
            <a:ext cx="9144000"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POLICIES</a:t>
            </a:r>
          </a:p>
        </p:txBody>
      </p:sp>
      <p:graphicFrame>
        <p:nvGraphicFramePr>
          <p:cNvPr id="3" name="Diagram 2"/>
          <p:cNvGraphicFramePr/>
          <p:nvPr>
            <p:extLst>
              <p:ext uri="{D42A27DB-BD31-4B8C-83A1-F6EECF244321}">
                <p14:modId xmlns:p14="http://schemas.microsoft.com/office/powerpoint/2010/main" val="4004641868"/>
              </p:ext>
            </p:extLst>
          </p:nvPr>
        </p:nvGraphicFramePr>
        <p:xfrm>
          <a:off x="1673158" y="1952684"/>
          <a:ext cx="9073305" cy="3512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24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867BE3C-B098-42A5-BEBB-DB54061AC7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894241E0-453A-42F1-B96B-F6BA9A017E7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FCC1DC01-77D7-4415-8F65-1F8E6B20446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4AE51917-AF31-4227-B963-C9E5573C9A4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B94AB6F3-4C04-433E-89BB-BEF6709D095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E75FDD1E-1507-4536-A0BC-1FBEE203214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5177956E-915B-41D2-827A-F6F5FEFE3DC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A9011A65-A4F4-4011-B00E-A0F138D5B1C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A4F623F6-0E4B-4723-857B-68AB4873BD5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29015556-79B0-4793-81EC-4E3FF60CC23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D0604415-F954-4331-A32E-605412792B2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4AE1F5DE-79C9-4FE0-A5BA-806FBF294E3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5F68C9C5-309D-4350-BB31-E03FAA44AF5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C2A2C7CA-D5E9-4A0A-990A-024C717F015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682ECE93-0972-4167-B8C8-0F6FDC4DF3D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81A975F5-C99C-4D0C-802C-7EDD1D062C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E5CC38F4-39E2-4616-A35C-5AE84029B21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graphicEl>
                                              <a:dgm id="{83584E59-FDAD-41BC-B581-1B8180503181}"/>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0A1CA660-2D38-4254-A9C7-92FF09FD5E0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E802458E-DBEE-4045-8196-6DAEC3A3299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graphicEl>
                                              <a:dgm id="{32B2BF38-3447-4011-8C02-E71A83452E6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graphicEl>
                                              <a:dgm id="{0FC4D0A9-3CAF-4160-B737-B4A45876BD9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graphicEl>
                                              <a:dgm id="{08BCC97C-6D74-4973-B67B-183ACFFBF784}"/>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graphicEl>
                                              <a:dgm id="{3FD70951-183E-4D10-B60D-8971AF2B732D}"/>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graphicEl>
                                              <a:dgm id="{C92F0A38-44A9-4711-8EC2-5EC140C43E6B}"/>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graphicEl>
                                              <a:dgm id="{A054E50C-1E26-4B4C-844E-B427818930BB}"/>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graphicEl>
                                              <a:dgm id="{940FC36E-7C0B-4505-B847-EC80EFE1460F}"/>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graphicEl>
                                              <a:dgm id="{984471C0-937A-499B-9156-863CE0591E9A}"/>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graphicEl>
                                              <a:dgm id="{BEA3F7FA-9930-47F9-88FA-4168B73B07A8}"/>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graphicEl>
                                              <a:dgm id="{B2FE3786-CC02-425C-B20E-0CFF67C602AA}"/>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graphicEl>
                                              <a:dgm id="{34FA3FAE-4135-4020-A3EC-2221090656D2}"/>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
                                            <p:graphicEl>
                                              <a:dgm id="{0278F994-A634-4249-B09E-9383536596E3}"/>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graphicEl>
                                              <a:dgm id="{5BA1E01B-F624-4AC3-A29E-B029ADC6D138}"/>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graphicEl>
                                              <a:dgm id="{32E8E421-D363-4530-A7EA-9A859D2CE48F}"/>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
                                            <p:graphicEl>
                                              <a:dgm id="{7DD15B51-8210-4F6D-BCD1-A6942F1F6DDF}"/>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
                                            <p:graphicEl>
                                              <a:dgm id="{C66226B0-0F49-4BBD-8B09-53C9389B12CF}"/>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
                                            <p:graphicEl>
                                              <a:dgm id="{120DD43F-DA8E-453C-AC84-2F8EF9080C3B}"/>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graphicEl>
                                              <a:dgm id="{0AF698D0-1870-4241-97DF-98FCB4485D97}"/>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
                                            <p:graphicEl>
                                              <a:dgm id="{00F23522-7CCC-4A97-A08B-28671FB685B0}"/>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graphicEl>
                                              <a:dgm id="{D91DC995-B789-4203-985A-5BF22DABDF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CD0009E-3380-7540-0E99-0998D03E967E}"/>
              </a:ext>
            </a:extLst>
          </p:cNvPr>
          <p:cNvPicPr>
            <a:picLocks noChangeAspect="1"/>
          </p:cNvPicPr>
          <p:nvPr/>
        </p:nvPicPr>
        <p:blipFill>
          <a:blip r:embed="rId3"/>
          <a:stretch>
            <a:fillRect/>
          </a:stretch>
        </p:blipFill>
        <p:spPr>
          <a:xfrm>
            <a:off x="1295400" y="896512"/>
            <a:ext cx="9601199" cy="5064975"/>
          </a:xfrm>
          <a:prstGeom prst="rect">
            <a:avLst/>
          </a:prstGeom>
        </p:spPr>
      </p:pic>
    </p:spTree>
    <p:extLst>
      <p:ext uri="{BB962C8B-B14F-4D97-AF65-F5344CB8AC3E}">
        <p14:creationId xmlns:p14="http://schemas.microsoft.com/office/powerpoint/2010/main" val="391284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290880"/>
            <a:ext cx="9144000"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STUDENT RIGHTS</a:t>
            </a:r>
          </a:p>
        </p:txBody>
      </p:sp>
      <p:sp>
        <p:nvSpPr>
          <p:cNvPr id="2" name="Rectangle 1"/>
          <p:cNvSpPr/>
          <p:nvPr/>
        </p:nvSpPr>
        <p:spPr>
          <a:xfrm>
            <a:off x="272698" y="1340510"/>
            <a:ext cx="11646604" cy="5047536"/>
          </a:xfrm>
          <a:prstGeom prst="rect">
            <a:avLst/>
          </a:prstGeom>
        </p:spPr>
        <p:txBody>
          <a:bodyPr wrap="square">
            <a:spAutoFit/>
          </a:bodyPr>
          <a:lstStyle/>
          <a:p>
            <a:pPr marL="285750" indent="-285750">
              <a:buFont typeface="Wingdings" panose="05000000000000000000" pitchFamily="2" charset="2"/>
              <a:buChar char="v"/>
              <a:defRPr/>
            </a:pPr>
            <a:r>
              <a:rPr lang="en-US" sz="1700" dirty="0"/>
              <a:t>Students enrolled in either resident or non-resident EOS courses are afforded certain rights that contribute to their overall success and satisfaction. Rights include, but are not limited to, the following:</a:t>
            </a:r>
          </a:p>
          <a:p>
            <a:pPr marL="285750" indent="-285750">
              <a:buFont typeface="Wingdings" panose="05000000000000000000" pitchFamily="2" charset="2"/>
              <a:buChar char="v"/>
              <a:defRPr/>
            </a:pPr>
            <a:endParaRPr lang="en-US" sz="1700" dirty="0"/>
          </a:p>
          <a:p>
            <a:pPr marL="285750" indent="-285750">
              <a:buFont typeface="Wingdings" panose="05000000000000000000" pitchFamily="2" charset="2"/>
              <a:buChar char="v"/>
              <a:defRPr/>
            </a:pPr>
            <a:r>
              <a:rPr lang="en-US" sz="1700" dirty="0"/>
              <a:t>The right to be free from discrimination on the basis of race, gender, color, religion, sexual orientation, and national origin.</a:t>
            </a:r>
          </a:p>
          <a:p>
            <a:pPr>
              <a:defRPr/>
            </a:pPr>
            <a:r>
              <a:rPr lang="en-US" sz="1700" dirty="0"/>
              <a:t> </a:t>
            </a:r>
          </a:p>
          <a:p>
            <a:pPr marL="285750" indent="-285750">
              <a:buFont typeface="Wingdings" panose="05000000000000000000" pitchFamily="2" charset="2"/>
              <a:buChar char="v"/>
              <a:defRPr/>
            </a:pPr>
            <a:r>
              <a:rPr lang="en-US" sz="1700" dirty="0"/>
              <a:t>The right to be free from sexual harassment.</a:t>
            </a:r>
          </a:p>
          <a:p>
            <a:pPr marL="285750" indent="-285750">
              <a:buFont typeface="Wingdings" panose="05000000000000000000" pitchFamily="2" charset="2"/>
              <a:buChar char="v"/>
              <a:defRPr/>
            </a:pPr>
            <a:endParaRPr lang="en-US" sz="1700" dirty="0"/>
          </a:p>
          <a:p>
            <a:pPr marL="285750" indent="-285750">
              <a:buFont typeface="Wingdings" panose="05000000000000000000" pitchFamily="2" charset="2"/>
              <a:buChar char="v"/>
              <a:defRPr/>
            </a:pPr>
            <a:r>
              <a:rPr lang="en-US" sz="1700" dirty="0"/>
              <a:t>The right to open and free expression of thoughts and concepts in an environment of academic freedom, consistent with the interests of good order and discipline under the Uniform Code of Military Justice.</a:t>
            </a:r>
          </a:p>
          <a:p>
            <a:pPr marL="285750" indent="-285750">
              <a:buFont typeface="Wingdings" panose="05000000000000000000" pitchFamily="2" charset="2"/>
              <a:buChar char="v"/>
              <a:defRPr/>
            </a:pPr>
            <a:endParaRPr lang="en-US" sz="1700" dirty="0"/>
          </a:p>
          <a:p>
            <a:pPr marL="285750" indent="-285750">
              <a:buFont typeface="Wingdings" panose="05000000000000000000" pitchFamily="2" charset="2"/>
              <a:buChar char="v"/>
              <a:defRPr/>
            </a:pPr>
            <a:r>
              <a:rPr lang="en-US" sz="1700" dirty="0"/>
              <a:t>The right to submit a written complaint on EOS policies, procedures or actions through the EC chain of command.</a:t>
            </a:r>
          </a:p>
          <a:p>
            <a:pPr marL="285750" indent="-285750">
              <a:buFont typeface="Wingdings" panose="05000000000000000000" pitchFamily="2" charset="2"/>
              <a:buChar char="v"/>
              <a:defRPr/>
            </a:pPr>
            <a:endParaRPr lang="en-US" sz="1700" dirty="0"/>
          </a:p>
          <a:p>
            <a:pPr marL="285750" indent="-285750">
              <a:buFont typeface="Wingdings" panose="05000000000000000000" pitchFamily="2" charset="2"/>
              <a:buChar char="v"/>
              <a:defRPr/>
            </a:pPr>
            <a:r>
              <a:rPr lang="en-US" sz="1700" dirty="0"/>
              <a:t>Student Complaints/Grievances.  Students who believe their rights to a professional learning environment have been violated can seek assistance through the EOS Chain of Command (class leader, instructors, course director, unit commander, EOS/CC/CD/CCC), EOS First Sergeant, Dean of Academic Affairs or 87 ABW support agencies (MEO, IG, etc.).  Student complaints and communications with the EOS chain of command or 87 ABW support agencies are protected from reprisals.</a:t>
            </a:r>
          </a:p>
          <a:p>
            <a:pPr marL="285750" indent="-285750">
              <a:buFont typeface="Wingdings" panose="05000000000000000000" pitchFamily="2" charset="2"/>
              <a:buChar char="v"/>
              <a:defRPr/>
            </a:pPr>
            <a:endParaRPr lang="en-US" sz="1700" dirty="0"/>
          </a:p>
          <a:p>
            <a:pPr marL="285750" indent="-285750">
              <a:buFont typeface="Wingdings" panose="05000000000000000000" pitchFamily="2" charset="2"/>
              <a:buChar char="v"/>
              <a:defRPr/>
            </a:pPr>
            <a:r>
              <a:rPr lang="en-US" sz="1700" dirty="0"/>
              <a:t>The right to due process.  See AFI 90-301, Inspector General Complaints Resolution.</a:t>
            </a:r>
          </a:p>
          <a:p>
            <a:pPr marL="285750" indent="-285750">
              <a:buFont typeface="Wingdings" panose="05000000000000000000" pitchFamily="2" charset="2"/>
              <a:buChar char="v"/>
              <a:defRPr/>
            </a:pPr>
            <a:endParaRPr lang="en-US" sz="1600" u="sng" dirty="0">
              <a:solidFill>
                <a:srgbClr val="000099"/>
              </a:solidFill>
              <a:effectLst>
                <a:outerShdw blurRad="38100" dist="38100" dir="2700000" algn="tl">
                  <a:srgbClr val="000000">
                    <a:alpha val="43137"/>
                  </a:srgbClr>
                </a:outerShdw>
              </a:effectLst>
              <a:latin typeface="Franklin Gothic Demi" panose="020B0703020102020204" pitchFamily="34" charset="0"/>
            </a:endParaRPr>
          </a:p>
        </p:txBody>
      </p:sp>
    </p:spTree>
    <p:extLst>
      <p:ext uri="{BB962C8B-B14F-4D97-AF65-F5344CB8AC3E}">
        <p14:creationId xmlns:p14="http://schemas.microsoft.com/office/powerpoint/2010/main" val="356190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199697"/>
            <a:ext cx="9144000" cy="1323439"/>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STUDENT </a:t>
            </a:r>
          </a:p>
          <a:p>
            <a:pPr algn="ctr"/>
            <a:r>
              <a:rPr lang="en-US"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RESPONSIBILITIES</a:t>
            </a:r>
          </a:p>
        </p:txBody>
      </p:sp>
      <p:sp>
        <p:nvSpPr>
          <p:cNvPr id="3" name="Rectangle 2"/>
          <p:cNvSpPr/>
          <p:nvPr/>
        </p:nvSpPr>
        <p:spPr>
          <a:xfrm>
            <a:off x="220301" y="2038064"/>
            <a:ext cx="11751398" cy="4339650"/>
          </a:xfrm>
          <a:prstGeom prst="rect">
            <a:avLst/>
          </a:prstGeom>
        </p:spPr>
        <p:txBody>
          <a:bodyPr wrap="square">
            <a:spAutoFit/>
          </a:bodyPr>
          <a:lstStyle/>
          <a:p>
            <a:pPr marL="285750" indent="-285750">
              <a:buFont typeface="Wingdings" panose="05000000000000000000" pitchFamily="2" charset="2"/>
              <a:buChar char="v"/>
              <a:defRPr/>
            </a:pPr>
            <a:r>
              <a:rPr lang="en-US" sz="2000" b="1" u="sng" dirty="0">
                <a:solidFill>
                  <a:srgbClr val="FF0000"/>
                </a:solidFill>
              </a:rPr>
              <a:t>Students enrolled in EOS courses are ultimately responsible for their success </a:t>
            </a:r>
            <a:r>
              <a:rPr lang="en-US" sz="2000" dirty="0"/>
              <a:t>by fulfilling course requirements with due diligence and dedication to excellence. They have the responsibility to:</a:t>
            </a:r>
          </a:p>
          <a:p>
            <a:pPr marL="285750" indent="-285750">
              <a:buFont typeface="Wingdings" panose="05000000000000000000" pitchFamily="2" charset="2"/>
              <a:buChar char="v"/>
              <a:defRPr/>
            </a:pPr>
            <a:endParaRPr lang="en-US" sz="2000" dirty="0"/>
          </a:p>
          <a:p>
            <a:pPr marL="742950" lvl="1" indent="-285750">
              <a:buFont typeface="Wingdings" panose="05000000000000000000" pitchFamily="2" charset="2"/>
              <a:buChar char="ü"/>
              <a:defRPr/>
            </a:pPr>
            <a:r>
              <a:rPr lang="en-US" sz="2000" dirty="0"/>
              <a:t>Abide by appropriate military/department/agency rules, regulations and standards of conduct.</a:t>
            </a:r>
          </a:p>
          <a:p>
            <a:pPr marL="285750" indent="-285750">
              <a:buFont typeface="Wingdings" panose="05000000000000000000" pitchFamily="2" charset="2"/>
              <a:buChar char="ü"/>
              <a:defRPr/>
            </a:pPr>
            <a:endParaRPr lang="en-US" sz="2000" dirty="0"/>
          </a:p>
          <a:p>
            <a:pPr marL="742950" lvl="1" indent="-285750">
              <a:buFont typeface="Wingdings" panose="05000000000000000000" pitchFamily="2" charset="2"/>
              <a:buChar char="ü"/>
              <a:defRPr/>
            </a:pPr>
            <a:r>
              <a:rPr lang="en-US" sz="2000" dirty="0"/>
              <a:t>Abide by EOS academic policies and procedures, and those of the school/course in which they are enrolled.</a:t>
            </a:r>
          </a:p>
          <a:p>
            <a:pPr marL="285750" indent="-285750">
              <a:buFont typeface="Wingdings" panose="05000000000000000000" pitchFamily="2" charset="2"/>
              <a:buChar char="ü"/>
              <a:defRPr/>
            </a:pPr>
            <a:endParaRPr lang="en-US" sz="2000" dirty="0"/>
          </a:p>
          <a:p>
            <a:pPr marL="742950" lvl="1" indent="-285750">
              <a:buFont typeface="Wingdings" panose="05000000000000000000" pitchFamily="2" charset="2"/>
              <a:buChar char="ü"/>
              <a:defRPr/>
            </a:pPr>
            <a:r>
              <a:rPr lang="en-US" sz="2000" dirty="0"/>
              <a:t>Respect the opinions and rights of other students.</a:t>
            </a:r>
          </a:p>
          <a:p>
            <a:pPr marL="285750" indent="-285750">
              <a:buFont typeface="Wingdings" panose="05000000000000000000" pitchFamily="2" charset="2"/>
              <a:buChar char="ü"/>
              <a:defRPr/>
            </a:pPr>
            <a:endParaRPr lang="en-US" sz="2000" dirty="0"/>
          </a:p>
          <a:p>
            <a:pPr marL="742950" lvl="1" indent="-285750">
              <a:buFont typeface="Wingdings" panose="05000000000000000000" pitchFamily="2" charset="2"/>
              <a:buChar char="ü"/>
              <a:defRPr/>
            </a:pPr>
            <a:r>
              <a:rPr lang="en-US" sz="2000" dirty="0"/>
              <a:t>Adequately prepare for each class.</a:t>
            </a:r>
          </a:p>
          <a:p>
            <a:pPr marL="285750" indent="-285750">
              <a:buFont typeface="Wingdings" panose="05000000000000000000" pitchFamily="2" charset="2"/>
              <a:buChar char="ü"/>
              <a:defRPr/>
            </a:pPr>
            <a:endParaRPr lang="en-US" sz="2000" dirty="0"/>
          </a:p>
          <a:p>
            <a:pPr marL="742950" lvl="1" indent="-285750">
              <a:buFont typeface="Wingdings" panose="05000000000000000000" pitchFamily="2" charset="2"/>
              <a:buChar char="ü"/>
              <a:defRPr/>
            </a:pPr>
            <a:r>
              <a:rPr lang="en-US" sz="2000" dirty="0"/>
              <a:t>Uphold academic integrity.</a:t>
            </a:r>
          </a:p>
          <a:p>
            <a:pPr marL="285750" indent="-285750">
              <a:buFont typeface="Wingdings" panose="05000000000000000000" pitchFamily="2" charset="2"/>
              <a:buChar char="v"/>
              <a:defRPr/>
            </a:pPr>
            <a:endParaRPr lang="en-US" sz="1600" dirty="0"/>
          </a:p>
        </p:txBody>
      </p:sp>
    </p:spTree>
    <p:extLst>
      <p:ext uri="{BB962C8B-B14F-4D97-AF65-F5344CB8AC3E}">
        <p14:creationId xmlns:p14="http://schemas.microsoft.com/office/powerpoint/2010/main" val="3245098743"/>
      </p:ext>
    </p:extLst>
  </p:cSld>
  <p:clrMapOvr>
    <a:masterClrMapping/>
  </p:clrMapOvr>
</p:sld>
</file>

<file path=ppt/theme/theme1.xml><?xml version="1.0" encoding="utf-8"?>
<a:theme xmlns:a="http://schemas.openxmlformats.org/drawingml/2006/main" name="1_Affil Them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ffil Theme" id="{37BD518F-947C-48CA-95EF-FA23F5FCD8C0}" vid="{14C90241-749E-4892-BD97-37B221A14DD2}"/>
    </a:ext>
  </a:extLst>
</a:theme>
</file>

<file path=ppt/theme/theme2.xml><?xml version="1.0" encoding="utf-8"?>
<a:theme xmlns:a="http://schemas.openxmlformats.org/drawingml/2006/main" name="AFFI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noFill/>
      </a:spPr>
      <a:bodyPr wrap="square" rtlCol="0">
        <a:spAutoFit/>
      </a:bodyPr>
      <a:lstStyle>
        <a:defPPr algn="ctr">
          <a:defRPr sz="40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FFIL" id="{1B22E323-C75F-4292-8AF6-185519BF014D}" vid="{FEC2E6A5-8D58-4850-A0B0-11F0BD3320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A26FFC824C3B41B38E045623CEAAC8" ma:contentTypeVersion="14" ma:contentTypeDescription="Create a new document." ma:contentTypeScope="" ma:versionID="8fa8f4a95632f0fb650b1278137f82b7">
  <xsd:schema xmlns:xsd="http://www.w3.org/2001/XMLSchema" xmlns:xs="http://www.w3.org/2001/XMLSchema" xmlns:p="http://schemas.microsoft.com/office/2006/metadata/properties" xmlns:ns2="d8128fb5-b2aa-4370-b779-a99192b9c4f6" xmlns:ns3="b1047aa5-79d6-44ed-a112-e5ff645cb675" targetNamespace="http://schemas.microsoft.com/office/2006/metadata/properties" ma:root="true" ma:fieldsID="44dd6bd82dd3aa19e233ba0906df1559" ns2:_="" ns3:_="">
    <xsd:import namespace="d8128fb5-b2aa-4370-b779-a99192b9c4f6"/>
    <xsd:import namespace="b1047aa5-79d6-44ed-a112-e5ff645cb6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28fb5-b2aa-4370-b779-a99192b9c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047aa5-79d6-44ed-a112-e5ff645cb6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ee0d72f-d61f-40a9-8189-327ad610cf7d}" ma:internalName="TaxCatchAll" ma:showField="CatchAllData" ma:web="b1047aa5-79d6-44ed-a112-e5ff645cb67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128fb5-b2aa-4370-b779-a99192b9c4f6">
      <Terms xmlns="http://schemas.microsoft.com/office/infopath/2007/PartnerControls"/>
    </lcf76f155ced4ddcb4097134ff3c332f>
    <TaxCatchAll xmlns="b1047aa5-79d6-44ed-a112-e5ff645cb675" xsi:nil="true"/>
    <SharedWithUsers xmlns="b1047aa5-79d6-44ed-a112-e5ff645cb675">
      <UserInfo>
        <DisplayName/>
        <AccountId xsi:nil="true"/>
        <AccountType/>
      </UserInfo>
    </SharedWithUsers>
    <MediaLengthInSeconds xmlns="d8128fb5-b2aa-4370-b779-a99192b9c4f6" xsi:nil="true"/>
  </documentManagement>
</p:properties>
</file>

<file path=customXml/itemProps1.xml><?xml version="1.0" encoding="utf-8"?>
<ds:datastoreItem xmlns:ds="http://schemas.openxmlformats.org/officeDocument/2006/customXml" ds:itemID="{A0C10CF2-F21B-482E-8622-1DC33C59CB44}">
  <ds:schemaRefs>
    <ds:schemaRef ds:uri="http://schemas.microsoft.com/sharepoint/v3/contenttype/forms"/>
  </ds:schemaRefs>
</ds:datastoreItem>
</file>

<file path=customXml/itemProps2.xml><?xml version="1.0" encoding="utf-8"?>
<ds:datastoreItem xmlns:ds="http://schemas.openxmlformats.org/officeDocument/2006/customXml" ds:itemID="{47D5A002-397A-406D-B135-DBE3B30898D3}"/>
</file>

<file path=customXml/itemProps3.xml><?xml version="1.0" encoding="utf-8"?>
<ds:datastoreItem xmlns:ds="http://schemas.openxmlformats.org/officeDocument/2006/customXml" ds:itemID="{99FF61D0-2C5B-413C-BBF8-8BAF9C6123D1}">
  <ds:schemaRefs>
    <ds:schemaRef ds:uri="842bfac3-de7e-4b9b-82be-f826f4089100"/>
    <ds:schemaRef ds:uri="88853124-ef39-498f-b48c-1a0caa6397ad"/>
    <ds:schemaRef ds:uri="bac4e3eb-747f-43bc-bf10-c1bbb893ec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776</TotalTime>
  <Words>588</Words>
  <Application>Microsoft Office PowerPoint</Application>
  <PresentationFormat>Widescreen</PresentationFormat>
  <Paragraphs>110</Paragraphs>
  <Slides>23</Slides>
  <Notes>14</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Bell MT</vt:lpstr>
      <vt:lpstr>Calibri</vt:lpstr>
      <vt:lpstr>Courier New</vt:lpstr>
      <vt:lpstr>Franklin Gothic Demi</vt:lpstr>
      <vt:lpstr>Gill Sans MT</vt:lpstr>
      <vt:lpstr>Wingdings</vt:lpstr>
      <vt:lpstr>1_Affil Theme</vt:lpstr>
      <vt:lpstr>AFFIL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START TIME 0800  </vt:lpstr>
      <vt:lpstr>PowerPoint Presentation</vt:lpstr>
      <vt:lpstr>PowerPoint Presentation</vt:lpstr>
      <vt:lpstr>SCHEDULE   </vt:lpstr>
      <vt:lpstr>Intros </vt:lpstr>
      <vt:lpstr>PowerPoint Presentation</vt:lpstr>
      <vt:lpstr>PowerPoint Presentation</vt:lpstr>
      <vt:lpstr>PowerPoint Presentation</vt:lpstr>
      <vt:lpstr>PowerPoint Presentation</vt:lpstr>
      <vt:lpstr>PowerPoint Presentation</vt:lpstr>
      <vt:lpstr>10 MINUTE BREAK  NEXT LESSON: JALP INTRO</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HEADQUARTERS AIR MOBILITY COMMAND</dc:title>
  <dc:creator>BROWN, DESHAUN C SSgt USAF AMC 423 MTS/MTOO</dc:creator>
  <cp:lastModifiedBy>RIERA, JONATHAN D TSgt USAF AMC 423 TRS/DOLA</cp:lastModifiedBy>
  <cp:revision>24</cp:revision>
  <dcterms:created xsi:type="dcterms:W3CDTF">2017-11-17T14:17:20Z</dcterms:created>
  <dcterms:modified xsi:type="dcterms:W3CDTF">2023-08-14T21:33:45Z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958665f6-3111-4e21-af23-5a07936000d4</vt:lpwstr>
  </property>
  <property fmtid="{D5CDD505-2E9C-101B-9397-08002B2CF9AE}" pid="3" name="ContentTypeId">
    <vt:lpwstr>0x01010004A26FFC824C3B41B38E045623CEAAC8</vt:lpwstr>
  </property>
  <property fmtid="{D5CDD505-2E9C-101B-9397-08002B2CF9AE}" pid="4" name="MediaServiceImageTags">
    <vt:lpwstr/>
  </property>
  <property fmtid="{D5CDD505-2E9C-101B-9397-08002B2CF9AE}" pid="5" name="Order">
    <vt:r8>2236800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