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08" r:id="rId5"/>
  </p:sldMasterIdLst>
  <p:notesMasterIdLst>
    <p:notesMasterId r:id="rId19"/>
  </p:notesMasterIdLst>
  <p:sldIdLst>
    <p:sldId id="284" r:id="rId6"/>
    <p:sldId id="285" r:id="rId7"/>
    <p:sldId id="286" r:id="rId8"/>
    <p:sldId id="257" r:id="rId9"/>
    <p:sldId id="280" r:id="rId10"/>
    <p:sldId id="263" r:id="rId11"/>
    <p:sldId id="287" r:id="rId12"/>
    <p:sldId id="273" r:id="rId13"/>
    <p:sldId id="274" r:id="rId14"/>
    <p:sldId id="275" r:id="rId15"/>
    <p:sldId id="276" r:id="rId16"/>
    <p:sldId id="281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F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F6E86-2ACD-460A-83FD-22FFED81D5C0}" v="5" dt="2022-07-05T13:46:31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3673" autoAdjust="0"/>
  </p:normalViewPr>
  <p:slideViewPr>
    <p:cSldViewPr snapToGrid="0" snapToObjects="1">
      <p:cViewPr varScale="1">
        <p:scale>
          <a:sx n="65" d="100"/>
          <a:sy n="65" d="100"/>
        </p:scale>
        <p:origin x="92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YATT, JAMES C SSgt USAF AMC 423 TRS/DOOA" userId="S::james.pyatt@us.af.mil::30bbbf99-10a2-4f62-aed0-1c888080afba" providerId="AD" clId="Web-{170F6E86-2ACD-460A-83FD-22FFED81D5C0}"/>
    <pc:docChg chg="modSld sldOrd">
      <pc:chgData name="PYATT, JAMES C SSgt USAF AMC 423 TRS/DOOA" userId="S::james.pyatt@us.af.mil::30bbbf99-10a2-4f62-aed0-1c888080afba" providerId="AD" clId="Web-{170F6E86-2ACD-460A-83FD-22FFED81D5C0}" dt="2022-07-05T13:46:31.956" v="4"/>
      <pc:docMkLst>
        <pc:docMk/>
      </pc:docMkLst>
      <pc:sldChg chg="mod ord modShow">
        <pc:chgData name="PYATT, JAMES C SSgt USAF AMC 423 TRS/DOOA" userId="S::james.pyatt@us.af.mil::30bbbf99-10a2-4f62-aed0-1c888080afba" providerId="AD" clId="Web-{170F6E86-2ACD-460A-83FD-22FFED81D5C0}" dt="2022-07-05T13:44:26.454" v="3"/>
        <pc:sldMkLst>
          <pc:docMk/>
          <pc:sldMk cId="2339793239" sldId="257"/>
        </pc:sldMkLst>
      </pc:sldChg>
      <pc:sldChg chg="mod modShow">
        <pc:chgData name="PYATT, JAMES C SSgt USAF AMC 423 TRS/DOOA" userId="S::james.pyatt@us.af.mil::30bbbf99-10a2-4f62-aed0-1c888080afba" providerId="AD" clId="Web-{170F6E86-2ACD-460A-83FD-22FFED81D5C0}" dt="2022-07-05T13:46:31.956" v="4"/>
        <pc:sldMkLst>
          <pc:docMk/>
          <pc:sldMk cId="2872126315" sldId="2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2DD01-81CF-48DE-B898-F866F3CF8F96}" type="doc">
      <dgm:prSet loTypeId="urn:microsoft.com/office/officeart/2008/layout/VerticalCurvedList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960A6F-35A7-4534-AE7F-EABC0A584B1E}">
      <dgm:prSet custT="1"/>
      <dgm:spPr/>
      <dgm:t>
        <a:bodyPr/>
        <a:lstStyle/>
        <a:p>
          <a:pPr algn="ctr" rtl="0"/>
          <a:r>
            <a:rPr lang="en-US" sz="3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Roles and Responsibilities</a:t>
          </a:r>
        </a:p>
      </dgm:t>
    </dgm:pt>
    <dgm:pt modelId="{D679BBD4-563E-4C54-9CAA-B728A8750724}" type="parTrans" cxnId="{74B2C82B-4E33-45F5-9B91-FC9A9B7C64FF}">
      <dgm:prSet/>
      <dgm:spPr/>
      <dgm:t>
        <a:bodyPr/>
        <a:lstStyle/>
        <a:p>
          <a:endParaRPr lang="en-US"/>
        </a:p>
      </dgm:t>
    </dgm:pt>
    <dgm:pt modelId="{164F59EE-BD68-45E6-93DA-89C9256C5454}" type="sibTrans" cxnId="{74B2C82B-4E33-45F5-9B91-FC9A9B7C64FF}">
      <dgm:prSet/>
      <dgm:spPr/>
      <dgm:t>
        <a:bodyPr/>
        <a:lstStyle/>
        <a:p>
          <a:endParaRPr lang="en-US"/>
        </a:p>
      </dgm:t>
    </dgm:pt>
    <dgm:pt modelId="{39AF310B-E546-4FE8-931B-253A3E5FC58F}">
      <dgm:prSet custT="1"/>
      <dgm:spPr/>
      <dgm:t>
        <a:bodyPr/>
        <a:lstStyle/>
        <a:p>
          <a:pPr algn="ctr" rtl="0"/>
          <a:r>
            <a: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Organizational</a:t>
          </a:r>
          <a:r>
            <a:rPr lang="en-US" sz="3200" b="0" dirty="0">
              <a:latin typeface="Arial" panose="020B0604020202020204" pitchFamily="34" charset="0"/>
              <a:cs typeface="Arial" panose="020B0604020202020204" pitchFamily="34" charset="0"/>
            </a:rPr>
            <a:t> Structure</a:t>
          </a:r>
        </a:p>
      </dgm:t>
    </dgm:pt>
    <dgm:pt modelId="{07C4D9F1-4443-4BDB-85FC-707A7FDADF2E}" type="parTrans" cxnId="{1FA744BC-3FEE-4E20-A2F8-17F2C1DA3FE5}">
      <dgm:prSet/>
      <dgm:spPr/>
      <dgm:t>
        <a:bodyPr/>
        <a:lstStyle/>
        <a:p>
          <a:endParaRPr lang="en-US"/>
        </a:p>
      </dgm:t>
    </dgm:pt>
    <dgm:pt modelId="{8F3B0920-2173-418F-B0D8-02F7897A23C8}" type="sibTrans" cxnId="{1FA744BC-3FEE-4E20-A2F8-17F2C1DA3FE5}">
      <dgm:prSet/>
      <dgm:spPr/>
      <dgm:t>
        <a:bodyPr/>
        <a:lstStyle/>
        <a:p>
          <a:endParaRPr lang="en-US"/>
        </a:p>
      </dgm:t>
    </dgm:pt>
    <dgm:pt modelId="{EFD17A15-8B88-4D0D-BCD9-68DEF338F414}">
      <dgm:prSet custT="1"/>
      <dgm:spPr/>
      <dgm:t>
        <a:bodyPr/>
        <a:lstStyle/>
        <a:p>
          <a:pPr algn="ctr" rtl="0"/>
          <a:r>
            <a: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Intro to Joint Aircraft Load Planning Course</a:t>
          </a:r>
        </a:p>
      </dgm:t>
    </dgm:pt>
    <dgm:pt modelId="{1BD02D5D-E88A-40F3-A41F-9B5D300E944C}" type="parTrans" cxnId="{27A4B225-2AEF-441C-A736-DF9C459E3278}">
      <dgm:prSet/>
      <dgm:spPr/>
      <dgm:t>
        <a:bodyPr/>
        <a:lstStyle/>
        <a:p>
          <a:endParaRPr lang="en-US"/>
        </a:p>
      </dgm:t>
    </dgm:pt>
    <dgm:pt modelId="{2377938B-E7B3-4300-AF56-65E9E7767AA0}" type="sibTrans" cxnId="{27A4B225-2AEF-441C-A736-DF9C459E3278}">
      <dgm:prSet/>
      <dgm:spPr/>
      <dgm:t>
        <a:bodyPr/>
        <a:lstStyle/>
        <a:p>
          <a:endParaRPr lang="en-US"/>
        </a:p>
      </dgm:t>
    </dgm:pt>
    <dgm:pt modelId="{FC53AC20-F1F1-4B03-BB45-1736AD24314A}" type="pres">
      <dgm:prSet presAssocID="{3862DD01-81CF-48DE-B898-F866F3CF8F96}" presName="Name0" presStyleCnt="0">
        <dgm:presLayoutVars>
          <dgm:chMax val="7"/>
          <dgm:chPref val="7"/>
          <dgm:dir/>
        </dgm:presLayoutVars>
      </dgm:prSet>
      <dgm:spPr/>
    </dgm:pt>
    <dgm:pt modelId="{63A5BEE3-478A-4553-9E03-E32C0A19B366}" type="pres">
      <dgm:prSet presAssocID="{3862DD01-81CF-48DE-B898-F866F3CF8F96}" presName="Name1" presStyleCnt="0"/>
      <dgm:spPr/>
    </dgm:pt>
    <dgm:pt modelId="{0DF13588-D20E-47A8-884F-794EB63FD4FA}" type="pres">
      <dgm:prSet presAssocID="{3862DD01-81CF-48DE-B898-F866F3CF8F96}" presName="cycle" presStyleCnt="0"/>
      <dgm:spPr/>
    </dgm:pt>
    <dgm:pt modelId="{6A5F89C3-7679-412D-9DEA-E105FF87514B}" type="pres">
      <dgm:prSet presAssocID="{3862DD01-81CF-48DE-B898-F866F3CF8F96}" presName="srcNode" presStyleLbl="node1" presStyleIdx="0" presStyleCnt="3"/>
      <dgm:spPr/>
    </dgm:pt>
    <dgm:pt modelId="{74986935-39CE-4EBC-B6E8-ED70B58E2A40}" type="pres">
      <dgm:prSet presAssocID="{3862DD01-81CF-48DE-B898-F866F3CF8F96}" presName="conn" presStyleLbl="parChTrans1D2" presStyleIdx="0" presStyleCnt="1"/>
      <dgm:spPr/>
    </dgm:pt>
    <dgm:pt modelId="{7704CDDC-1EBA-4722-A26C-68C98658F52C}" type="pres">
      <dgm:prSet presAssocID="{3862DD01-81CF-48DE-B898-F866F3CF8F96}" presName="extraNode" presStyleLbl="node1" presStyleIdx="0" presStyleCnt="3"/>
      <dgm:spPr/>
    </dgm:pt>
    <dgm:pt modelId="{27B17823-079A-4AD9-A05C-CAFBFAE7B2A4}" type="pres">
      <dgm:prSet presAssocID="{3862DD01-81CF-48DE-B898-F866F3CF8F96}" presName="dstNode" presStyleLbl="node1" presStyleIdx="0" presStyleCnt="3"/>
      <dgm:spPr/>
    </dgm:pt>
    <dgm:pt modelId="{96AD0756-CFDE-431A-8CA2-A7DCD5C8AF92}" type="pres">
      <dgm:prSet presAssocID="{EFD17A15-8B88-4D0D-BCD9-68DEF338F414}" presName="text_1" presStyleLbl="node1" presStyleIdx="0" presStyleCnt="3" custLinFactNeighborX="-663" custLinFactNeighborY="-1519">
        <dgm:presLayoutVars>
          <dgm:bulletEnabled val="1"/>
        </dgm:presLayoutVars>
      </dgm:prSet>
      <dgm:spPr/>
    </dgm:pt>
    <dgm:pt modelId="{A92639D3-E2A6-4CAC-9AE9-EEFBD0E0AE5E}" type="pres">
      <dgm:prSet presAssocID="{EFD17A15-8B88-4D0D-BCD9-68DEF338F414}" presName="accent_1" presStyleCnt="0"/>
      <dgm:spPr/>
    </dgm:pt>
    <dgm:pt modelId="{D4B09E94-C0B7-48EB-8ADB-A9FBA6B0CED8}" type="pres">
      <dgm:prSet presAssocID="{EFD17A15-8B88-4D0D-BCD9-68DEF338F414}" presName="accentRepeatNode" presStyleLbl="solidFgAcc1" presStyleIdx="0" presStyleCnt="3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</dgm:spPr>
    </dgm:pt>
    <dgm:pt modelId="{1394156A-F2D0-459D-B3A4-8BD91CE7620D}" type="pres">
      <dgm:prSet presAssocID="{39AF310B-E546-4FE8-931B-253A3E5FC58F}" presName="text_2" presStyleLbl="node1" presStyleIdx="1" presStyleCnt="3">
        <dgm:presLayoutVars>
          <dgm:bulletEnabled val="1"/>
        </dgm:presLayoutVars>
      </dgm:prSet>
      <dgm:spPr/>
    </dgm:pt>
    <dgm:pt modelId="{4020A599-A10F-43A4-AD21-1B1888118CBF}" type="pres">
      <dgm:prSet presAssocID="{39AF310B-E546-4FE8-931B-253A3E5FC58F}" presName="accent_2" presStyleCnt="0"/>
      <dgm:spPr/>
    </dgm:pt>
    <dgm:pt modelId="{31B632A2-3121-4273-817E-2ADC9527AC4C}" type="pres">
      <dgm:prSet presAssocID="{39AF310B-E546-4FE8-931B-253A3E5FC58F}" presName="accentRepeatNode" presStyleLbl="solidFgAcc1" presStyleIdx="1" presStyleCnt="3"/>
      <dgm:spPr>
        <a:solidFill>
          <a:srgbClr val="92D050"/>
        </a:solidFill>
      </dgm:spPr>
    </dgm:pt>
    <dgm:pt modelId="{FC88F328-5185-4B40-974D-F4DCB31235AC}" type="pres">
      <dgm:prSet presAssocID="{12960A6F-35A7-4534-AE7F-EABC0A584B1E}" presName="text_3" presStyleLbl="node1" presStyleIdx="2" presStyleCnt="3">
        <dgm:presLayoutVars>
          <dgm:bulletEnabled val="1"/>
        </dgm:presLayoutVars>
      </dgm:prSet>
      <dgm:spPr/>
    </dgm:pt>
    <dgm:pt modelId="{92B37DA8-85D4-49B9-A61D-239FC6D205ED}" type="pres">
      <dgm:prSet presAssocID="{12960A6F-35A7-4534-AE7F-EABC0A584B1E}" presName="accent_3" presStyleCnt="0"/>
      <dgm:spPr/>
    </dgm:pt>
    <dgm:pt modelId="{87BBC0C5-6148-48DD-ACCA-8A5ACA257C01}" type="pres">
      <dgm:prSet presAssocID="{12960A6F-35A7-4534-AE7F-EABC0A584B1E}" presName="accentRepeatNode" presStyleLbl="solidFgAcc1" presStyleIdx="2" presStyleCnt="3" custLinFactNeighborX="-5871" custLinFactNeighborY="-4491"/>
      <dgm:spPr>
        <a:solidFill>
          <a:schemeClr val="accent3">
            <a:lumMod val="75000"/>
          </a:schemeClr>
        </a:solidFill>
      </dgm:spPr>
    </dgm:pt>
  </dgm:ptLst>
  <dgm:cxnLst>
    <dgm:cxn modelId="{27A4B225-2AEF-441C-A736-DF9C459E3278}" srcId="{3862DD01-81CF-48DE-B898-F866F3CF8F96}" destId="{EFD17A15-8B88-4D0D-BCD9-68DEF338F414}" srcOrd="0" destOrd="0" parTransId="{1BD02D5D-E88A-40F3-A41F-9B5D300E944C}" sibTransId="{2377938B-E7B3-4300-AF56-65E9E7767AA0}"/>
    <dgm:cxn modelId="{74B2C82B-4E33-45F5-9B91-FC9A9B7C64FF}" srcId="{3862DD01-81CF-48DE-B898-F866F3CF8F96}" destId="{12960A6F-35A7-4534-AE7F-EABC0A584B1E}" srcOrd="2" destOrd="0" parTransId="{D679BBD4-563E-4C54-9CAA-B728A8750724}" sibTransId="{164F59EE-BD68-45E6-93DA-89C9256C5454}"/>
    <dgm:cxn modelId="{00F73051-BC96-4B4D-A80C-C782F9C46C88}" type="presOf" srcId="{2377938B-E7B3-4300-AF56-65E9E7767AA0}" destId="{74986935-39CE-4EBC-B6E8-ED70B58E2A40}" srcOrd="0" destOrd="0" presId="urn:microsoft.com/office/officeart/2008/layout/VerticalCurvedList"/>
    <dgm:cxn modelId="{D99A8277-111A-4150-B3F1-0719C25ABD5F}" type="presOf" srcId="{3862DD01-81CF-48DE-B898-F866F3CF8F96}" destId="{FC53AC20-F1F1-4B03-BB45-1736AD24314A}" srcOrd="0" destOrd="0" presId="urn:microsoft.com/office/officeart/2008/layout/VerticalCurvedList"/>
    <dgm:cxn modelId="{1FA744BC-3FEE-4E20-A2F8-17F2C1DA3FE5}" srcId="{3862DD01-81CF-48DE-B898-F866F3CF8F96}" destId="{39AF310B-E546-4FE8-931B-253A3E5FC58F}" srcOrd="1" destOrd="0" parTransId="{07C4D9F1-4443-4BDB-85FC-707A7FDADF2E}" sibTransId="{8F3B0920-2173-418F-B0D8-02F7897A23C8}"/>
    <dgm:cxn modelId="{B0DAE3E3-876F-4DC3-805D-8F13403439CE}" type="presOf" srcId="{EFD17A15-8B88-4D0D-BCD9-68DEF338F414}" destId="{96AD0756-CFDE-431A-8CA2-A7DCD5C8AF92}" srcOrd="0" destOrd="0" presId="urn:microsoft.com/office/officeart/2008/layout/VerticalCurvedList"/>
    <dgm:cxn modelId="{425DD6F1-9834-4A11-BBBD-FB791FB0F26B}" type="presOf" srcId="{12960A6F-35A7-4534-AE7F-EABC0A584B1E}" destId="{FC88F328-5185-4B40-974D-F4DCB31235AC}" srcOrd="0" destOrd="0" presId="urn:microsoft.com/office/officeart/2008/layout/VerticalCurvedList"/>
    <dgm:cxn modelId="{CE7729FC-D6A7-44EF-89EF-84F69BA3ADDD}" type="presOf" srcId="{39AF310B-E546-4FE8-931B-253A3E5FC58F}" destId="{1394156A-F2D0-459D-B3A4-8BD91CE7620D}" srcOrd="0" destOrd="0" presId="urn:microsoft.com/office/officeart/2008/layout/VerticalCurvedList"/>
    <dgm:cxn modelId="{006F0D5A-D7FC-4CAC-AB1A-0E61D482C173}" type="presParOf" srcId="{FC53AC20-F1F1-4B03-BB45-1736AD24314A}" destId="{63A5BEE3-478A-4553-9E03-E32C0A19B366}" srcOrd="0" destOrd="0" presId="urn:microsoft.com/office/officeart/2008/layout/VerticalCurvedList"/>
    <dgm:cxn modelId="{69A4DF5E-7D03-4F3F-BDFF-6E3E8FA471A6}" type="presParOf" srcId="{63A5BEE3-478A-4553-9E03-E32C0A19B366}" destId="{0DF13588-D20E-47A8-884F-794EB63FD4FA}" srcOrd="0" destOrd="0" presId="urn:microsoft.com/office/officeart/2008/layout/VerticalCurvedList"/>
    <dgm:cxn modelId="{21C89857-73B0-42A3-9B0F-9C3588B809F7}" type="presParOf" srcId="{0DF13588-D20E-47A8-884F-794EB63FD4FA}" destId="{6A5F89C3-7679-412D-9DEA-E105FF87514B}" srcOrd="0" destOrd="0" presId="urn:microsoft.com/office/officeart/2008/layout/VerticalCurvedList"/>
    <dgm:cxn modelId="{76F167A3-94E3-495D-9616-9CA5CF9371D1}" type="presParOf" srcId="{0DF13588-D20E-47A8-884F-794EB63FD4FA}" destId="{74986935-39CE-4EBC-B6E8-ED70B58E2A40}" srcOrd="1" destOrd="0" presId="urn:microsoft.com/office/officeart/2008/layout/VerticalCurvedList"/>
    <dgm:cxn modelId="{84576C8E-E3B9-4AD1-BE49-81B66598369E}" type="presParOf" srcId="{0DF13588-D20E-47A8-884F-794EB63FD4FA}" destId="{7704CDDC-1EBA-4722-A26C-68C98658F52C}" srcOrd="2" destOrd="0" presId="urn:microsoft.com/office/officeart/2008/layout/VerticalCurvedList"/>
    <dgm:cxn modelId="{6D29576F-3021-4173-B885-9D89AE6408A6}" type="presParOf" srcId="{0DF13588-D20E-47A8-884F-794EB63FD4FA}" destId="{27B17823-079A-4AD9-A05C-CAFBFAE7B2A4}" srcOrd="3" destOrd="0" presId="urn:microsoft.com/office/officeart/2008/layout/VerticalCurvedList"/>
    <dgm:cxn modelId="{55EECA6D-4CFB-4BE6-8FBE-CE1E3CF92109}" type="presParOf" srcId="{63A5BEE3-478A-4553-9E03-E32C0A19B366}" destId="{96AD0756-CFDE-431A-8CA2-A7DCD5C8AF92}" srcOrd="1" destOrd="0" presId="urn:microsoft.com/office/officeart/2008/layout/VerticalCurvedList"/>
    <dgm:cxn modelId="{24895457-1BA6-428E-928C-1420CBA9A161}" type="presParOf" srcId="{63A5BEE3-478A-4553-9E03-E32C0A19B366}" destId="{A92639D3-E2A6-4CAC-9AE9-EEFBD0E0AE5E}" srcOrd="2" destOrd="0" presId="urn:microsoft.com/office/officeart/2008/layout/VerticalCurvedList"/>
    <dgm:cxn modelId="{3545020D-3645-402E-9DC6-61C1E01E3EFB}" type="presParOf" srcId="{A92639D3-E2A6-4CAC-9AE9-EEFBD0E0AE5E}" destId="{D4B09E94-C0B7-48EB-8ADB-A9FBA6B0CED8}" srcOrd="0" destOrd="0" presId="urn:microsoft.com/office/officeart/2008/layout/VerticalCurvedList"/>
    <dgm:cxn modelId="{59EB2AC3-AAB7-4689-B703-C4EE89A117A9}" type="presParOf" srcId="{63A5BEE3-478A-4553-9E03-E32C0A19B366}" destId="{1394156A-F2D0-459D-B3A4-8BD91CE7620D}" srcOrd="3" destOrd="0" presId="urn:microsoft.com/office/officeart/2008/layout/VerticalCurvedList"/>
    <dgm:cxn modelId="{F21F6547-450E-41D8-9FFA-DE88E837F9A6}" type="presParOf" srcId="{63A5BEE3-478A-4553-9E03-E32C0A19B366}" destId="{4020A599-A10F-43A4-AD21-1B1888118CBF}" srcOrd="4" destOrd="0" presId="urn:microsoft.com/office/officeart/2008/layout/VerticalCurvedList"/>
    <dgm:cxn modelId="{240C08E3-551B-40A4-AA94-F11F91E0A817}" type="presParOf" srcId="{4020A599-A10F-43A4-AD21-1B1888118CBF}" destId="{31B632A2-3121-4273-817E-2ADC9527AC4C}" srcOrd="0" destOrd="0" presId="urn:microsoft.com/office/officeart/2008/layout/VerticalCurvedList"/>
    <dgm:cxn modelId="{C6D84FEC-E4A2-41BC-9C52-61A7A55BE417}" type="presParOf" srcId="{63A5BEE3-478A-4553-9E03-E32C0A19B366}" destId="{FC88F328-5185-4B40-974D-F4DCB31235AC}" srcOrd="5" destOrd="0" presId="urn:microsoft.com/office/officeart/2008/layout/VerticalCurvedList"/>
    <dgm:cxn modelId="{43D47E80-CEE7-441E-80E4-5D23624FA9E4}" type="presParOf" srcId="{63A5BEE3-478A-4553-9E03-E32C0A19B366}" destId="{92B37DA8-85D4-49B9-A61D-239FC6D205ED}" srcOrd="6" destOrd="0" presId="urn:microsoft.com/office/officeart/2008/layout/VerticalCurvedList"/>
    <dgm:cxn modelId="{69A80544-0CE5-4C4B-B14C-71AAC791A64A}" type="presParOf" srcId="{92B37DA8-85D4-49B9-A61D-239FC6D205ED}" destId="{87BBC0C5-6148-48DD-ACCA-8A5ACA257C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2DD01-81CF-48DE-B898-F866F3CF8F96}" type="doc">
      <dgm:prSet loTypeId="urn:microsoft.com/office/officeart/2008/layout/VerticalCurvedList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960A6F-35A7-4534-AE7F-EABC0A584B1E}">
      <dgm:prSet custT="1"/>
      <dgm:spPr/>
      <dgm:t>
        <a:bodyPr/>
        <a:lstStyle/>
        <a:p>
          <a:pPr algn="ctr" rtl="0"/>
          <a:r>
            <a:rPr lang="en-US" sz="3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Roles and Responsibilities</a:t>
          </a:r>
        </a:p>
      </dgm:t>
    </dgm:pt>
    <dgm:pt modelId="{D679BBD4-563E-4C54-9CAA-B728A8750724}" type="parTrans" cxnId="{74B2C82B-4E33-45F5-9B91-FC9A9B7C64FF}">
      <dgm:prSet/>
      <dgm:spPr/>
      <dgm:t>
        <a:bodyPr/>
        <a:lstStyle/>
        <a:p>
          <a:endParaRPr lang="en-US"/>
        </a:p>
      </dgm:t>
    </dgm:pt>
    <dgm:pt modelId="{164F59EE-BD68-45E6-93DA-89C9256C5454}" type="sibTrans" cxnId="{74B2C82B-4E33-45F5-9B91-FC9A9B7C64FF}">
      <dgm:prSet/>
      <dgm:spPr/>
      <dgm:t>
        <a:bodyPr/>
        <a:lstStyle/>
        <a:p>
          <a:endParaRPr lang="en-US"/>
        </a:p>
      </dgm:t>
    </dgm:pt>
    <dgm:pt modelId="{39AF310B-E546-4FE8-931B-253A3E5FC58F}">
      <dgm:prSet custT="1"/>
      <dgm:spPr/>
      <dgm:t>
        <a:bodyPr/>
        <a:lstStyle/>
        <a:p>
          <a:pPr algn="ctr" rtl="0"/>
          <a:r>
            <a: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Organizational</a:t>
          </a:r>
          <a:r>
            <a:rPr lang="en-US" sz="3200" b="0" dirty="0">
              <a:latin typeface="Arial" panose="020B0604020202020204" pitchFamily="34" charset="0"/>
              <a:cs typeface="Arial" panose="020B0604020202020204" pitchFamily="34" charset="0"/>
            </a:rPr>
            <a:t> Structure</a:t>
          </a:r>
        </a:p>
      </dgm:t>
    </dgm:pt>
    <dgm:pt modelId="{07C4D9F1-4443-4BDB-85FC-707A7FDADF2E}" type="parTrans" cxnId="{1FA744BC-3FEE-4E20-A2F8-17F2C1DA3FE5}">
      <dgm:prSet/>
      <dgm:spPr/>
      <dgm:t>
        <a:bodyPr/>
        <a:lstStyle/>
        <a:p>
          <a:endParaRPr lang="en-US"/>
        </a:p>
      </dgm:t>
    </dgm:pt>
    <dgm:pt modelId="{8F3B0920-2173-418F-B0D8-02F7897A23C8}" type="sibTrans" cxnId="{1FA744BC-3FEE-4E20-A2F8-17F2C1DA3FE5}">
      <dgm:prSet/>
      <dgm:spPr/>
      <dgm:t>
        <a:bodyPr/>
        <a:lstStyle/>
        <a:p>
          <a:endParaRPr lang="en-US"/>
        </a:p>
      </dgm:t>
    </dgm:pt>
    <dgm:pt modelId="{EFD17A15-8B88-4D0D-BCD9-68DEF338F414}">
      <dgm:prSet custT="1"/>
      <dgm:spPr/>
      <dgm:t>
        <a:bodyPr/>
        <a:lstStyle/>
        <a:p>
          <a:pPr algn="ctr" rtl="0"/>
          <a:r>
            <a: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Intro to Joint Aircraft Load Planning Course</a:t>
          </a:r>
        </a:p>
      </dgm:t>
    </dgm:pt>
    <dgm:pt modelId="{1BD02D5D-E88A-40F3-A41F-9B5D300E944C}" type="parTrans" cxnId="{27A4B225-2AEF-441C-A736-DF9C459E3278}">
      <dgm:prSet/>
      <dgm:spPr/>
      <dgm:t>
        <a:bodyPr/>
        <a:lstStyle/>
        <a:p>
          <a:endParaRPr lang="en-US"/>
        </a:p>
      </dgm:t>
    </dgm:pt>
    <dgm:pt modelId="{2377938B-E7B3-4300-AF56-65E9E7767AA0}" type="sibTrans" cxnId="{27A4B225-2AEF-441C-A736-DF9C459E3278}">
      <dgm:prSet/>
      <dgm:spPr/>
      <dgm:t>
        <a:bodyPr/>
        <a:lstStyle/>
        <a:p>
          <a:endParaRPr lang="en-US"/>
        </a:p>
      </dgm:t>
    </dgm:pt>
    <dgm:pt modelId="{FC53AC20-F1F1-4B03-BB45-1736AD24314A}" type="pres">
      <dgm:prSet presAssocID="{3862DD01-81CF-48DE-B898-F866F3CF8F96}" presName="Name0" presStyleCnt="0">
        <dgm:presLayoutVars>
          <dgm:chMax val="7"/>
          <dgm:chPref val="7"/>
          <dgm:dir/>
        </dgm:presLayoutVars>
      </dgm:prSet>
      <dgm:spPr/>
    </dgm:pt>
    <dgm:pt modelId="{63A5BEE3-478A-4553-9E03-E32C0A19B366}" type="pres">
      <dgm:prSet presAssocID="{3862DD01-81CF-48DE-B898-F866F3CF8F96}" presName="Name1" presStyleCnt="0"/>
      <dgm:spPr/>
    </dgm:pt>
    <dgm:pt modelId="{0DF13588-D20E-47A8-884F-794EB63FD4FA}" type="pres">
      <dgm:prSet presAssocID="{3862DD01-81CF-48DE-B898-F866F3CF8F96}" presName="cycle" presStyleCnt="0"/>
      <dgm:spPr/>
    </dgm:pt>
    <dgm:pt modelId="{6A5F89C3-7679-412D-9DEA-E105FF87514B}" type="pres">
      <dgm:prSet presAssocID="{3862DD01-81CF-48DE-B898-F866F3CF8F96}" presName="srcNode" presStyleLbl="node1" presStyleIdx="0" presStyleCnt="3"/>
      <dgm:spPr/>
    </dgm:pt>
    <dgm:pt modelId="{74986935-39CE-4EBC-B6E8-ED70B58E2A40}" type="pres">
      <dgm:prSet presAssocID="{3862DD01-81CF-48DE-B898-F866F3CF8F96}" presName="conn" presStyleLbl="parChTrans1D2" presStyleIdx="0" presStyleCnt="1"/>
      <dgm:spPr/>
    </dgm:pt>
    <dgm:pt modelId="{7704CDDC-1EBA-4722-A26C-68C98658F52C}" type="pres">
      <dgm:prSet presAssocID="{3862DD01-81CF-48DE-B898-F866F3CF8F96}" presName="extraNode" presStyleLbl="node1" presStyleIdx="0" presStyleCnt="3"/>
      <dgm:spPr/>
    </dgm:pt>
    <dgm:pt modelId="{27B17823-079A-4AD9-A05C-CAFBFAE7B2A4}" type="pres">
      <dgm:prSet presAssocID="{3862DD01-81CF-48DE-B898-F866F3CF8F96}" presName="dstNode" presStyleLbl="node1" presStyleIdx="0" presStyleCnt="3"/>
      <dgm:spPr/>
    </dgm:pt>
    <dgm:pt modelId="{96AD0756-CFDE-431A-8CA2-A7DCD5C8AF92}" type="pres">
      <dgm:prSet presAssocID="{EFD17A15-8B88-4D0D-BCD9-68DEF338F414}" presName="text_1" presStyleLbl="node1" presStyleIdx="0" presStyleCnt="3" custLinFactNeighborX="-663" custLinFactNeighborY="-1519">
        <dgm:presLayoutVars>
          <dgm:bulletEnabled val="1"/>
        </dgm:presLayoutVars>
      </dgm:prSet>
      <dgm:spPr/>
    </dgm:pt>
    <dgm:pt modelId="{A92639D3-E2A6-4CAC-9AE9-EEFBD0E0AE5E}" type="pres">
      <dgm:prSet presAssocID="{EFD17A15-8B88-4D0D-BCD9-68DEF338F414}" presName="accent_1" presStyleCnt="0"/>
      <dgm:spPr/>
    </dgm:pt>
    <dgm:pt modelId="{D4B09E94-C0B7-48EB-8ADB-A9FBA6B0CED8}" type="pres">
      <dgm:prSet presAssocID="{EFD17A15-8B88-4D0D-BCD9-68DEF338F414}" presName="accentRepeatNode" presStyleLbl="solidFgAcc1" presStyleIdx="0" presStyleCnt="3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</dgm:spPr>
    </dgm:pt>
    <dgm:pt modelId="{1394156A-F2D0-459D-B3A4-8BD91CE7620D}" type="pres">
      <dgm:prSet presAssocID="{39AF310B-E546-4FE8-931B-253A3E5FC58F}" presName="text_2" presStyleLbl="node1" presStyleIdx="1" presStyleCnt="3">
        <dgm:presLayoutVars>
          <dgm:bulletEnabled val="1"/>
        </dgm:presLayoutVars>
      </dgm:prSet>
      <dgm:spPr/>
    </dgm:pt>
    <dgm:pt modelId="{4020A599-A10F-43A4-AD21-1B1888118CBF}" type="pres">
      <dgm:prSet presAssocID="{39AF310B-E546-4FE8-931B-253A3E5FC58F}" presName="accent_2" presStyleCnt="0"/>
      <dgm:spPr/>
    </dgm:pt>
    <dgm:pt modelId="{31B632A2-3121-4273-817E-2ADC9527AC4C}" type="pres">
      <dgm:prSet presAssocID="{39AF310B-E546-4FE8-931B-253A3E5FC58F}" presName="accentRepeatNode" presStyleLbl="solidFgAcc1" presStyleIdx="1" presStyleCnt="3"/>
      <dgm:spPr>
        <a:solidFill>
          <a:srgbClr val="92D050"/>
        </a:solidFill>
      </dgm:spPr>
    </dgm:pt>
    <dgm:pt modelId="{FC88F328-5185-4B40-974D-F4DCB31235AC}" type="pres">
      <dgm:prSet presAssocID="{12960A6F-35A7-4534-AE7F-EABC0A584B1E}" presName="text_3" presStyleLbl="node1" presStyleIdx="2" presStyleCnt="3">
        <dgm:presLayoutVars>
          <dgm:bulletEnabled val="1"/>
        </dgm:presLayoutVars>
      </dgm:prSet>
      <dgm:spPr/>
    </dgm:pt>
    <dgm:pt modelId="{92B37DA8-85D4-49B9-A61D-239FC6D205ED}" type="pres">
      <dgm:prSet presAssocID="{12960A6F-35A7-4534-AE7F-EABC0A584B1E}" presName="accent_3" presStyleCnt="0"/>
      <dgm:spPr/>
    </dgm:pt>
    <dgm:pt modelId="{87BBC0C5-6148-48DD-ACCA-8A5ACA257C01}" type="pres">
      <dgm:prSet presAssocID="{12960A6F-35A7-4534-AE7F-EABC0A584B1E}" presName="accentRepeatNode" presStyleLbl="solidFgAcc1" presStyleIdx="2" presStyleCnt="3" custLinFactNeighborX="-5871" custLinFactNeighborY="-4491"/>
      <dgm:spPr>
        <a:solidFill>
          <a:schemeClr val="accent3">
            <a:lumMod val="75000"/>
          </a:schemeClr>
        </a:solidFill>
      </dgm:spPr>
    </dgm:pt>
  </dgm:ptLst>
  <dgm:cxnLst>
    <dgm:cxn modelId="{27A4B225-2AEF-441C-A736-DF9C459E3278}" srcId="{3862DD01-81CF-48DE-B898-F866F3CF8F96}" destId="{EFD17A15-8B88-4D0D-BCD9-68DEF338F414}" srcOrd="0" destOrd="0" parTransId="{1BD02D5D-E88A-40F3-A41F-9B5D300E944C}" sibTransId="{2377938B-E7B3-4300-AF56-65E9E7767AA0}"/>
    <dgm:cxn modelId="{74B2C82B-4E33-45F5-9B91-FC9A9B7C64FF}" srcId="{3862DD01-81CF-48DE-B898-F866F3CF8F96}" destId="{12960A6F-35A7-4534-AE7F-EABC0A584B1E}" srcOrd="2" destOrd="0" parTransId="{D679BBD4-563E-4C54-9CAA-B728A8750724}" sibTransId="{164F59EE-BD68-45E6-93DA-89C9256C5454}"/>
    <dgm:cxn modelId="{00F73051-BC96-4B4D-A80C-C782F9C46C88}" type="presOf" srcId="{2377938B-E7B3-4300-AF56-65E9E7767AA0}" destId="{74986935-39CE-4EBC-B6E8-ED70B58E2A40}" srcOrd="0" destOrd="0" presId="urn:microsoft.com/office/officeart/2008/layout/VerticalCurvedList"/>
    <dgm:cxn modelId="{D99A8277-111A-4150-B3F1-0719C25ABD5F}" type="presOf" srcId="{3862DD01-81CF-48DE-B898-F866F3CF8F96}" destId="{FC53AC20-F1F1-4B03-BB45-1736AD24314A}" srcOrd="0" destOrd="0" presId="urn:microsoft.com/office/officeart/2008/layout/VerticalCurvedList"/>
    <dgm:cxn modelId="{1FA744BC-3FEE-4E20-A2F8-17F2C1DA3FE5}" srcId="{3862DD01-81CF-48DE-B898-F866F3CF8F96}" destId="{39AF310B-E546-4FE8-931B-253A3E5FC58F}" srcOrd="1" destOrd="0" parTransId="{07C4D9F1-4443-4BDB-85FC-707A7FDADF2E}" sibTransId="{8F3B0920-2173-418F-B0D8-02F7897A23C8}"/>
    <dgm:cxn modelId="{B0DAE3E3-876F-4DC3-805D-8F13403439CE}" type="presOf" srcId="{EFD17A15-8B88-4D0D-BCD9-68DEF338F414}" destId="{96AD0756-CFDE-431A-8CA2-A7DCD5C8AF92}" srcOrd="0" destOrd="0" presId="urn:microsoft.com/office/officeart/2008/layout/VerticalCurvedList"/>
    <dgm:cxn modelId="{425DD6F1-9834-4A11-BBBD-FB791FB0F26B}" type="presOf" srcId="{12960A6F-35A7-4534-AE7F-EABC0A584B1E}" destId="{FC88F328-5185-4B40-974D-F4DCB31235AC}" srcOrd="0" destOrd="0" presId="urn:microsoft.com/office/officeart/2008/layout/VerticalCurvedList"/>
    <dgm:cxn modelId="{CE7729FC-D6A7-44EF-89EF-84F69BA3ADDD}" type="presOf" srcId="{39AF310B-E546-4FE8-931B-253A3E5FC58F}" destId="{1394156A-F2D0-459D-B3A4-8BD91CE7620D}" srcOrd="0" destOrd="0" presId="urn:microsoft.com/office/officeart/2008/layout/VerticalCurvedList"/>
    <dgm:cxn modelId="{006F0D5A-D7FC-4CAC-AB1A-0E61D482C173}" type="presParOf" srcId="{FC53AC20-F1F1-4B03-BB45-1736AD24314A}" destId="{63A5BEE3-478A-4553-9E03-E32C0A19B366}" srcOrd="0" destOrd="0" presId="urn:microsoft.com/office/officeart/2008/layout/VerticalCurvedList"/>
    <dgm:cxn modelId="{69A4DF5E-7D03-4F3F-BDFF-6E3E8FA471A6}" type="presParOf" srcId="{63A5BEE3-478A-4553-9E03-E32C0A19B366}" destId="{0DF13588-D20E-47A8-884F-794EB63FD4FA}" srcOrd="0" destOrd="0" presId="urn:microsoft.com/office/officeart/2008/layout/VerticalCurvedList"/>
    <dgm:cxn modelId="{21C89857-73B0-42A3-9B0F-9C3588B809F7}" type="presParOf" srcId="{0DF13588-D20E-47A8-884F-794EB63FD4FA}" destId="{6A5F89C3-7679-412D-9DEA-E105FF87514B}" srcOrd="0" destOrd="0" presId="urn:microsoft.com/office/officeart/2008/layout/VerticalCurvedList"/>
    <dgm:cxn modelId="{76F167A3-94E3-495D-9616-9CA5CF9371D1}" type="presParOf" srcId="{0DF13588-D20E-47A8-884F-794EB63FD4FA}" destId="{74986935-39CE-4EBC-B6E8-ED70B58E2A40}" srcOrd="1" destOrd="0" presId="urn:microsoft.com/office/officeart/2008/layout/VerticalCurvedList"/>
    <dgm:cxn modelId="{84576C8E-E3B9-4AD1-BE49-81B66598369E}" type="presParOf" srcId="{0DF13588-D20E-47A8-884F-794EB63FD4FA}" destId="{7704CDDC-1EBA-4722-A26C-68C98658F52C}" srcOrd="2" destOrd="0" presId="urn:microsoft.com/office/officeart/2008/layout/VerticalCurvedList"/>
    <dgm:cxn modelId="{6D29576F-3021-4173-B885-9D89AE6408A6}" type="presParOf" srcId="{0DF13588-D20E-47A8-884F-794EB63FD4FA}" destId="{27B17823-079A-4AD9-A05C-CAFBFAE7B2A4}" srcOrd="3" destOrd="0" presId="urn:microsoft.com/office/officeart/2008/layout/VerticalCurvedList"/>
    <dgm:cxn modelId="{55EECA6D-4CFB-4BE6-8FBE-CE1E3CF92109}" type="presParOf" srcId="{63A5BEE3-478A-4553-9E03-E32C0A19B366}" destId="{96AD0756-CFDE-431A-8CA2-A7DCD5C8AF92}" srcOrd="1" destOrd="0" presId="urn:microsoft.com/office/officeart/2008/layout/VerticalCurvedList"/>
    <dgm:cxn modelId="{24895457-1BA6-428E-928C-1420CBA9A161}" type="presParOf" srcId="{63A5BEE3-478A-4553-9E03-E32C0A19B366}" destId="{A92639D3-E2A6-4CAC-9AE9-EEFBD0E0AE5E}" srcOrd="2" destOrd="0" presId="urn:microsoft.com/office/officeart/2008/layout/VerticalCurvedList"/>
    <dgm:cxn modelId="{3545020D-3645-402E-9DC6-61C1E01E3EFB}" type="presParOf" srcId="{A92639D3-E2A6-4CAC-9AE9-EEFBD0E0AE5E}" destId="{D4B09E94-C0B7-48EB-8ADB-A9FBA6B0CED8}" srcOrd="0" destOrd="0" presId="urn:microsoft.com/office/officeart/2008/layout/VerticalCurvedList"/>
    <dgm:cxn modelId="{59EB2AC3-AAB7-4689-B703-C4EE89A117A9}" type="presParOf" srcId="{63A5BEE3-478A-4553-9E03-E32C0A19B366}" destId="{1394156A-F2D0-459D-B3A4-8BD91CE7620D}" srcOrd="3" destOrd="0" presId="urn:microsoft.com/office/officeart/2008/layout/VerticalCurvedList"/>
    <dgm:cxn modelId="{F21F6547-450E-41D8-9FFA-DE88E837F9A6}" type="presParOf" srcId="{63A5BEE3-478A-4553-9E03-E32C0A19B366}" destId="{4020A599-A10F-43A4-AD21-1B1888118CBF}" srcOrd="4" destOrd="0" presId="urn:microsoft.com/office/officeart/2008/layout/VerticalCurvedList"/>
    <dgm:cxn modelId="{240C08E3-551B-40A4-AA94-F11F91E0A817}" type="presParOf" srcId="{4020A599-A10F-43A4-AD21-1B1888118CBF}" destId="{31B632A2-3121-4273-817E-2ADC9527AC4C}" srcOrd="0" destOrd="0" presId="urn:microsoft.com/office/officeart/2008/layout/VerticalCurvedList"/>
    <dgm:cxn modelId="{C6D84FEC-E4A2-41BC-9C52-61A7A55BE417}" type="presParOf" srcId="{63A5BEE3-478A-4553-9E03-E32C0A19B366}" destId="{FC88F328-5185-4B40-974D-F4DCB31235AC}" srcOrd="5" destOrd="0" presId="urn:microsoft.com/office/officeart/2008/layout/VerticalCurvedList"/>
    <dgm:cxn modelId="{43D47E80-CEE7-441E-80E4-5D23624FA9E4}" type="presParOf" srcId="{63A5BEE3-478A-4553-9E03-E32C0A19B366}" destId="{92B37DA8-85D4-49B9-A61D-239FC6D205ED}" srcOrd="6" destOrd="0" presId="urn:microsoft.com/office/officeart/2008/layout/VerticalCurvedList"/>
    <dgm:cxn modelId="{69A80544-0CE5-4C4B-B14C-71AAC791A64A}" type="presParOf" srcId="{92B37DA8-85D4-49B9-A61D-239FC6D205ED}" destId="{87BBC0C5-6148-48DD-ACCA-8A5ACA257C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86935-39CE-4EBC-B6E8-ED70B58E2A40}">
      <dsp:nvSpPr>
        <dsp:cNvPr id="0" name=""/>
        <dsp:cNvSpPr/>
      </dsp:nvSpPr>
      <dsp:spPr>
        <a:xfrm>
          <a:off x="-3540799" y="-544242"/>
          <a:ext cx="4221291" cy="4221291"/>
        </a:xfrm>
        <a:prstGeom prst="blockArc">
          <a:avLst>
            <a:gd name="adj1" fmla="val 18900000"/>
            <a:gd name="adj2" fmla="val 2700000"/>
            <a:gd name="adj3" fmla="val 51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D0756-CFDE-431A-8CA2-A7DCD5C8AF92}">
      <dsp:nvSpPr>
        <dsp:cNvPr id="0" name=""/>
        <dsp:cNvSpPr/>
      </dsp:nvSpPr>
      <dsp:spPr>
        <a:xfrm>
          <a:off x="374224" y="303763"/>
          <a:ext cx="9556887" cy="6265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33" tIns="81280" rIns="81280" bIns="8128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Intro to Joint Aircraft Load Planning Course</a:t>
          </a:r>
        </a:p>
      </dsp:txBody>
      <dsp:txXfrm>
        <a:off x="374224" y="303763"/>
        <a:ext cx="9556887" cy="626561"/>
      </dsp:txXfrm>
    </dsp:sp>
    <dsp:sp modelId="{D4B09E94-C0B7-48EB-8ADB-A9FBA6B0CED8}">
      <dsp:nvSpPr>
        <dsp:cNvPr id="0" name=""/>
        <dsp:cNvSpPr/>
      </dsp:nvSpPr>
      <dsp:spPr>
        <a:xfrm>
          <a:off x="45986" y="234960"/>
          <a:ext cx="783201" cy="7832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4156A-F2D0-459D-B3A4-8BD91CE7620D}">
      <dsp:nvSpPr>
        <dsp:cNvPr id="0" name=""/>
        <dsp:cNvSpPr/>
      </dsp:nvSpPr>
      <dsp:spPr>
        <a:xfrm>
          <a:off x="665341" y="1253122"/>
          <a:ext cx="9329132" cy="626561"/>
        </a:xfrm>
        <a:prstGeom prst="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33" tIns="81280" rIns="81280" bIns="8128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Organizational</a:t>
          </a:r>
          <a:r>
            <a:rPr lang="en-US" sz="3200" b="0" kern="1200" dirty="0">
              <a:latin typeface="Arial" panose="020B0604020202020204" pitchFamily="34" charset="0"/>
              <a:cs typeface="Arial" panose="020B0604020202020204" pitchFamily="34" charset="0"/>
            </a:rPr>
            <a:t> Structure</a:t>
          </a:r>
        </a:p>
      </dsp:txBody>
      <dsp:txXfrm>
        <a:off x="665341" y="1253122"/>
        <a:ext cx="9329132" cy="626561"/>
      </dsp:txXfrm>
    </dsp:sp>
    <dsp:sp modelId="{31B632A2-3121-4273-817E-2ADC9527AC4C}">
      <dsp:nvSpPr>
        <dsp:cNvPr id="0" name=""/>
        <dsp:cNvSpPr/>
      </dsp:nvSpPr>
      <dsp:spPr>
        <a:xfrm>
          <a:off x="273741" y="1174802"/>
          <a:ext cx="783201" cy="783201"/>
        </a:xfrm>
        <a:prstGeom prst="ellipse">
          <a:avLst/>
        </a:prstGeom>
        <a:solidFill>
          <a:srgbClr val="92D050"/>
        </a:soli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8F328-5185-4B40-974D-F4DCB31235AC}">
      <dsp:nvSpPr>
        <dsp:cNvPr id="0" name=""/>
        <dsp:cNvSpPr/>
      </dsp:nvSpPr>
      <dsp:spPr>
        <a:xfrm>
          <a:off x="437586" y="2192964"/>
          <a:ext cx="9556887" cy="626561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33" tIns="81280" rIns="81280" bIns="8128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Roles and Responsibilities</a:t>
          </a:r>
        </a:p>
      </dsp:txBody>
      <dsp:txXfrm>
        <a:off x="437586" y="2192964"/>
        <a:ext cx="9556887" cy="626561"/>
      </dsp:txXfrm>
    </dsp:sp>
    <dsp:sp modelId="{87BBC0C5-6148-48DD-ACCA-8A5ACA257C01}">
      <dsp:nvSpPr>
        <dsp:cNvPr id="0" name=""/>
        <dsp:cNvSpPr/>
      </dsp:nvSpPr>
      <dsp:spPr>
        <a:xfrm>
          <a:off x="4" y="2079470"/>
          <a:ext cx="783201" cy="783201"/>
        </a:xfrm>
        <a:prstGeom prst="ellipse">
          <a:avLst/>
        </a:prstGeom>
        <a:solidFill>
          <a:schemeClr val="accent3">
            <a:lumMod val="7500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86935-39CE-4EBC-B6E8-ED70B58E2A40}">
      <dsp:nvSpPr>
        <dsp:cNvPr id="0" name=""/>
        <dsp:cNvSpPr/>
      </dsp:nvSpPr>
      <dsp:spPr>
        <a:xfrm>
          <a:off x="-3540799" y="-544242"/>
          <a:ext cx="4221291" cy="4221291"/>
        </a:xfrm>
        <a:prstGeom prst="blockArc">
          <a:avLst>
            <a:gd name="adj1" fmla="val 18900000"/>
            <a:gd name="adj2" fmla="val 2700000"/>
            <a:gd name="adj3" fmla="val 51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D0756-CFDE-431A-8CA2-A7DCD5C8AF92}">
      <dsp:nvSpPr>
        <dsp:cNvPr id="0" name=""/>
        <dsp:cNvSpPr/>
      </dsp:nvSpPr>
      <dsp:spPr>
        <a:xfrm>
          <a:off x="374224" y="303763"/>
          <a:ext cx="9556887" cy="6265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33" tIns="81280" rIns="81280" bIns="8128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Intro to Joint Aircraft Load Planning Course</a:t>
          </a:r>
        </a:p>
      </dsp:txBody>
      <dsp:txXfrm>
        <a:off x="374224" y="303763"/>
        <a:ext cx="9556887" cy="626561"/>
      </dsp:txXfrm>
    </dsp:sp>
    <dsp:sp modelId="{D4B09E94-C0B7-48EB-8ADB-A9FBA6B0CED8}">
      <dsp:nvSpPr>
        <dsp:cNvPr id="0" name=""/>
        <dsp:cNvSpPr/>
      </dsp:nvSpPr>
      <dsp:spPr>
        <a:xfrm>
          <a:off x="45986" y="234960"/>
          <a:ext cx="783201" cy="7832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4156A-F2D0-459D-B3A4-8BD91CE7620D}">
      <dsp:nvSpPr>
        <dsp:cNvPr id="0" name=""/>
        <dsp:cNvSpPr/>
      </dsp:nvSpPr>
      <dsp:spPr>
        <a:xfrm>
          <a:off x="665341" y="1253122"/>
          <a:ext cx="9329132" cy="626561"/>
        </a:xfrm>
        <a:prstGeom prst="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33" tIns="81280" rIns="81280" bIns="8128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Organizational</a:t>
          </a:r>
          <a:r>
            <a:rPr lang="en-US" sz="3200" b="0" kern="1200" dirty="0">
              <a:latin typeface="Arial" panose="020B0604020202020204" pitchFamily="34" charset="0"/>
              <a:cs typeface="Arial" panose="020B0604020202020204" pitchFamily="34" charset="0"/>
            </a:rPr>
            <a:t> Structure</a:t>
          </a:r>
        </a:p>
      </dsp:txBody>
      <dsp:txXfrm>
        <a:off x="665341" y="1253122"/>
        <a:ext cx="9329132" cy="626561"/>
      </dsp:txXfrm>
    </dsp:sp>
    <dsp:sp modelId="{31B632A2-3121-4273-817E-2ADC9527AC4C}">
      <dsp:nvSpPr>
        <dsp:cNvPr id="0" name=""/>
        <dsp:cNvSpPr/>
      </dsp:nvSpPr>
      <dsp:spPr>
        <a:xfrm>
          <a:off x="273741" y="1174802"/>
          <a:ext cx="783201" cy="783201"/>
        </a:xfrm>
        <a:prstGeom prst="ellipse">
          <a:avLst/>
        </a:prstGeom>
        <a:solidFill>
          <a:srgbClr val="92D050"/>
        </a:soli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8F328-5185-4B40-974D-F4DCB31235AC}">
      <dsp:nvSpPr>
        <dsp:cNvPr id="0" name=""/>
        <dsp:cNvSpPr/>
      </dsp:nvSpPr>
      <dsp:spPr>
        <a:xfrm>
          <a:off x="437586" y="2192964"/>
          <a:ext cx="9556887" cy="626561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33" tIns="81280" rIns="81280" bIns="8128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Roles and Responsibilities</a:t>
          </a:r>
        </a:p>
      </dsp:txBody>
      <dsp:txXfrm>
        <a:off x="437586" y="2192964"/>
        <a:ext cx="9556887" cy="626561"/>
      </dsp:txXfrm>
    </dsp:sp>
    <dsp:sp modelId="{87BBC0C5-6148-48DD-ACCA-8A5ACA257C01}">
      <dsp:nvSpPr>
        <dsp:cNvPr id="0" name=""/>
        <dsp:cNvSpPr/>
      </dsp:nvSpPr>
      <dsp:spPr>
        <a:xfrm>
          <a:off x="4" y="2079470"/>
          <a:ext cx="783201" cy="783201"/>
        </a:xfrm>
        <a:prstGeom prst="ellipse">
          <a:avLst/>
        </a:prstGeom>
        <a:solidFill>
          <a:schemeClr val="accent3">
            <a:lumMod val="7500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B121E-D0EF-4202-BDD9-30AABD39FE1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6577-BCF7-47B1-9DFE-E9D65AA5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CD2B-78AC-45D9-902F-0FCD1C598B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6577-BCF7-47B1-9DFE-E9D65AA591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7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6577-BCF7-47B1-9DFE-E9D65AA591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6577-BCF7-47B1-9DFE-E9D65AA591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6577-BCF7-47B1-9DFE-E9D65AA591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6577-BCF7-47B1-9DFE-E9D65AA591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1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9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7504E915-6B28-4731-9EC1-9D6006B0E527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5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BF47052C-5002-44BE-8651-A7DFD50ABEFE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5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3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7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6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2EF25B35-DEEF-4BA7-BE66-BD7E68874350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72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190A5DB7-3BB8-4CC0-8773-E626708D1A4E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6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53637321-08D9-46F6-B8EC-0479B2CB6878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9454CF99-95CC-4E18-BD88-9631B1DB2F81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2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2EF25B35-DEEF-4BA7-BE66-BD7E68874350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71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9F8FBC06-6317-483C-B17A-2A8EBF8EBED5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5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F0231897-8462-476B-9728-B7A2A2CA7BFC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0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BAB8E022-D3F4-4F8A-B951-F6F48104095E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51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BBC3154-9249-426D-98FE-AD6069A8CB3F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08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7504E915-6B28-4731-9EC1-9D6006B0E527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BF47052C-5002-44BE-8651-A7DFD50ABEFE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71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7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09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DDFB66-B0B3-44B7-800A-703B1BBC44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1"/>
            <a:ext cx="508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1"/>
            <a:ext cx="508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D0DE88-D88D-46F4-AC74-147D6D5766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5941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90A5DB7-3BB8-4CC0-8773-E626708D1A4E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31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228601"/>
            <a:ext cx="113792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9B8C98-2FC8-475A-809E-F2A052C41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77483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0124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1382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7934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68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53637321-08D9-46F6-B8EC-0479B2CB6878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6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454CF99-95CC-4E18-BD88-9631B1DB2F81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8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9F8FBC06-6317-483C-B17A-2A8EBF8EBED5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F0231897-8462-476B-9728-B7A2A2CA7BFC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7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BAB8E022-D3F4-4F8A-B951-F6F48104095E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0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BBC3154-9249-426D-98FE-AD6069A8CB3F}" type="datetime1">
              <a:rPr lang="en-US" smtClean="0"/>
              <a:t>9/18/2023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6195" y="6457890"/>
            <a:ext cx="5695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99CCFF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Unrivaled Global Reach for America… ALWAYS!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162" y="6457890"/>
            <a:ext cx="295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Bell MT" panose="02020503060305020303" pitchFamily="18" charset="0"/>
              </a:rPr>
              <a:t>Current as of:  2 Jan 2017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90" y="353283"/>
            <a:ext cx="1220376" cy="102212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stA="1000" endPos="65000" dist="508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00" y="353283"/>
            <a:ext cx="1047944" cy="10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23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45789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rgbClr val="99CCFF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Unrivaled Global Reach for America… ALWAYS!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57200"/>
            <a:ext cx="1524000" cy="12764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stA="1000" endPos="65000" dist="508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57200"/>
            <a:ext cx="1047944" cy="10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6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1031630" y="2435226"/>
            <a:ext cx="103632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Joint Aircraft Load Planning INTRODUCTION</a:t>
            </a:r>
          </a:p>
        </p:txBody>
      </p:sp>
    </p:spTree>
    <p:extLst>
      <p:ext uri="{BB962C8B-B14F-4D97-AF65-F5344CB8AC3E}">
        <p14:creationId xmlns:p14="http://schemas.microsoft.com/office/powerpoint/2010/main" val="427445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961671" y="1818431"/>
            <a:ext cx="2357609" cy="6045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Affiliated Unit POCs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65229" y="1376313"/>
            <a:ext cx="2805693" cy="104598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Air Mobility Liaison Officer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(AMLOs)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75483" y="3036217"/>
            <a:ext cx="1188207" cy="60454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JALPC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03438" y="2522417"/>
            <a:ext cx="4345457" cy="18009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Focal point between AMCU &amp; Affiliates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 students that need training, classrooms and resources execute the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Provides course and logistical support (as required for static training)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3083" y="2481874"/>
            <a:ext cx="4452652" cy="191522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Support staff orientation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Introduce and/or brief during JALP course.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Communicates with EAGLE reps during visits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3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685078" y="1025454"/>
            <a:ext cx="2357609" cy="6045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UNIT Cargo Reps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4400" y="791852"/>
            <a:ext cx="2663729" cy="9802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Enlisted Air Ground Liaison Element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(EAGLE TEAM )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4657745" y="2360398"/>
            <a:ext cx="2952521" cy="862422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Works/Communicates With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6917" y="1772124"/>
            <a:ext cx="4300828" cy="23303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Builds relationships btw Joint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Visits upon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Assists with UMO/DTO/ALPs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Communicates with AMLO/unit leadership/HHQ of status of cargo readiness/issues/trends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Gives a validation of cargo prior to Joint Inspection (JI).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10266" y="1654294"/>
            <a:ext cx="4300828" cy="25660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Determine timeline on upcoming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 communication between members and AMLO/EAGLE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Provides course and logistical support or shows status of prepared cargo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Ask questions to training shortfalls.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8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30" y="2644776"/>
            <a:ext cx="10363200" cy="1470025"/>
          </a:xfrm>
        </p:spPr>
        <p:txBody>
          <a:bodyPr/>
          <a:lstStyle/>
          <a:p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4078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203939" y="6468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9843936"/>
              </p:ext>
            </p:extLst>
          </p:nvPr>
        </p:nvGraphicFramePr>
        <p:xfrm>
          <a:off x="1383323" y="2095687"/>
          <a:ext cx="10034954" cy="313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0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90" y="2780200"/>
            <a:ext cx="3478457" cy="2314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5" y="341800"/>
            <a:ext cx="3943377" cy="2624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880" y="341800"/>
            <a:ext cx="3951305" cy="2212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847" y="1763862"/>
            <a:ext cx="3960993" cy="2635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880" y="2965938"/>
            <a:ext cx="3919538" cy="2528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191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461847" y="6468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9843936"/>
              </p:ext>
            </p:extLst>
          </p:nvPr>
        </p:nvGraphicFramePr>
        <p:xfrm>
          <a:off x="1383323" y="2095687"/>
          <a:ext cx="10034954" cy="313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3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43" y="371923"/>
            <a:ext cx="3515458" cy="239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  <a:reflection blurRad="12700" stA="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591332" y="2050176"/>
            <a:ext cx="300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Building Cargo From The Ground Up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4700515" y="2569999"/>
            <a:ext cx="2790967" cy="3070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65406" y="2961718"/>
            <a:ext cx="24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Load Plans</a:t>
            </a:r>
          </a:p>
        </p:txBody>
      </p:sp>
      <p:pic>
        <p:nvPicPr>
          <p:cNvPr id="1027" name="Picture 3" descr="56d30784-464a-47e6-ba11-2d8127bae3b6@NAMP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53" y="2961718"/>
            <a:ext cx="4466493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95" y="371923"/>
            <a:ext cx="3515458" cy="2391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82343" y="2961718"/>
            <a:ext cx="157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33979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354" y="1910861"/>
            <a:ext cx="11699630" cy="4733779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Expeditionary Warfare Training Group Pacific, San Diego, CA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Army’s Transportation School’s, Air Deployment Planning Course, Fort Lee, VA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82d Airborne Division, Air Movement Operations School, Fort Bragg, NC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101st Airborne Division (Air Assault), Strategic Deployment School, Fort Campbell, KY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160th Special Operations Aviation Regiment (Airborne), Fort Campbell, KY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 Arms Training Center, Rose Barracks, Germany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Construction Group 1, Port Hueneme, CA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Construction Group 2, Port Hueneme, CA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Corps Command Group, Fort Hood, Texas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Expeditionary Logistics Support Group, Cheatham Annex, VA.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485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230631" y="2018673"/>
            <a:ext cx="7223614" cy="3302263"/>
          </a:xfrm>
          <a:prstGeom prst="rect">
            <a:avLst/>
          </a:prstGeom>
          <a:noFill/>
        </p:spPr>
        <p:txBody>
          <a:bodyPr lIns="90488" tIns="44450" rIns="90488" bIns="4445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1058" y="689050"/>
            <a:ext cx="4980235" cy="4295164"/>
            <a:chOff x="2364762" y="1935199"/>
            <a:chExt cx="4308462" cy="3715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762" y="1935199"/>
              <a:ext cx="4308462" cy="3715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910" y="3706533"/>
              <a:ext cx="1409362" cy="15019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6662518" y="2050245"/>
            <a:ext cx="5086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USTRANSCOM Velocity Initiative -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 the Air Component to USTRANSCOM,  AMC designed the Joint Aircraft Load Planning Course (JALPC) to develop a mutual understanding of air mobility requirements and reduce user reliance on Air Mobility Support.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B31AF-0F8B-0B8D-7E9C-538F6A91CD36}"/>
              </a:ext>
            </a:extLst>
          </p:cNvPr>
          <p:cNvSpPr txBox="1"/>
          <p:nvPr/>
        </p:nvSpPr>
        <p:spPr>
          <a:xfrm>
            <a:off x="11661059" y="6361471"/>
            <a:ext cx="28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13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5" y="162170"/>
            <a:ext cx="11828585" cy="6519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B6523-351E-FBA8-2D1A-BA7495923778}"/>
              </a:ext>
            </a:extLst>
          </p:cNvPr>
          <p:cNvSpPr txBox="1"/>
          <p:nvPr/>
        </p:nvSpPr>
        <p:spPr>
          <a:xfrm>
            <a:off x="11485179" y="6302844"/>
            <a:ext cx="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721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0" y="312174"/>
            <a:ext cx="6042193" cy="6233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184" y="567656"/>
            <a:ext cx="4578493" cy="4883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CAF60-7C60-EA01-25E1-6FAE65731597}"/>
              </a:ext>
            </a:extLst>
          </p:cNvPr>
          <p:cNvSpPr txBox="1"/>
          <p:nvPr/>
        </p:nvSpPr>
        <p:spPr>
          <a:xfrm>
            <a:off x="11645677" y="6574173"/>
            <a:ext cx="32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6190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679536" y="1015523"/>
            <a:ext cx="1879615" cy="62796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Affiliates: DoD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6132590" y="2370282"/>
            <a:ext cx="4926371" cy="1671252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4138" y="1102786"/>
            <a:ext cx="2357609" cy="6279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HQ AMC/A39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8643" y="2833171"/>
            <a:ext cx="2357609" cy="62796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USAF-Expeditionary Operations School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4138" y="4540956"/>
            <a:ext cx="2357609" cy="6279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EAGLE Team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25918" y="1143456"/>
            <a:ext cx="4452652" cy="627962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190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Overall Course Program Owner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25918" y="2057465"/>
            <a:ext cx="4452652" cy="627962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190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Execution of JALPC for Assigned Affiliates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25918" y="2851566"/>
            <a:ext cx="4452652" cy="627962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190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Initial Instructor Training for Sister Service Schools &amp; Curriculum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25918" y="3668650"/>
            <a:ext cx="4452652" cy="627962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190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Conduct Evaluations and Maintain Standards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25918" y="4551817"/>
            <a:ext cx="4452652" cy="627962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190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Advises, Develop &amp; Mentors Units</a:t>
            </a:r>
          </a:p>
        </p:txBody>
      </p:sp>
      <p:sp>
        <p:nvSpPr>
          <p:cNvPr id="2" name="Right Arrow 1"/>
          <p:cNvSpPr/>
          <p:nvPr/>
        </p:nvSpPr>
        <p:spPr>
          <a:xfrm rot="20738468">
            <a:off x="2132422" y="2348393"/>
            <a:ext cx="761436" cy="296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115035">
            <a:off x="2180359" y="3779737"/>
            <a:ext cx="675091" cy="243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918" y="1730748"/>
            <a:ext cx="2295238" cy="3057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7643889"/>
      </p:ext>
    </p:extLst>
  </p:cSld>
  <p:clrMapOvr>
    <a:masterClrMapping/>
  </p:clrMapOvr>
</p:sld>
</file>

<file path=ppt/theme/theme1.xml><?xml version="1.0" encoding="utf-8"?>
<a:theme xmlns:a="http://schemas.openxmlformats.org/drawingml/2006/main" name="1_Affil Them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l Theme" id="{37BD518F-947C-48CA-95EF-FA23F5FCD8C0}" vid="{14C90241-749E-4892-BD97-37B221A14DD2}"/>
    </a:ext>
  </a:extLst>
</a:theme>
</file>

<file path=ppt/theme/theme2.xml><?xml version="1.0" encoding="utf-8"?>
<a:theme xmlns:a="http://schemas.openxmlformats.org/drawingml/2006/main" name="AFFI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L" id="{1B22E323-C75F-4292-8AF6-185519BF014D}" vid="{FEC2E6A5-8D58-4850-A0B0-11F0BD3320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26FFC824C3B41B38E045623CEAAC8" ma:contentTypeVersion="14" ma:contentTypeDescription="Create a new document." ma:contentTypeScope="" ma:versionID="8fa8f4a95632f0fb650b1278137f82b7">
  <xsd:schema xmlns:xsd="http://www.w3.org/2001/XMLSchema" xmlns:xs="http://www.w3.org/2001/XMLSchema" xmlns:p="http://schemas.microsoft.com/office/2006/metadata/properties" xmlns:ns2="d8128fb5-b2aa-4370-b779-a99192b9c4f6" xmlns:ns3="b1047aa5-79d6-44ed-a112-e5ff645cb675" targetNamespace="http://schemas.microsoft.com/office/2006/metadata/properties" ma:root="true" ma:fieldsID="44dd6bd82dd3aa19e233ba0906df1559" ns2:_="" ns3:_="">
    <xsd:import namespace="d8128fb5-b2aa-4370-b779-a99192b9c4f6"/>
    <xsd:import namespace="b1047aa5-79d6-44ed-a112-e5ff645cb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28fb5-b2aa-4370-b779-a99192b9c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47aa5-79d6-44ed-a112-e5ff645cb67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e0d72f-d61f-40a9-8189-327ad610cf7d}" ma:internalName="TaxCatchAll" ma:showField="CatchAllData" ma:web="b1047aa5-79d6-44ed-a112-e5ff645cb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128fb5-b2aa-4370-b779-a99192b9c4f6">
      <Terms xmlns="http://schemas.microsoft.com/office/infopath/2007/PartnerControls"/>
    </lcf76f155ced4ddcb4097134ff3c332f>
    <TaxCatchAll xmlns="b1047aa5-79d6-44ed-a112-e5ff645cb675" xsi:nil="true"/>
    <SharedWithUsers xmlns="b1047aa5-79d6-44ed-a112-e5ff645cb675">
      <UserInfo>
        <DisplayName/>
        <AccountId xsi:nil="true"/>
        <AccountType/>
      </UserInfo>
    </SharedWithUsers>
    <MediaLengthInSeconds xmlns="d8128fb5-b2aa-4370-b779-a99192b9c4f6" xsi:nil="true"/>
  </documentManagement>
</p:properties>
</file>

<file path=customXml/itemProps1.xml><?xml version="1.0" encoding="utf-8"?>
<ds:datastoreItem xmlns:ds="http://schemas.openxmlformats.org/officeDocument/2006/customXml" ds:itemID="{A0C10CF2-F21B-482E-8622-1DC33C59CB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5CE142-DF8F-4B94-AFE9-F099F9278D9B}"/>
</file>

<file path=customXml/itemProps3.xml><?xml version="1.0" encoding="utf-8"?>
<ds:datastoreItem xmlns:ds="http://schemas.openxmlformats.org/officeDocument/2006/customXml" ds:itemID="{99FF61D0-2C5B-413C-BBF8-8BAF9C6123D1}">
  <ds:schemaRefs>
    <ds:schemaRef ds:uri="http://schemas.microsoft.com/office/2006/documentManagement/types"/>
    <ds:schemaRef ds:uri="http://schemas.microsoft.com/office/infopath/2007/PartnerControls"/>
    <ds:schemaRef ds:uri="88853124-ef39-498f-b48c-1a0caa6397ad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842bfac3-de7e-4b9b-82be-f826f4089100"/>
    <ds:schemaRef ds:uri="bac4e3eb-747f-43bc-bf10-c1bbb893ec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10698</TotalTime>
  <Words>398</Words>
  <Application>Microsoft Office PowerPoint</Application>
  <PresentationFormat>Widescreen</PresentationFormat>
  <Paragraphs>69</Paragraphs>
  <Slides>13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Bell MT</vt:lpstr>
      <vt:lpstr>Calibri</vt:lpstr>
      <vt:lpstr>Gill Sans MT</vt:lpstr>
      <vt:lpstr>Wingdings</vt:lpstr>
      <vt:lpstr>1_Affil Theme</vt:lpstr>
      <vt:lpstr>AFFIL</vt:lpstr>
      <vt:lpstr>Joint Aircraft Load Planning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HEADQUARTERS AIR MOBILITY COMMAND</dc:title>
  <dc:creator>BROWN, DESHAUN C SSgt USAF AMC 423 MTS/MTOO</dc:creator>
  <cp:lastModifiedBy>RIERA, JONATHAN D TSgt USAF AMC 423 TRS/DOLA</cp:lastModifiedBy>
  <cp:revision>89</cp:revision>
  <dcterms:created xsi:type="dcterms:W3CDTF">2017-11-17T14:17:20Z</dcterms:created>
  <dcterms:modified xsi:type="dcterms:W3CDTF">2023-09-18T23:26:23Z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958665f6-3111-4e21-af23-5a07936000d4</vt:lpwstr>
  </property>
  <property fmtid="{D5CDD505-2E9C-101B-9397-08002B2CF9AE}" pid="3" name="ContentTypeId">
    <vt:lpwstr>0x01010004A26FFC824C3B41B38E045623CEAAC8</vt:lpwstr>
  </property>
  <property fmtid="{D5CDD505-2E9C-101B-9397-08002B2CF9AE}" pid="4" name="MediaServiceImageTags">
    <vt:lpwstr/>
  </property>
  <property fmtid="{D5CDD505-2E9C-101B-9397-08002B2CF9AE}" pid="5" name="Order">
    <vt:r8>2236900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