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6" r:id="rId5"/>
    <p:sldId id="258" r:id="rId6"/>
    <p:sldId id="257" r:id="rId7"/>
    <p:sldId id="259" r:id="rId8"/>
    <p:sldId id="260" r:id="rId9"/>
    <p:sldId id="279" r:id="rId10"/>
    <p:sldId id="262" r:id="rId11"/>
    <p:sldId id="261" r:id="rId12"/>
    <p:sldId id="263" r:id="rId13"/>
    <p:sldId id="264" r:id="rId14"/>
    <p:sldId id="265" r:id="rId15"/>
    <p:sldId id="267" r:id="rId16"/>
    <p:sldId id="278" r:id="rId17"/>
    <p:sldId id="270" r:id="rId18"/>
    <p:sldId id="271" r:id="rId19"/>
    <p:sldId id="272" r:id="rId20"/>
    <p:sldId id="273" r:id="rId21"/>
    <p:sldId id="275" r:id="rId22"/>
    <p:sldId id="277"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MANHOG, ANGELO M MSgt USAF AMC 423 MTS/MTOO" initials="DAMMUA4M" lastIdx="1" clrIdx="0">
    <p:extLst>
      <p:ext uri="{19B8F6BF-5375-455C-9EA6-DF929625EA0E}">
        <p15:presenceInfo xmlns:p15="http://schemas.microsoft.com/office/powerpoint/2012/main" userId="S-1-5-21-1271409858-1095883707-2794662393-1664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2FCAF-2BED-2182-F597-61506BD17364}" v="2" dt="2024-07-24T06:29:42.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9959" autoAdjust="0"/>
  </p:normalViewPr>
  <p:slideViewPr>
    <p:cSldViewPr snapToGrid="0">
      <p:cViewPr varScale="1">
        <p:scale>
          <a:sx n="72" d="100"/>
          <a:sy n="72" d="100"/>
        </p:scale>
        <p:origin x="1099"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NARD, ISAAC J SSgt USAF AMC 423 TRS/DOLA" userId="f9ab7422-0786-48c8-a3fb-64fdc9136426" providerId="ADAL" clId="{4137BDE1-AFE2-492C-AFCA-9BB622FA1E8F}"/>
    <pc:docChg chg="modSld">
      <pc:chgData name="MAYNARD, ISAAC J SSgt USAF AMC 423 TRS/DOLA" userId="f9ab7422-0786-48c8-a3fb-64fdc9136426" providerId="ADAL" clId="{4137BDE1-AFE2-492C-AFCA-9BB622FA1E8F}" dt="2024-06-10T18:32:20.796" v="2" actId="2161"/>
      <pc:docMkLst>
        <pc:docMk/>
      </pc:docMkLst>
      <pc:sldChg chg="addSp modSp mod">
        <pc:chgData name="MAYNARD, ISAAC J SSgt USAF AMC 423 TRS/DOLA" userId="f9ab7422-0786-48c8-a3fb-64fdc9136426" providerId="ADAL" clId="{4137BDE1-AFE2-492C-AFCA-9BB622FA1E8F}" dt="2024-06-10T18:32:20.796" v="2" actId="2161"/>
        <pc:sldMkLst>
          <pc:docMk/>
          <pc:sldMk cId="2837999684" sldId="258"/>
        </pc:sldMkLst>
        <pc:graphicFrameChg chg="add modGraphic">
          <ac:chgData name="MAYNARD, ISAAC J SSgt USAF AMC 423 TRS/DOLA" userId="f9ab7422-0786-48c8-a3fb-64fdc9136426" providerId="ADAL" clId="{4137BDE1-AFE2-492C-AFCA-9BB622FA1E8F}" dt="2024-06-10T18:32:20.796" v="2" actId="2161"/>
          <ac:graphicFrameMkLst>
            <pc:docMk/>
            <pc:sldMk cId="2837999684" sldId="258"/>
            <ac:graphicFrameMk id="4" creationId="{67E62CA0-B77A-8D0C-7F42-45F5C129B63C}"/>
          </ac:graphicFrameMkLst>
        </pc:graphicFrameChg>
      </pc:sldChg>
    </pc:docChg>
  </pc:docChgLst>
  <pc:docChgLst>
    <pc:chgData name="PYATT, JAMES C SSgt USAF AMC 423 TRS/DOOA" userId="S::james.pyatt@us.af.mil::30bbbf99-10a2-4f62-aed0-1c888080afba" providerId="AD" clId="Web-{EEFCE5B8-AF83-4BAB-BC6B-F26CED7663E1}"/>
    <pc:docChg chg="addSld delSld modSld">
      <pc:chgData name="PYATT, JAMES C SSgt USAF AMC 423 TRS/DOOA" userId="S::james.pyatt@us.af.mil::30bbbf99-10a2-4f62-aed0-1c888080afba" providerId="AD" clId="Web-{EEFCE5B8-AF83-4BAB-BC6B-F26CED7663E1}" dt="2022-07-11T18:43:37.411" v="18" actId="14100"/>
      <pc:docMkLst>
        <pc:docMk/>
      </pc:docMkLst>
      <pc:sldChg chg="addSp delSp modSp new">
        <pc:chgData name="PYATT, JAMES C SSgt USAF AMC 423 TRS/DOOA" userId="S::james.pyatt@us.af.mil::30bbbf99-10a2-4f62-aed0-1c888080afba" providerId="AD" clId="Web-{EEFCE5B8-AF83-4BAB-BC6B-F26CED7663E1}" dt="2022-07-11T18:43:37.411" v="18" actId="14100"/>
        <pc:sldMkLst>
          <pc:docMk/>
          <pc:sldMk cId="634279409" sldId="278"/>
        </pc:sldMkLst>
        <pc:spChg chg="del">
          <ac:chgData name="PYATT, JAMES C SSgt USAF AMC 423 TRS/DOOA" userId="S::james.pyatt@us.af.mil::30bbbf99-10a2-4f62-aed0-1c888080afba" providerId="AD" clId="Web-{EEFCE5B8-AF83-4BAB-BC6B-F26CED7663E1}" dt="2022-07-11T18:43:17.832" v="12"/>
          <ac:spMkLst>
            <pc:docMk/>
            <pc:sldMk cId="634279409" sldId="278"/>
            <ac:spMk id="2" creationId="{75725A25-1A24-12BB-EE12-BBC595B3ECCC}"/>
          </ac:spMkLst>
        </pc:spChg>
        <pc:spChg chg="del">
          <ac:chgData name="PYATT, JAMES C SSgt USAF AMC 423 TRS/DOOA" userId="S::james.pyatt@us.af.mil::30bbbf99-10a2-4f62-aed0-1c888080afba" providerId="AD" clId="Web-{EEFCE5B8-AF83-4BAB-BC6B-F26CED7663E1}" dt="2022-07-11T18:43:16.301" v="11"/>
          <ac:spMkLst>
            <pc:docMk/>
            <pc:sldMk cId="634279409" sldId="278"/>
            <ac:spMk id="3" creationId="{CF47982C-C984-9709-29CA-A0316CDD0D5B}"/>
          </ac:spMkLst>
        </pc:spChg>
        <pc:picChg chg="add mod">
          <ac:chgData name="PYATT, JAMES C SSgt USAF AMC 423 TRS/DOOA" userId="S::james.pyatt@us.af.mil::30bbbf99-10a2-4f62-aed0-1c888080afba" providerId="AD" clId="Web-{EEFCE5B8-AF83-4BAB-BC6B-F26CED7663E1}" dt="2022-07-11T18:43:37.411" v="18" actId="14100"/>
          <ac:picMkLst>
            <pc:docMk/>
            <pc:sldMk cId="634279409" sldId="278"/>
            <ac:picMk id="5" creationId="{9E995A60-A226-7EDB-8337-22C12501F405}"/>
          </ac:picMkLst>
        </pc:picChg>
      </pc:sldChg>
      <pc:sldChg chg="addSp delSp modSp new del mod setBg">
        <pc:chgData name="PYATT, JAMES C SSgt USAF AMC 423 TRS/DOOA" userId="S::james.pyatt@us.af.mil::30bbbf99-10a2-4f62-aed0-1c888080afba" providerId="AD" clId="Web-{EEFCE5B8-AF83-4BAB-BC6B-F26CED7663E1}" dt="2022-07-11T18:43:10.457" v="9"/>
        <pc:sldMkLst>
          <pc:docMk/>
          <pc:sldMk cId="1637422947" sldId="278"/>
        </pc:sldMkLst>
        <pc:spChg chg="del">
          <ac:chgData name="PYATT, JAMES C SSgt USAF AMC 423 TRS/DOOA" userId="S::james.pyatt@us.af.mil::30bbbf99-10a2-4f62-aed0-1c888080afba" providerId="AD" clId="Web-{EEFCE5B8-AF83-4BAB-BC6B-F26CED7663E1}" dt="2022-07-11T18:42:40.596" v="1"/>
          <ac:spMkLst>
            <pc:docMk/>
            <pc:sldMk cId="1637422947" sldId="278"/>
            <ac:spMk id="2" creationId="{A10AD566-CEF2-2629-6CF5-3963E386DB59}"/>
          </ac:spMkLst>
        </pc:spChg>
        <pc:spChg chg="del">
          <ac:chgData name="PYATT, JAMES C SSgt USAF AMC 423 TRS/DOOA" userId="S::james.pyatt@us.af.mil::30bbbf99-10a2-4f62-aed0-1c888080afba" providerId="AD" clId="Web-{EEFCE5B8-AF83-4BAB-BC6B-F26CED7663E1}" dt="2022-07-11T18:42:41.628" v="2"/>
          <ac:spMkLst>
            <pc:docMk/>
            <pc:sldMk cId="1637422947" sldId="278"/>
            <ac:spMk id="3" creationId="{B821A75F-E960-D732-F460-75A408C0CD4C}"/>
          </ac:spMkLst>
        </pc:spChg>
        <pc:spChg chg="mod ord">
          <ac:chgData name="PYATT, JAMES C SSgt USAF AMC 423 TRS/DOOA" userId="S::james.pyatt@us.af.mil::30bbbf99-10a2-4f62-aed0-1c888080afba" providerId="AD" clId="Web-{EEFCE5B8-AF83-4BAB-BC6B-F26CED7663E1}" dt="2022-07-11T18:43:00.347" v="8"/>
          <ac:spMkLst>
            <pc:docMk/>
            <pc:sldMk cId="1637422947" sldId="278"/>
            <ac:spMk id="4" creationId="{5B7E2849-DC43-53ED-CC23-A05484B50749}"/>
          </ac:spMkLst>
        </pc:spChg>
        <pc:spChg chg="add del">
          <ac:chgData name="PYATT, JAMES C SSgt USAF AMC 423 TRS/DOOA" userId="S::james.pyatt@us.af.mil::30bbbf99-10a2-4f62-aed0-1c888080afba" providerId="AD" clId="Web-{EEFCE5B8-AF83-4BAB-BC6B-F26CED7663E1}" dt="2022-07-11T18:43:00.331" v="7"/>
          <ac:spMkLst>
            <pc:docMk/>
            <pc:sldMk cId="1637422947" sldId="278"/>
            <ac:spMk id="7" creationId="{F3060C83-F051-4F0E-ABAD-AA0DFC48B218}"/>
          </ac:spMkLst>
        </pc:spChg>
        <pc:spChg chg="add">
          <ac:chgData name="PYATT, JAMES C SSgt USAF AMC 423 TRS/DOOA" userId="S::james.pyatt@us.af.mil::30bbbf99-10a2-4f62-aed0-1c888080afba" providerId="AD" clId="Web-{EEFCE5B8-AF83-4BAB-BC6B-F26CED7663E1}" dt="2022-07-11T18:43:00.347" v="8"/>
          <ac:spMkLst>
            <pc:docMk/>
            <pc:sldMk cId="1637422947" sldId="278"/>
            <ac:spMk id="8" creationId="{AB8C311F-7253-4AED-9701-7FC0708C41C7}"/>
          </ac:spMkLst>
        </pc:spChg>
        <pc:spChg chg="add">
          <ac:chgData name="PYATT, JAMES C SSgt USAF AMC 423 TRS/DOOA" userId="S::james.pyatt@us.af.mil::30bbbf99-10a2-4f62-aed0-1c888080afba" providerId="AD" clId="Web-{EEFCE5B8-AF83-4BAB-BC6B-F26CED7663E1}" dt="2022-07-11T18:43:00.347" v="8"/>
          <ac:spMkLst>
            <pc:docMk/>
            <pc:sldMk cId="1637422947" sldId="278"/>
            <ac:spMk id="9" creationId="{E2384209-CB15-4CDF-9D31-C44FD9A3F20D}"/>
          </ac:spMkLst>
        </pc:spChg>
        <pc:spChg chg="add del">
          <ac:chgData name="PYATT, JAMES C SSgt USAF AMC 423 TRS/DOOA" userId="S::james.pyatt@us.af.mil::30bbbf99-10a2-4f62-aed0-1c888080afba" providerId="AD" clId="Web-{EEFCE5B8-AF83-4BAB-BC6B-F26CED7663E1}" dt="2022-07-11T18:42:57.941" v="5"/>
          <ac:spMkLst>
            <pc:docMk/>
            <pc:sldMk cId="1637422947" sldId="278"/>
            <ac:spMk id="10" creationId="{42A4FC2C-047E-45A5-965D-8E1E3BF09BC6}"/>
          </ac:spMkLst>
        </pc:spChg>
        <pc:spChg chg="add">
          <ac:chgData name="PYATT, JAMES C SSgt USAF AMC 423 TRS/DOOA" userId="S::james.pyatt@us.af.mil::30bbbf99-10a2-4f62-aed0-1c888080afba" providerId="AD" clId="Web-{EEFCE5B8-AF83-4BAB-BC6B-F26CED7663E1}" dt="2022-07-11T18:43:00.347" v="8"/>
          <ac:spMkLst>
            <pc:docMk/>
            <pc:sldMk cId="1637422947" sldId="278"/>
            <ac:spMk id="11" creationId="{2633B3B5-CC90-43F0-8714-D31D1F3F0209}"/>
          </ac:spMkLst>
        </pc:spChg>
        <pc:spChg chg="add del">
          <ac:chgData name="PYATT, JAMES C SSgt USAF AMC 423 TRS/DOOA" userId="S::james.pyatt@us.af.mil::30bbbf99-10a2-4f62-aed0-1c888080afba" providerId="AD" clId="Web-{EEFCE5B8-AF83-4BAB-BC6B-F26CED7663E1}" dt="2022-07-11T18:43:00.331" v="7"/>
          <ac:spMkLst>
            <pc:docMk/>
            <pc:sldMk cId="1637422947" sldId="278"/>
            <ac:spMk id="12" creationId="{83C98ABE-055B-441F-B07E-44F97F083C39}"/>
          </ac:spMkLst>
        </pc:spChg>
        <pc:spChg chg="add">
          <ac:chgData name="PYATT, JAMES C SSgt USAF AMC 423 TRS/DOOA" userId="S::james.pyatt@us.af.mil::30bbbf99-10a2-4f62-aed0-1c888080afba" providerId="AD" clId="Web-{EEFCE5B8-AF83-4BAB-BC6B-F26CED7663E1}" dt="2022-07-11T18:43:00.347" v="8"/>
          <ac:spMkLst>
            <pc:docMk/>
            <pc:sldMk cId="1637422947" sldId="278"/>
            <ac:spMk id="13" creationId="{A8D57A06-A426-446D-B02C-A2DC6B62E45E}"/>
          </ac:spMkLst>
        </pc:spChg>
        <pc:spChg chg="add del">
          <ac:chgData name="PYATT, JAMES C SSgt USAF AMC 423 TRS/DOOA" userId="S::james.pyatt@us.af.mil::30bbbf99-10a2-4f62-aed0-1c888080afba" providerId="AD" clId="Web-{EEFCE5B8-AF83-4BAB-BC6B-F26CED7663E1}" dt="2022-07-11T18:43:00.331" v="7"/>
          <ac:spMkLst>
            <pc:docMk/>
            <pc:sldMk cId="1637422947" sldId="278"/>
            <ac:spMk id="14" creationId="{29FDB030-9B49-4CED-8CCD-4D99382388AC}"/>
          </ac:spMkLst>
        </pc:spChg>
        <pc:spChg chg="add del">
          <ac:chgData name="PYATT, JAMES C SSgt USAF AMC 423 TRS/DOOA" userId="S::james.pyatt@us.af.mil::30bbbf99-10a2-4f62-aed0-1c888080afba" providerId="AD" clId="Web-{EEFCE5B8-AF83-4BAB-BC6B-F26CED7663E1}" dt="2022-07-11T18:43:00.331" v="7"/>
          <ac:spMkLst>
            <pc:docMk/>
            <pc:sldMk cId="1637422947" sldId="278"/>
            <ac:spMk id="16" creationId="{3783CA14-24A1-485C-8B30-D6A5D87987AD}"/>
          </ac:spMkLst>
        </pc:spChg>
        <pc:spChg chg="add del">
          <ac:chgData name="PYATT, JAMES C SSgt USAF AMC 423 TRS/DOOA" userId="S::james.pyatt@us.af.mil::30bbbf99-10a2-4f62-aed0-1c888080afba" providerId="AD" clId="Web-{EEFCE5B8-AF83-4BAB-BC6B-F26CED7663E1}" dt="2022-07-11T18:43:00.331" v="7"/>
          <ac:spMkLst>
            <pc:docMk/>
            <pc:sldMk cId="1637422947" sldId="278"/>
            <ac:spMk id="18" creationId="{9A97C86A-04D6-40F7-AE84-31AB43E6A846}"/>
          </ac:spMkLst>
        </pc:spChg>
        <pc:spChg chg="add del">
          <ac:chgData name="PYATT, JAMES C SSgt USAF AMC 423 TRS/DOOA" userId="S::james.pyatt@us.af.mil::30bbbf99-10a2-4f62-aed0-1c888080afba" providerId="AD" clId="Web-{EEFCE5B8-AF83-4BAB-BC6B-F26CED7663E1}" dt="2022-07-11T18:43:00.331" v="7"/>
          <ac:spMkLst>
            <pc:docMk/>
            <pc:sldMk cId="1637422947" sldId="278"/>
            <ac:spMk id="20" creationId="{FF9F2414-84E8-453E-B1F3-389FDE8192D9}"/>
          </ac:spMkLst>
        </pc:spChg>
        <pc:spChg chg="add del">
          <ac:chgData name="PYATT, JAMES C SSgt USAF AMC 423 TRS/DOOA" userId="S::james.pyatt@us.af.mil::30bbbf99-10a2-4f62-aed0-1c888080afba" providerId="AD" clId="Web-{EEFCE5B8-AF83-4BAB-BC6B-F26CED7663E1}" dt="2022-07-11T18:43:00.331" v="7"/>
          <ac:spMkLst>
            <pc:docMk/>
            <pc:sldMk cId="1637422947" sldId="278"/>
            <ac:spMk id="22" creationId="{3ECA69A1-7536-43AC-85EF-C7106179F5ED}"/>
          </ac:spMkLst>
        </pc:spChg>
        <pc:picChg chg="add mod">
          <ac:chgData name="PYATT, JAMES C SSgt USAF AMC 423 TRS/DOOA" userId="S::james.pyatt@us.af.mil::30bbbf99-10a2-4f62-aed0-1c888080afba" providerId="AD" clId="Web-{EEFCE5B8-AF83-4BAB-BC6B-F26CED7663E1}" dt="2022-07-11T18:43:00.347" v="8"/>
          <ac:picMkLst>
            <pc:docMk/>
            <pc:sldMk cId="1637422947" sldId="278"/>
            <ac:picMk id="5" creationId="{84712B40-7266-1AAE-68C4-961348DFC56E}"/>
          </ac:picMkLst>
        </pc:picChg>
      </pc:sldChg>
    </pc:docChg>
  </pc:docChgLst>
  <pc:docChgLst>
    <pc:chgData name="ELIZA, DANIEL TSgt USAF AMC 423 TRS/DOLA" userId="S::daniel.eliza@us.af.mil::03e6bc55-af98-426a-bfec-243b4cc82dd3" providerId="AD" clId="Web-{1E0614C0-BA70-4747-AD37-6E8EB4AA9234}"/>
    <pc:docChg chg="delSld modSld">
      <pc:chgData name="ELIZA, DANIEL TSgt USAF AMC 423 TRS/DOLA" userId="S::daniel.eliza@us.af.mil::03e6bc55-af98-426a-bfec-243b4cc82dd3" providerId="AD" clId="Web-{1E0614C0-BA70-4747-AD37-6E8EB4AA9234}" dt="2022-05-30T17:00:30.986" v="8" actId="20577"/>
      <pc:docMkLst>
        <pc:docMk/>
      </pc:docMkLst>
      <pc:sldChg chg="modSp">
        <pc:chgData name="ELIZA, DANIEL TSgt USAF AMC 423 TRS/DOLA" userId="S::daniel.eliza@us.af.mil::03e6bc55-af98-426a-bfec-243b4cc82dd3" providerId="AD" clId="Web-{1E0614C0-BA70-4747-AD37-6E8EB4AA9234}" dt="2022-05-30T16:59:36.282" v="3" actId="20577"/>
        <pc:sldMkLst>
          <pc:docMk/>
          <pc:sldMk cId="2837999684" sldId="258"/>
        </pc:sldMkLst>
        <pc:graphicFrameChg chg="mod modGraphic">
          <ac:chgData name="ELIZA, DANIEL TSgt USAF AMC 423 TRS/DOLA" userId="S::daniel.eliza@us.af.mil::03e6bc55-af98-426a-bfec-243b4cc82dd3" providerId="AD" clId="Web-{1E0614C0-BA70-4747-AD37-6E8EB4AA9234}" dt="2022-05-30T16:59:36.282" v="3" actId="20577"/>
          <ac:graphicFrameMkLst>
            <pc:docMk/>
            <pc:sldMk cId="2837999684" sldId="258"/>
            <ac:graphicFrameMk id="2" creationId="{00000000-0000-0000-0000-000000000000}"/>
          </ac:graphicFrameMkLst>
        </pc:graphicFrameChg>
      </pc:sldChg>
      <pc:sldChg chg="del">
        <pc:chgData name="ELIZA, DANIEL TSgt USAF AMC 423 TRS/DOLA" userId="S::daniel.eliza@us.af.mil::03e6bc55-af98-426a-bfec-243b4cc82dd3" providerId="AD" clId="Web-{1E0614C0-BA70-4747-AD37-6E8EB4AA9234}" dt="2022-05-30T17:00:11.454" v="4"/>
        <pc:sldMkLst>
          <pc:docMk/>
          <pc:sldMk cId="2643344059" sldId="266"/>
        </pc:sldMkLst>
      </pc:sldChg>
      <pc:sldChg chg="del">
        <pc:chgData name="ELIZA, DANIEL TSgt USAF AMC 423 TRS/DOLA" userId="S::daniel.eliza@us.af.mil::03e6bc55-af98-426a-bfec-243b4cc82dd3" providerId="AD" clId="Web-{1E0614C0-BA70-4747-AD37-6E8EB4AA9234}" dt="2022-05-30T17:00:11.470" v="5"/>
        <pc:sldMkLst>
          <pc:docMk/>
          <pc:sldMk cId="2260558923" sldId="269"/>
        </pc:sldMkLst>
      </pc:sldChg>
      <pc:sldChg chg="modSp">
        <pc:chgData name="ELIZA, DANIEL TSgt USAF AMC 423 TRS/DOLA" userId="S::daniel.eliza@us.af.mil::03e6bc55-af98-426a-bfec-243b4cc82dd3" providerId="AD" clId="Web-{1E0614C0-BA70-4747-AD37-6E8EB4AA9234}" dt="2022-05-30T17:00:30.986" v="8" actId="20577"/>
        <pc:sldMkLst>
          <pc:docMk/>
          <pc:sldMk cId="577828675" sldId="276"/>
        </pc:sldMkLst>
        <pc:graphicFrameChg chg="modGraphic">
          <ac:chgData name="ELIZA, DANIEL TSgt USAF AMC 423 TRS/DOLA" userId="S::daniel.eliza@us.af.mil::03e6bc55-af98-426a-bfec-243b4cc82dd3" providerId="AD" clId="Web-{1E0614C0-BA70-4747-AD37-6E8EB4AA9234}" dt="2022-05-30T17:00:30.986" v="8" actId="20577"/>
          <ac:graphicFrameMkLst>
            <pc:docMk/>
            <pc:sldMk cId="577828675" sldId="276"/>
            <ac:graphicFrameMk id="2" creationId="{00000000-0000-0000-0000-000000000000}"/>
          </ac:graphicFrameMkLst>
        </pc:graphicFrameChg>
      </pc:sldChg>
    </pc:docChg>
  </pc:docChgLst>
  <pc:docChgLst>
    <pc:chgData name="Kloeckl, Chad Ryan CIV USARMY 7ATC-CATC (USA)" userId="S::chad.r.kloeckl.civ_army.mil#ext#@usaf.onmicrosoft.com::d7a04355-3fce-403e-b4e3-996b719b1413" providerId="AD" clId="Web-{8712FCAF-2BED-2182-F597-61506BD17364}"/>
    <pc:docChg chg="modSld">
      <pc:chgData name="Kloeckl, Chad Ryan CIV USARMY 7ATC-CATC (USA)" userId="S::chad.r.kloeckl.civ_army.mil#ext#@usaf.onmicrosoft.com::d7a04355-3fce-403e-b4e3-996b719b1413" providerId="AD" clId="Web-{8712FCAF-2BED-2182-F597-61506BD17364}" dt="2024-07-24T06:29:42.955" v="1"/>
      <pc:docMkLst>
        <pc:docMk/>
      </pc:docMkLst>
      <pc:sldChg chg="delSp modSp">
        <pc:chgData name="Kloeckl, Chad Ryan CIV USARMY 7ATC-CATC (USA)" userId="S::chad.r.kloeckl.civ_army.mil#ext#@usaf.onmicrosoft.com::d7a04355-3fce-403e-b4e3-996b719b1413" providerId="AD" clId="Web-{8712FCAF-2BED-2182-F597-61506BD17364}" dt="2024-07-24T06:29:42.955" v="1"/>
        <pc:sldMkLst>
          <pc:docMk/>
          <pc:sldMk cId="2837999684" sldId="258"/>
        </pc:sldMkLst>
        <pc:graphicFrameChg chg="del mod">
          <ac:chgData name="Kloeckl, Chad Ryan CIV USARMY 7ATC-CATC (USA)" userId="S::chad.r.kloeckl.civ_army.mil#ext#@usaf.onmicrosoft.com::d7a04355-3fce-403e-b4e3-996b719b1413" providerId="AD" clId="Web-{8712FCAF-2BED-2182-F597-61506BD17364}" dt="2024-07-24T06:29:42.955" v="1"/>
          <ac:graphicFrameMkLst>
            <pc:docMk/>
            <pc:sldMk cId="2837999684" sldId="258"/>
            <ac:graphicFrameMk id="4" creationId="{67E62CA0-B77A-8D0C-7F42-45F5C129B63C}"/>
          </ac:graphicFrameMkLst>
        </pc:graphicFrameChg>
      </pc:sldChg>
    </pc:docChg>
  </pc:docChgLst>
  <pc:docChgLst>
    <pc:chgData name="JONATHAN" userId="9751de26-d3f1-493c-89f8-c95175f1ad02" providerId="ADAL" clId="{6FB95F6B-E4E8-4793-9A57-124D1D69EEA3}"/>
    <pc:docChg chg="modSld sldOrd">
      <pc:chgData name="JONATHAN" userId="9751de26-d3f1-493c-89f8-c95175f1ad02" providerId="ADAL" clId="{6FB95F6B-E4E8-4793-9A57-124D1D69EEA3}" dt="2023-01-31T04:23:01.319" v="12" actId="20577"/>
      <pc:docMkLst>
        <pc:docMk/>
      </pc:docMkLst>
      <pc:sldChg chg="addSp modSp mod ord">
        <pc:chgData name="JONATHAN" userId="9751de26-d3f1-493c-89f8-c95175f1ad02" providerId="ADAL" clId="{6FB95F6B-E4E8-4793-9A57-124D1D69EEA3}" dt="2023-01-31T01:42:35.680" v="3" actId="1076"/>
        <pc:sldMkLst>
          <pc:docMk/>
          <pc:sldMk cId="2837999684" sldId="258"/>
        </pc:sldMkLst>
        <pc:graphicFrameChg chg="add mod modGraphic">
          <ac:chgData name="JONATHAN" userId="9751de26-d3f1-493c-89f8-c95175f1ad02" providerId="ADAL" clId="{6FB95F6B-E4E8-4793-9A57-124D1D69EEA3}" dt="2023-01-31T01:42:35.680" v="3" actId="1076"/>
          <ac:graphicFrameMkLst>
            <pc:docMk/>
            <pc:sldMk cId="2837999684" sldId="258"/>
            <ac:graphicFrameMk id="5" creationId="{D7EFF098-0660-5CA5-4FAD-080E7AAC5F4A}"/>
          </ac:graphicFrameMkLst>
        </pc:graphicFrameChg>
      </pc:sldChg>
      <pc:sldChg chg="modSp modAnim">
        <pc:chgData name="JONATHAN" userId="9751de26-d3f1-493c-89f8-c95175f1ad02" providerId="ADAL" clId="{6FB95F6B-E4E8-4793-9A57-124D1D69EEA3}" dt="2023-01-31T04:23:01.319" v="12" actId="20577"/>
        <pc:sldMkLst>
          <pc:docMk/>
          <pc:sldMk cId="2269597369" sldId="260"/>
        </pc:sldMkLst>
        <pc:spChg chg="mod">
          <ac:chgData name="JONATHAN" userId="9751de26-d3f1-493c-89f8-c95175f1ad02" providerId="ADAL" clId="{6FB95F6B-E4E8-4793-9A57-124D1D69EEA3}" dt="2023-01-31T04:23:01.319" v="12" actId="20577"/>
          <ac:spMkLst>
            <pc:docMk/>
            <pc:sldMk cId="2269597369" sldId="260"/>
            <ac:spMk id="2" creationId="{447A2548-526C-A327-5494-581BD1893C94}"/>
          </ac:spMkLst>
        </pc:spChg>
      </pc:sldChg>
      <pc:sldChg chg="addSp modSp mod modAnim">
        <pc:chgData name="JONATHAN" userId="9751de26-d3f1-493c-89f8-c95175f1ad02" providerId="ADAL" clId="{6FB95F6B-E4E8-4793-9A57-124D1D69EEA3}" dt="2023-01-31T04:21:46.460" v="10"/>
        <pc:sldMkLst>
          <pc:docMk/>
          <pc:sldMk cId="158257119" sldId="261"/>
        </pc:sldMkLst>
        <pc:spChg chg="add mod">
          <ac:chgData name="JONATHAN" userId="9751de26-d3f1-493c-89f8-c95175f1ad02" providerId="ADAL" clId="{6FB95F6B-E4E8-4793-9A57-124D1D69EEA3}" dt="2023-01-31T04:21:31.790" v="9" actId="1076"/>
          <ac:spMkLst>
            <pc:docMk/>
            <pc:sldMk cId="158257119" sldId="261"/>
            <ac:spMk id="2" creationId="{B13A4B38-FF38-EA0E-2ECA-DD067FF41314}"/>
          </ac:spMkLst>
        </pc:spChg>
      </pc:sldChg>
      <pc:sldChg chg="modSp mod">
        <pc:chgData name="JONATHAN" userId="9751de26-d3f1-493c-89f8-c95175f1ad02" providerId="ADAL" clId="{6FB95F6B-E4E8-4793-9A57-124D1D69EEA3}" dt="2023-01-31T02:40:12.271" v="4" actId="14100"/>
        <pc:sldMkLst>
          <pc:docMk/>
          <pc:sldMk cId="1604852455" sldId="265"/>
        </pc:sldMkLst>
        <pc:spChg chg="mod">
          <ac:chgData name="JONATHAN" userId="9751de26-d3f1-493c-89f8-c95175f1ad02" providerId="ADAL" clId="{6FB95F6B-E4E8-4793-9A57-124D1D69EEA3}" dt="2023-01-31T02:40:12.271" v="4" actId="14100"/>
          <ac:spMkLst>
            <pc:docMk/>
            <pc:sldMk cId="1604852455" sldId="265"/>
            <ac:spMk id="5" creationId="{00000000-0000-0000-0000-000000000000}"/>
          </ac:spMkLst>
        </pc:spChg>
      </pc:sldChg>
      <pc:sldChg chg="modSp mod">
        <pc:chgData name="JONATHAN" userId="9751de26-d3f1-493c-89f8-c95175f1ad02" providerId="ADAL" clId="{6FB95F6B-E4E8-4793-9A57-124D1D69EEA3}" dt="2023-01-31T02:43:27.292" v="5" actId="1076"/>
        <pc:sldMkLst>
          <pc:docMk/>
          <pc:sldMk cId="634279409" sldId="278"/>
        </pc:sldMkLst>
        <pc:picChg chg="mod">
          <ac:chgData name="JONATHAN" userId="9751de26-d3f1-493c-89f8-c95175f1ad02" providerId="ADAL" clId="{6FB95F6B-E4E8-4793-9A57-124D1D69EEA3}" dt="2023-01-31T02:43:27.292" v="5" actId="1076"/>
          <ac:picMkLst>
            <pc:docMk/>
            <pc:sldMk cId="634279409" sldId="278"/>
            <ac:picMk id="5" creationId="{9E995A60-A226-7EDB-8337-22C12501F405}"/>
          </ac:picMkLst>
        </pc:picChg>
      </pc:sldChg>
    </pc:docChg>
  </pc:docChgLst>
  <pc:docChgLst>
    <pc:chgData name="PYATT, JAMES C SSgt USAF AMC 423 TRS/DOOA" userId="S::james.pyatt@us.af.mil::30bbbf99-10a2-4f62-aed0-1c888080afba" providerId="AD" clId="Web-{8E920712-766E-4379-BD0D-805864013913}"/>
    <pc:docChg chg="modSld">
      <pc:chgData name="PYATT, JAMES C SSgt USAF AMC 423 TRS/DOOA" userId="S::james.pyatt@us.af.mil::30bbbf99-10a2-4f62-aed0-1c888080afba" providerId="AD" clId="Web-{8E920712-766E-4379-BD0D-805864013913}" dt="2022-07-05T13:56:31.621" v="8" actId="20577"/>
      <pc:docMkLst>
        <pc:docMk/>
      </pc:docMkLst>
      <pc:sldChg chg="modSp">
        <pc:chgData name="PYATT, JAMES C SSgt USAF AMC 423 TRS/DOOA" userId="S::james.pyatt@us.af.mil::30bbbf99-10a2-4f62-aed0-1c888080afba" providerId="AD" clId="Web-{8E920712-766E-4379-BD0D-805864013913}" dt="2022-07-05T13:55:48.651" v="2" actId="20577"/>
        <pc:sldMkLst>
          <pc:docMk/>
          <pc:sldMk cId="2834544421" sldId="264"/>
        </pc:sldMkLst>
        <pc:spChg chg="mod">
          <ac:chgData name="PYATT, JAMES C SSgt USAF AMC 423 TRS/DOOA" userId="S::james.pyatt@us.af.mil::30bbbf99-10a2-4f62-aed0-1c888080afba" providerId="AD" clId="Web-{8E920712-766E-4379-BD0D-805864013913}" dt="2022-07-05T13:55:48.651" v="2" actId="20577"/>
          <ac:spMkLst>
            <pc:docMk/>
            <pc:sldMk cId="2834544421" sldId="264"/>
            <ac:spMk id="5" creationId="{00000000-0000-0000-0000-000000000000}"/>
          </ac:spMkLst>
        </pc:spChg>
      </pc:sldChg>
      <pc:sldChg chg="modSp">
        <pc:chgData name="PYATT, JAMES C SSgt USAF AMC 423 TRS/DOOA" userId="S::james.pyatt@us.af.mil::30bbbf99-10a2-4f62-aed0-1c888080afba" providerId="AD" clId="Web-{8E920712-766E-4379-BD0D-805864013913}" dt="2022-07-05T13:56:31.621" v="8" actId="20577"/>
        <pc:sldMkLst>
          <pc:docMk/>
          <pc:sldMk cId="1604852455" sldId="265"/>
        </pc:sldMkLst>
        <pc:spChg chg="mod">
          <ac:chgData name="PYATT, JAMES C SSgt USAF AMC 423 TRS/DOOA" userId="S::james.pyatt@us.af.mil::30bbbf99-10a2-4f62-aed0-1c888080afba" providerId="AD" clId="Web-{8E920712-766E-4379-BD0D-805864013913}" dt="2022-07-05T13:56:31.621" v="8" actId="20577"/>
          <ac:spMkLst>
            <pc:docMk/>
            <pc:sldMk cId="1604852455" sldId="265"/>
            <ac:spMk id="5" creationId="{00000000-0000-0000-0000-000000000000}"/>
          </ac:spMkLst>
        </pc:spChg>
      </pc:sldChg>
      <pc:sldChg chg="mod modShow">
        <pc:chgData name="PYATT, JAMES C SSgt USAF AMC 423 TRS/DOOA" userId="S::james.pyatt@us.af.mil::30bbbf99-10a2-4f62-aed0-1c888080afba" providerId="AD" clId="Web-{8E920712-766E-4379-BD0D-805864013913}" dt="2022-07-05T13:51:30.802" v="0"/>
        <pc:sldMkLst>
          <pc:docMk/>
          <pc:sldMk cId="1491652110" sldId="268"/>
        </pc:sldMkLst>
      </pc:sldChg>
    </pc:docChg>
  </pc:docChgLst>
  <pc:docChgLst>
    <pc:chgData name="MAYNARD, ISAAC J SSgt USAF AMC 423 TRS/DOLA" userId="S::isaac.maynard@us.af.mil::f9ab7422-0786-48c8-a3fb-64fdc9136426" providerId="AD" clId="Web-{3EBF44FF-1BDF-4CED-9D62-B134483FAF01}"/>
    <pc:docChg chg="modSld">
      <pc:chgData name="MAYNARD, ISAAC J SSgt USAF AMC 423 TRS/DOLA" userId="S::isaac.maynard@us.af.mil::f9ab7422-0786-48c8-a3fb-64fdc9136426" providerId="AD" clId="Web-{3EBF44FF-1BDF-4CED-9D62-B134483FAF01}" dt="2024-06-04T14:43:06.606" v="25" actId="20577"/>
      <pc:docMkLst>
        <pc:docMk/>
      </pc:docMkLst>
      <pc:sldChg chg="modSp">
        <pc:chgData name="MAYNARD, ISAAC J SSgt USAF AMC 423 TRS/DOLA" userId="S::isaac.maynard@us.af.mil::f9ab7422-0786-48c8-a3fb-64fdc9136426" providerId="AD" clId="Web-{3EBF44FF-1BDF-4CED-9D62-B134483FAF01}" dt="2024-06-04T14:43:06.606" v="25" actId="20577"/>
        <pc:sldMkLst>
          <pc:docMk/>
          <pc:sldMk cId="2837999684" sldId="258"/>
        </pc:sldMkLst>
        <pc:graphicFrameChg chg="modGraphic">
          <ac:chgData name="MAYNARD, ISAAC J SSgt USAF AMC 423 TRS/DOLA" userId="S::isaac.maynard@us.af.mil::f9ab7422-0786-48c8-a3fb-64fdc9136426" providerId="AD" clId="Web-{3EBF44FF-1BDF-4CED-9D62-B134483FAF01}" dt="2024-06-04T14:43:06.606" v="25" actId="20577"/>
          <ac:graphicFrameMkLst>
            <pc:docMk/>
            <pc:sldMk cId="2837999684" sldId="258"/>
            <ac:graphicFrameMk id="2" creationId="{00000000-0000-0000-0000-000000000000}"/>
          </ac:graphicFrameMkLst>
        </pc:graphicFrameChg>
      </pc:sldChg>
    </pc:docChg>
  </pc:docChgLst>
  <pc:docChgLst>
    <pc:chgData name="RIERA, JONATHAN D TSgt USAF AMC 423 TRS/DOLA" userId="9751de26-d3f1-493c-89f8-c95175f1ad02" providerId="ADAL" clId="{6FB95F6B-E4E8-4793-9A57-124D1D69EEA3}"/>
    <pc:docChg chg="custSel delSld modSld">
      <pc:chgData name="RIERA, JONATHAN D TSgt USAF AMC 423 TRS/DOLA" userId="9751de26-d3f1-493c-89f8-c95175f1ad02" providerId="ADAL" clId="{6FB95F6B-E4E8-4793-9A57-124D1D69EEA3}" dt="2023-01-27T19:21:34.278" v="32" actId="2696"/>
      <pc:docMkLst>
        <pc:docMk/>
      </pc:docMkLst>
      <pc:sldChg chg="setBg">
        <pc:chgData name="RIERA, JONATHAN D TSgt USAF AMC 423 TRS/DOLA" userId="9751de26-d3f1-493c-89f8-c95175f1ad02" providerId="ADAL" clId="{6FB95F6B-E4E8-4793-9A57-124D1D69EEA3}" dt="2023-01-27T18:58:37.149" v="1"/>
        <pc:sldMkLst>
          <pc:docMk/>
          <pc:sldMk cId="3355140602" sldId="256"/>
        </pc:sldMkLst>
      </pc:sldChg>
      <pc:sldChg chg="setBg">
        <pc:chgData name="RIERA, JONATHAN D TSgt USAF AMC 423 TRS/DOLA" userId="9751de26-d3f1-493c-89f8-c95175f1ad02" providerId="ADAL" clId="{6FB95F6B-E4E8-4793-9A57-124D1D69EEA3}" dt="2023-01-27T19:01:00.594" v="5"/>
        <pc:sldMkLst>
          <pc:docMk/>
          <pc:sldMk cId="1999705911" sldId="257"/>
        </pc:sldMkLst>
      </pc:sldChg>
      <pc:sldChg chg="setBg">
        <pc:chgData name="RIERA, JONATHAN D TSgt USAF AMC 423 TRS/DOLA" userId="9751de26-d3f1-493c-89f8-c95175f1ad02" providerId="ADAL" clId="{6FB95F6B-E4E8-4793-9A57-124D1D69EEA3}" dt="2023-01-27T19:00:32.526" v="3"/>
        <pc:sldMkLst>
          <pc:docMk/>
          <pc:sldMk cId="2837999684" sldId="258"/>
        </pc:sldMkLst>
      </pc:sldChg>
      <pc:sldChg chg="setBg">
        <pc:chgData name="RIERA, JONATHAN D TSgt USAF AMC 423 TRS/DOLA" userId="9751de26-d3f1-493c-89f8-c95175f1ad02" providerId="ADAL" clId="{6FB95F6B-E4E8-4793-9A57-124D1D69EEA3}" dt="2023-01-27T19:01:00.594" v="5"/>
        <pc:sldMkLst>
          <pc:docMk/>
          <pc:sldMk cId="3118732788" sldId="259"/>
        </pc:sldMkLst>
      </pc:sldChg>
      <pc:sldChg chg="addSp delSp modSp mod setBg modAnim">
        <pc:chgData name="RIERA, JONATHAN D TSgt USAF AMC 423 TRS/DOLA" userId="9751de26-d3f1-493c-89f8-c95175f1ad02" providerId="ADAL" clId="{6FB95F6B-E4E8-4793-9A57-124D1D69EEA3}" dt="2023-01-27T19:12:22.166" v="31"/>
        <pc:sldMkLst>
          <pc:docMk/>
          <pc:sldMk cId="2269597369" sldId="260"/>
        </pc:sldMkLst>
        <pc:spChg chg="add mod">
          <ac:chgData name="RIERA, JONATHAN D TSgt USAF AMC 423 TRS/DOLA" userId="9751de26-d3f1-493c-89f8-c95175f1ad02" providerId="ADAL" clId="{6FB95F6B-E4E8-4793-9A57-124D1D69EEA3}" dt="2023-01-27T19:12:09.689" v="28" actId="1076"/>
          <ac:spMkLst>
            <pc:docMk/>
            <pc:sldMk cId="2269597369" sldId="260"/>
            <ac:spMk id="2" creationId="{447A2548-526C-A327-5494-581BD1893C94}"/>
          </ac:spMkLst>
        </pc:spChg>
        <pc:spChg chg="del mod">
          <ac:chgData name="RIERA, JONATHAN D TSgt USAF AMC 423 TRS/DOLA" userId="9751de26-d3f1-493c-89f8-c95175f1ad02" providerId="ADAL" clId="{6FB95F6B-E4E8-4793-9A57-124D1D69EEA3}" dt="2023-01-27T19:09:00.862" v="21" actId="21"/>
          <ac:spMkLst>
            <pc:docMk/>
            <pc:sldMk cId="2269597369" sldId="260"/>
            <ac:spMk id="4" creationId="{00000000-0000-0000-0000-000000000000}"/>
          </ac:spMkLst>
        </pc:spChg>
      </pc:sldChg>
      <pc:sldChg chg="setBg">
        <pc:chgData name="RIERA, JONATHAN D TSgt USAF AMC 423 TRS/DOLA" userId="9751de26-d3f1-493c-89f8-c95175f1ad02" providerId="ADAL" clId="{6FB95F6B-E4E8-4793-9A57-124D1D69EEA3}" dt="2023-01-27T19:01:00.594" v="5"/>
        <pc:sldMkLst>
          <pc:docMk/>
          <pc:sldMk cId="158257119" sldId="261"/>
        </pc:sldMkLst>
      </pc:sldChg>
      <pc:sldChg chg="delSp mod setBg">
        <pc:chgData name="RIERA, JONATHAN D TSgt USAF AMC 423 TRS/DOLA" userId="9751de26-d3f1-493c-89f8-c95175f1ad02" providerId="ADAL" clId="{6FB95F6B-E4E8-4793-9A57-124D1D69EEA3}" dt="2023-01-27T19:09:32.927" v="22" actId="21"/>
        <pc:sldMkLst>
          <pc:docMk/>
          <pc:sldMk cId="1988145355" sldId="262"/>
        </pc:sldMkLst>
        <pc:spChg chg="del">
          <ac:chgData name="RIERA, JONATHAN D TSgt USAF AMC 423 TRS/DOLA" userId="9751de26-d3f1-493c-89f8-c95175f1ad02" providerId="ADAL" clId="{6FB95F6B-E4E8-4793-9A57-124D1D69EEA3}" dt="2023-01-27T19:09:32.927" v="22" actId="21"/>
          <ac:spMkLst>
            <pc:docMk/>
            <pc:sldMk cId="1988145355" sldId="262"/>
            <ac:spMk id="4" creationId="{00000000-0000-0000-0000-000000000000}"/>
          </ac:spMkLst>
        </pc:spChg>
      </pc:sldChg>
      <pc:sldChg chg="setBg">
        <pc:chgData name="RIERA, JONATHAN D TSgt USAF AMC 423 TRS/DOLA" userId="9751de26-d3f1-493c-89f8-c95175f1ad02" providerId="ADAL" clId="{6FB95F6B-E4E8-4793-9A57-124D1D69EEA3}" dt="2023-01-27T19:01:00.594" v="5"/>
        <pc:sldMkLst>
          <pc:docMk/>
          <pc:sldMk cId="2043867560" sldId="263"/>
        </pc:sldMkLst>
      </pc:sldChg>
      <pc:sldChg chg="setBg">
        <pc:chgData name="RIERA, JONATHAN D TSgt USAF AMC 423 TRS/DOLA" userId="9751de26-d3f1-493c-89f8-c95175f1ad02" providerId="ADAL" clId="{6FB95F6B-E4E8-4793-9A57-124D1D69EEA3}" dt="2023-01-27T19:01:16.563" v="7"/>
        <pc:sldMkLst>
          <pc:docMk/>
          <pc:sldMk cId="2834544421" sldId="264"/>
        </pc:sldMkLst>
      </pc:sldChg>
      <pc:sldChg chg="setBg">
        <pc:chgData name="RIERA, JONATHAN D TSgt USAF AMC 423 TRS/DOLA" userId="9751de26-d3f1-493c-89f8-c95175f1ad02" providerId="ADAL" clId="{6FB95F6B-E4E8-4793-9A57-124D1D69EEA3}" dt="2023-01-27T19:01:16.563" v="7"/>
        <pc:sldMkLst>
          <pc:docMk/>
          <pc:sldMk cId="1604852455" sldId="265"/>
        </pc:sldMkLst>
      </pc:sldChg>
      <pc:sldChg chg="modSp mod setBg">
        <pc:chgData name="RIERA, JONATHAN D TSgt USAF AMC 423 TRS/DOLA" userId="9751de26-d3f1-493c-89f8-c95175f1ad02" providerId="ADAL" clId="{6FB95F6B-E4E8-4793-9A57-124D1D69EEA3}" dt="2023-01-27T19:03:02.838" v="19" actId="1076"/>
        <pc:sldMkLst>
          <pc:docMk/>
          <pc:sldMk cId="3864735518" sldId="267"/>
        </pc:sldMkLst>
        <pc:spChg chg="mod">
          <ac:chgData name="RIERA, JONATHAN D TSgt USAF AMC 423 TRS/DOLA" userId="9751de26-d3f1-493c-89f8-c95175f1ad02" providerId="ADAL" clId="{6FB95F6B-E4E8-4793-9A57-124D1D69EEA3}" dt="2023-01-27T19:03:02.838" v="19" actId="1076"/>
          <ac:spMkLst>
            <pc:docMk/>
            <pc:sldMk cId="3864735518" sldId="267"/>
            <ac:spMk id="5" creationId="{00000000-0000-0000-0000-000000000000}"/>
          </ac:spMkLst>
        </pc:spChg>
      </pc:sldChg>
      <pc:sldChg chg="del">
        <pc:chgData name="RIERA, JONATHAN D TSgt USAF AMC 423 TRS/DOLA" userId="9751de26-d3f1-493c-89f8-c95175f1ad02" providerId="ADAL" clId="{6FB95F6B-E4E8-4793-9A57-124D1D69EEA3}" dt="2023-01-27T19:21:34.278" v="32" actId="2696"/>
        <pc:sldMkLst>
          <pc:docMk/>
          <pc:sldMk cId="1491652110" sldId="268"/>
        </pc:sldMkLst>
      </pc:sldChg>
      <pc:sldChg chg="modSp mod setBg">
        <pc:chgData name="RIERA, JONATHAN D TSgt USAF AMC 423 TRS/DOLA" userId="9751de26-d3f1-493c-89f8-c95175f1ad02" providerId="ADAL" clId="{6FB95F6B-E4E8-4793-9A57-124D1D69EEA3}" dt="2023-01-27T19:02:47.146" v="17" actId="1076"/>
        <pc:sldMkLst>
          <pc:docMk/>
          <pc:sldMk cId="1464782619" sldId="270"/>
        </pc:sldMkLst>
        <pc:spChg chg="mod">
          <ac:chgData name="RIERA, JONATHAN D TSgt USAF AMC 423 TRS/DOLA" userId="9751de26-d3f1-493c-89f8-c95175f1ad02" providerId="ADAL" clId="{6FB95F6B-E4E8-4793-9A57-124D1D69EEA3}" dt="2023-01-27T19:02:47.146" v="17" actId="1076"/>
          <ac:spMkLst>
            <pc:docMk/>
            <pc:sldMk cId="1464782619" sldId="270"/>
            <ac:spMk id="5" creationId="{00000000-0000-0000-0000-000000000000}"/>
          </ac:spMkLst>
        </pc:spChg>
      </pc:sldChg>
      <pc:sldChg chg="modSp mod setBg">
        <pc:chgData name="RIERA, JONATHAN D TSgt USAF AMC 423 TRS/DOLA" userId="9751de26-d3f1-493c-89f8-c95175f1ad02" providerId="ADAL" clId="{6FB95F6B-E4E8-4793-9A57-124D1D69EEA3}" dt="2023-01-27T19:02:32.466" v="16" actId="1076"/>
        <pc:sldMkLst>
          <pc:docMk/>
          <pc:sldMk cId="20358696" sldId="271"/>
        </pc:sldMkLst>
        <pc:spChg chg="mod">
          <ac:chgData name="RIERA, JONATHAN D TSgt USAF AMC 423 TRS/DOLA" userId="9751de26-d3f1-493c-89f8-c95175f1ad02" providerId="ADAL" clId="{6FB95F6B-E4E8-4793-9A57-124D1D69EEA3}" dt="2023-01-27T19:02:32.466" v="16" actId="1076"/>
          <ac:spMkLst>
            <pc:docMk/>
            <pc:sldMk cId="20358696" sldId="271"/>
            <ac:spMk id="5" creationId="{00000000-0000-0000-0000-000000000000}"/>
          </ac:spMkLst>
        </pc:spChg>
      </pc:sldChg>
      <pc:sldChg chg="modSp mod setBg">
        <pc:chgData name="RIERA, JONATHAN D TSgt USAF AMC 423 TRS/DOLA" userId="9751de26-d3f1-493c-89f8-c95175f1ad02" providerId="ADAL" clId="{6FB95F6B-E4E8-4793-9A57-124D1D69EEA3}" dt="2023-01-27T19:02:25.754" v="15" actId="1076"/>
        <pc:sldMkLst>
          <pc:docMk/>
          <pc:sldMk cId="1535575922" sldId="272"/>
        </pc:sldMkLst>
        <pc:spChg chg="mod">
          <ac:chgData name="RIERA, JONATHAN D TSgt USAF AMC 423 TRS/DOLA" userId="9751de26-d3f1-493c-89f8-c95175f1ad02" providerId="ADAL" clId="{6FB95F6B-E4E8-4793-9A57-124D1D69EEA3}" dt="2023-01-27T19:02:25.754" v="15" actId="1076"/>
          <ac:spMkLst>
            <pc:docMk/>
            <pc:sldMk cId="1535575922" sldId="272"/>
            <ac:spMk id="5" creationId="{00000000-0000-0000-0000-000000000000}"/>
          </ac:spMkLst>
        </pc:spChg>
      </pc:sldChg>
      <pc:sldChg chg="modSp mod setBg">
        <pc:chgData name="RIERA, JONATHAN D TSgt USAF AMC 423 TRS/DOLA" userId="9751de26-d3f1-493c-89f8-c95175f1ad02" providerId="ADAL" clId="{6FB95F6B-E4E8-4793-9A57-124D1D69EEA3}" dt="2023-01-27T19:02:12.736" v="14" actId="1076"/>
        <pc:sldMkLst>
          <pc:docMk/>
          <pc:sldMk cId="1837348434" sldId="273"/>
        </pc:sldMkLst>
        <pc:spChg chg="mod">
          <ac:chgData name="RIERA, JONATHAN D TSgt USAF AMC 423 TRS/DOLA" userId="9751de26-d3f1-493c-89f8-c95175f1ad02" providerId="ADAL" clId="{6FB95F6B-E4E8-4793-9A57-124D1D69EEA3}" dt="2023-01-27T19:02:12.736" v="14" actId="1076"/>
          <ac:spMkLst>
            <pc:docMk/>
            <pc:sldMk cId="1837348434" sldId="273"/>
            <ac:spMk id="7" creationId="{00000000-0000-0000-0000-000000000000}"/>
          </ac:spMkLst>
        </pc:spChg>
        <pc:picChg chg="mod">
          <ac:chgData name="RIERA, JONATHAN D TSgt USAF AMC 423 TRS/DOLA" userId="9751de26-d3f1-493c-89f8-c95175f1ad02" providerId="ADAL" clId="{6FB95F6B-E4E8-4793-9A57-124D1D69EEA3}" dt="2023-01-27T19:02:06.793" v="13" actId="1076"/>
          <ac:picMkLst>
            <pc:docMk/>
            <pc:sldMk cId="1837348434" sldId="273"/>
            <ac:picMk id="6" creationId="{00000000-0000-0000-0000-000000000000}"/>
          </ac:picMkLst>
        </pc:picChg>
      </pc:sldChg>
      <pc:sldChg chg="modSp mod setBg">
        <pc:chgData name="RIERA, JONATHAN D TSgt USAF AMC 423 TRS/DOLA" userId="9751de26-d3f1-493c-89f8-c95175f1ad02" providerId="ADAL" clId="{6FB95F6B-E4E8-4793-9A57-124D1D69EEA3}" dt="2023-01-27T19:01:50.739" v="11" actId="1076"/>
        <pc:sldMkLst>
          <pc:docMk/>
          <pc:sldMk cId="2113173628" sldId="275"/>
        </pc:sldMkLst>
        <pc:spChg chg="mod">
          <ac:chgData name="RIERA, JONATHAN D TSgt USAF AMC 423 TRS/DOLA" userId="9751de26-d3f1-493c-89f8-c95175f1ad02" providerId="ADAL" clId="{6FB95F6B-E4E8-4793-9A57-124D1D69EEA3}" dt="2023-01-27T19:01:42.853" v="10" actId="1076"/>
          <ac:spMkLst>
            <pc:docMk/>
            <pc:sldMk cId="2113173628" sldId="275"/>
            <ac:spMk id="7" creationId="{00000000-0000-0000-0000-000000000000}"/>
          </ac:spMkLst>
        </pc:spChg>
        <pc:spChg chg="mod">
          <ac:chgData name="RIERA, JONATHAN D TSgt USAF AMC 423 TRS/DOLA" userId="9751de26-d3f1-493c-89f8-c95175f1ad02" providerId="ADAL" clId="{6FB95F6B-E4E8-4793-9A57-124D1D69EEA3}" dt="2023-01-27T19:01:50.739" v="11" actId="1076"/>
          <ac:spMkLst>
            <pc:docMk/>
            <pc:sldMk cId="2113173628" sldId="275"/>
            <ac:spMk id="8" creationId="{00000000-0000-0000-0000-000000000000}"/>
          </ac:spMkLst>
        </pc:spChg>
      </pc:sldChg>
      <pc:sldChg chg="setBg">
        <pc:chgData name="RIERA, JONATHAN D TSgt USAF AMC 423 TRS/DOLA" userId="9751de26-d3f1-493c-89f8-c95175f1ad02" providerId="ADAL" clId="{6FB95F6B-E4E8-4793-9A57-124D1D69EEA3}" dt="2023-01-27T19:01:30.639" v="9"/>
        <pc:sldMkLst>
          <pc:docMk/>
          <pc:sldMk cId="577828675" sldId="276"/>
        </pc:sldMkLst>
      </pc:sldChg>
      <pc:sldChg chg="modSp mod setBg">
        <pc:chgData name="RIERA, JONATHAN D TSgt USAF AMC 423 TRS/DOLA" userId="9751de26-d3f1-493c-89f8-c95175f1ad02" providerId="ADAL" clId="{6FB95F6B-E4E8-4793-9A57-124D1D69EEA3}" dt="2023-01-27T19:01:59.274" v="12" actId="1076"/>
        <pc:sldMkLst>
          <pc:docMk/>
          <pc:sldMk cId="438108766" sldId="277"/>
        </pc:sldMkLst>
        <pc:spChg chg="mod">
          <ac:chgData name="RIERA, JONATHAN D TSgt USAF AMC 423 TRS/DOLA" userId="9751de26-d3f1-493c-89f8-c95175f1ad02" providerId="ADAL" clId="{6FB95F6B-E4E8-4793-9A57-124D1D69EEA3}" dt="2023-01-27T19:01:59.274" v="12" actId="1076"/>
          <ac:spMkLst>
            <pc:docMk/>
            <pc:sldMk cId="438108766" sldId="277"/>
            <ac:spMk id="2" creationId="{00000000-0000-0000-0000-000000000000}"/>
          </ac:spMkLst>
        </pc:spChg>
      </pc:sldChg>
      <pc:sldChg chg="modSp mod setBg">
        <pc:chgData name="RIERA, JONATHAN D TSgt USAF AMC 423 TRS/DOLA" userId="9751de26-d3f1-493c-89f8-c95175f1ad02" providerId="ADAL" clId="{6FB95F6B-E4E8-4793-9A57-124D1D69EEA3}" dt="2023-01-27T19:02:56.450" v="18" actId="1076"/>
        <pc:sldMkLst>
          <pc:docMk/>
          <pc:sldMk cId="634279409" sldId="278"/>
        </pc:sldMkLst>
        <pc:picChg chg="mod">
          <ac:chgData name="RIERA, JONATHAN D TSgt USAF AMC 423 TRS/DOLA" userId="9751de26-d3f1-493c-89f8-c95175f1ad02" providerId="ADAL" clId="{6FB95F6B-E4E8-4793-9A57-124D1D69EEA3}" dt="2023-01-27T19:02:56.450" v="18" actId="1076"/>
          <ac:picMkLst>
            <pc:docMk/>
            <pc:sldMk cId="634279409" sldId="278"/>
            <ac:picMk id="5" creationId="{9E995A60-A226-7EDB-8337-22C12501F40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B5A9F-8C6D-4935-898E-513F4C201D87}" type="doc">
      <dgm:prSet loTypeId="urn:microsoft.com/office/officeart/2008/layout/VerticalAccentList" loCatId="list" qsTypeId="urn:microsoft.com/office/officeart/2005/8/quickstyle/simple1" qsCatId="simple" csTypeId="urn:microsoft.com/office/officeart/2005/8/colors/accent0_1" csCatId="mainScheme" phldr="1"/>
      <dgm:spPr/>
      <dgm:t>
        <a:bodyPr/>
        <a:lstStyle/>
        <a:p>
          <a:endParaRPr lang="en-US"/>
        </a:p>
      </dgm:t>
    </dgm:pt>
    <dgm:pt modelId="{EBA97510-88E8-4728-8A51-AE982311DCCB}">
      <dgm:prSet custT="1"/>
      <dgm:spPr>
        <a:xfrm>
          <a:off x="422910" y="756458"/>
          <a:ext cx="7612380" cy="692034"/>
        </a:xfrm>
        <a:prstGeom prst="rect">
          <a:avLst/>
        </a:prstGeom>
        <a:noFill/>
        <a:ln>
          <a:noFill/>
        </a:ln>
        <a:effectLst/>
      </dgm:spPr>
      <dgm:t>
        <a:bodyPr/>
        <a:lstStyle/>
        <a:p>
          <a:pPr algn="ctr" rtl="0"/>
          <a:r>
            <a:rPr lang="en-US" sz="2400" dirty="0">
              <a:solidFill>
                <a:srgbClr val="FFFFFF">
                  <a:hueOff val="0"/>
                  <a:satOff val="0"/>
                  <a:lumOff val="0"/>
                  <a:alphaOff val="0"/>
                </a:srgbClr>
              </a:solidFill>
              <a:latin typeface="Arial"/>
              <a:ea typeface="+mn-ea"/>
              <a:cs typeface="Arial"/>
            </a:rPr>
            <a:t>Defense Transportation Regulation Part III</a:t>
          </a:r>
        </a:p>
      </dgm:t>
    </dgm:pt>
    <dgm:pt modelId="{0CE91F43-1654-4023-A136-C3FF9C4D1C09}" type="parTrans" cxnId="{DAC232B6-9EEC-4377-91C9-CE1CAEA4F08E}">
      <dgm:prSet/>
      <dgm:spPr/>
      <dgm:t>
        <a:bodyPr/>
        <a:lstStyle/>
        <a:p>
          <a:pPr algn="ctr"/>
          <a:endParaRPr lang="en-US" sz="2400"/>
        </a:p>
      </dgm:t>
    </dgm:pt>
    <dgm:pt modelId="{D247BF79-4716-44C5-BD57-F619FD595779}" type="sibTrans" cxnId="{DAC232B6-9EEC-4377-91C9-CE1CAEA4F08E}">
      <dgm:prSet/>
      <dgm:spPr/>
      <dgm:t>
        <a:bodyPr/>
        <a:lstStyle/>
        <a:p>
          <a:pPr algn="ctr"/>
          <a:endParaRPr lang="en-US" sz="2400"/>
        </a:p>
      </dgm:t>
    </dgm:pt>
    <dgm:pt modelId="{58A23138-E0F0-4B4D-BA23-78D07A8717D4}">
      <dgm:prSet custT="1"/>
      <dgm:spPr>
        <a:xfrm>
          <a:off x="422910" y="2649543"/>
          <a:ext cx="7612380" cy="692034"/>
        </a:xfrm>
        <a:prstGeom prst="rect">
          <a:avLst/>
        </a:prstGeom>
        <a:noFill/>
        <a:ln>
          <a:noFill/>
        </a:ln>
        <a:effectLst/>
      </dgm:spPr>
      <dgm:t>
        <a:bodyPr/>
        <a:lstStyle/>
        <a:p>
          <a:pPr algn="ctr" rtl="0"/>
          <a:r>
            <a:rPr lang="en-US" sz="2400" dirty="0">
              <a:solidFill>
                <a:srgbClr val="FFFFFF">
                  <a:hueOff val="0"/>
                  <a:satOff val="0"/>
                  <a:lumOff val="0"/>
                  <a:alphaOff val="0"/>
                </a:srgbClr>
              </a:solidFill>
              <a:latin typeface="Arial" panose="020B0604020202020204" pitchFamily="34" charset="0"/>
              <a:ea typeface="+mn-ea"/>
              <a:cs typeface="Arial" panose="020B0604020202020204" pitchFamily="34" charset="0"/>
            </a:rPr>
            <a:t>Departure Airfield Operations </a:t>
          </a:r>
        </a:p>
      </dgm:t>
    </dgm:pt>
    <dgm:pt modelId="{09021F08-80BD-4F3F-8B10-34F54239EACE}" type="parTrans" cxnId="{C8C61FD4-3DB8-417B-8673-8BAAC4595CDC}">
      <dgm:prSet/>
      <dgm:spPr/>
      <dgm:t>
        <a:bodyPr/>
        <a:lstStyle/>
        <a:p>
          <a:pPr algn="ctr"/>
          <a:endParaRPr lang="en-US" sz="2400"/>
        </a:p>
      </dgm:t>
    </dgm:pt>
    <dgm:pt modelId="{E65AE320-A6A2-4611-B88C-2EDD46897009}" type="sibTrans" cxnId="{C8C61FD4-3DB8-417B-8673-8BAAC4595CDC}">
      <dgm:prSet/>
      <dgm:spPr/>
      <dgm:t>
        <a:bodyPr/>
        <a:lstStyle/>
        <a:p>
          <a:pPr algn="ctr"/>
          <a:endParaRPr lang="en-US" sz="2400"/>
        </a:p>
      </dgm:t>
    </dgm:pt>
    <dgm:pt modelId="{5FC89A60-A187-4766-95F5-52E8C5FE9D0E}" type="pres">
      <dgm:prSet presAssocID="{129B5A9F-8C6D-4935-898E-513F4C201D87}" presName="Name0" presStyleCnt="0">
        <dgm:presLayoutVars>
          <dgm:chMax/>
          <dgm:chPref/>
          <dgm:dir/>
        </dgm:presLayoutVars>
      </dgm:prSet>
      <dgm:spPr/>
    </dgm:pt>
    <dgm:pt modelId="{E44D90CB-CCF2-4744-9407-4AF04D05EAE1}" type="pres">
      <dgm:prSet presAssocID="{EBA97510-88E8-4728-8A51-AE982311DCCB}" presName="parenttextcomposite" presStyleCnt="0"/>
      <dgm:spPr/>
    </dgm:pt>
    <dgm:pt modelId="{217DFCE8-B5BC-433E-BE5F-3B5B5C0EB499}" type="pres">
      <dgm:prSet presAssocID="{EBA97510-88E8-4728-8A51-AE982311DCCB}" presName="parenttext" presStyleLbl="revTx" presStyleIdx="0" presStyleCnt="2">
        <dgm:presLayoutVars>
          <dgm:chMax/>
          <dgm:chPref val="2"/>
          <dgm:bulletEnabled val="1"/>
        </dgm:presLayoutVars>
      </dgm:prSet>
      <dgm:spPr/>
    </dgm:pt>
    <dgm:pt modelId="{0E893B9A-B0C3-44E3-AD12-D2C0631594FB}" type="pres">
      <dgm:prSet presAssocID="{EBA97510-88E8-4728-8A51-AE982311DCCB}" presName="parallelogramComposite" presStyleCnt="0"/>
      <dgm:spPr/>
    </dgm:pt>
    <dgm:pt modelId="{D63B9054-A135-465A-BA9E-E0CAAFCFE1DF}" type="pres">
      <dgm:prSet presAssocID="{EBA97510-88E8-4728-8A51-AE982311DCCB}" presName="parallelogram1" presStyleLbl="alignNode1" presStyleIdx="0" presStyleCnt="14"/>
      <dgm:spPr>
        <a:xfrm>
          <a:off x="422910" y="1448492"/>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2CE44C79-F525-4A57-8D68-991C0DCA283E}" type="pres">
      <dgm:prSet presAssocID="{EBA97510-88E8-4728-8A51-AE982311DCCB}" presName="parallelogram2" presStyleLbl="alignNode1" presStyleIdx="1" presStyleCnt="14"/>
      <dgm:spPr>
        <a:xfrm>
          <a:off x="1497101" y="1448492"/>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13E3FBA1-CB39-4800-936A-4FD4DE0F8CA7}" type="pres">
      <dgm:prSet presAssocID="{EBA97510-88E8-4728-8A51-AE982311DCCB}" presName="parallelogram3" presStyleLbl="alignNode1" presStyleIdx="2" presStyleCnt="14"/>
      <dgm:spPr>
        <a:xfrm>
          <a:off x="2571292" y="1448492"/>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2646F262-C384-4138-94B3-D79B424CA1E6}" type="pres">
      <dgm:prSet presAssocID="{EBA97510-88E8-4728-8A51-AE982311DCCB}" presName="parallelogram4" presStyleLbl="alignNode1" presStyleIdx="3" presStyleCnt="14"/>
      <dgm:spPr>
        <a:xfrm>
          <a:off x="3645484" y="1448492"/>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D05DCC6A-ED8C-46C3-8995-56F46113EE19}" type="pres">
      <dgm:prSet presAssocID="{EBA97510-88E8-4728-8A51-AE982311DCCB}" presName="parallelogram5" presStyleLbl="alignNode1" presStyleIdx="4" presStyleCnt="14"/>
      <dgm:spPr>
        <a:xfrm>
          <a:off x="4719675" y="1448492"/>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EFEE7CF2-C196-40B1-AC0F-EC5E6B55674D}" type="pres">
      <dgm:prSet presAssocID="{EBA97510-88E8-4728-8A51-AE982311DCCB}" presName="parallelogram6" presStyleLbl="alignNode1" presStyleIdx="5" presStyleCnt="14"/>
      <dgm:spPr>
        <a:xfrm>
          <a:off x="5793867" y="1448492"/>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36C650D1-1449-45FA-B946-CB0993D2B4A1}" type="pres">
      <dgm:prSet presAssocID="{EBA97510-88E8-4728-8A51-AE982311DCCB}" presName="parallelogram7" presStyleLbl="alignNode1" presStyleIdx="6" presStyleCnt="14"/>
      <dgm:spPr>
        <a:xfrm>
          <a:off x="6868058" y="1448492"/>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0348C9B4-BCBB-48CC-A64A-3A4932C39C89}" type="pres">
      <dgm:prSet presAssocID="{D247BF79-4716-44C5-BD57-F619FD595779}" presName="sibTrans" presStyleCnt="0"/>
      <dgm:spPr/>
    </dgm:pt>
    <dgm:pt modelId="{CBB1F82D-C567-43D9-8ABC-00EA7578C739}" type="pres">
      <dgm:prSet presAssocID="{58A23138-E0F0-4B4D-BA23-78D07A8717D4}" presName="parenttextcomposite" presStyleCnt="0"/>
      <dgm:spPr/>
    </dgm:pt>
    <dgm:pt modelId="{ECCA0792-B71B-41DC-97ED-4F34C5753F5B}" type="pres">
      <dgm:prSet presAssocID="{58A23138-E0F0-4B4D-BA23-78D07A8717D4}" presName="parenttext" presStyleLbl="revTx" presStyleIdx="1" presStyleCnt="2">
        <dgm:presLayoutVars>
          <dgm:chMax/>
          <dgm:chPref val="2"/>
          <dgm:bulletEnabled val="1"/>
        </dgm:presLayoutVars>
      </dgm:prSet>
      <dgm:spPr/>
    </dgm:pt>
    <dgm:pt modelId="{EE56592E-5923-4775-B4DB-6BBF2C5F6631}" type="pres">
      <dgm:prSet presAssocID="{58A23138-E0F0-4B4D-BA23-78D07A8717D4}" presName="parallelogramComposite" presStyleCnt="0"/>
      <dgm:spPr/>
    </dgm:pt>
    <dgm:pt modelId="{83430E5F-7076-437B-A449-1DF6E5F67A48}" type="pres">
      <dgm:prSet presAssocID="{58A23138-E0F0-4B4D-BA23-78D07A8717D4}" presName="parallelogram1" presStyleLbl="alignNode1" presStyleIdx="7" presStyleCnt="14"/>
      <dgm:spPr>
        <a:xfrm>
          <a:off x="422910" y="3341577"/>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1A69B9A5-8180-4776-9784-0E471020FFD5}" type="pres">
      <dgm:prSet presAssocID="{58A23138-E0F0-4B4D-BA23-78D07A8717D4}" presName="parallelogram2" presStyleLbl="alignNode1" presStyleIdx="8" presStyleCnt="14"/>
      <dgm:spPr>
        <a:xfrm>
          <a:off x="1497101" y="3341577"/>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94804EF1-6D6E-4442-89D7-47982DB6DCE9}" type="pres">
      <dgm:prSet presAssocID="{58A23138-E0F0-4B4D-BA23-78D07A8717D4}" presName="parallelogram3" presStyleLbl="alignNode1" presStyleIdx="9" presStyleCnt="14"/>
      <dgm:spPr>
        <a:xfrm>
          <a:off x="2571292" y="3341577"/>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5C86BEDA-9FFB-4625-A01C-17557B892155}" type="pres">
      <dgm:prSet presAssocID="{58A23138-E0F0-4B4D-BA23-78D07A8717D4}" presName="parallelogram4" presStyleLbl="alignNode1" presStyleIdx="10" presStyleCnt="14"/>
      <dgm:spPr>
        <a:xfrm>
          <a:off x="3645484" y="3341577"/>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C3E90427-960A-48D4-87B4-FBB833A239B2}" type="pres">
      <dgm:prSet presAssocID="{58A23138-E0F0-4B4D-BA23-78D07A8717D4}" presName="parallelogram5" presStyleLbl="alignNode1" presStyleIdx="11" presStyleCnt="14"/>
      <dgm:spPr>
        <a:xfrm>
          <a:off x="4719675" y="3341577"/>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E2D2D51B-1BF3-4E64-9DEE-84BAC7198BAB}" type="pres">
      <dgm:prSet presAssocID="{58A23138-E0F0-4B4D-BA23-78D07A8717D4}" presName="parallelogram6" presStyleLbl="alignNode1" presStyleIdx="12" presStyleCnt="14"/>
      <dgm:spPr>
        <a:xfrm>
          <a:off x="5793867" y="3341577"/>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ECFE86FA-14F7-410B-AD73-7D22929B3C0D}" type="pres">
      <dgm:prSet presAssocID="{58A23138-E0F0-4B4D-BA23-78D07A8717D4}" presName="parallelogram7" presStyleLbl="alignNode1" presStyleIdx="13" presStyleCnt="14"/>
      <dgm:spPr>
        <a:xfrm>
          <a:off x="6868058" y="3341577"/>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Lst>
  <dgm:cxnLst>
    <dgm:cxn modelId="{48A10D63-C28A-417E-9861-7CF17A0D3441}" type="presOf" srcId="{EBA97510-88E8-4728-8A51-AE982311DCCB}" destId="{217DFCE8-B5BC-433E-BE5F-3B5B5C0EB499}" srcOrd="0" destOrd="0" presId="urn:microsoft.com/office/officeart/2008/layout/VerticalAccentList"/>
    <dgm:cxn modelId="{9EEDF092-FD0B-4C0F-B399-D493F627A80F}" type="presOf" srcId="{58A23138-E0F0-4B4D-BA23-78D07A8717D4}" destId="{ECCA0792-B71B-41DC-97ED-4F34C5753F5B}" srcOrd="0" destOrd="0" presId="urn:microsoft.com/office/officeart/2008/layout/VerticalAccentList"/>
    <dgm:cxn modelId="{D6E97DB1-4F2B-47DF-AFF8-1F9285197E22}" type="presOf" srcId="{129B5A9F-8C6D-4935-898E-513F4C201D87}" destId="{5FC89A60-A187-4766-95F5-52E8C5FE9D0E}" srcOrd="0" destOrd="0" presId="urn:microsoft.com/office/officeart/2008/layout/VerticalAccentList"/>
    <dgm:cxn modelId="{DAC232B6-9EEC-4377-91C9-CE1CAEA4F08E}" srcId="{129B5A9F-8C6D-4935-898E-513F4C201D87}" destId="{EBA97510-88E8-4728-8A51-AE982311DCCB}" srcOrd="0" destOrd="0" parTransId="{0CE91F43-1654-4023-A136-C3FF9C4D1C09}" sibTransId="{D247BF79-4716-44C5-BD57-F619FD595779}"/>
    <dgm:cxn modelId="{C8C61FD4-3DB8-417B-8673-8BAAC4595CDC}" srcId="{129B5A9F-8C6D-4935-898E-513F4C201D87}" destId="{58A23138-E0F0-4B4D-BA23-78D07A8717D4}" srcOrd="1" destOrd="0" parTransId="{09021F08-80BD-4F3F-8B10-34F54239EACE}" sibTransId="{E65AE320-A6A2-4611-B88C-2EDD46897009}"/>
    <dgm:cxn modelId="{CAA30BAD-F8ED-4E45-AF46-94A96B39FE56}" type="presParOf" srcId="{5FC89A60-A187-4766-95F5-52E8C5FE9D0E}" destId="{E44D90CB-CCF2-4744-9407-4AF04D05EAE1}" srcOrd="0" destOrd="0" presId="urn:microsoft.com/office/officeart/2008/layout/VerticalAccentList"/>
    <dgm:cxn modelId="{94F77EE7-52BB-4C5C-B8DF-77D894313B2C}" type="presParOf" srcId="{E44D90CB-CCF2-4744-9407-4AF04D05EAE1}" destId="{217DFCE8-B5BC-433E-BE5F-3B5B5C0EB499}" srcOrd="0" destOrd="0" presId="urn:microsoft.com/office/officeart/2008/layout/VerticalAccentList"/>
    <dgm:cxn modelId="{467F065B-D24B-49A3-A12B-81D3814DD4A4}" type="presParOf" srcId="{5FC89A60-A187-4766-95F5-52E8C5FE9D0E}" destId="{0E893B9A-B0C3-44E3-AD12-D2C0631594FB}" srcOrd="1" destOrd="0" presId="urn:microsoft.com/office/officeart/2008/layout/VerticalAccentList"/>
    <dgm:cxn modelId="{D233B4CD-FED5-4B82-8A8A-6C7BCC5F0C8D}" type="presParOf" srcId="{0E893B9A-B0C3-44E3-AD12-D2C0631594FB}" destId="{D63B9054-A135-465A-BA9E-E0CAAFCFE1DF}" srcOrd="0" destOrd="0" presId="urn:microsoft.com/office/officeart/2008/layout/VerticalAccentList"/>
    <dgm:cxn modelId="{65DC68DD-D7E0-4D6A-91B2-8A7A84F75D77}" type="presParOf" srcId="{0E893B9A-B0C3-44E3-AD12-D2C0631594FB}" destId="{2CE44C79-F525-4A57-8D68-991C0DCA283E}" srcOrd="1" destOrd="0" presId="urn:microsoft.com/office/officeart/2008/layout/VerticalAccentList"/>
    <dgm:cxn modelId="{622AD78B-32C0-45A1-849D-5AAB6B79ED7B}" type="presParOf" srcId="{0E893B9A-B0C3-44E3-AD12-D2C0631594FB}" destId="{13E3FBA1-CB39-4800-936A-4FD4DE0F8CA7}" srcOrd="2" destOrd="0" presId="urn:microsoft.com/office/officeart/2008/layout/VerticalAccentList"/>
    <dgm:cxn modelId="{D02360B0-3288-4964-845F-1E4688F7C69A}" type="presParOf" srcId="{0E893B9A-B0C3-44E3-AD12-D2C0631594FB}" destId="{2646F262-C384-4138-94B3-D79B424CA1E6}" srcOrd="3" destOrd="0" presId="urn:microsoft.com/office/officeart/2008/layout/VerticalAccentList"/>
    <dgm:cxn modelId="{9E8606F4-86BF-41C6-8FCA-B4F87286C2F9}" type="presParOf" srcId="{0E893B9A-B0C3-44E3-AD12-D2C0631594FB}" destId="{D05DCC6A-ED8C-46C3-8995-56F46113EE19}" srcOrd="4" destOrd="0" presId="urn:microsoft.com/office/officeart/2008/layout/VerticalAccentList"/>
    <dgm:cxn modelId="{5A2EC4E5-6C96-4F07-B719-06610D7B4FBD}" type="presParOf" srcId="{0E893B9A-B0C3-44E3-AD12-D2C0631594FB}" destId="{EFEE7CF2-C196-40B1-AC0F-EC5E6B55674D}" srcOrd="5" destOrd="0" presId="urn:microsoft.com/office/officeart/2008/layout/VerticalAccentList"/>
    <dgm:cxn modelId="{23E0DAB6-C681-4DC4-9C7B-4E1FE3497B4F}" type="presParOf" srcId="{0E893B9A-B0C3-44E3-AD12-D2C0631594FB}" destId="{36C650D1-1449-45FA-B946-CB0993D2B4A1}" srcOrd="6" destOrd="0" presId="urn:microsoft.com/office/officeart/2008/layout/VerticalAccentList"/>
    <dgm:cxn modelId="{E6561B00-7E2D-4F80-B3F4-74A8D427613C}" type="presParOf" srcId="{5FC89A60-A187-4766-95F5-52E8C5FE9D0E}" destId="{0348C9B4-BCBB-48CC-A64A-3A4932C39C89}" srcOrd="2" destOrd="0" presId="urn:microsoft.com/office/officeart/2008/layout/VerticalAccentList"/>
    <dgm:cxn modelId="{B95AECB9-72AD-48FC-AFE6-97BABE8D4FE7}" type="presParOf" srcId="{5FC89A60-A187-4766-95F5-52E8C5FE9D0E}" destId="{CBB1F82D-C567-43D9-8ABC-00EA7578C739}" srcOrd="3" destOrd="0" presId="urn:microsoft.com/office/officeart/2008/layout/VerticalAccentList"/>
    <dgm:cxn modelId="{E81AD179-23E9-4EE4-B72F-83C4AFB8A64F}" type="presParOf" srcId="{CBB1F82D-C567-43D9-8ABC-00EA7578C739}" destId="{ECCA0792-B71B-41DC-97ED-4F34C5753F5B}" srcOrd="0" destOrd="0" presId="urn:microsoft.com/office/officeart/2008/layout/VerticalAccentList"/>
    <dgm:cxn modelId="{AB11AF99-148F-4E74-AF7A-D10491C74618}" type="presParOf" srcId="{5FC89A60-A187-4766-95F5-52E8C5FE9D0E}" destId="{EE56592E-5923-4775-B4DB-6BBF2C5F6631}" srcOrd="4" destOrd="0" presId="urn:microsoft.com/office/officeart/2008/layout/VerticalAccentList"/>
    <dgm:cxn modelId="{C8A07E51-B629-42E1-BBBC-1434314D9AB9}" type="presParOf" srcId="{EE56592E-5923-4775-B4DB-6BBF2C5F6631}" destId="{83430E5F-7076-437B-A449-1DF6E5F67A48}" srcOrd="0" destOrd="0" presId="urn:microsoft.com/office/officeart/2008/layout/VerticalAccentList"/>
    <dgm:cxn modelId="{6E2F03BF-B70F-4F26-BDB8-0A3246B6E272}" type="presParOf" srcId="{EE56592E-5923-4775-B4DB-6BBF2C5F6631}" destId="{1A69B9A5-8180-4776-9784-0E471020FFD5}" srcOrd="1" destOrd="0" presId="urn:microsoft.com/office/officeart/2008/layout/VerticalAccentList"/>
    <dgm:cxn modelId="{E0C36823-DC3D-4758-BA2A-0190E7A3CBF5}" type="presParOf" srcId="{EE56592E-5923-4775-B4DB-6BBF2C5F6631}" destId="{94804EF1-6D6E-4442-89D7-47982DB6DCE9}" srcOrd="2" destOrd="0" presId="urn:microsoft.com/office/officeart/2008/layout/VerticalAccentList"/>
    <dgm:cxn modelId="{28116180-AE73-494F-9892-91C150F66E26}" type="presParOf" srcId="{EE56592E-5923-4775-B4DB-6BBF2C5F6631}" destId="{5C86BEDA-9FFB-4625-A01C-17557B892155}" srcOrd="3" destOrd="0" presId="urn:microsoft.com/office/officeart/2008/layout/VerticalAccentList"/>
    <dgm:cxn modelId="{976959FA-C47D-4CA8-8B76-048634E55804}" type="presParOf" srcId="{EE56592E-5923-4775-B4DB-6BBF2C5F6631}" destId="{C3E90427-960A-48D4-87B4-FBB833A239B2}" srcOrd="4" destOrd="0" presId="urn:microsoft.com/office/officeart/2008/layout/VerticalAccentList"/>
    <dgm:cxn modelId="{F3D431C2-5313-4A9A-A6CB-7556669D7E9C}" type="presParOf" srcId="{EE56592E-5923-4775-B4DB-6BBF2C5F6631}" destId="{E2D2D51B-1BF3-4E64-9DEE-84BAC7198BAB}" srcOrd="5" destOrd="0" presId="urn:microsoft.com/office/officeart/2008/layout/VerticalAccentList"/>
    <dgm:cxn modelId="{DE8C3750-777F-45B3-AB75-568FC9EF17F6}" type="presParOf" srcId="{EE56592E-5923-4775-B4DB-6BBF2C5F6631}" destId="{ECFE86FA-14F7-410B-AD73-7D22929B3C0D}"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9B5A9F-8C6D-4935-898E-513F4C201D87}" type="doc">
      <dgm:prSet loTypeId="urn:microsoft.com/office/officeart/2008/layout/VerticalAccentList" loCatId="list" qsTypeId="urn:microsoft.com/office/officeart/2005/8/quickstyle/simple1" qsCatId="simple" csTypeId="urn:microsoft.com/office/officeart/2005/8/colors/accent0_1" csCatId="mainScheme" phldr="1"/>
      <dgm:spPr/>
      <dgm:t>
        <a:bodyPr/>
        <a:lstStyle/>
        <a:p>
          <a:endParaRPr lang="en-US"/>
        </a:p>
      </dgm:t>
    </dgm:pt>
    <dgm:pt modelId="{EBA97510-88E8-4728-8A51-AE982311DCCB}">
      <dgm:prSet custT="1"/>
      <dgm:spPr>
        <a:xfrm>
          <a:off x="422910" y="756458"/>
          <a:ext cx="7612380" cy="692034"/>
        </a:xfrm>
        <a:prstGeom prst="rect">
          <a:avLst/>
        </a:prstGeom>
        <a:noFill/>
        <a:ln>
          <a:noFill/>
        </a:ln>
        <a:effectLst/>
      </dgm:spPr>
      <dgm:t>
        <a:bodyPr/>
        <a:lstStyle/>
        <a:p>
          <a:pPr algn="ctr" rtl="0"/>
          <a:r>
            <a:rPr lang="en-US" sz="2400" dirty="0">
              <a:solidFill>
                <a:srgbClr val="FFFFFF">
                  <a:hueOff val="0"/>
                  <a:satOff val="0"/>
                  <a:lumOff val="0"/>
                  <a:alphaOff val="0"/>
                </a:srgbClr>
              </a:solidFill>
              <a:latin typeface="Arial" panose="020B0604020202020204" pitchFamily="34" charset="0"/>
              <a:ea typeface="+mn-ea"/>
              <a:cs typeface="Arial" panose="020B0604020202020204" pitchFamily="34" charset="0"/>
            </a:rPr>
            <a:t>Defense Travel Regulation Part III</a:t>
          </a:r>
        </a:p>
      </dgm:t>
    </dgm:pt>
    <dgm:pt modelId="{0CE91F43-1654-4023-A136-C3FF9C4D1C09}" type="parTrans" cxnId="{DAC232B6-9EEC-4377-91C9-CE1CAEA4F08E}">
      <dgm:prSet/>
      <dgm:spPr/>
      <dgm:t>
        <a:bodyPr/>
        <a:lstStyle/>
        <a:p>
          <a:pPr algn="ctr"/>
          <a:endParaRPr lang="en-US" sz="2400"/>
        </a:p>
      </dgm:t>
    </dgm:pt>
    <dgm:pt modelId="{D247BF79-4716-44C5-BD57-F619FD595779}" type="sibTrans" cxnId="{DAC232B6-9EEC-4377-91C9-CE1CAEA4F08E}">
      <dgm:prSet/>
      <dgm:spPr/>
      <dgm:t>
        <a:bodyPr/>
        <a:lstStyle/>
        <a:p>
          <a:pPr algn="ctr"/>
          <a:endParaRPr lang="en-US" sz="2400"/>
        </a:p>
      </dgm:t>
    </dgm:pt>
    <dgm:pt modelId="{58A23138-E0F0-4B4D-BA23-78D07A8717D4}">
      <dgm:prSet custT="1"/>
      <dgm:spPr>
        <a:xfrm>
          <a:off x="422910" y="2649543"/>
          <a:ext cx="7612380" cy="692034"/>
        </a:xfrm>
        <a:prstGeom prst="rect">
          <a:avLst/>
        </a:prstGeom>
        <a:noFill/>
        <a:ln>
          <a:noFill/>
        </a:ln>
        <a:effectLst/>
      </dgm:spPr>
      <dgm:t>
        <a:bodyPr/>
        <a:lstStyle/>
        <a:p>
          <a:pPr algn="ctr" rtl="0"/>
          <a:r>
            <a:rPr lang="en-US" sz="2400" dirty="0">
              <a:solidFill>
                <a:srgbClr val="FFFFFF">
                  <a:hueOff val="0"/>
                  <a:satOff val="0"/>
                  <a:lumOff val="0"/>
                  <a:alphaOff val="0"/>
                </a:srgbClr>
              </a:solidFill>
              <a:latin typeface="Arial"/>
              <a:ea typeface="+mn-ea"/>
              <a:cs typeface="Arial"/>
            </a:rPr>
            <a:t>Departure Airfield Operations </a:t>
          </a:r>
        </a:p>
      </dgm:t>
    </dgm:pt>
    <dgm:pt modelId="{09021F08-80BD-4F3F-8B10-34F54239EACE}" type="parTrans" cxnId="{C8C61FD4-3DB8-417B-8673-8BAAC4595CDC}">
      <dgm:prSet/>
      <dgm:spPr/>
      <dgm:t>
        <a:bodyPr/>
        <a:lstStyle/>
        <a:p>
          <a:pPr algn="ctr"/>
          <a:endParaRPr lang="en-US" sz="2400"/>
        </a:p>
      </dgm:t>
    </dgm:pt>
    <dgm:pt modelId="{E65AE320-A6A2-4611-B88C-2EDD46897009}" type="sibTrans" cxnId="{C8C61FD4-3DB8-417B-8673-8BAAC4595CDC}">
      <dgm:prSet/>
      <dgm:spPr/>
      <dgm:t>
        <a:bodyPr/>
        <a:lstStyle/>
        <a:p>
          <a:pPr algn="ctr"/>
          <a:endParaRPr lang="en-US" sz="2400"/>
        </a:p>
      </dgm:t>
    </dgm:pt>
    <dgm:pt modelId="{5FC89A60-A187-4766-95F5-52E8C5FE9D0E}" type="pres">
      <dgm:prSet presAssocID="{129B5A9F-8C6D-4935-898E-513F4C201D87}" presName="Name0" presStyleCnt="0">
        <dgm:presLayoutVars>
          <dgm:chMax/>
          <dgm:chPref/>
          <dgm:dir/>
        </dgm:presLayoutVars>
      </dgm:prSet>
      <dgm:spPr/>
    </dgm:pt>
    <dgm:pt modelId="{E44D90CB-CCF2-4744-9407-4AF04D05EAE1}" type="pres">
      <dgm:prSet presAssocID="{EBA97510-88E8-4728-8A51-AE982311DCCB}" presName="parenttextcomposite" presStyleCnt="0"/>
      <dgm:spPr/>
    </dgm:pt>
    <dgm:pt modelId="{217DFCE8-B5BC-433E-BE5F-3B5B5C0EB499}" type="pres">
      <dgm:prSet presAssocID="{EBA97510-88E8-4728-8A51-AE982311DCCB}" presName="parenttext" presStyleLbl="revTx" presStyleIdx="0" presStyleCnt="2">
        <dgm:presLayoutVars>
          <dgm:chMax/>
          <dgm:chPref val="2"/>
          <dgm:bulletEnabled val="1"/>
        </dgm:presLayoutVars>
      </dgm:prSet>
      <dgm:spPr/>
    </dgm:pt>
    <dgm:pt modelId="{0E893B9A-B0C3-44E3-AD12-D2C0631594FB}" type="pres">
      <dgm:prSet presAssocID="{EBA97510-88E8-4728-8A51-AE982311DCCB}" presName="parallelogramComposite" presStyleCnt="0"/>
      <dgm:spPr/>
    </dgm:pt>
    <dgm:pt modelId="{D63B9054-A135-465A-BA9E-E0CAAFCFE1DF}" type="pres">
      <dgm:prSet presAssocID="{EBA97510-88E8-4728-8A51-AE982311DCCB}" presName="parallelogram1" presStyleLbl="alignNode1" presStyleIdx="0" presStyleCnt="14"/>
      <dgm:spPr>
        <a:xfrm>
          <a:off x="422910" y="1448492"/>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2CE44C79-F525-4A57-8D68-991C0DCA283E}" type="pres">
      <dgm:prSet presAssocID="{EBA97510-88E8-4728-8A51-AE982311DCCB}" presName="parallelogram2" presStyleLbl="alignNode1" presStyleIdx="1" presStyleCnt="14"/>
      <dgm:spPr>
        <a:xfrm>
          <a:off x="1497101" y="1448492"/>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13E3FBA1-CB39-4800-936A-4FD4DE0F8CA7}" type="pres">
      <dgm:prSet presAssocID="{EBA97510-88E8-4728-8A51-AE982311DCCB}" presName="parallelogram3" presStyleLbl="alignNode1" presStyleIdx="2" presStyleCnt="14"/>
      <dgm:spPr>
        <a:xfrm>
          <a:off x="2571292" y="1448492"/>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2646F262-C384-4138-94B3-D79B424CA1E6}" type="pres">
      <dgm:prSet presAssocID="{EBA97510-88E8-4728-8A51-AE982311DCCB}" presName="parallelogram4" presStyleLbl="alignNode1" presStyleIdx="3" presStyleCnt="14"/>
      <dgm:spPr>
        <a:xfrm>
          <a:off x="3645484" y="1448492"/>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D05DCC6A-ED8C-46C3-8995-56F46113EE19}" type="pres">
      <dgm:prSet presAssocID="{EBA97510-88E8-4728-8A51-AE982311DCCB}" presName="parallelogram5" presStyleLbl="alignNode1" presStyleIdx="4" presStyleCnt="14"/>
      <dgm:spPr>
        <a:xfrm>
          <a:off x="4719675" y="1448492"/>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EFEE7CF2-C196-40B1-AC0F-EC5E6B55674D}" type="pres">
      <dgm:prSet presAssocID="{EBA97510-88E8-4728-8A51-AE982311DCCB}" presName="parallelogram6" presStyleLbl="alignNode1" presStyleIdx="5" presStyleCnt="14"/>
      <dgm:spPr>
        <a:xfrm>
          <a:off x="5793867" y="1448492"/>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36C650D1-1449-45FA-B946-CB0993D2B4A1}" type="pres">
      <dgm:prSet presAssocID="{EBA97510-88E8-4728-8A51-AE982311DCCB}" presName="parallelogram7" presStyleLbl="alignNode1" presStyleIdx="6" presStyleCnt="14"/>
      <dgm:spPr>
        <a:xfrm>
          <a:off x="6868058" y="1448492"/>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0348C9B4-BCBB-48CC-A64A-3A4932C39C89}" type="pres">
      <dgm:prSet presAssocID="{D247BF79-4716-44C5-BD57-F619FD595779}" presName="sibTrans" presStyleCnt="0"/>
      <dgm:spPr/>
    </dgm:pt>
    <dgm:pt modelId="{CBB1F82D-C567-43D9-8ABC-00EA7578C739}" type="pres">
      <dgm:prSet presAssocID="{58A23138-E0F0-4B4D-BA23-78D07A8717D4}" presName="parenttextcomposite" presStyleCnt="0"/>
      <dgm:spPr/>
    </dgm:pt>
    <dgm:pt modelId="{ECCA0792-B71B-41DC-97ED-4F34C5753F5B}" type="pres">
      <dgm:prSet presAssocID="{58A23138-E0F0-4B4D-BA23-78D07A8717D4}" presName="parenttext" presStyleLbl="revTx" presStyleIdx="1" presStyleCnt="2">
        <dgm:presLayoutVars>
          <dgm:chMax/>
          <dgm:chPref val="2"/>
          <dgm:bulletEnabled val="1"/>
        </dgm:presLayoutVars>
      </dgm:prSet>
      <dgm:spPr/>
    </dgm:pt>
    <dgm:pt modelId="{EE56592E-5923-4775-B4DB-6BBF2C5F6631}" type="pres">
      <dgm:prSet presAssocID="{58A23138-E0F0-4B4D-BA23-78D07A8717D4}" presName="parallelogramComposite" presStyleCnt="0"/>
      <dgm:spPr/>
    </dgm:pt>
    <dgm:pt modelId="{83430E5F-7076-437B-A449-1DF6E5F67A48}" type="pres">
      <dgm:prSet presAssocID="{58A23138-E0F0-4B4D-BA23-78D07A8717D4}" presName="parallelogram1" presStyleLbl="alignNode1" presStyleIdx="7" presStyleCnt="14"/>
      <dgm:spPr>
        <a:xfrm>
          <a:off x="422910" y="3341577"/>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1A69B9A5-8180-4776-9784-0E471020FFD5}" type="pres">
      <dgm:prSet presAssocID="{58A23138-E0F0-4B4D-BA23-78D07A8717D4}" presName="parallelogram2" presStyleLbl="alignNode1" presStyleIdx="8" presStyleCnt="14"/>
      <dgm:spPr>
        <a:xfrm>
          <a:off x="1497101" y="3341577"/>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94804EF1-6D6E-4442-89D7-47982DB6DCE9}" type="pres">
      <dgm:prSet presAssocID="{58A23138-E0F0-4B4D-BA23-78D07A8717D4}" presName="parallelogram3" presStyleLbl="alignNode1" presStyleIdx="9" presStyleCnt="14"/>
      <dgm:spPr>
        <a:xfrm>
          <a:off x="2571292" y="3341577"/>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5C86BEDA-9FFB-4625-A01C-17557B892155}" type="pres">
      <dgm:prSet presAssocID="{58A23138-E0F0-4B4D-BA23-78D07A8717D4}" presName="parallelogram4" presStyleLbl="alignNode1" presStyleIdx="10" presStyleCnt="14"/>
      <dgm:spPr>
        <a:xfrm>
          <a:off x="3645484" y="3341577"/>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C3E90427-960A-48D4-87B4-FBB833A239B2}" type="pres">
      <dgm:prSet presAssocID="{58A23138-E0F0-4B4D-BA23-78D07A8717D4}" presName="parallelogram5" presStyleLbl="alignNode1" presStyleIdx="11" presStyleCnt="14"/>
      <dgm:spPr>
        <a:xfrm>
          <a:off x="4719675" y="3341577"/>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E2D2D51B-1BF3-4E64-9DEE-84BAC7198BAB}" type="pres">
      <dgm:prSet presAssocID="{58A23138-E0F0-4B4D-BA23-78D07A8717D4}" presName="parallelogram6" presStyleLbl="alignNode1" presStyleIdx="12" presStyleCnt="14"/>
      <dgm:spPr>
        <a:xfrm>
          <a:off x="5793867" y="3341577"/>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 modelId="{ECFE86FA-14F7-410B-AD73-7D22929B3C0D}" type="pres">
      <dgm:prSet presAssocID="{58A23138-E0F0-4B4D-BA23-78D07A8717D4}" presName="parallelogram7" presStyleLbl="alignNode1" presStyleIdx="13" presStyleCnt="14"/>
      <dgm:spPr>
        <a:xfrm>
          <a:off x="6868058" y="3341577"/>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ln>
        <a:effectLst/>
      </dgm:spPr>
    </dgm:pt>
  </dgm:ptLst>
  <dgm:cxnLst>
    <dgm:cxn modelId="{48A10D63-C28A-417E-9861-7CF17A0D3441}" type="presOf" srcId="{EBA97510-88E8-4728-8A51-AE982311DCCB}" destId="{217DFCE8-B5BC-433E-BE5F-3B5B5C0EB499}" srcOrd="0" destOrd="0" presId="urn:microsoft.com/office/officeart/2008/layout/VerticalAccentList"/>
    <dgm:cxn modelId="{9EEDF092-FD0B-4C0F-B399-D493F627A80F}" type="presOf" srcId="{58A23138-E0F0-4B4D-BA23-78D07A8717D4}" destId="{ECCA0792-B71B-41DC-97ED-4F34C5753F5B}" srcOrd="0" destOrd="0" presId="urn:microsoft.com/office/officeart/2008/layout/VerticalAccentList"/>
    <dgm:cxn modelId="{D6E97DB1-4F2B-47DF-AFF8-1F9285197E22}" type="presOf" srcId="{129B5A9F-8C6D-4935-898E-513F4C201D87}" destId="{5FC89A60-A187-4766-95F5-52E8C5FE9D0E}" srcOrd="0" destOrd="0" presId="urn:microsoft.com/office/officeart/2008/layout/VerticalAccentList"/>
    <dgm:cxn modelId="{DAC232B6-9EEC-4377-91C9-CE1CAEA4F08E}" srcId="{129B5A9F-8C6D-4935-898E-513F4C201D87}" destId="{EBA97510-88E8-4728-8A51-AE982311DCCB}" srcOrd="0" destOrd="0" parTransId="{0CE91F43-1654-4023-A136-C3FF9C4D1C09}" sibTransId="{D247BF79-4716-44C5-BD57-F619FD595779}"/>
    <dgm:cxn modelId="{C8C61FD4-3DB8-417B-8673-8BAAC4595CDC}" srcId="{129B5A9F-8C6D-4935-898E-513F4C201D87}" destId="{58A23138-E0F0-4B4D-BA23-78D07A8717D4}" srcOrd="1" destOrd="0" parTransId="{09021F08-80BD-4F3F-8B10-34F54239EACE}" sibTransId="{E65AE320-A6A2-4611-B88C-2EDD46897009}"/>
    <dgm:cxn modelId="{CAA30BAD-F8ED-4E45-AF46-94A96B39FE56}" type="presParOf" srcId="{5FC89A60-A187-4766-95F5-52E8C5FE9D0E}" destId="{E44D90CB-CCF2-4744-9407-4AF04D05EAE1}" srcOrd="0" destOrd="0" presId="urn:microsoft.com/office/officeart/2008/layout/VerticalAccentList"/>
    <dgm:cxn modelId="{94F77EE7-52BB-4C5C-B8DF-77D894313B2C}" type="presParOf" srcId="{E44D90CB-CCF2-4744-9407-4AF04D05EAE1}" destId="{217DFCE8-B5BC-433E-BE5F-3B5B5C0EB499}" srcOrd="0" destOrd="0" presId="urn:microsoft.com/office/officeart/2008/layout/VerticalAccentList"/>
    <dgm:cxn modelId="{467F065B-D24B-49A3-A12B-81D3814DD4A4}" type="presParOf" srcId="{5FC89A60-A187-4766-95F5-52E8C5FE9D0E}" destId="{0E893B9A-B0C3-44E3-AD12-D2C0631594FB}" srcOrd="1" destOrd="0" presId="urn:microsoft.com/office/officeart/2008/layout/VerticalAccentList"/>
    <dgm:cxn modelId="{D233B4CD-FED5-4B82-8A8A-6C7BCC5F0C8D}" type="presParOf" srcId="{0E893B9A-B0C3-44E3-AD12-D2C0631594FB}" destId="{D63B9054-A135-465A-BA9E-E0CAAFCFE1DF}" srcOrd="0" destOrd="0" presId="urn:microsoft.com/office/officeart/2008/layout/VerticalAccentList"/>
    <dgm:cxn modelId="{65DC68DD-D7E0-4D6A-91B2-8A7A84F75D77}" type="presParOf" srcId="{0E893B9A-B0C3-44E3-AD12-D2C0631594FB}" destId="{2CE44C79-F525-4A57-8D68-991C0DCA283E}" srcOrd="1" destOrd="0" presId="urn:microsoft.com/office/officeart/2008/layout/VerticalAccentList"/>
    <dgm:cxn modelId="{622AD78B-32C0-45A1-849D-5AAB6B79ED7B}" type="presParOf" srcId="{0E893B9A-B0C3-44E3-AD12-D2C0631594FB}" destId="{13E3FBA1-CB39-4800-936A-4FD4DE0F8CA7}" srcOrd="2" destOrd="0" presId="urn:microsoft.com/office/officeart/2008/layout/VerticalAccentList"/>
    <dgm:cxn modelId="{D02360B0-3288-4964-845F-1E4688F7C69A}" type="presParOf" srcId="{0E893B9A-B0C3-44E3-AD12-D2C0631594FB}" destId="{2646F262-C384-4138-94B3-D79B424CA1E6}" srcOrd="3" destOrd="0" presId="urn:microsoft.com/office/officeart/2008/layout/VerticalAccentList"/>
    <dgm:cxn modelId="{9E8606F4-86BF-41C6-8FCA-B4F87286C2F9}" type="presParOf" srcId="{0E893B9A-B0C3-44E3-AD12-D2C0631594FB}" destId="{D05DCC6A-ED8C-46C3-8995-56F46113EE19}" srcOrd="4" destOrd="0" presId="urn:microsoft.com/office/officeart/2008/layout/VerticalAccentList"/>
    <dgm:cxn modelId="{5A2EC4E5-6C96-4F07-B719-06610D7B4FBD}" type="presParOf" srcId="{0E893B9A-B0C3-44E3-AD12-D2C0631594FB}" destId="{EFEE7CF2-C196-40B1-AC0F-EC5E6B55674D}" srcOrd="5" destOrd="0" presId="urn:microsoft.com/office/officeart/2008/layout/VerticalAccentList"/>
    <dgm:cxn modelId="{23E0DAB6-C681-4DC4-9C7B-4E1FE3497B4F}" type="presParOf" srcId="{0E893B9A-B0C3-44E3-AD12-D2C0631594FB}" destId="{36C650D1-1449-45FA-B946-CB0993D2B4A1}" srcOrd="6" destOrd="0" presId="urn:microsoft.com/office/officeart/2008/layout/VerticalAccentList"/>
    <dgm:cxn modelId="{E6561B00-7E2D-4F80-B3F4-74A8D427613C}" type="presParOf" srcId="{5FC89A60-A187-4766-95F5-52E8C5FE9D0E}" destId="{0348C9B4-BCBB-48CC-A64A-3A4932C39C89}" srcOrd="2" destOrd="0" presId="urn:microsoft.com/office/officeart/2008/layout/VerticalAccentList"/>
    <dgm:cxn modelId="{B95AECB9-72AD-48FC-AFE6-97BABE8D4FE7}" type="presParOf" srcId="{5FC89A60-A187-4766-95F5-52E8C5FE9D0E}" destId="{CBB1F82D-C567-43D9-8ABC-00EA7578C739}" srcOrd="3" destOrd="0" presId="urn:microsoft.com/office/officeart/2008/layout/VerticalAccentList"/>
    <dgm:cxn modelId="{E81AD179-23E9-4EE4-B72F-83C4AFB8A64F}" type="presParOf" srcId="{CBB1F82D-C567-43D9-8ABC-00EA7578C739}" destId="{ECCA0792-B71B-41DC-97ED-4F34C5753F5B}" srcOrd="0" destOrd="0" presId="urn:microsoft.com/office/officeart/2008/layout/VerticalAccentList"/>
    <dgm:cxn modelId="{AB11AF99-148F-4E74-AF7A-D10491C74618}" type="presParOf" srcId="{5FC89A60-A187-4766-95F5-52E8C5FE9D0E}" destId="{EE56592E-5923-4775-B4DB-6BBF2C5F6631}" srcOrd="4" destOrd="0" presId="urn:microsoft.com/office/officeart/2008/layout/VerticalAccentList"/>
    <dgm:cxn modelId="{C8A07E51-B629-42E1-BBBC-1434314D9AB9}" type="presParOf" srcId="{EE56592E-5923-4775-B4DB-6BBF2C5F6631}" destId="{83430E5F-7076-437B-A449-1DF6E5F67A48}" srcOrd="0" destOrd="0" presId="urn:microsoft.com/office/officeart/2008/layout/VerticalAccentList"/>
    <dgm:cxn modelId="{6E2F03BF-B70F-4F26-BDB8-0A3246B6E272}" type="presParOf" srcId="{EE56592E-5923-4775-B4DB-6BBF2C5F6631}" destId="{1A69B9A5-8180-4776-9784-0E471020FFD5}" srcOrd="1" destOrd="0" presId="urn:microsoft.com/office/officeart/2008/layout/VerticalAccentList"/>
    <dgm:cxn modelId="{E0C36823-DC3D-4758-BA2A-0190E7A3CBF5}" type="presParOf" srcId="{EE56592E-5923-4775-B4DB-6BBF2C5F6631}" destId="{94804EF1-6D6E-4442-89D7-47982DB6DCE9}" srcOrd="2" destOrd="0" presId="urn:microsoft.com/office/officeart/2008/layout/VerticalAccentList"/>
    <dgm:cxn modelId="{28116180-AE73-494F-9892-91C150F66E26}" type="presParOf" srcId="{EE56592E-5923-4775-B4DB-6BBF2C5F6631}" destId="{5C86BEDA-9FFB-4625-A01C-17557B892155}" srcOrd="3" destOrd="0" presId="urn:microsoft.com/office/officeart/2008/layout/VerticalAccentList"/>
    <dgm:cxn modelId="{976959FA-C47D-4CA8-8B76-048634E55804}" type="presParOf" srcId="{EE56592E-5923-4775-B4DB-6BBF2C5F6631}" destId="{C3E90427-960A-48D4-87B4-FBB833A239B2}" srcOrd="4" destOrd="0" presId="urn:microsoft.com/office/officeart/2008/layout/VerticalAccentList"/>
    <dgm:cxn modelId="{F3D431C2-5313-4A9A-A6CB-7556669D7E9C}" type="presParOf" srcId="{EE56592E-5923-4775-B4DB-6BBF2C5F6631}" destId="{E2D2D51B-1BF3-4E64-9DEE-84BAC7198BAB}" srcOrd="5" destOrd="0" presId="urn:microsoft.com/office/officeart/2008/layout/VerticalAccentList"/>
    <dgm:cxn modelId="{DE8C3750-777F-45B3-AB75-568FC9EF17F6}" type="presParOf" srcId="{EE56592E-5923-4775-B4DB-6BBF2C5F6631}" destId="{ECFE86FA-14F7-410B-AD73-7D22929B3C0D}"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DFCE8-B5BC-433E-BE5F-3B5B5C0EB499}">
      <dsp:nvSpPr>
        <dsp:cNvPr id="0" name=""/>
        <dsp:cNvSpPr/>
      </dsp:nvSpPr>
      <dsp:spPr>
        <a:xfrm>
          <a:off x="422910" y="1229729"/>
          <a:ext cx="7612380" cy="692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ctr" defTabSz="1066800" rtl="0">
            <a:lnSpc>
              <a:spcPct val="90000"/>
            </a:lnSpc>
            <a:spcBef>
              <a:spcPct val="0"/>
            </a:spcBef>
            <a:spcAft>
              <a:spcPct val="35000"/>
            </a:spcAft>
            <a:buNone/>
          </a:pPr>
          <a:r>
            <a:rPr lang="en-US" sz="2400" kern="1200" dirty="0">
              <a:solidFill>
                <a:srgbClr val="FFFFFF">
                  <a:hueOff val="0"/>
                  <a:satOff val="0"/>
                  <a:lumOff val="0"/>
                  <a:alphaOff val="0"/>
                </a:srgbClr>
              </a:solidFill>
              <a:latin typeface="Arial"/>
              <a:ea typeface="+mn-ea"/>
              <a:cs typeface="Arial"/>
            </a:rPr>
            <a:t>Defense Transportation Regulation Part III</a:t>
          </a:r>
        </a:p>
      </dsp:txBody>
      <dsp:txXfrm>
        <a:off x="422910" y="1229729"/>
        <a:ext cx="7612380" cy="692034"/>
      </dsp:txXfrm>
    </dsp:sp>
    <dsp:sp modelId="{D63B9054-A135-465A-BA9E-E0CAAFCFE1DF}">
      <dsp:nvSpPr>
        <dsp:cNvPr id="0" name=""/>
        <dsp:cNvSpPr/>
      </dsp:nvSpPr>
      <dsp:spPr>
        <a:xfrm>
          <a:off x="422910" y="1921764"/>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E44C79-F525-4A57-8D68-991C0DCA283E}">
      <dsp:nvSpPr>
        <dsp:cNvPr id="0" name=""/>
        <dsp:cNvSpPr/>
      </dsp:nvSpPr>
      <dsp:spPr>
        <a:xfrm>
          <a:off x="1497101" y="1921764"/>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3FBA1-CB39-4800-936A-4FD4DE0F8CA7}">
      <dsp:nvSpPr>
        <dsp:cNvPr id="0" name=""/>
        <dsp:cNvSpPr/>
      </dsp:nvSpPr>
      <dsp:spPr>
        <a:xfrm>
          <a:off x="2571292" y="1921764"/>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6F262-C384-4138-94B3-D79B424CA1E6}">
      <dsp:nvSpPr>
        <dsp:cNvPr id="0" name=""/>
        <dsp:cNvSpPr/>
      </dsp:nvSpPr>
      <dsp:spPr>
        <a:xfrm>
          <a:off x="3645484" y="1921764"/>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DCC6A-ED8C-46C3-8995-56F46113EE19}">
      <dsp:nvSpPr>
        <dsp:cNvPr id="0" name=""/>
        <dsp:cNvSpPr/>
      </dsp:nvSpPr>
      <dsp:spPr>
        <a:xfrm>
          <a:off x="4719675" y="1921764"/>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E7CF2-C196-40B1-AC0F-EC5E6B55674D}">
      <dsp:nvSpPr>
        <dsp:cNvPr id="0" name=""/>
        <dsp:cNvSpPr/>
      </dsp:nvSpPr>
      <dsp:spPr>
        <a:xfrm>
          <a:off x="5793867" y="1921764"/>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C650D1-1449-45FA-B946-CB0993D2B4A1}">
      <dsp:nvSpPr>
        <dsp:cNvPr id="0" name=""/>
        <dsp:cNvSpPr/>
      </dsp:nvSpPr>
      <dsp:spPr>
        <a:xfrm>
          <a:off x="6868058" y="1921764"/>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CA0792-B71B-41DC-97ED-4F34C5753F5B}">
      <dsp:nvSpPr>
        <dsp:cNvPr id="0" name=""/>
        <dsp:cNvSpPr/>
      </dsp:nvSpPr>
      <dsp:spPr>
        <a:xfrm>
          <a:off x="422910" y="2176272"/>
          <a:ext cx="7612380" cy="692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ctr" defTabSz="1066800" rtl="0">
            <a:lnSpc>
              <a:spcPct val="90000"/>
            </a:lnSpc>
            <a:spcBef>
              <a:spcPct val="0"/>
            </a:spcBef>
            <a:spcAft>
              <a:spcPct val="35000"/>
            </a:spcAft>
            <a:buNone/>
          </a:pPr>
          <a:r>
            <a:rPr lang="en-US" sz="2400" kern="1200" dirty="0">
              <a:solidFill>
                <a:srgbClr val="FFFFFF">
                  <a:hueOff val="0"/>
                  <a:satOff val="0"/>
                  <a:lumOff val="0"/>
                  <a:alphaOff val="0"/>
                </a:srgbClr>
              </a:solidFill>
              <a:latin typeface="Arial" panose="020B0604020202020204" pitchFamily="34" charset="0"/>
              <a:ea typeface="+mn-ea"/>
              <a:cs typeface="Arial" panose="020B0604020202020204" pitchFamily="34" charset="0"/>
            </a:rPr>
            <a:t>Departure Airfield Operations </a:t>
          </a:r>
        </a:p>
      </dsp:txBody>
      <dsp:txXfrm>
        <a:off x="422910" y="2176272"/>
        <a:ext cx="7612380" cy="692034"/>
      </dsp:txXfrm>
    </dsp:sp>
    <dsp:sp modelId="{83430E5F-7076-437B-A449-1DF6E5F67A48}">
      <dsp:nvSpPr>
        <dsp:cNvPr id="0" name=""/>
        <dsp:cNvSpPr/>
      </dsp:nvSpPr>
      <dsp:spPr>
        <a:xfrm>
          <a:off x="422910" y="2868306"/>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69B9A5-8180-4776-9784-0E471020FFD5}">
      <dsp:nvSpPr>
        <dsp:cNvPr id="0" name=""/>
        <dsp:cNvSpPr/>
      </dsp:nvSpPr>
      <dsp:spPr>
        <a:xfrm>
          <a:off x="1497101" y="2868306"/>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804EF1-6D6E-4442-89D7-47982DB6DCE9}">
      <dsp:nvSpPr>
        <dsp:cNvPr id="0" name=""/>
        <dsp:cNvSpPr/>
      </dsp:nvSpPr>
      <dsp:spPr>
        <a:xfrm>
          <a:off x="2571292" y="2868306"/>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6BEDA-9FFB-4625-A01C-17557B892155}">
      <dsp:nvSpPr>
        <dsp:cNvPr id="0" name=""/>
        <dsp:cNvSpPr/>
      </dsp:nvSpPr>
      <dsp:spPr>
        <a:xfrm>
          <a:off x="3645484" y="2868306"/>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90427-960A-48D4-87B4-FBB833A239B2}">
      <dsp:nvSpPr>
        <dsp:cNvPr id="0" name=""/>
        <dsp:cNvSpPr/>
      </dsp:nvSpPr>
      <dsp:spPr>
        <a:xfrm>
          <a:off x="4719675" y="2868306"/>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D2D51B-1BF3-4E64-9DEE-84BAC7198BAB}">
      <dsp:nvSpPr>
        <dsp:cNvPr id="0" name=""/>
        <dsp:cNvSpPr/>
      </dsp:nvSpPr>
      <dsp:spPr>
        <a:xfrm>
          <a:off x="5793867" y="2868306"/>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FE86FA-14F7-410B-AD73-7D22929B3C0D}">
      <dsp:nvSpPr>
        <dsp:cNvPr id="0" name=""/>
        <dsp:cNvSpPr/>
      </dsp:nvSpPr>
      <dsp:spPr>
        <a:xfrm>
          <a:off x="6868058" y="2868306"/>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DFCE8-B5BC-433E-BE5F-3B5B5C0EB499}">
      <dsp:nvSpPr>
        <dsp:cNvPr id="0" name=""/>
        <dsp:cNvSpPr/>
      </dsp:nvSpPr>
      <dsp:spPr>
        <a:xfrm>
          <a:off x="422910" y="1229729"/>
          <a:ext cx="7612380" cy="692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ctr" defTabSz="1066800" rtl="0">
            <a:lnSpc>
              <a:spcPct val="90000"/>
            </a:lnSpc>
            <a:spcBef>
              <a:spcPct val="0"/>
            </a:spcBef>
            <a:spcAft>
              <a:spcPct val="35000"/>
            </a:spcAft>
            <a:buNone/>
          </a:pPr>
          <a:r>
            <a:rPr lang="en-US" sz="2400" kern="1200" dirty="0">
              <a:solidFill>
                <a:srgbClr val="FFFFFF">
                  <a:hueOff val="0"/>
                  <a:satOff val="0"/>
                  <a:lumOff val="0"/>
                  <a:alphaOff val="0"/>
                </a:srgbClr>
              </a:solidFill>
              <a:latin typeface="Arial" panose="020B0604020202020204" pitchFamily="34" charset="0"/>
              <a:ea typeface="+mn-ea"/>
              <a:cs typeface="Arial" panose="020B0604020202020204" pitchFamily="34" charset="0"/>
            </a:rPr>
            <a:t>Defense Travel Regulation Part III</a:t>
          </a:r>
        </a:p>
      </dsp:txBody>
      <dsp:txXfrm>
        <a:off x="422910" y="1229729"/>
        <a:ext cx="7612380" cy="692034"/>
      </dsp:txXfrm>
    </dsp:sp>
    <dsp:sp modelId="{D63B9054-A135-465A-BA9E-E0CAAFCFE1DF}">
      <dsp:nvSpPr>
        <dsp:cNvPr id="0" name=""/>
        <dsp:cNvSpPr/>
      </dsp:nvSpPr>
      <dsp:spPr>
        <a:xfrm>
          <a:off x="422910" y="1921764"/>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E44C79-F525-4A57-8D68-991C0DCA283E}">
      <dsp:nvSpPr>
        <dsp:cNvPr id="0" name=""/>
        <dsp:cNvSpPr/>
      </dsp:nvSpPr>
      <dsp:spPr>
        <a:xfrm>
          <a:off x="1497101" y="1921764"/>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3FBA1-CB39-4800-936A-4FD4DE0F8CA7}">
      <dsp:nvSpPr>
        <dsp:cNvPr id="0" name=""/>
        <dsp:cNvSpPr/>
      </dsp:nvSpPr>
      <dsp:spPr>
        <a:xfrm>
          <a:off x="2571292" y="1921764"/>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6F262-C384-4138-94B3-D79B424CA1E6}">
      <dsp:nvSpPr>
        <dsp:cNvPr id="0" name=""/>
        <dsp:cNvSpPr/>
      </dsp:nvSpPr>
      <dsp:spPr>
        <a:xfrm>
          <a:off x="3645484" y="1921764"/>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DCC6A-ED8C-46C3-8995-56F46113EE19}">
      <dsp:nvSpPr>
        <dsp:cNvPr id="0" name=""/>
        <dsp:cNvSpPr/>
      </dsp:nvSpPr>
      <dsp:spPr>
        <a:xfrm>
          <a:off x="4719675" y="1921764"/>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E7CF2-C196-40B1-AC0F-EC5E6B55674D}">
      <dsp:nvSpPr>
        <dsp:cNvPr id="0" name=""/>
        <dsp:cNvSpPr/>
      </dsp:nvSpPr>
      <dsp:spPr>
        <a:xfrm>
          <a:off x="5793867" y="1921764"/>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C650D1-1449-45FA-B946-CB0993D2B4A1}">
      <dsp:nvSpPr>
        <dsp:cNvPr id="0" name=""/>
        <dsp:cNvSpPr/>
      </dsp:nvSpPr>
      <dsp:spPr>
        <a:xfrm>
          <a:off x="6868058" y="1921764"/>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CA0792-B71B-41DC-97ED-4F34C5753F5B}">
      <dsp:nvSpPr>
        <dsp:cNvPr id="0" name=""/>
        <dsp:cNvSpPr/>
      </dsp:nvSpPr>
      <dsp:spPr>
        <a:xfrm>
          <a:off x="422910" y="2176272"/>
          <a:ext cx="7612380" cy="692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ctr" defTabSz="1066800" rtl="0">
            <a:lnSpc>
              <a:spcPct val="90000"/>
            </a:lnSpc>
            <a:spcBef>
              <a:spcPct val="0"/>
            </a:spcBef>
            <a:spcAft>
              <a:spcPct val="35000"/>
            </a:spcAft>
            <a:buNone/>
          </a:pPr>
          <a:r>
            <a:rPr lang="en-US" sz="2400" kern="1200" dirty="0">
              <a:solidFill>
                <a:srgbClr val="FFFFFF">
                  <a:hueOff val="0"/>
                  <a:satOff val="0"/>
                  <a:lumOff val="0"/>
                  <a:alphaOff val="0"/>
                </a:srgbClr>
              </a:solidFill>
              <a:latin typeface="Arial"/>
              <a:ea typeface="+mn-ea"/>
              <a:cs typeface="Arial"/>
            </a:rPr>
            <a:t>Departure Airfield Operations </a:t>
          </a:r>
        </a:p>
      </dsp:txBody>
      <dsp:txXfrm>
        <a:off x="422910" y="2176272"/>
        <a:ext cx="7612380" cy="692034"/>
      </dsp:txXfrm>
    </dsp:sp>
    <dsp:sp modelId="{83430E5F-7076-437B-A449-1DF6E5F67A48}">
      <dsp:nvSpPr>
        <dsp:cNvPr id="0" name=""/>
        <dsp:cNvSpPr/>
      </dsp:nvSpPr>
      <dsp:spPr>
        <a:xfrm>
          <a:off x="422910" y="2868306"/>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69B9A5-8180-4776-9784-0E471020FFD5}">
      <dsp:nvSpPr>
        <dsp:cNvPr id="0" name=""/>
        <dsp:cNvSpPr/>
      </dsp:nvSpPr>
      <dsp:spPr>
        <a:xfrm>
          <a:off x="1497101" y="2868306"/>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804EF1-6D6E-4442-89D7-47982DB6DCE9}">
      <dsp:nvSpPr>
        <dsp:cNvPr id="0" name=""/>
        <dsp:cNvSpPr/>
      </dsp:nvSpPr>
      <dsp:spPr>
        <a:xfrm>
          <a:off x="2571292" y="2868306"/>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6BEDA-9FFB-4625-A01C-17557B892155}">
      <dsp:nvSpPr>
        <dsp:cNvPr id="0" name=""/>
        <dsp:cNvSpPr/>
      </dsp:nvSpPr>
      <dsp:spPr>
        <a:xfrm>
          <a:off x="3645484" y="2868306"/>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90427-960A-48D4-87B4-FBB833A239B2}">
      <dsp:nvSpPr>
        <dsp:cNvPr id="0" name=""/>
        <dsp:cNvSpPr/>
      </dsp:nvSpPr>
      <dsp:spPr>
        <a:xfrm>
          <a:off x="4719675" y="2868306"/>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D2D51B-1BF3-4E64-9DEE-84BAC7198BAB}">
      <dsp:nvSpPr>
        <dsp:cNvPr id="0" name=""/>
        <dsp:cNvSpPr/>
      </dsp:nvSpPr>
      <dsp:spPr>
        <a:xfrm>
          <a:off x="5793867" y="2868306"/>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FE86FA-14F7-410B-AD73-7D22929B3C0D}">
      <dsp:nvSpPr>
        <dsp:cNvPr id="0" name=""/>
        <dsp:cNvSpPr/>
      </dsp:nvSpPr>
      <dsp:spPr>
        <a:xfrm>
          <a:off x="6868058" y="2868306"/>
          <a:ext cx="1014984" cy="169164"/>
        </a:xfrm>
        <a:prstGeom prst="parallelogram">
          <a:avLst>
            <a:gd name="adj" fmla="val 140840"/>
          </a:avLst>
        </a:prstGeom>
        <a:solidFill>
          <a:srgbClr val="FFFFFF">
            <a:hueOff val="0"/>
            <a:satOff val="0"/>
            <a:lumOff val="0"/>
            <a:alphaOff val="0"/>
          </a:srgbClr>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12012-CC90-475C-806A-89F79250E963}" type="datetimeFigureOut">
              <a:rPr lang="en-US" smtClean="0"/>
              <a:t>7/23/2024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72627-1ADE-428E-AD00-955163E1CFBD}" type="slidenum">
              <a:rPr lang="en-US" smtClean="0"/>
              <a:t>‹#›</a:t>
            </a:fld>
            <a:endParaRPr lang="en-US"/>
          </a:p>
        </p:txBody>
      </p:sp>
    </p:spTree>
    <p:extLst>
      <p:ext uri="{BB962C8B-B14F-4D97-AF65-F5344CB8AC3E}">
        <p14:creationId xmlns:p14="http://schemas.microsoft.com/office/powerpoint/2010/main" val="220052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rgbClr val="FFFFFF"/>
                </a:solidFill>
                <a:latin typeface="Arial" panose="020B0604020202020204" pitchFamily="34" charset="0"/>
                <a:cs typeface="Arial" panose="020B0604020202020204" pitchFamily="34" charset="0"/>
              </a:rPr>
              <a:t>Click on link to</a:t>
            </a:r>
            <a:r>
              <a:rPr lang="en-US" sz="1200" b="0" kern="0" baseline="0" dirty="0">
                <a:solidFill>
                  <a:srgbClr val="FFFFFF"/>
                </a:solidFill>
                <a:latin typeface="Arial" panose="020B0604020202020204" pitchFamily="34" charset="0"/>
                <a:cs typeface="Arial" panose="020B0604020202020204" pitchFamily="34" charset="0"/>
              </a:rPr>
              <a:t> show students what the site looks like: </a:t>
            </a:r>
            <a:r>
              <a:rPr lang="en-US" sz="1200" b="0" kern="0" dirty="0">
                <a:solidFill>
                  <a:srgbClr val="FFFFFF"/>
                </a:solidFill>
                <a:latin typeface="Arial" panose="020B0604020202020204" pitchFamily="34" charset="0"/>
                <a:cs typeface="Arial" panose="020B0604020202020204" pitchFamily="34" charset="0"/>
              </a:rPr>
              <a:t>https://www.ustranscom.mil/</a:t>
            </a:r>
            <a:r>
              <a:rPr lang="en-US" sz="1200" b="0" kern="0" dirty="0" err="1">
                <a:solidFill>
                  <a:srgbClr val="FFFFFF"/>
                </a:solidFill>
                <a:latin typeface="Arial" panose="020B0604020202020204" pitchFamily="34" charset="0"/>
                <a:cs typeface="Arial" panose="020B0604020202020204" pitchFamily="34" charset="0"/>
              </a:rPr>
              <a:t>dtr</a:t>
            </a:r>
            <a:r>
              <a:rPr lang="en-US" sz="1200" b="0" kern="0" dirty="0">
                <a:solidFill>
                  <a:srgbClr val="FFFFFF"/>
                </a:solidFill>
                <a:latin typeface="Arial" panose="020B0604020202020204" pitchFamily="34" charset="0"/>
                <a:cs typeface="Arial" panose="020B0604020202020204" pitchFamily="34" charset="0"/>
              </a:rPr>
              <a:t>/dtrp3.cfm...NAVIGATE</a:t>
            </a:r>
            <a:r>
              <a:rPr lang="en-US" sz="1200" b="0" kern="0" baseline="0" dirty="0">
                <a:solidFill>
                  <a:srgbClr val="FFFFFF"/>
                </a:solidFill>
                <a:latin typeface="Arial" panose="020B0604020202020204" pitchFamily="34" charset="0"/>
                <a:cs typeface="Arial" panose="020B0604020202020204" pitchFamily="34" charset="0"/>
              </a:rPr>
              <a:t> and show students</a:t>
            </a:r>
            <a:endParaRPr lang="en-US" sz="1200" b="0" kern="0" dirty="0">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0" dirty="0">
              <a:solidFill>
                <a:srgbClr val="FF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0" dirty="0">
              <a:solidFill>
                <a:srgbClr val="FFFFFF"/>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6572627-1ADE-428E-AD00-955163E1CFBD}" type="slidenum">
              <a:rPr lang="en-US" smtClean="0"/>
              <a:t>3</a:t>
            </a:fld>
            <a:endParaRPr lang="en-US"/>
          </a:p>
        </p:txBody>
      </p:sp>
    </p:spTree>
    <p:extLst>
      <p:ext uri="{BB962C8B-B14F-4D97-AF65-F5344CB8AC3E}">
        <p14:creationId xmlns:p14="http://schemas.microsoft.com/office/powerpoint/2010/main" val="111503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Channel Mission: Flights over fixed routes where a user would put in a request for cargo to move. When aircraft show up is when it’s moved</a:t>
            </a:r>
          </a:p>
          <a:p>
            <a:r>
              <a:rPr lang="en-US" dirty="0"/>
              <a:t>SAAM(Special Airlift Assignment Mission: Special user request to where an aircraft is providing an exclusive service to user.</a:t>
            </a:r>
          </a:p>
          <a:p>
            <a:r>
              <a:rPr lang="en-US" dirty="0"/>
              <a:t>AMC Major Command (example): located in Scott AFB </a:t>
            </a:r>
            <a:r>
              <a:rPr lang="en-US" b="0" i="0" dirty="0">
                <a:solidFill>
                  <a:srgbClr val="202124"/>
                </a:solidFill>
                <a:effectLst/>
                <a:latin typeface="Roboto"/>
              </a:rPr>
              <a:t>provides unrivaled airlift, air refueling, aeromedical evacuation, global air mobility support and Global Mobility Mission Command to project, connect, maneuver and sustain the Joint Force to achieve national objectives</a:t>
            </a:r>
          </a:p>
          <a:p>
            <a:endParaRPr lang="en-US" b="0" i="0" dirty="0">
              <a:solidFill>
                <a:srgbClr val="202124"/>
              </a:solidFill>
              <a:effectLst/>
              <a:latin typeface="Roboto"/>
            </a:endParaRPr>
          </a:p>
          <a:p>
            <a:r>
              <a:rPr lang="en-US" b="0" i="0" dirty="0">
                <a:solidFill>
                  <a:srgbClr val="202124"/>
                </a:solidFill>
                <a:effectLst/>
                <a:latin typeface="Roboto"/>
              </a:rPr>
              <a:t>3 Commands: </a:t>
            </a:r>
            <a:r>
              <a:rPr lang="en-US" b="0" i="0" dirty="0" err="1">
                <a:solidFill>
                  <a:srgbClr val="202124"/>
                </a:solidFill>
                <a:effectLst/>
                <a:latin typeface="Roboto"/>
              </a:rPr>
              <a:t>USTranscom</a:t>
            </a:r>
            <a:r>
              <a:rPr lang="en-US" b="0" i="0" dirty="0">
                <a:solidFill>
                  <a:srgbClr val="202124"/>
                </a:solidFill>
                <a:effectLst/>
                <a:latin typeface="Roboto"/>
              </a:rPr>
              <a:t>, Military Sealift command, </a:t>
            </a:r>
            <a:r>
              <a:rPr lang="en-US" b="0" i="0" dirty="0">
                <a:solidFill>
                  <a:srgbClr val="040C28"/>
                </a:solidFill>
                <a:effectLst/>
                <a:latin typeface="Google Sans"/>
              </a:rPr>
              <a:t>Military Surface Deployment and Distribution Command</a:t>
            </a:r>
            <a:endParaRPr lang="en-US" dirty="0"/>
          </a:p>
        </p:txBody>
      </p:sp>
      <p:sp>
        <p:nvSpPr>
          <p:cNvPr id="4" name="Slide Number Placeholder 3"/>
          <p:cNvSpPr>
            <a:spLocks noGrp="1"/>
          </p:cNvSpPr>
          <p:nvPr>
            <p:ph type="sldNum" sz="quarter" idx="5"/>
          </p:nvPr>
        </p:nvSpPr>
        <p:spPr/>
        <p:txBody>
          <a:bodyPr/>
          <a:lstStyle/>
          <a:p>
            <a:fld id="{06572627-1ADE-428E-AD00-955163E1CFBD}" type="slidenum">
              <a:rPr lang="en-US" smtClean="0"/>
              <a:t>4</a:t>
            </a:fld>
            <a:endParaRPr lang="en-US"/>
          </a:p>
        </p:txBody>
      </p:sp>
    </p:spTree>
    <p:extLst>
      <p:ext uri="{BB962C8B-B14F-4D97-AF65-F5344CB8AC3E}">
        <p14:creationId xmlns:p14="http://schemas.microsoft.com/office/powerpoint/2010/main" val="3775714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 Led by an officer for large scale operations/airfield setups</a:t>
            </a:r>
          </a:p>
          <a:p>
            <a:r>
              <a:rPr lang="en-US" dirty="0"/>
              <a:t>CSE- perform maintenance, flying safety, weather, aerial port, and intelligence support.</a:t>
            </a:r>
          </a:p>
          <a:p>
            <a:r>
              <a:rPr lang="en-US" dirty="0"/>
              <a:t>CST- (contingency support team) A CST performs maintenance, aerial port, and related support functions as required. Performs same functions as CRE (not as large) but is managed by an enlisted supervisor</a:t>
            </a:r>
          </a:p>
        </p:txBody>
      </p:sp>
      <p:sp>
        <p:nvSpPr>
          <p:cNvPr id="4" name="Slide Number Placeholder 3"/>
          <p:cNvSpPr>
            <a:spLocks noGrp="1"/>
          </p:cNvSpPr>
          <p:nvPr>
            <p:ph type="sldNum" sz="quarter" idx="5"/>
          </p:nvPr>
        </p:nvSpPr>
        <p:spPr/>
        <p:txBody>
          <a:bodyPr/>
          <a:lstStyle/>
          <a:p>
            <a:fld id="{06572627-1ADE-428E-AD00-955163E1CFBD}" type="slidenum">
              <a:rPr lang="en-US" smtClean="0"/>
              <a:t>5</a:t>
            </a:fld>
            <a:endParaRPr lang="en-US"/>
          </a:p>
        </p:txBody>
      </p:sp>
    </p:spTree>
    <p:extLst>
      <p:ext uri="{BB962C8B-B14F-4D97-AF65-F5344CB8AC3E}">
        <p14:creationId xmlns:p14="http://schemas.microsoft.com/office/powerpoint/2010/main" val="139970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Pax- the passenger terminal or base operations at the POE and </a:t>
            </a:r>
            <a:r>
              <a:rPr lang="en-US" dirty="0" err="1"/>
              <a:t>en</a:t>
            </a:r>
            <a:r>
              <a:rPr lang="en-US" dirty="0"/>
              <a:t> route stops are responsible for passenger manifesting and anti-hijacking. However, the aircraft CDR is ultimately responsible for compliance with these procedures. If no passenger terminal, base operations, or other agency is responsible for filing the manifest or if passengers do not process through such an agency, the aircraft CDR will file a copy of the passenger manifest with the most responsible on-scene agency.</a:t>
            </a:r>
          </a:p>
        </p:txBody>
      </p:sp>
      <p:sp>
        <p:nvSpPr>
          <p:cNvPr id="4" name="Slide Number Placeholder 3"/>
          <p:cNvSpPr>
            <a:spLocks noGrp="1"/>
          </p:cNvSpPr>
          <p:nvPr>
            <p:ph type="sldNum" sz="quarter" idx="5"/>
          </p:nvPr>
        </p:nvSpPr>
        <p:spPr/>
        <p:txBody>
          <a:bodyPr/>
          <a:lstStyle/>
          <a:p>
            <a:fld id="{06572627-1ADE-428E-AD00-955163E1CFBD}" type="slidenum">
              <a:rPr lang="en-US" smtClean="0"/>
              <a:t>7</a:t>
            </a:fld>
            <a:endParaRPr lang="en-US"/>
          </a:p>
        </p:txBody>
      </p:sp>
    </p:spTree>
    <p:extLst>
      <p:ext uri="{BB962C8B-B14F-4D97-AF65-F5344CB8AC3E}">
        <p14:creationId xmlns:p14="http://schemas.microsoft.com/office/powerpoint/2010/main" val="243117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9214BD-1C44-43EF-A0A8-D0196E897F44}" type="datetime1">
              <a:rPr lang="en-US" smtClean="0"/>
              <a:t>7/23/2024</a:t>
            </a:fld>
            <a:endParaRPr lang="en-US"/>
          </a:p>
        </p:txBody>
      </p:sp>
      <p:sp>
        <p:nvSpPr>
          <p:cNvPr id="5" name="Footer Placeholder 4"/>
          <p:cNvSpPr>
            <a:spLocks noGrp="1"/>
          </p:cNvSpPr>
          <p:nvPr>
            <p:ph type="ftr" sz="quarter" idx="11"/>
          </p:nvPr>
        </p:nvSpPr>
        <p:spPr/>
        <p:txBody>
          <a:bodyPr/>
          <a:lstStyle/>
          <a:p>
            <a:r>
              <a:rPr lang="en-US"/>
              <a:t>Right Effects, Right Place, Right Time</a:t>
            </a:r>
          </a:p>
        </p:txBody>
      </p:sp>
      <p:sp>
        <p:nvSpPr>
          <p:cNvPr id="6" name="Slide Number Placeholder 5"/>
          <p:cNvSpPr>
            <a:spLocks noGrp="1"/>
          </p:cNvSpPr>
          <p:nvPr>
            <p:ph type="sldNum" sz="quarter" idx="12"/>
          </p:nvPr>
        </p:nvSpPr>
        <p:spPr/>
        <p:txBody>
          <a:bodyPr/>
          <a:lstStyle/>
          <a:p>
            <a:fld id="{C0A166AC-A884-4088-B50C-3C31F5F94299}" type="slidenum">
              <a:rPr lang="en-US" smtClean="0"/>
              <a:t>‹#›</a:t>
            </a:fld>
            <a:endParaRPr lang="en-US"/>
          </a:p>
        </p:txBody>
      </p:sp>
    </p:spTree>
    <p:extLst>
      <p:ext uri="{BB962C8B-B14F-4D97-AF65-F5344CB8AC3E}">
        <p14:creationId xmlns:p14="http://schemas.microsoft.com/office/powerpoint/2010/main" val="194562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AA53E-7B7A-417D-A493-2E289A765F4F}" type="datetime1">
              <a:rPr lang="en-US" smtClean="0"/>
              <a:t>7/23/2024</a:t>
            </a:fld>
            <a:endParaRPr lang="en-US"/>
          </a:p>
        </p:txBody>
      </p:sp>
      <p:sp>
        <p:nvSpPr>
          <p:cNvPr id="5" name="Footer Placeholder 4"/>
          <p:cNvSpPr>
            <a:spLocks noGrp="1"/>
          </p:cNvSpPr>
          <p:nvPr>
            <p:ph type="ftr" sz="quarter" idx="11"/>
          </p:nvPr>
        </p:nvSpPr>
        <p:spPr/>
        <p:txBody>
          <a:bodyPr/>
          <a:lstStyle/>
          <a:p>
            <a:r>
              <a:rPr lang="en-US"/>
              <a:t>Right Effects, Right Place, Right Time</a:t>
            </a:r>
          </a:p>
        </p:txBody>
      </p:sp>
      <p:sp>
        <p:nvSpPr>
          <p:cNvPr id="6" name="Slide Number Placeholder 5"/>
          <p:cNvSpPr>
            <a:spLocks noGrp="1"/>
          </p:cNvSpPr>
          <p:nvPr>
            <p:ph type="sldNum" sz="quarter" idx="12"/>
          </p:nvPr>
        </p:nvSpPr>
        <p:spPr/>
        <p:txBody>
          <a:bodyPr/>
          <a:lstStyle/>
          <a:p>
            <a:fld id="{C0A166AC-A884-4088-B50C-3C31F5F94299}" type="slidenum">
              <a:rPr lang="en-US" smtClean="0"/>
              <a:t>‹#›</a:t>
            </a:fld>
            <a:endParaRPr lang="en-US"/>
          </a:p>
        </p:txBody>
      </p:sp>
    </p:spTree>
    <p:extLst>
      <p:ext uri="{BB962C8B-B14F-4D97-AF65-F5344CB8AC3E}">
        <p14:creationId xmlns:p14="http://schemas.microsoft.com/office/powerpoint/2010/main" val="266672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738A02-54B6-44F7-87E5-2FE2B1B0D338}" type="datetime1">
              <a:rPr lang="en-US" smtClean="0"/>
              <a:t>7/23/2024</a:t>
            </a:fld>
            <a:endParaRPr lang="en-US"/>
          </a:p>
        </p:txBody>
      </p:sp>
      <p:sp>
        <p:nvSpPr>
          <p:cNvPr id="5" name="Footer Placeholder 4"/>
          <p:cNvSpPr>
            <a:spLocks noGrp="1"/>
          </p:cNvSpPr>
          <p:nvPr>
            <p:ph type="ftr" sz="quarter" idx="11"/>
          </p:nvPr>
        </p:nvSpPr>
        <p:spPr/>
        <p:txBody>
          <a:bodyPr/>
          <a:lstStyle/>
          <a:p>
            <a:r>
              <a:rPr lang="en-US"/>
              <a:t>Right Effects, Right Place, Right Time</a:t>
            </a:r>
          </a:p>
        </p:txBody>
      </p:sp>
      <p:sp>
        <p:nvSpPr>
          <p:cNvPr id="6" name="Slide Number Placeholder 5"/>
          <p:cNvSpPr>
            <a:spLocks noGrp="1"/>
          </p:cNvSpPr>
          <p:nvPr>
            <p:ph type="sldNum" sz="quarter" idx="12"/>
          </p:nvPr>
        </p:nvSpPr>
        <p:spPr/>
        <p:txBody>
          <a:bodyPr/>
          <a:lstStyle/>
          <a:p>
            <a:fld id="{C0A166AC-A884-4088-B50C-3C31F5F94299}" type="slidenum">
              <a:rPr lang="en-US" smtClean="0"/>
              <a:t>‹#›</a:t>
            </a:fld>
            <a:endParaRPr lang="en-US"/>
          </a:p>
        </p:txBody>
      </p:sp>
    </p:spTree>
    <p:extLst>
      <p:ext uri="{BB962C8B-B14F-4D97-AF65-F5344CB8AC3E}">
        <p14:creationId xmlns:p14="http://schemas.microsoft.com/office/powerpoint/2010/main" val="329096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95B2E3-8F09-468F-8826-567731F55AE3}" type="datetime1">
              <a:rPr lang="en-US" smtClean="0"/>
              <a:t>7/23/2024</a:t>
            </a:fld>
            <a:endParaRPr lang="en-US"/>
          </a:p>
        </p:txBody>
      </p:sp>
      <p:sp>
        <p:nvSpPr>
          <p:cNvPr id="5" name="Footer Placeholder 4"/>
          <p:cNvSpPr>
            <a:spLocks noGrp="1"/>
          </p:cNvSpPr>
          <p:nvPr>
            <p:ph type="ftr" sz="quarter" idx="11"/>
          </p:nvPr>
        </p:nvSpPr>
        <p:spPr/>
        <p:txBody>
          <a:bodyPr/>
          <a:lstStyle/>
          <a:p>
            <a:r>
              <a:rPr lang="en-US"/>
              <a:t>Right Effects, Right Place, Right Time</a:t>
            </a:r>
          </a:p>
        </p:txBody>
      </p:sp>
      <p:sp>
        <p:nvSpPr>
          <p:cNvPr id="6" name="Slide Number Placeholder 5"/>
          <p:cNvSpPr>
            <a:spLocks noGrp="1"/>
          </p:cNvSpPr>
          <p:nvPr>
            <p:ph type="sldNum" sz="quarter" idx="12"/>
          </p:nvPr>
        </p:nvSpPr>
        <p:spPr/>
        <p:txBody>
          <a:bodyPr/>
          <a:lstStyle/>
          <a:p>
            <a:fld id="{C0A166AC-A884-4088-B50C-3C31F5F94299}" type="slidenum">
              <a:rPr lang="en-US" smtClean="0"/>
              <a:t>‹#›</a:t>
            </a:fld>
            <a:endParaRPr lang="en-US"/>
          </a:p>
        </p:txBody>
      </p:sp>
    </p:spTree>
    <p:extLst>
      <p:ext uri="{BB962C8B-B14F-4D97-AF65-F5344CB8AC3E}">
        <p14:creationId xmlns:p14="http://schemas.microsoft.com/office/powerpoint/2010/main" val="1131930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0ED87A-B0D3-4EB7-A03A-F291F11038CF}" type="datetime1">
              <a:rPr lang="en-US" smtClean="0"/>
              <a:t>7/23/2024</a:t>
            </a:fld>
            <a:endParaRPr lang="en-US"/>
          </a:p>
        </p:txBody>
      </p:sp>
      <p:sp>
        <p:nvSpPr>
          <p:cNvPr id="5" name="Footer Placeholder 4"/>
          <p:cNvSpPr>
            <a:spLocks noGrp="1"/>
          </p:cNvSpPr>
          <p:nvPr>
            <p:ph type="ftr" sz="quarter" idx="11"/>
          </p:nvPr>
        </p:nvSpPr>
        <p:spPr/>
        <p:txBody>
          <a:bodyPr/>
          <a:lstStyle/>
          <a:p>
            <a:r>
              <a:rPr lang="en-US"/>
              <a:t>Right Effects, Right Place, Right Time</a:t>
            </a:r>
          </a:p>
        </p:txBody>
      </p:sp>
      <p:sp>
        <p:nvSpPr>
          <p:cNvPr id="6" name="Slide Number Placeholder 5"/>
          <p:cNvSpPr>
            <a:spLocks noGrp="1"/>
          </p:cNvSpPr>
          <p:nvPr>
            <p:ph type="sldNum" sz="quarter" idx="12"/>
          </p:nvPr>
        </p:nvSpPr>
        <p:spPr/>
        <p:txBody>
          <a:bodyPr/>
          <a:lstStyle/>
          <a:p>
            <a:fld id="{C0A166AC-A884-4088-B50C-3C31F5F94299}" type="slidenum">
              <a:rPr lang="en-US" smtClean="0"/>
              <a:t>‹#›</a:t>
            </a:fld>
            <a:endParaRPr lang="en-US"/>
          </a:p>
        </p:txBody>
      </p:sp>
    </p:spTree>
    <p:extLst>
      <p:ext uri="{BB962C8B-B14F-4D97-AF65-F5344CB8AC3E}">
        <p14:creationId xmlns:p14="http://schemas.microsoft.com/office/powerpoint/2010/main" val="211427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E891F2-A59A-4086-B357-70E5BDC5BA72}" type="datetime1">
              <a:rPr lang="en-US" smtClean="0"/>
              <a:t>7/23/2024</a:t>
            </a:fld>
            <a:endParaRPr lang="en-US"/>
          </a:p>
        </p:txBody>
      </p:sp>
      <p:sp>
        <p:nvSpPr>
          <p:cNvPr id="6" name="Footer Placeholder 5"/>
          <p:cNvSpPr>
            <a:spLocks noGrp="1"/>
          </p:cNvSpPr>
          <p:nvPr>
            <p:ph type="ftr" sz="quarter" idx="11"/>
          </p:nvPr>
        </p:nvSpPr>
        <p:spPr/>
        <p:txBody>
          <a:bodyPr/>
          <a:lstStyle/>
          <a:p>
            <a:r>
              <a:rPr lang="en-US"/>
              <a:t>Right Effects, Right Place, Right Time</a:t>
            </a:r>
          </a:p>
        </p:txBody>
      </p:sp>
      <p:sp>
        <p:nvSpPr>
          <p:cNvPr id="7" name="Slide Number Placeholder 6"/>
          <p:cNvSpPr>
            <a:spLocks noGrp="1"/>
          </p:cNvSpPr>
          <p:nvPr>
            <p:ph type="sldNum" sz="quarter" idx="12"/>
          </p:nvPr>
        </p:nvSpPr>
        <p:spPr/>
        <p:txBody>
          <a:bodyPr/>
          <a:lstStyle/>
          <a:p>
            <a:fld id="{C0A166AC-A884-4088-B50C-3C31F5F94299}" type="slidenum">
              <a:rPr lang="en-US" smtClean="0"/>
              <a:t>‹#›</a:t>
            </a:fld>
            <a:endParaRPr lang="en-US"/>
          </a:p>
        </p:txBody>
      </p:sp>
    </p:spTree>
    <p:extLst>
      <p:ext uri="{BB962C8B-B14F-4D97-AF65-F5344CB8AC3E}">
        <p14:creationId xmlns:p14="http://schemas.microsoft.com/office/powerpoint/2010/main" val="139742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11CA0A-15F5-4078-8563-B6611E35160E}" type="datetime1">
              <a:rPr lang="en-US" smtClean="0"/>
              <a:t>7/23/2024</a:t>
            </a:fld>
            <a:endParaRPr lang="en-US"/>
          </a:p>
        </p:txBody>
      </p:sp>
      <p:sp>
        <p:nvSpPr>
          <p:cNvPr id="8" name="Footer Placeholder 7"/>
          <p:cNvSpPr>
            <a:spLocks noGrp="1"/>
          </p:cNvSpPr>
          <p:nvPr>
            <p:ph type="ftr" sz="quarter" idx="11"/>
          </p:nvPr>
        </p:nvSpPr>
        <p:spPr/>
        <p:txBody>
          <a:bodyPr/>
          <a:lstStyle/>
          <a:p>
            <a:r>
              <a:rPr lang="en-US"/>
              <a:t>Right Effects, Right Place, Right Time</a:t>
            </a:r>
          </a:p>
        </p:txBody>
      </p:sp>
      <p:sp>
        <p:nvSpPr>
          <p:cNvPr id="9" name="Slide Number Placeholder 8"/>
          <p:cNvSpPr>
            <a:spLocks noGrp="1"/>
          </p:cNvSpPr>
          <p:nvPr>
            <p:ph type="sldNum" sz="quarter" idx="12"/>
          </p:nvPr>
        </p:nvSpPr>
        <p:spPr/>
        <p:txBody>
          <a:bodyPr/>
          <a:lstStyle/>
          <a:p>
            <a:fld id="{C0A166AC-A884-4088-B50C-3C31F5F94299}" type="slidenum">
              <a:rPr lang="en-US" smtClean="0"/>
              <a:t>‹#›</a:t>
            </a:fld>
            <a:endParaRPr lang="en-US"/>
          </a:p>
        </p:txBody>
      </p:sp>
    </p:spTree>
    <p:extLst>
      <p:ext uri="{BB962C8B-B14F-4D97-AF65-F5344CB8AC3E}">
        <p14:creationId xmlns:p14="http://schemas.microsoft.com/office/powerpoint/2010/main" val="156037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BDC8EF-C3D5-4EA2-AF38-6885F571D360}" type="datetime1">
              <a:rPr lang="en-US" smtClean="0"/>
              <a:t>7/23/2024</a:t>
            </a:fld>
            <a:endParaRPr lang="en-US"/>
          </a:p>
        </p:txBody>
      </p:sp>
      <p:sp>
        <p:nvSpPr>
          <p:cNvPr id="4" name="Footer Placeholder 3"/>
          <p:cNvSpPr>
            <a:spLocks noGrp="1"/>
          </p:cNvSpPr>
          <p:nvPr>
            <p:ph type="ftr" sz="quarter" idx="11"/>
          </p:nvPr>
        </p:nvSpPr>
        <p:spPr/>
        <p:txBody>
          <a:bodyPr/>
          <a:lstStyle/>
          <a:p>
            <a:r>
              <a:rPr lang="en-US"/>
              <a:t>Right Effects, Right Place, Right Time</a:t>
            </a:r>
          </a:p>
        </p:txBody>
      </p:sp>
      <p:sp>
        <p:nvSpPr>
          <p:cNvPr id="5" name="Slide Number Placeholder 4"/>
          <p:cNvSpPr>
            <a:spLocks noGrp="1"/>
          </p:cNvSpPr>
          <p:nvPr>
            <p:ph type="sldNum" sz="quarter" idx="12"/>
          </p:nvPr>
        </p:nvSpPr>
        <p:spPr/>
        <p:txBody>
          <a:bodyPr/>
          <a:lstStyle/>
          <a:p>
            <a:fld id="{C0A166AC-A884-4088-B50C-3C31F5F94299}" type="slidenum">
              <a:rPr lang="en-US" smtClean="0"/>
              <a:t>‹#›</a:t>
            </a:fld>
            <a:endParaRPr lang="en-US"/>
          </a:p>
        </p:txBody>
      </p:sp>
    </p:spTree>
    <p:extLst>
      <p:ext uri="{BB962C8B-B14F-4D97-AF65-F5344CB8AC3E}">
        <p14:creationId xmlns:p14="http://schemas.microsoft.com/office/powerpoint/2010/main" val="167020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C10FD-9245-4345-BF76-3D31C7310723}" type="datetime1">
              <a:rPr lang="en-US" smtClean="0"/>
              <a:t>7/23/2024</a:t>
            </a:fld>
            <a:endParaRPr lang="en-US"/>
          </a:p>
        </p:txBody>
      </p:sp>
      <p:sp>
        <p:nvSpPr>
          <p:cNvPr id="3" name="Footer Placeholder 2"/>
          <p:cNvSpPr>
            <a:spLocks noGrp="1"/>
          </p:cNvSpPr>
          <p:nvPr>
            <p:ph type="ftr" sz="quarter" idx="11"/>
          </p:nvPr>
        </p:nvSpPr>
        <p:spPr/>
        <p:txBody>
          <a:bodyPr/>
          <a:lstStyle/>
          <a:p>
            <a:r>
              <a:rPr lang="en-US"/>
              <a:t>Right Effects, Right Place, Right Time</a:t>
            </a:r>
          </a:p>
        </p:txBody>
      </p:sp>
      <p:sp>
        <p:nvSpPr>
          <p:cNvPr id="4" name="Slide Number Placeholder 3"/>
          <p:cNvSpPr>
            <a:spLocks noGrp="1"/>
          </p:cNvSpPr>
          <p:nvPr>
            <p:ph type="sldNum" sz="quarter" idx="12"/>
          </p:nvPr>
        </p:nvSpPr>
        <p:spPr/>
        <p:txBody>
          <a:bodyPr/>
          <a:lstStyle/>
          <a:p>
            <a:fld id="{C0A166AC-A884-4088-B50C-3C31F5F94299}" type="slidenum">
              <a:rPr lang="en-US" smtClean="0"/>
              <a:t>‹#›</a:t>
            </a:fld>
            <a:endParaRPr lang="en-US"/>
          </a:p>
        </p:txBody>
      </p:sp>
    </p:spTree>
    <p:extLst>
      <p:ext uri="{BB962C8B-B14F-4D97-AF65-F5344CB8AC3E}">
        <p14:creationId xmlns:p14="http://schemas.microsoft.com/office/powerpoint/2010/main" val="133674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5120CA-12EF-4F90-8612-D0DC8960C57C}" type="datetime1">
              <a:rPr lang="en-US" smtClean="0"/>
              <a:t>7/23/2024</a:t>
            </a:fld>
            <a:endParaRPr lang="en-US"/>
          </a:p>
        </p:txBody>
      </p:sp>
      <p:sp>
        <p:nvSpPr>
          <p:cNvPr id="6" name="Footer Placeholder 5"/>
          <p:cNvSpPr>
            <a:spLocks noGrp="1"/>
          </p:cNvSpPr>
          <p:nvPr>
            <p:ph type="ftr" sz="quarter" idx="11"/>
          </p:nvPr>
        </p:nvSpPr>
        <p:spPr/>
        <p:txBody>
          <a:bodyPr/>
          <a:lstStyle/>
          <a:p>
            <a:r>
              <a:rPr lang="en-US"/>
              <a:t>Right Effects, Right Place, Right Time</a:t>
            </a:r>
          </a:p>
        </p:txBody>
      </p:sp>
      <p:sp>
        <p:nvSpPr>
          <p:cNvPr id="7" name="Slide Number Placeholder 6"/>
          <p:cNvSpPr>
            <a:spLocks noGrp="1"/>
          </p:cNvSpPr>
          <p:nvPr>
            <p:ph type="sldNum" sz="quarter" idx="12"/>
          </p:nvPr>
        </p:nvSpPr>
        <p:spPr/>
        <p:txBody>
          <a:bodyPr/>
          <a:lstStyle/>
          <a:p>
            <a:fld id="{C0A166AC-A884-4088-B50C-3C31F5F94299}" type="slidenum">
              <a:rPr lang="en-US" smtClean="0"/>
              <a:t>‹#›</a:t>
            </a:fld>
            <a:endParaRPr lang="en-US"/>
          </a:p>
        </p:txBody>
      </p:sp>
    </p:spTree>
    <p:extLst>
      <p:ext uri="{BB962C8B-B14F-4D97-AF65-F5344CB8AC3E}">
        <p14:creationId xmlns:p14="http://schemas.microsoft.com/office/powerpoint/2010/main" val="163140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C6D4CC-DECA-48E2-B18C-BBA76D818F00}" type="datetime1">
              <a:rPr lang="en-US" smtClean="0"/>
              <a:t>7/23/2024</a:t>
            </a:fld>
            <a:endParaRPr lang="en-US"/>
          </a:p>
        </p:txBody>
      </p:sp>
      <p:sp>
        <p:nvSpPr>
          <p:cNvPr id="6" name="Footer Placeholder 5"/>
          <p:cNvSpPr>
            <a:spLocks noGrp="1"/>
          </p:cNvSpPr>
          <p:nvPr>
            <p:ph type="ftr" sz="quarter" idx="11"/>
          </p:nvPr>
        </p:nvSpPr>
        <p:spPr/>
        <p:txBody>
          <a:bodyPr/>
          <a:lstStyle/>
          <a:p>
            <a:r>
              <a:rPr lang="en-US"/>
              <a:t>Right Effects, Right Place, Right Time</a:t>
            </a:r>
          </a:p>
        </p:txBody>
      </p:sp>
      <p:sp>
        <p:nvSpPr>
          <p:cNvPr id="7" name="Slide Number Placeholder 6"/>
          <p:cNvSpPr>
            <a:spLocks noGrp="1"/>
          </p:cNvSpPr>
          <p:nvPr>
            <p:ph type="sldNum" sz="quarter" idx="12"/>
          </p:nvPr>
        </p:nvSpPr>
        <p:spPr/>
        <p:txBody>
          <a:bodyPr/>
          <a:lstStyle/>
          <a:p>
            <a:fld id="{C0A166AC-A884-4088-B50C-3C31F5F94299}" type="slidenum">
              <a:rPr lang="en-US" smtClean="0"/>
              <a:t>‹#›</a:t>
            </a:fld>
            <a:endParaRPr lang="en-US"/>
          </a:p>
        </p:txBody>
      </p:sp>
    </p:spTree>
    <p:extLst>
      <p:ext uri="{BB962C8B-B14F-4D97-AF65-F5344CB8AC3E}">
        <p14:creationId xmlns:p14="http://schemas.microsoft.com/office/powerpoint/2010/main" val="285712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84B7F-C093-447F-A9E2-79542F62AFC9}" type="datetime1">
              <a:rPr lang="en-US" smtClean="0"/>
              <a:t>7/23/2024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Right Effects, Right Place, Right Time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166AC-A884-4088-B50C-3C31F5F94299}" type="slidenum">
              <a:rPr lang="en-US" smtClean="0"/>
              <a:t>‹#›</a:t>
            </a:fld>
            <a:endParaRPr lang="en-US"/>
          </a:p>
        </p:txBody>
      </p:sp>
    </p:spTree>
    <p:extLst>
      <p:ext uri="{BB962C8B-B14F-4D97-AF65-F5344CB8AC3E}">
        <p14:creationId xmlns:p14="http://schemas.microsoft.com/office/powerpoint/2010/main" val="3037341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3603" y="2132367"/>
            <a:ext cx="9144793" cy="2078916"/>
          </a:xfrm>
          <a:prstGeom prst="rect">
            <a:avLst/>
          </a:prstGeom>
        </p:spPr>
      </p:pic>
    </p:spTree>
    <p:extLst>
      <p:ext uri="{BB962C8B-B14F-4D97-AF65-F5344CB8AC3E}">
        <p14:creationId xmlns:p14="http://schemas.microsoft.com/office/powerpoint/2010/main" val="3355140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Right Effects, Right Place, Right Time</a:t>
            </a:r>
          </a:p>
        </p:txBody>
      </p:sp>
      <p:sp>
        <p:nvSpPr>
          <p:cNvPr id="5" name="Rectangle 3"/>
          <p:cNvSpPr txBox="1">
            <a:spLocks noChangeArrowheads="1"/>
          </p:cNvSpPr>
          <p:nvPr/>
        </p:nvSpPr>
        <p:spPr bwMode="auto">
          <a:xfrm>
            <a:off x="194310" y="2057399"/>
            <a:ext cx="11818620" cy="3063241"/>
          </a:xfrm>
          <a:prstGeom prst="rect">
            <a:avLst/>
          </a:prstGeom>
          <a:noFill/>
          <a:ln w="25400">
            <a:noFill/>
            <a:miter lim="800000"/>
            <a:headEnd/>
            <a:tailEnd/>
          </a:ln>
        </p:spPr>
        <p:txBody>
          <a:bodyPr vert="horz" wrap="square" lIns="90488" tIns="44450" rIns="90488" bIns="44450" numCol="1" anchor="t" anchorCtr="0" compatLnSpc="1">
            <a:prstTxWarp prst="textNoShape">
              <a:avLst/>
            </a:prstTxWarp>
          </a:bodyPr>
          <a:lst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0066"/>
              </a:buClr>
              <a:buSzPct val="55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0066"/>
              </a:buClr>
              <a:buSzPct val="135000"/>
              <a:buChar char="•"/>
              <a:defRPr sz="2000" b="1">
                <a:solidFill>
                  <a:srgbClr val="000066"/>
                </a:solidFill>
                <a:latin typeface="+mn-lt"/>
              </a:defRPr>
            </a:lvl5pPr>
            <a:lvl6pPr marL="2171700" indent="-228600" algn="l" rtl="0" fontAlgn="base">
              <a:spcBef>
                <a:spcPct val="20000"/>
              </a:spcBef>
              <a:spcAft>
                <a:spcPct val="0"/>
              </a:spcAft>
              <a:buClr>
                <a:srgbClr val="000066"/>
              </a:buClr>
              <a:buSzPct val="135000"/>
              <a:buChar char="•"/>
              <a:defRPr sz="2000" b="1">
                <a:solidFill>
                  <a:srgbClr val="000066"/>
                </a:solidFill>
                <a:latin typeface="+mn-lt"/>
              </a:defRPr>
            </a:lvl6pPr>
            <a:lvl7pPr marL="2628900" indent="-228600" algn="l" rtl="0" fontAlgn="base">
              <a:spcBef>
                <a:spcPct val="20000"/>
              </a:spcBef>
              <a:spcAft>
                <a:spcPct val="0"/>
              </a:spcAft>
              <a:buClr>
                <a:srgbClr val="000066"/>
              </a:buClr>
              <a:buSzPct val="135000"/>
              <a:buChar char="•"/>
              <a:defRPr sz="2000" b="1">
                <a:solidFill>
                  <a:srgbClr val="000066"/>
                </a:solidFill>
                <a:latin typeface="+mn-lt"/>
              </a:defRPr>
            </a:lvl7pPr>
            <a:lvl8pPr marL="3086100" indent="-228600" algn="l" rtl="0" fontAlgn="base">
              <a:spcBef>
                <a:spcPct val="20000"/>
              </a:spcBef>
              <a:spcAft>
                <a:spcPct val="0"/>
              </a:spcAft>
              <a:buClr>
                <a:srgbClr val="000066"/>
              </a:buClr>
              <a:buSzPct val="135000"/>
              <a:buChar char="•"/>
              <a:defRPr sz="2000" b="1">
                <a:solidFill>
                  <a:srgbClr val="000066"/>
                </a:solidFill>
                <a:latin typeface="+mn-lt"/>
              </a:defRPr>
            </a:lvl8pPr>
            <a:lvl9pPr marL="3543300" indent="-228600" algn="l" rtl="0" fontAlgn="base">
              <a:spcBef>
                <a:spcPct val="20000"/>
              </a:spcBef>
              <a:spcAft>
                <a:spcPct val="0"/>
              </a:spcAft>
              <a:buClr>
                <a:srgbClr val="000066"/>
              </a:buClr>
              <a:buSzPct val="135000"/>
              <a:buChar char="•"/>
              <a:defRPr sz="2000" b="1">
                <a:solidFill>
                  <a:srgbClr val="000066"/>
                </a:solidFill>
                <a:latin typeface="+mn-lt"/>
              </a:defRPr>
            </a:lvl9pPr>
          </a:lstStyle>
          <a:p>
            <a:pPr marL="0" indent="0" algn="ctr" eaLnBrk="1" hangingPunct="1">
              <a:buClr>
                <a:srgbClr val="FFFFFF"/>
              </a:buClr>
              <a:buNone/>
              <a:defRPr/>
            </a:pPr>
            <a:r>
              <a:rPr lang="en-US" sz="1800" b="0" kern="0" dirty="0">
                <a:solidFill>
                  <a:srgbClr val="FFFFFF"/>
                </a:solidFill>
                <a:latin typeface="Arial" panose="020B0604020202020204" pitchFamily="34" charset="0"/>
                <a:cs typeface="Arial" panose="020B0604020202020204" pitchFamily="34" charset="0"/>
              </a:rPr>
              <a:t>DTR Part III – Mobility, Chapter 303 Deployment Activities</a:t>
            </a:r>
          </a:p>
          <a:p>
            <a:pPr lvl="1" eaLnBrk="1" hangingPunct="1">
              <a:buClr>
                <a:srgbClr val="FFFFFF"/>
              </a:buClr>
              <a:buFont typeface="Wingdings" panose="05000000000000000000" pitchFamily="2" charset="2"/>
              <a:buChar char="v"/>
              <a:defRPr/>
            </a:pPr>
            <a:r>
              <a:rPr lang="en-US" sz="1800" b="0" kern="0" dirty="0">
                <a:solidFill>
                  <a:srgbClr val="FFFFFF"/>
                </a:solidFill>
                <a:latin typeface="Arial" panose="020B0604020202020204" pitchFamily="34" charset="0"/>
                <a:cs typeface="Arial" panose="020B0604020202020204" pitchFamily="34" charset="0"/>
              </a:rPr>
              <a:t> User Training &amp; Certification</a:t>
            </a:r>
          </a:p>
          <a:p>
            <a:pPr marL="1026795" lvl="2" indent="-223520" eaLnBrk="1" hangingPunct="1">
              <a:buClr>
                <a:srgbClr val="FFFFFF"/>
              </a:buClr>
              <a:buFont typeface="Wingdings" panose="05000000000000000000" pitchFamily="2" charset="2"/>
              <a:buChar char="§"/>
              <a:defRPr/>
            </a:pPr>
            <a:r>
              <a:rPr lang="en-US" sz="1800" b="0" kern="0" dirty="0">
                <a:solidFill>
                  <a:srgbClr val="FFFFFF"/>
                </a:solidFill>
                <a:latin typeface="Arial"/>
                <a:cs typeface="Arial"/>
              </a:rPr>
              <a:t> Joint Aircraft Load Planners Course Training</a:t>
            </a:r>
          </a:p>
          <a:p>
            <a:pPr lvl="1" eaLnBrk="1" hangingPunct="1">
              <a:buClr>
                <a:srgbClr val="FFFFFF"/>
              </a:buClr>
              <a:buFont typeface="Wingdings" panose="05000000000000000000" pitchFamily="2" charset="2"/>
              <a:buChar char="v"/>
              <a:defRPr/>
            </a:pPr>
            <a:r>
              <a:rPr lang="en-US" sz="1800" b="0" kern="0" dirty="0">
                <a:solidFill>
                  <a:srgbClr val="FFFFFF"/>
                </a:solidFill>
                <a:latin typeface="Arial" panose="020B0604020202020204" pitchFamily="34" charset="0"/>
                <a:cs typeface="Arial" panose="020B0604020202020204" pitchFamily="34" charset="0"/>
              </a:rPr>
              <a:t> Planning &amp; Preparation Phase</a:t>
            </a:r>
          </a:p>
          <a:p>
            <a:pPr marL="1026795" lvl="2" indent="-223520" eaLnBrk="1" hangingPunct="1">
              <a:buClr>
                <a:srgbClr val="FFFFFF"/>
              </a:buClr>
              <a:buFont typeface="Wingdings" panose="05000000000000000000" pitchFamily="2" charset="2"/>
              <a:buChar char="§"/>
              <a:defRPr/>
            </a:pPr>
            <a:r>
              <a:rPr lang="en-US" sz="1800" b="0" kern="0" dirty="0">
                <a:solidFill>
                  <a:srgbClr val="FFFFFF"/>
                </a:solidFill>
                <a:latin typeface="Arial"/>
                <a:cs typeface="Arial"/>
              </a:rPr>
              <a:t> Movement of units by airlift demands extensive advanced planning on the part of the unit to be moved. </a:t>
            </a:r>
            <a:endParaRPr lang="en-US" sz="1800" b="0" kern="0" dirty="0">
              <a:solidFill>
                <a:srgbClr val="FFFFFF"/>
              </a:solidFill>
              <a:latin typeface="Arial" panose="020B0604020202020204" pitchFamily="34" charset="0"/>
              <a:cs typeface="Arial" panose="020B0604020202020204" pitchFamily="34" charset="0"/>
            </a:endParaRPr>
          </a:p>
          <a:p>
            <a:pPr marL="1026795" lvl="2" indent="-223520" eaLnBrk="1" hangingPunct="1">
              <a:buClr>
                <a:srgbClr val="FFFFFF"/>
              </a:buClr>
              <a:buFont typeface="Wingdings" panose="05000000000000000000" pitchFamily="2" charset="2"/>
              <a:buChar char="§"/>
              <a:defRPr/>
            </a:pPr>
            <a:r>
              <a:rPr lang="en-US" sz="1800" b="0" kern="0" dirty="0">
                <a:solidFill>
                  <a:srgbClr val="FFFFFF"/>
                </a:solidFill>
                <a:latin typeface="Arial"/>
                <a:cs typeface="Arial"/>
              </a:rPr>
              <a:t> Primary objective: to minimize time a unit is non-operational</a:t>
            </a:r>
          </a:p>
          <a:p>
            <a:pPr lvl="1" eaLnBrk="1" hangingPunct="1">
              <a:buClr>
                <a:srgbClr val="FFFFFF"/>
              </a:buClr>
              <a:buFont typeface="Wingdings" panose="05000000000000000000" pitchFamily="2" charset="2"/>
              <a:buChar char="v"/>
              <a:defRPr/>
            </a:pPr>
            <a:r>
              <a:rPr lang="en-US" sz="1800" b="0" kern="0" dirty="0">
                <a:solidFill>
                  <a:srgbClr val="FFFFFF"/>
                </a:solidFill>
                <a:latin typeface="Arial" panose="020B0604020202020204" pitchFamily="34" charset="0"/>
                <a:cs typeface="Arial" panose="020B0604020202020204" pitchFamily="34" charset="0"/>
              </a:rPr>
              <a:t> Execution Phase</a:t>
            </a:r>
          </a:p>
          <a:p>
            <a:pPr marL="1026795" lvl="2" indent="-223520" eaLnBrk="1" hangingPunct="1">
              <a:buClr>
                <a:srgbClr val="FFFFFF"/>
              </a:buClr>
              <a:buFont typeface="Wingdings" panose="05000000000000000000" pitchFamily="2" charset="2"/>
              <a:buChar char="§"/>
              <a:defRPr/>
            </a:pPr>
            <a:r>
              <a:rPr lang="en-US" sz="1800" b="0" kern="0" dirty="0">
                <a:solidFill>
                  <a:srgbClr val="FFFFFF"/>
                </a:solidFill>
                <a:latin typeface="Arial" panose="020B0604020202020204" pitchFamily="34" charset="0"/>
                <a:cs typeface="Arial" panose="020B0604020202020204" pitchFamily="34" charset="0"/>
              </a:rPr>
              <a:t> Involves the movement of the unit between the APOE and APOD including the </a:t>
            </a:r>
            <a:r>
              <a:rPr lang="en-US" sz="1800" kern="0" dirty="0">
                <a:solidFill>
                  <a:srgbClr val="FFFFFF"/>
                </a:solidFill>
                <a:latin typeface="Arial" panose="020B0604020202020204" pitchFamily="34" charset="0"/>
                <a:cs typeface="Arial" panose="020B0604020202020204" pitchFamily="34" charset="0"/>
              </a:rPr>
              <a:t>Departure Airfield Operations</a:t>
            </a:r>
          </a:p>
          <a:p>
            <a:pPr marL="1026795" lvl="2" indent="-223520" eaLnBrk="1" hangingPunct="1">
              <a:buClr>
                <a:srgbClr val="FFFFFF"/>
              </a:buClr>
              <a:buFont typeface="Wingdings" panose="05000000000000000000" pitchFamily="2" charset="2"/>
              <a:buChar char="§"/>
              <a:defRPr/>
            </a:pPr>
            <a:r>
              <a:rPr lang="en-US" sz="1800" b="0" kern="0" dirty="0">
                <a:solidFill>
                  <a:srgbClr val="FFFFFF"/>
                </a:solidFill>
                <a:latin typeface="Arial" panose="020B0604020202020204" pitchFamily="34" charset="0"/>
                <a:cs typeface="Arial" panose="020B0604020202020204" pitchFamily="34" charset="0"/>
              </a:rPr>
              <a:t> Air movement from APOE to APOD</a:t>
            </a:r>
          </a:p>
          <a:p>
            <a:pPr marL="1026795" lvl="2" indent="-223520" eaLnBrk="1" hangingPunct="1">
              <a:buClr>
                <a:srgbClr val="FFFFFF"/>
              </a:buClr>
              <a:buFont typeface="Wingdings" pitchFamily="2" charset="2"/>
              <a:buChar char="Ø"/>
              <a:defRPr/>
            </a:pPr>
            <a:endParaRPr lang="en-US" b="0"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544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Right Effects, Right Place, Right Time</a:t>
            </a:r>
          </a:p>
        </p:txBody>
      </p:sp>
      <p:sp>
        <p:nvSpPr>
          <p:cNvPr id="5" name="Rectangle 3"/>
          <p:cNvSpPr txBox="1">
            <a:spLocks noChangeArrowheads="1"/>
          </p:cNvSpPr>
          <p:nvPr/>
        </p:nvSpPr>
        <p:spPr bwMode="auto">
          <a:xfrm>
            <a:off x="215462" y="268014"/>
            <a:ext cx="6578530" cy="4876799"/>
          </a:xfrm>
          <a:prstGeom prst="rect">
            <a:avLst/>
          </a:prstGeom>
          <a:noFill/>
          <a:ln w="25400">
            <a:noFill/>
            <a:miter lim="800000"/>
            <a:headEnd/>
            <a:tailEnd/>
          </a:ln>
        </p:spPr>
        <p:txBody>
          <a:bodyPr vert="horz" wrap="square" lIns="90488" tIns="44450" rIns="90488" bIns="44450" numCol="1" anchor="t" anchorCtr="0" compatLnSpc="1">
            <a:prstTxWarp prst="textNoShape">
              <a:avLst/>
            </a:prstTxWarp>
          </a:bodyPr>
          <a:lst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0066"/>
              </a:buClr>
              <a:buSzPct val="55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0066"/>
              </a:buClr>
              <a:buSzPct val="135000"/>
              <a:buChar char="•"/>
              <a:defRPr sz="2000" b="1">
                <a:solidFill>
                  <a:srgbClr val="000066"/>
                </a:solidFill>
                <a:latin typeface="+mn-lt"/>
              </a:defRPr>
            </a:lvl5pPr>
            <a:lvl6pPr marL="2171700" indent="-228600" algn="l" rtl="0" fontAlgn="base">
              <a:spcBef>
                <a:spcPct val="20000"/>
              </a:spcBef>
              <a:spcAft>
                <a:spcPct val="0"/>
              </a:spcAft>
              <a:buClr>
                <a:srgbClr val="000066"/>
              </a:buClr>
              <a:buSzPct val="135000"/>
              <a:buChar char="•"/>
              <a:defRPr sz="2000" b="1">
                <a:solidFill>
                  <a:srgbClr val="000066"/>
                </a:solidFill>
                <a:latin typeface="+mn-lt"/>
              </a:defRPr>
            </a:lvl6pPr>
            <a:lvl7pPr marL="2628900" indent="-228600" algn="l" rtl="0" fontAlgn="base">
              <a:spcBef>
                <a:spcPct val="20000"/>
              </a:spcBef>
              <a:spcAft>
                <a:spcPct val="0"/>
              </a:spcAft>
              <a:buClr>
                <a:srgbClr val="000066"/>
              </a:buClr>
              <a:buSzPct val="135000"/>
              <a:buChar char="•"/>
              <a:defRPr sz="2000" b="1">
                <a:solidFill>
                  <a:srgbClr val="000066"/>
                </a:solidFill>
                <a:latin typeface="+mn-lt"/>
              </a:defRPr>
            </a:lvl7pPr>
            <a:lvl8pPr marL="3086100" indent="-228600" algn="l" rtl="0" fontAlgn="base">
              <a:spcBef>
                <a:spcPct val="20000"/>
              </a:spcBef>
              <a:spcAft>
                <a:spcPct val="0"/>
              </a:spcAft>
              <a:buClr>
                <a:srgbClr val="000066"/>
              </a:buClr>
              <a:buSzPct val="135000"/>
              <a:buChar char="•"/>
              <a:defRPr sz="2000" b="1">
                <a:solidFill>
                  <a:srgbClr val="000066"/>
                </a:solidFill>
                <a:latin typeface="+mn-lt"/>
              </a:defRPr>
            </a:lvl8pPr>
            <a:lvl9pPr marL="3543300" indent="-228600" algn="l" rtl="0" fontAlgn="base">
              <a:spcBef>
                <a:spcPct val="20000"/>
              </a:spcBef>
              <a:spcAft>
                <a:spcPct val="0"/>
              </a:spcAft>
              <a:buClr>
                <a:srgbClr val="000066"/>
              </a:buClr>
              <a:buSzPct val="135000"/>
              <a:buChar char="•"/>
              <a:defRPr sz="2000" b="1">
                <a:solidFill>
                  <a:srgbClr val="000066"/>
                </a:solidFill>
                <a:latin typeface="+mn-lt"/>
              </a:defRPr>
            </a:lvl9pPr>
          </a:lstStyle>
          <a:p>
            <a:pPr marL="0" indent="0" eaLnBrk="1" hangingPunct="1">
              <a:buClr>
                <a:srgbClr val="FFFFFF"/>
              </a:buClr>
              <a:buNone/>
              <a:defRPr/>
            </a:pPr>
            <a:endParaRPr lang="en-US" sz="1800" b="0" kern="0" dirty="0">
              <a:solidFill>
                <a:srgbClr val="FFFFFF"/>
              </a:solidFill>
              <a:latin typeface="Arial"/>
              <a:cs typeface="Arial"/>
            </a:endParaRPr>
          </a:p>
          <a:p>
            <a:pPr marL="0" indent="0">
              <a:buNone/>
              <a:defRPr/>
            </a:pPr>
            <a:endParaRPr lang="en-US" sz="1800" b="0" kern="0" dirty="0">
              <a:solidFill>
                <a:srgbClr val="FFFFFF"/>
              </a:solidFill>
              <a:latin typeface="Arial"/>
              <a:cs typeface="Arial"/>
            </a:endParaRPr>
          </a:p>
          <a:p>
            <a:pPr marL="0" indent="0">
              <a:buNone/>
              <a:defRPr/>
            </a:pPr>
            <a:endParaRPr lang="en-US" sz="1800" b="0" kern="0" dirty="0">
              <a:solidFill>
                <a:srgbClr val="FFFFFF"/>
              </a:solidFill>
              <a:latin typeface="Arial"/>
              <a:cs typeface="Arial"/>
            </a:endParaRPr>
          </a:p>
          <a:p>
            <a:pPr marL="0" indent="0">
              <a:buNone/>
              <a:defRPr/>
            </a:pPr>
            <a:endParaRPr lang="en-US" sz="1800" b="0" kern="0" dirty="0">
              <a:solidFill>
                <a:srgbClr val="FFFFFF"/>
              </a:solidFill>
              <a:latin typeface="Arial"/>
              <a:cs typeface="Arial"/>
            </a:endParaRPr>
          </a:p>
          <a:p>
            <a:pPr marL="0" indent="0">
              <a:buNone/>
              <a:defRPr/>
            </a:pPr>
            <a:r>
              <a:rPr lang="en-US" sz="1800" b="0" kern="0" dirty="0">
                <a:solidFill>
                  <a:srgbClr val="FFFFFF"/>
                </a:solidFill>
                <a:latin typeface="Arial"/>
                <a:cs typeface="Arial"/>
              </a:rPr>
              <a:t>DTR Part III – Mobility, Appendices</a:t>
            </a:r>
            <a:endParaRPr lang="en-US" dirty="0">
              <a:cs typeface="Calibri"/>
            </a:endParaRPr>
          </a:p>
          <a:p>
            <a:pPr lvl="1" eaLnBrk="1" hangingPunct="1">
              <a:buClr>
                <a:srgbClr val="FFFFFF"/>
              </a:buClr>
              <a:buFont typeface="Wingdings" panose="05000000000000000000" pitchFamily="2" charset="2"/>
              <a:buChar char="v"/>
              <a:defRPr/>
            </a:pPr>
            <a:r>
              <a:rPr lang="en-US" sz="1800" b="0" kern="0" dirty="0">
                <a:solidFill>
                  <a:srgbClr val="FFFFFF"/>
                </a:solidFill>
                <a:latin typeface="Arial"/>
                <a:cs typeface="Arial"/>
              </a:rPr>
              <a:t> Appendix B – Unit Airlift Affiliation, Load Planner Cert</a:t>
            </a:r>
          </a:p>
          <a:p>
            <a:pPr lvl="1" eaLnBrk="1" hangingPunct="1">
              <a:buClr>
                <a:srgbClr val="FFFFFF"/>
              </a:buClr>
              <a:buFont typeface="Wingdings" panose="05000000000000000000" pitchFamily="2" charset="2"/>
              <a:buChar char="v"/>
              <a:defRPr/>
            </a:pPr>
            <a:r>
              <a:rPr lang="en-US" sz="1800" b="0" kern="0" dirty="0">
                <a:solidFill>
                  <a:srgbClr val="FFFFFF"/>
                </a:solidFill>
                <a:latin typeface="Arial"/>
                <a:cs typeface="Arial"/>
              </a:rPr>
              <a:t> Appendix H – Unit Move Documentation</a:t>
            </a:r>
          </a:p>
          <a:p>
            <a:pPr lvl="1" eaLnBrk="1" hangingPunct="1">
              <a:buClr>
                <a:srgbClr val="FFFFFF"/>
              </a:buClr>
              <a:buFont typeface="Wingdings" panose="05000000000000000000" pitchFamily="2" charset="2"/>
              <a:buChar char="v"/>
              <a:defRPr/>
            </a:pPr>
            <a:r>
              <a:rPr lang="en-US" sz="1800" b="0" kern="0" dirty="0">
                <a:solidFill>
                  <a:srgbClr val="FFFFFF"/>
                </a:solidFill>
                <a:latin typeface="Arial"/>
                <a:cs typeface="Arial"/>
              </a:rPr>
              <a:t> Appendix J – HAZMAT Certification</a:t>
            </a:r>
          </a:p>
          <a:p>
            <a:pPr lvl="1" eaLnBrk="1" hangingPunct="1">
              <a:buClr>
                <a:srgbClr val="FFFFFF"/>
              </a:buClr>
              <a:buFont typeface="Wingdings" panose="05000000000000000000" pitchFamily="2" charset="2"/>
              <a:buChar char="v"/>
              <a:defRPr/>
            </a:pPr>
            <a:r>
              <a:rPr lang="en-US" sz="1800" b="0" kern="0" dirty="0">
                <a:solidFill>
                  <a:srgbClr val="FFFFFF"/>
                </a:solidFill>
                <a:latin typeface="Arial"/>
                <a:cs typeface="Arial"/>
              </a:rPr>
              <a:t> Appendix L – A/DACG Checklist</a:t>
            </a:r>
          </a:p>
          <a:p>
            <a:pPr lvl="1" eaLnBrk="1" hangingPunct="1">
              <a:buClr>
                <a:srgbClr val="FFFFFF"/>
              </a:buClr>
              <a:buFont typeface="Wingdings" panose="05000000000000000000" pitchFamily="2" charset="2"/>
              <a:buChar char="v"/>
              <a:defRPr/>
            </a:pPr>
            <a:r>
              <a:rPr lang="en-US" sz="1800" b="0" kern="0" dirty="0">
                <a:solidFill>
                  <a:srgbClr val="FFFFFF"/>
                </a:solidFill>
                <a:latin typeface="Arial"/>
                <a:cs typeface="Arial"/>
              </a:rPr>
              <a:t> Appendix N – Deploying Unit Activities</a:t>
            </a:r>
          </a:p>
          <a:p>
            <a:pPr lvl="1" eaLnBrk="1" hangingPunct="1">
              <a:buClr>
                <a:srgbClr val="FFFFFF"/>
              </a:buClr>
              <a:buFont typeface="Wingdings" panose="05000000000000000000" pitchFamily="2" charset="2"/>
              <a:buChar char="v"/>
              <a:defRPr/>
            </a:pPr>
            <a:r>
              <a:rPr lang="en-US" sz="1800" b="0" kern="0" dirty="0">
                <a:solidFill>
                  <a:srgbClr val="FFFFFF"/>
                </a:solidFill>
                <a:latin typeface="Arial"/>
                <a:cs typeface="Arial"/>
              </a:rPr>
              <a:t> Appendix O – Joint Inspection Preparation</a:t>
            </a:r>
          </a:p>
          <a:p>
            <a:pPr lvl="1" eaLnBrk="1" hangingPunct="1">
              <a:buClr>
                <a:srgbClr val="FFFFFF"/>
              </a:buClr>
              <a:buFont typeface="Wingdings" panose="05000000000000000000" pitchFamily="2" charset="2"/>
              <a:buChar char="v"/>
              <a:defRPr/>
            </a:pPr>
            <a:r>
              <a:rPr lang="en-US" sz="1800" b="0" kern="0" dirty="0">
                <a:solidFill>
                  <a:srgbClr val="FFFFFF"/>
                </a:solidFill>
                <a:latin typeface="Arial"/>
                <a:cs typeface="Arial"/>
              </a:rPr>
              <a:t> Appendix P – Center of Balance</a:t>
            </a:r>
          </a:p>
          <a:p>
            <a:pPr lvl="1" eaLnBrk="1" hangingPunct="1">
              <a:buClr>
                <a:srgbClr val="FFFFFF"/>
              </a:buClr>
              <a:buFont typeface="Wingdings" panose="05000000000000000000" pitchFamily="2" charset="2"/>
              <a:buChar char="v"/>
              <a:defRPr/>
            </a:pPr>
            <a:r>
              <a:rPr lang="en-US" sz="1800" b="0" kern="0" dirty="0">
                <a:solidFill>
                  <a:srgbClr val="FFFFFF"/>
                </a:solidFill>
                <a:latin typeface="Arial"/>
                <a:cs typeface="Arial"/>
              </a:rPr>
              <a:t> Appendix R/S/U – Deployment Airfield Areas</a:t>
            </a:r>
          </a:p>
          <a:p>
            <a:pPr lvl="1" eaLnBrk="1" hangingPunct="1">
              <a:buClr>
                <a:srgbClr val="FFFFFF"/>
              </a:buClr>
              <a:buFont typeface="Wingdings" panose="05000000000000000000" pitchFamily="2" charset="2"/>
              <a:buChar char="v"/>
              <a:defRPr/>
            </a:pPr>
            <a:r>
              <a:rPr lang="en-US" sz="1800" b="0" kern="0" dirty="0">
                <a:solidFill>
                  <a:srgbClr val="FFFFFF"/>
                </a:solidFill>
                <a:latin typeface="Arial"/>
                <a:cs typeface="Arial"/>
              </a:rPr>
              <a:t> Appendix V – Aircraft Load Plan</a:t>
            </a:r>
          </a:p>
          <a:p>
            <a:pPr lvl="1" eaLnBrk="1" hangingPunct="1">
              <a:buClr>
                <a:srgbClr val="FFFFFF"/>
              </a:buClr>
              <a:buFont typeface="Wingdings" panose="05000000000000000000" pitchFamily="2" charset="2"/>
              <a:buChar char="v"/>
              <a:defRPr/>
            </a:pPr>
            <a:r>
              <a:rPr lang="en-US" sz="1800" b="0" kern="0" dirty="0">
                <a:solidFill>
                  <a:srgbClr val="FFFFFF"/>
                </a:solidFill>
                <a:latin typeface="Arial"/>
                <a:cs typeface="Arial"/>
              </a:rPr>
              <a:t> Appendix BB – Weapons, Ammunition, &amp; HAZMAT</a:t>
            </a:r>
          </a:p>
        </p:txBody>
      </p:sp>
    </p:spTree>
    <p:extLst>
      <p:ext uri="{BB962C8B-B14F-4D97-AF65-F5344CB8AC3E}">
        <p14:creationId xmlns:p14="http://schemas.microsoft.com/office/powerpoint/2010/main" val="160485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Right Effects, Right Place, Right Time</a:t>
            </a:r>
          </a:p>
        </p:txBody>
      </p:sp>
      <p:sp>
        <p:nvSpPr>
          <p:cNvPr id="5" name="Rectangle 2"/>
          <p:cNvSpPr txBox="1">
            <a:spLocks noChangeArrowheads="1"/>
          </p:cNvSpPr>
          <p:nvPr/>
        </p:nvSpPr>
        <p:spPr>
          <a:xfrm>
            <a:off x="105103" y="2743200"/>
            <a:ext cx="11981793" cy="685800"/>
          </a:xfrm>
          <a:prstGeom prst="rect">
            <a:avLst/>
          </a:prstGeom>
        </p:spPr>
        <p:txBody>
          <a:bodyPr/>
          <a:lst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DEPARTURE AIRFIELD OPERATIONS</a:t>
            </a:r>
          </a:p>
        </p:txBody>
      </p:sp>
    </p:spTree>
    <p:extLst>
      <p:ext uri="{BB962C8B-B14F-4D97-AF65-F5344CB8AC3E}">
        <p14:creationId xmlns:p14="http://schemas.microsoft.com/office/powerpoint/2010/main" val="3864735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516F61-7366-2619-A4D8-C9289AAEC862}"/>
              </a:ext>
            </a:extLst>
          </p:cNvPr>
          <p:cNvSpPr>
            <a:spLocks noGrp="1"/>
          </p:cNvSpPr>
          <p:nvPr>
            <p:ph type="ftr" sz="quarter" idx="11"/>
          </p:nvPr>
        </p:nvSpPr>
        <p:spPr/>
        <p:txBody>
          <a:bodyPr/>
          <a:lstStyle/>
          <a:p>
            <a:r>
              <a:rPr lang="en-US"/>
              <a:t>Right Effects, Right Place, Right Time</a:t>
            </a:r>
          </a:p>
        </p:txBody>
      </p:sp>
      <p:pic>
        <p:nvPicPr>
          <p:cNvPr id="5" name="Picture 5">
            <a:extLst>
              <a:ext uri="{FF2B5EF4-FFF2-40B4-BE49-F238E27FC236}">
                <a16:creationId xmlns:a16="http://schemas.microsoft.com/office/drawing/2014/main" id="{9E995A60-A226-7EDB-8337-22C12501F405}"/>
              </a:ext>
            </a:extLst>
          </p:cNvPr>
          <p:cNvPicPr>
            <a:picLocks noChangeAspect="1"/>
          </p:cNvPicPr>
          <p:nvPr/>
        </p:nvPicPr>
        <p:blipFill>
          <a:blip r:embed="rId3"/>
          <a:stretch>
            <a:fillRect/>
          </a:stretch>
        </p:blipFill>
        <p:spPr>
          <a:xfrm>
            <a:off x="1220490" y="727381"/>
            <a:ext cx="9513275" cy="5000901"/>
          </a:xfrm>
          <a:prstGeom prst="rect">
            <a:avLst/>
          </a:prstGeom>
        </p:spPr>
      </p:pic>
    </p:spTree>
    <p:extLst>
      <p:ext uri="{BB962C8B-B14F-4D97-AF65-F5344CB8AC3E}">
        <p14:creationId xmlns:p14="http://schemas.microsoft.com/office/powerpoint/2010/main" val="634279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110857" y="6340584"/>
            <a:ext cx="4114800" cy="365125"/>
          </a:xfrm>
        </p:spPr>
        <p:txBody>
          <a:bodyPr/>
          <a:lstStyle/>
          <a:p>
            <a:r>
              <a:rPr lang="en-US" dirty="0"/>
              <a:t>Right Effects, Right Place, Right Time</a:t>
            </a:r>
          </a:p>
        </p:txBody>
      </p:sp>
      <p:sp>
        <p:nvSpPr>
          <p:cNvPr id="5" name="Rectangle 5"/>
          <p:cNvSpPr txBox="1">
            <a:spLocks noChangeArrowheads="1"/>
          </p:cNvSpPr>
          <p:nvPr/>
        </p:nvSpPr>
        <p:spPr>
          <a:xfrm>
            <a:off x="144515" y="1840866"/>
            <a:ext cx="12047483" cy="4038600"/>
          </a:xfrm>
          <a:prstGeom prst="rect">
            <a:avLst/>
          </a:prstGeom>
        </p:spPr>
        <p:txBody>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
                <a:srgbClr val="FFFFFF"/>
              </a:buClr>
              <a:buSzPct val="100000"/>
              <a:buFont typeface="Arial" panose="020B0604020202020204" pitchFamily="34" charset="0"/>
              <a:buNone/>
              <a:tabLst/>
              <a:defRPr/>
            </a:pPr>
            <a:endParaRPr kumimoji="0" lang="en-US" sz="2800" b="1"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endParaRPr>
          </a:p>
          <a:p>
            <a:pPr marL="171450" marR="0" lvl="1" indent="0" algn="ctr" defTabSz="685800" rtl="0" eaLnBrk="1" fontAlgn="auto" latinLnBrk="0" hangingPunct="1">
              <a:lnSpc>
                <a:spcPct val="100000"/>
              </a:lnSpc>
              <a:spcBef>
                <a:spcPts val="750"/>
              </a:spcBef>
              <a:spcAft>
                <a:spcPts val="0"/>
              </a:spcAft>
              <a:buClr>
                <a:srgbClr val="FFFFFF"/>
              </a:buClr>
              <a:buSzPct val="80000"/>
              <a:buNone/>
              <a:tabLst/>
              <a:defRPr/>
            </a:pPr>
            <a:r>
              <a:rPr kumimoji="0" lang="en-US" sz="2400" b="1" i="0"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Troop CDR </a:t>
            </a:r>
            <a:r>
              <a:rPr kumimoji="0" lang="en-US" sz="2400" b="0" i="0"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	</a:t>
            </a:r>
          </a:p>
          <a:p>
            <a:pPr lvl="2">
              <a:buClr>
                <a:srgbClr val="FFFFFF"/>
              </a:buClr>
              <a:buSzPct val="80000"/>
              <a:buFont typeface="Wingdings" panose="05000000000000000000" pitchFamily="2" charset="2"/>
              <a:buChar char="Ø"/>
              <a:defRPr/>
            </a:pPr>
            <a:r>
              <a:rPr lang="en-US" sz="2400" dirty="0">
                <a:solidFill>
                  <a:srgbClr val="FFFFFF">
                    <a:lumMod val="85000"/>
                    <a:lumOff val="15000"/>
                  </a:srgbClr>
                </a:solidFill>
                <a:latin typeface="Arial" panose="020B0604020202020204" pitchFamily="34" charset="0"/>
                <a:cs typeface="Arial" panose="020B0604020202020204" pitchFamily="34" charset="0"/>
              </a:rPr>
              <a:t>S</a:t>
            </a:r>
            <a:r>
              <a:rPr kumimoji="0" lang="en-US" sz="2400" b="0" i="0" u="none" strike="noStrike" kern="1200" cap="none" spc="0" normalizeH="0" baseline="0" noProof="0" dirty="0" err="1">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enior</a:t>
            </a:r>
            <a:r>
              <a:rPr kumimoji="0" lang="en-US" sz="2400" b="0"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 military member of the deploying chalk </a:t>
            </a:r>
          </a:p>
          <a:p>
            <a:pPr lvl="4">
              <a:buClr>
                <a:srgbClr val="FFFFFF"/>
              </a:buClr>
              <a:buSzPct val="80000"/>
              <a:buFont typeface="Wingdings" panose="05000000000000000000" pitchFamily="2" charset="2"/>
              <a:buChar char="Ø"/>
              <a:defRPr/>
            </a:pPr>
            <a:r>
              <a:rPr lang="en-US" sz="2400" dirty="0">
                <a:solidFill>
                  <a:srgbClr val="FFFFFF">
                    <a:lumMod val="85000"/>
                    <a:lumOff val="15000"/>
                  </a:srgbClr>
                </a:solidFill>
                <a:latin typeface="Arial" panose="020B0604020202020204" pitchFamily="34" charset="0"/>
                <a:cs typeface="Arial" panose="020B0604020202020204" pitchFamily="34" charset="0"/>
              </a:rPr>
              <a:t>A</a:t>
            </a:r>
            <a:r>
              <a:rPr kumimoji="0" lang="en-US" sz="2400" b="0" i="0" u="none" strike="noStrike" kern="1200" cap="none" spc="0" normalizeH="0" baseline="0" noProof="0" dirty="0" err="1">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ssigned</a:t>
            </a:r>
            <a:r>
              <a:rPr kumimoji="0" lang="en-US" sz="2400" b="0"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 by the service deployment authority at the APOE</a:t>
            </a:r>
          </a:p>
          <a:p>
            <a:pPr lvl="8">
              <a:buClr>
                <a:srgbClr val="FFFFFF"/>
              </a:buClr>
              <a:buSzPct val="80000"/>
              <a:buFont typeface="Wingdings" panose="05000000000000000000" pitchFamily="2" charset="2"/>
              <a:buChar char="Ø"/>
              <a:defRPr/>
            </a:pPr>
            <a:r>
              <a:rPr lang="en-US" sz="2400" noProof="0" dirty="0">
                <a:solidFill>
                  <a:srgbClr val="FFFFFF">
                    <a:lumMod val="85000"/>
                    <a:lumOff val="15000"/>
                  </a:srgbClr>
                </a:solidFill>
                <a:latin typeface="Arial" panose="020B0604020202020204" pitchFamily="34" charset="0"/>
                <a:cs typeface="Arial" panose="020B0604020202020204" pitchFamily="34" charset="0"/>
              </a:rPr>
              <a:t>More guidance: DTR </a:t>
            </a:r>
            <a:r>
              <a:rPr kumimoji="0" lang="en-US" sz="2400" b="0"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Chapter 303, Mobility-Appendix T </a:t>
            </a:r>
          </a:p>
          <a:p>
            <a:pPr marL="342900" marR="0" lvl="1" indent="-171450" algn="l" defTabSz="685800" rtl="0" eaLnBrk="1" fontAlgn="auto" latinLnBrk="0" hangingPunct="1">
              <a:lnSpc>
                <a:spcPct val="100000"/>
              </a:lnSpc>
              <a:spcBef>
                <a:spcPts val="750"/>
              </a:spcBef>
              <a:spcAft>
                <a:spcPts val="0"/>
              </a:spcAft>
              <a:buClr>
                <a:srgbClr val="9BAFB5"/>
              </a:buClr>
              <a:buSzPct val="80000"/>
              <a:buFont typeface="Arial" panose="020B0604020202020204" pitchFamily="34" charset="0"/>
              <a:buNone/>
              <a:tabLst/>
              <a:defRPr/>
            </a:pPr>
            <a:endParaRPr kumimoji="0" lang="en-US" sz="1000" b="0" i="0" u="none" strike="noStrike" kern="1200" cap="none" spc="0" normalizeH="0" baseline="0" noProof="0" dirty="0">
              <a:ln>
                <a:noFill/>
              </a:ln>
              <a:solidFill>
                <a:srgbClr val="FFFFFF">
                  <a:lumMod val="85000"/>
                  <a:lumOff val="1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464782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372304" y="6324819"/>
            <a:ext cx="4114800" cy="365125"/>
          </a:xfrm>
        </p:spPr>
        <p:txBody>
          <a:bodyPr/>
          <a:lstStyle/>
          <a:p>
            <a:r>
              <a:rPr lang="en-US" dirty="0"/>
              <a:t>Right Effects, Right Place, Right Time</a:t>
            </a:r>
          </a:p>
        </p:txBody>
      </p:sp>
      <p:sp>
        <p:nvSpPr>
          <p:cNvPr id="5" name="Rectangle 3"/>
          <p:cNvSpPr txBox="1">
            <a:spLocks noChangeArrowheads="1"/>
          </p:cNvSpPr>
          <p:nvPr/>
        </p:nvSpPr>
        <p:spPr>
          <a:xfrm>
            <a:off x="176048" y="1697104"/>
            <a:ext cx="11839904" cy="3652126"/>
          </a:xfrm>
          <a:prstGeom prst="rect">
            <a:avLst/>
          </a:prstGeom>
        </p:spPr>
        <p:txBody>
          <a:bodyPr lIns="90488" tIns="44450" rIns="90488" bIns="44450"/>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indent="0" algn="ctr">
              <a:buClr>
                <a:srgbClr val="FFFFFF"/>
              </a:buClr>
              <a:buSzPct val="100000"/>
              <a:buNone/>
            </a:pPr>
            <a:r>
              <a:rPr lang="en-US" sz="2800" b="1" dirty="0">
                <a:solidFill>
                  <a:srgbClr val="FFFFFF">
                    <a:lumMod val="85000"/>
                    <a:lumOff val="15000"/>
                  </a:srgbClr>
                </a:solidFill>
                <a:latin typeface="Arial" panose="020B0604020202020204" pitchFamily="34" charset="0"/>
                <a:cs typeface="Arial" panose="020B0604020202020204" pitchFamily="34" charset="0"/>
              </a:rPr>
              <a:t>Air Mobility Command (AMC) Mobility Forces</a:t>
            </a:r>
          </a:p>
          <a:p>
            <a:pPr lvl="1">
              <a:lnSpc>
                <a:spcPct val="90000"/>
              </a:lnSpc>
              <a:buClr>
                <a:srgbClr val="FFFFFF"/>
              </a:buClr>
              <a:buSzPct val="80000"/>
              <a:buFont typeface="Wingdings" panose="05000000000000000000" pitchFamily="2" charset="2"/>
              <a:buChar char="Ø"/>
              <a:defRPr/>
            </a:pPr>
            <a:endParaRPr lang="en-US" sz="1000" dirty="0">
              <a:solidFill>
                <a:srgbClr val="FFFFFF">
                  <a:lumMod val="85000"/>
                  <a:lumOff val="15000"/>
                </a:srgbClr>
              </a:solidFill>
              <a:latin typeface="Gill Sans MT" panose="020B0502020104020203"/>
            </a:endParaRPr>
          </a:p>
          <a:p>
            <a:pPr lvl="1">
              <a:lnSpc>
                <a:spcPct val="90000"/>
              </a:lnSpc>
              <a:buClr>
                <a:srgbClr val="FFFFFF"/>
              </a:buClr>
              <a:buSzPct val="80000"/>
              <a:buFont typeface="Wingdings" panose="05000000000000000000" pitchFamily="2" charset="2"/>
              <a:buChar char="§"/>
              <a:defRPr/>
            </a:pPr>
            <a:r>
              <a:rPr lang="en-US" sz="2400" b="1" dirty="0">
                <a:solidFill>
                  <a:srgbClr val="FFFFFF">
                    <a:lumMod val="85000"/>
                    <a:lumOff val="15000"/>
                  </a:srgbClr>
                </a:solidFill>
                <a:latin typeface="Arial" panose="020B0604020202020204" pitchFamily="34" charset="0"/>
                <a:cs typeface="Arial" panose="020B0604020202020204" pitchFamily="34" charset="0"/>
              </a:rPr>
              <a:t> Contingency Response Force (CRF) </a:t>
            </a:r>
            <a:r>
              <a:rPr lang="en-US" sz="2400" dirty="0">
                <a:solidFill>
                  <a:srgbClr val="FFFFFF">
                    <a:lumMod val="85000"/>
                    <a:lumOff val="15000"/>
                  </a:srgbClr>
                </a:solidFill>
                <a:latin typeface="Arial" panose="020B0604020202020204" pitchFamily="34" charset="0"/>
                <a:cs typeface="Arial" panose="020B0604020202020204" pitchFamily="34" charset="0"/>
              </a:rPr>
              <a:t>- a deployable individual unit that performs specific functions required to support airlift operations.</a:t>
            </a:r>
          </a:p>
          <a:p>
            <a:pPr lvl="1">
              <a:lnSpc>
                <a:spcPct val="90000"/>
              </a:lnSpc>
              <a:buClr>
                <a:srgbClr val="FFFFFF"/>
              </a:buClr>
              <a:buSzPct val="80000"/>
              <a:defRPr/>
            </a:pPr>
            <a:r>
              <a:rPr lang="en-US" sz="2400" dirty="0">
                <a:solidFill>
                  <a:srgbClr val="FFFFFF">
                    <a:lumMod val="85000"/>
                    <a:lumOff val="15000"/>
                  </a:srgbClr>
                </a:solidFill>
                <a:latin typeface="Arial" panose="020B0604020202020204" pitchFamily="34" charset="0"/>
                <a:cs typeface="Arial" panose="020B0604020202020204" pitchFamily="34" charset="0"/>
              </a:rPr>
              <a:t> </a:t>
            </a:r>
            <a:r>
              <a:rPr lang="en-US" sz="2400" b="1" dirty="0">
                <a:solidFill>
                  <a:srgbClr val="FFFFFF">
                    <a:lumMod val="85000"/>
                    <a:lumOff val="15000"/>
                  </a:srgbClr>
                </a:solidFill>
                <a:latin typeface="Arial" panose="020B0604020202020204" pitchFamily="34" charset="0"/>
                <a:cs typeface="Arial" panose="020B0604020202020204" pitchFamily="34" charset="0"/>
              </a:rPr>
              <a:t>Aerial Port </a:t>
            </a:r>
            <a:r>
              <a:rPr lang="en-US" sz="2400" dirty="0">
                <a:solidFill>
                  <a:srgbClr val="FFFFFF">
                    <a:lumMod val="85000"/>
                    <a:lumOff val="15000"/>
                  </a:srgbClr>
                </a:solidFill>
                <a:latin typeface="Arial" panose="020B0604020202020204" pitchFamily="34" charset="0"/>
                <a:cs typeface="Arial" panose="020B0604020202020204" pitchFamily="34" charset="0"/>
              </a:rPr>
              <a:t>- an airfield that has been designated for sustained air movement of personnel and material.</a:t>
            </a:r>
          </a:p>
          <a:p>
            <a:pPr lvl="1">
              <a:lnSpc>
                <a:spcPct val="90000"/>
              </a:lnSpc>
              <a:buClr>
                <a:srgbClr val="FFFFFF"/>
              </a:buClr>
              <a:buSzPct val="80000"/>
              <a:defRPr/>
            </a:pPr>
            <a:r>
              <a:rPr lang="en-US" sz="2400" dirty="0">
                <a:solidFill>
                  <a:srgbClr val="FFFFFF">
                    <a:lumMod val="85000"/>
                    <a:lumOff val="15000"/>
                  </a:srgbClr>
                </a:solidFill>
                <a:latin typeface="Arial" panose="020B0604020202020204" pitchFamily="34" charset="0"/>
                <a:cs typeface="Arial" panose="020B0604020202020204" pitchFamily="34" charset="0"/>
              </a:rPr>
              <a:t> </a:t>
            </a:r>
            <a:r>
              <a:rPr lang="en-US" sz="2400" b="1" dirty="0">
                <a:solidFill>
                  <a:srgbClr val="FFFFFF">
                    <a:lumMod val="85000"/>
                    <a:lumOff val="15000"/>
                  </a:srgbClr>
                </a:solidFill>
                <a:latin typeface="Arial" panose="020B0604020202020204" pitchFamily="34" charset="0"/>
                <a:cs typeface="Arial" panose="020B0604020202020204" pitchFamily="34" charset="0"/>
              </a:rPr>
              <a:t>Air Terminal </a:t>
            </a:r>
            <a:r>
              <a:rPr lang="en-US" sz="2400" dirty="0">
                <a:solidFill>
                  <a:srgbClr val="FFFFFF">
                    <a:lumMod val="85000"/>
                    <a:lumOff val="15000"/>
                  </a:srgbClr>
                </a:solidFill>
                <a:latin typeface="Arial" panose="020B0604020202020204" pitchFamily="34" charset="0"/>
                <a:cs typeface="Arial" panose="020B0604020202020204" pitchFamily="34" charset="0"/>
              </a:rPr>
              <a:t>- a facility on an airfield that functions as an air transportation hub and accommodates the loading and unloading of airlift aircraft. </a:t>
            </a:r>
          </a:p>
          <a:p>
            <a:pPr lvl="1">
              <a:lnSpc>
                <a:spcPct val="90000"/>
              </a:lnSpc>
              <a:buClr>
                <a:srgbClr val="FFFFFF"/>
              </a:buClr>
              <a:buSzPct val="80000"/>
              <a:buFont typeface="Wingdings" panose="05000000000000000000" pitchFamily="2" charset="2"/>
              <a:buChar char="Ø"/>
              <a:defRPr/>
            </a:pPr>
            <a:endParaRPr lang="en-US" sz="2400" dirty="0">
              <a:solidFill>
                <a:srgbClr val="FFFFFF">
                  <a:lumMod val="85000"/>
                  <a:lumOff val="15000"/>
                </a:srgbClr>
              </a:solidFill>
              <a:latin typeface="Gill Sans MT" panose="020B0502020104020203"/>
            </a:endParaRPr>
          </a:p>
          <a:p>
            <a:pPr>
              <a:buClr>
                <a:srgbClr val="FFFFFF"/>
              </a:buClr>
              <a:buSzPct val="100000"/>
              <a:buFont typeface="Wingdings" panose="05000000000000000000" pitchFamily="2" charset="2"/>
              <a:buChar char="Ø"/>
            </a:pPr>
            <a:endParaRPr lang="en-US" sz="2800" dirty="0">
              <a:solidFill>
                <a:srgbClr val="FFFFFF">
                  <a:lumMod val="85000"/>
                  <a:lumOff val="15000"/>
                </a:srgbClr>
              </a:solidFill>
              <a:latin typeface="Gill Sans MT" panose="020B0502020104020203"/>
            </a:endParaRPr>
          </a:p>
        </p:txBody>
      </p:sp>
    </p:spTree>
    <p:extLst>
      <p:ext uri="{BB962C8B-B14F-4D97-AF65-F5344CB8AC3E}">
        <p14:creationId xmlns:p14="http://schemas.microsoft.com/office/powerpoint/2010/main" val="20358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Right Effects, Right Place, Right Time</a:t>
            </a:r>
          </a:p>
        </p:txBody>
      </p:sp>
      <p:sp>
        <p:nvSpPr>
          <p:cNvPr id="5" name="Rectangle 3"/>
          <p:cNvSpPr txBox="1">
            <a:spLocks noChangeArrowheads="1"/>
          </p:cNvSpPr>
          <p:nvPr/>
        </p:nvSpPr>
        <p:spPr>
          <a:xfrm>
            <a:off x="223345" y="1609396"/>
            <a:ext cx="11745310" cy="3639207"/>
          </a:xfrm>
          <a:prstGeom prst="rect">
            <a:avLst/>
          </a:prstGeom>
        </p:spPr>
        <p:txBody>
          <a:bodyPr lIns="90488" tIns="44450" rIns="90488" bIns="44450"/>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
                <a:srgbClr val="FFFFFF"/>
              </a:buClr>
              <a:buSzPct val="100000"/>
              <a:buNone/>
              <a:tabLst/>
              <a:defRPr/>
            </a:pPr>
            <a:r>
              <a:rPr kumimoji="0" lang="en-US" sz="2800" b="1"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Non-AMC Mobility Forces</a:t>
            </a:r>
          </a:p>
          <a:p>
            <a:pPr marL="171450" marR="0" lvl="0" indent="-171450" algn="l" defTabSz="685800" rtl="0" eaLnBrk="1" fontAlgn="auto" latinLnBrk="0" hangingPunct="1">
              <a:lnSpc>
                <a:spcPct val="100000"/>
              </a:lnSpc>
              <a:spcBef>
                <a:spcPts val="750"/>
              </a:spcBef>
              <a:spcAft>
                <a:spcPts val="0"/>
              </a:spcAft>
              <a:buClr>
                <a:srgbClr val="9BAFB5"/>
              </a:buClr>
              <a:buSzPct val="100000"/>
              <a:buFont typeface="Wingdings" pitchFamily="2" charset="2"/>
              <a:buChar char="Q"/>
              <a:tabLst/>
              <a:defRPr/>
            </a:pPr>
            <a:endParaRPr kumimoji="0" lang="en-US" sz="1000" b="0" i="0" u="none" strike="noStrike" kern="1200" cap="none" spc="0" normalizeH="0" baseline="0" noProof="0" dirty="0">
              <a:ln>
                <a:noFill/>
              </a:ln>
              <a:solidFill>
                <a:srgbClr val="FFFFFF">
                  <a:lumMod val="85000"/>
                  <a:lumOff val="15000"/>
                </a:srgbClr>
              </a:solidFill>
              <a:effectLst/>
              <a:uLnTx/>
              <a:uFillTx/>
              <a:latin typeface="Gill Sans MT" panose="020B0502020104020203"/>
              <a:ea typeface="+mn-ea"/>
              <a:cs typeface="+mn-cs"/>
            </a:endParaRPr>
          </a:p>
          <a:p>
            <a:pPr marL="171450" marR="0" lvl="1" indent="0" algn="l" defTabSz="685800" rtl="0" eaLnBrk="1" fontAlgn="auto" latinLnBrk="0" hangingPunct="1">
              <a:lnSpc>
                <a:spcPct val="90000"/>
              </a:lnSpc>
              <a:spcBef>
                <a:spcPts val="750"/>
              </a:spcBef>
              <a:spcAft>
                <a:spcPts val="0"/>
              </a:spcAft>
              <a:buClr>
                <a:srgbClr val="FFFFFF"/>
              </a:buClr>
              <a:buSzPct val="80000"/>
              <a:buNone/>
              <a:tabLst/>
              <a:defRPr/>
            </a:pPr>
            <a:r>
              <a:rPr kumimoji="0" lang="en-US" sz="2400" b="1"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Arrival/Departure Airfield Control Group ( A/DACG)</a:t>
            </a:r>
            <a:r>
              <a:rPr kumimoji="0" lang="en-US" sz="2400" b="0"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 - a provisional organization designed to assist AMC and the deploying unit in receiving, processing and loading or unloading personnel and equipment.</a:t>
            </a:r>
          </a:p>
          <a:p>
            <a:pPr marL="171450" marR="0" lvl="1" indent="0" algn="l" defTabSz="685800" rtl="0" eaLnBrk="1" fontAlgn="auto" latinLnBrk="0" hangingPunct="1">
              <a:lnSpc>
                <a:spcPct val="90000"/>
              </a:lnSpc>
              <a:spcBef>
                <a:spcPts val="750"/>
              </a:spcBef>
              <a:spcAft>
                <a:spcPts val="0"/>
              </a:spcAft>
              <a:buClr>
                <a:srgbClr val="FFFFFF"/>
              </a:buClr>
              <a:buSzPct val="80000"/>
              <a:buNone/>
              <a:tabLst/>
              <a:defRPr/>
            </a:pPr>
            <a:endParaRPr lang="en-US" sz="2400" dirty="0">
              <a:solidFill>
                <a:srgbClr val="FFFFFF">
                  <a:lumMod val="85000"/>
                  <a:lumOff val="15000"/>
                </a:srgbClr>
              </a:solidFill>
              <a:latin typeface="Arial" panose="020B0604020202020204" pitchFamily="34" charset="0"/>
              <a:cs typeface="Arial" panose="020B0604020202020204" pitchFamily="34" charset="0"/>
            </a:endParaRPr>
          </a:p>
          <a:p>
            <a:pPr marL="171450" marR="0" lvl="1" indent="0" algn="l" defTabSz="685800" rtl="0" eaLnBrk="1" fontAlgn="auto" latinLnBrk="0" hangingPunct="1">
              <a:lnSpc>
                <a:spcPct val="90000"/>
              </a:lnSpc>
              <a:spcBef>
                <a:spcPts val="750"/>
              </a:spcBef>
              <a:spcAft>
                <a:spcPts val="0"/>
              </a:spcAft>
              <a:buClr>
                <a:srgbClr val="FFFFFF"/>
              </a:buClr>
              <a:buSzPct val="80000"/>
              <a:buNone/>
              <a:tabLst/>
              <a:defRPr/>
            </a:pPr>
            <a:r>
              <a:rPr kumimoji="0" lang="en-US" sz="2400" b="1"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Installation Deployment Forces (IDF) </a:t>
            </a:r>
            <a:r>
              <a:rPr kumimoji="0" lang="en-US" sz="2400" b="0"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 includes all installation support elements that assist through the different stages of the deployment process. Functions performed differ between services and installations.</a:t>
            </a:r>
          </a:p>
          <a:p>
            <a:pPr marL="342900" marR="0" lvl="1" indent="-171450" algn="l" defTabSz="685800" rtl="0" eaLnBrk="1" fontAlgn="auto" latinLnBrk="0" hangingPunct="1">
              <a:lnSpc>
                <a:spcPct val="90000"/>
              </a:lnSpc>
              <a:spcBef>
                <a:spcPts val="750"/>
              </a:spcBef>
              <a:spcAft>
                <a:spcPts val="0"/>
              </a:spcAft>
              <a:buClr>
                <a:srgbClr val="9BAFB5"/>
              </a:buClr>
              <a:buSzPct val="80000"/>
              <a:buFont typeface="Wingdings" pitchFamily="2" charset="2"/>
              <a:buChar char="Q"/>
              <a:tabLst/>
              <a:defRPr/>
            </a:pPr>
            <a:endParaRPr kumimoji="0" lang="en-US" sz="2400" b="0" i="0" u="none" strike="noStrike" kern="1200" cap="none" spc="0" normalizeH="0" baseline="0" noProof="0" dirty="0">
              <a:ln>
                <a:noFill/>
              </a:ln>
              <a:solidFill>
                <a:srgbClr val="FFFFFF">
                  <a:lumMod val="85000"/>
                  <a:lumOff val="15000"/>
                </a:srgbClr>
              </a:solidFill>
              <a:effectLst/>
              <a:uLnTx/>
              <a:uFillTx/>
              <a:latin typeface="Gill Sans MT" panose="020B0502020104020203"/>
              <a:ea typeface="+mn-ea"/>
              <a:cs typeface="+mn-cs"/>
            </a:endParaRPr>
          </a:p>
          <a:p>
            <a:pPr marL="171450" marR="0" lvl="0" indent="-171450" algn="l" defTabSz="685800" rtl="0" eaLnBrk="1" fontAlgn="auto" latinLnBrk="0" hangingPunct="1">
              <a:lnSpc>
                <a:spcPct val="100000"/>
              </a:lnSpc>
              <a:spcBef>
                <a:spcPts val="750"/>
              </a:spcBef>
              <a:spcAft>
                <a:spcPts val="0"/>
              </a:spcAft>
              <a:buClr>
                <a:srgbClr val="9BAFB5"/>
              </a:buClr>
              <a:buSzPct val="100000"/>
              <a:buFont typeface="Arial" panose="020B0604020202020204" pitchFamily="34" charset="0"/>
              <a:buNone/>
              <a:tabLst/>
              <a:defRPr/>
            </a:pPr>
            <a:endParaRPr kumimoji="0" lang="en-US" sz="2800" b="0" i="0" u="none" strike="noStrike" kern="1200" cap="none" spc="0" normalizeH="0" baseline="0" noProof="0" dirty="0">
              <a:ln>
                <a:noFill/>
              </a:ln>
              <a:solidFill>
                <a:srgbClr val="FFFFFF">
                  <a:lumMod val="85000"/>
                  <a:lumOff val="1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535575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Right Effects, Right Place, Right Time</a:t>
            </a:r>
          </a:p>
        </p:txBody>
      </p:sp>
      <p:sp>
        <p:nvSpPr>
          <p:cNvPr id="5" name="Rectangle 3"/>
          <p:cNvSpPr txBox="1">
            <a:spLocks noChangeArrowheads="1"/>
          </p:cNvSpPr>
          <p:nvPr/>
        </p:nvSpPr>
        <p:spPr>
          <a:xfrm>
            <a:off x="496613" y="2501463"/>
            <a:ext cx="8991600" cy="3048000"/>
          </a:xfrm>
          <a:prstGeom prst="rect">
            <a:avLst/>
          </a:prstGeom>
        </p:spPr>
        <p:txBody>
          <a:bodyPr lIns="90488" tIns="44450" rIns="90488" bIns="44450"/>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
                <a:srgbClr val="FFFFFF"/>
              </a:buClr>
              <a:buSzPct val="100000"/>
              <a:buNone/>
              <a:tabLst/>
              <a:defRPr/>
            </a:pPr>
            <a:r>
              <a:rPr kumimoji="0" lang="en-US" sz="4000" b="1" i="0" u="none" strike="noStrike" kern="1200" cap="none" spc="0" normalizeH="0" baseline="0" noProof="0" dirty="0">
                <a:ln>
                  <a:noFill/>
                </a:ln>
                <a:solidFill>
                  <a:srgbClr val="FFFFFF">
                    <a:lumMod val="85000"/>
                    <a:lumOff val="15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Functions</a:t>
            </a:r>
          </a:p>
          <a:p>
            <a:pPr marL="171450" marR="0" lvl="0" indent="-171450" algn="l" defTabSz="685800" rtl="0" eaLnBrk="1" fontAlgn="auto" latinLnBrk="0" hangingPunct="1">
              <a:lnSpc>
                <a:spcPct val="100000"/>
              </a:lnSpc>
              <a:spcBef>
                <a:spcPts val="750"/>
              </a:spcBef>
              <a:spcAft>
                <a:spcPts val="0"/>
              </a:spcAft>
              <a:buClr>
                <a:srgbClr val="FFFFFF"/>
              </a:buClr>
              <a:buSzPct val="100000"/>
              <a:buFont typeface="Wingdings" panose="05000000000000000000" pitchFamily="2" charset="2"/>
              <a:buChar char="Ø"/>
              <a:tabLst/>
              <a:defRPr/>
            </a:pPr>
            <a:endParaRPr kumimoji="0" lang="en-US" sz="2800" b="0" i="0" u="none" strike="noStrike" kern="1200" cap="none" spc="0" normalizeH="0" baseline="0" noProof="0" dirty="0">
              <a:ln>
                <a:noFill/>
              </a:ln>
              <a:solidFill>
                <a:srgbClr val="FFFFFF">
                  <a:lumMod val="85000"/>
                  <a:lumOff val="15000"/>
                </a:srgbClr>
              </a:solidFill>
              <a:effectLst/>
              <a:uLnTx/>
              <a:uFillTx/>
              <a:latin typeface="Gill Sans MT" panose="020B0502020104020203"/>
              <a:ea typeface="+mn-ea"/>
              <a:cs typeface="+mn-cs"/>
            </a:endParaRPr>
          </a:p>
          <a:p>
            <a:pPr marL="342900" marR="0" lvl="1" indent="-171450" algn="l" defTabSz="685800" rtl="0" eaLnBrk="1" fontAlgn="auto" latinLnBrk="0" hangingPunct="1">
              <a:lnSpc>
                <a:spcPct val="90000"/>
              </a:lnSpc>
              <a:spcBef>
                <a:spcPts val="750"/>
              </a:spcBef>
              <a:spcAft>
                <a:spcPts val="0"/>
              </a:spcAft>
              <a:buClr>
                <a:srgbClr val="FFFFFF"/>
              </a:buClr>
              <a:buSzPct val="80000"/>
              <a:buFont typeface="Wingdings" panose="05000000000000000000" pitchFamily="2" charset="2"/>
              <a:buChar char="Ø"/>
              <a:tabLst/>
              <a:defRPr/>
            </a:pPr>
            <a:endParaRPr kumimoji="0" lang="en-US" sz="2400" b="0" i="0" u="none" strike="noStrike" kern="1200" cap="none" spc="0" normalizeH="0" baseline="0" noProof="0" dirty="0">
              <a:ln>
                <a:noFill/>
              </a:ln>
              <a:solidFill>
                <a:srgbClr val="FFFFFF">
                  <a:lumMod val="85000"/>
                  <a:lumOff val="15000"/>
                </a:srgbClr>
              </a:solidFill>
              <a:effectLst/>
              <a:uLnTx/>
              <a:uFillTx/>
              <a:latin typeface="Gill Sans MT" panose="020B0502020104020203"/>
              <a:ea typeface="+mn-ea"/>
              <a:cs typeface="+mn-cs"/>
            </a:endParaRPr>
          </a:p>
          <a:p>
            <a:pPr marL="171450" marR="0" lvl="0" indent="-171450" algn="l" defTabSz="685800" rtl="0" eaLnBrk="1" fontAlgn="auto" latinLnBrk="0" hangingPunct="1">
              <a:lnSpc>
                <a:spcPct val="100000"/>
              </a:lnSpc>
              <a:spcBef>
                <a:spcPts val="750"/>
              </a:spcBef>
              <a:spcAft>
                <a:spcPts val="0"/>
              </a:spcAft>
              <a:buClr>
                <a:srgbClr val="FFFFFF"/>
              </a:buClr>
              <a:buSzPct val="100000"/>
              <a:buFont typeface="Wingdings" panose="05000000000000000000" pitchFamily="2" charset="2"/>
              <a:buChar char="Ø"/>
              <a:tabLst/>
              <a:defRPr/>
            </a:pPr>
            <a:endParaRPr kumimoji="0" lang="en-US" sz="2800" b="0" i="0" u="none" strike="noStrike" kern="1200" cap="none" spc="0" normalizeH="0" baseline="0" noProof="0" dirty="0">
              <a:ln>
                <a:noFill/>
              </a:ln>
              <a:solidFill>
                <a:srgbClr val="FFFFFF">
                  <a:lumMod val="85000"/>
                  <a:lumOff val="15000"/>
                </a:srgbClr>
              </a:solidFill>
              <a:effectLst/>
              <a:uLnTx/>
              <a:uFillTx/>
              <a:latin typeface="Gill Sans MT" panose="020B0502020104020203"/>
              <a:ea typeface="+mn-ea"/>
              <a:cs typeface="+mn-cs"/>
            </a:endParaRPr>
          </a:p>
        </p:txBody>
      </p:sp>
      <p:pic>
        <p:nvPicPr>
          <p:cNvPr id="6" name="Picture 2" descr="Picture1"/>
          <p:cNvPicPr>
            <a:picLocks noChangeAspect="1" noChangeArrowheads="1"/>
          </p:cNvPicPr>
          <p:nvPr/>
        </p:nvPicPr>
        <p:blipFill>
          <a:blip r:embed="rId3" cstate="print">
            <a:lum contrast="20000"/>
            <a:grayscl/>
          </a:blip>
          <a:srcRect/>
          <a:stretch>
            <a:fillRect/>
          </a:stretch>
        </p:blipFill>
        <p:spPr bwMode="auto">
          <a:xfrm>
            <a:off x="3331868" y="384915"/>
            <a:ext cx="5528261" cy="4529959"/>
          </a:xfrm>
          <a:prstGeom prst="rect">
            <a:avLst/>
          </a:prstGeom>
          <a:noFill/>
          <a:ln w="9525" algn="ctr">
            <a:miter lim="800000"/>
            <a:headEnd/>
            <a:tailEnd/>
          </a:ln>
        </p:spPr>
      </p:pic>
      <p:sp>
        <p:nvSpPr>
          <p:cNvPr id="7" name="TextBox 6"/>
          <p:cNvSpPr txBox="1"/>
          <p:nvPr/>
        </p:nvSpPr>
        <p:spPr>
          <a:xfrm>
            <a:off x="2400298" y="5213929"/>
            <a:ext cx="7391400" cy="1015663"/>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C000"/>
                </a:solidFill>
                <a:effectLst/>
                <a:uLnTx/>
                <a:uFillTx/>
                <a:latin typeface="Arial" charset="0"/>
              </a:rPr>
              <a:t>AMC will provide and operate Air Force-unique MHE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C000"/>
                </a:solidFill>
                <a:effectLst/>
                <a:uLnTx/>
                <a:uFillTx/>
                <a:latin typeface="Arial" charset="0"/>
              </a:rPr>
              <a:t>that is required but beyond the capability of the user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C000"/>
                </a:solidFill>
                <a:effectLst/>
                <a:uLnTx/>
                <a:uFillTx/>
                <a:latin typeface="Arial" charset="0"/>
              </a:rPr>
              <a:t>to provide, e.g., K-loaders</a:t>
            </a:r>
            <a:endParaRPr kumimoji="0" lang="en-US" sz="2000" b="0" i="0" u="none" strike="noStrike" kern="0" cap="none" spc="0" normalizeH="0" baseline="0" noProof="0" dirty="0">
              <a:ln>
                <a:noFill/>
              </a:ln>
              <a:solidFill>
                <a:srgbClr val="000066"/>
              </a:solidFill>
              <a:effectLst/>
              <a:uLnTx/>
              <a:uFillTx/>
              <a:latin typeface="Arial" charset="0"/>
            </a:endParaRPr>
          </a:p>
        </p:txBody>
      </p:sp>
    </p:spTree>
    <p:extLst>
      <p:ext uri="{BB962C8B-B14F-4D97-AF65-F5344CB8AC3E}">
        <p14:creationId xmlns:p14="http://schemas.microsoft.com/office/powerpoint/2010/main" val="18373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Right Effects, Right Place, Right Time</a:t>
            </a:r>
          </a:p>
        </p:txBody>
      </p:sp>
      <p:sp>
        <p:nvSpPr>
          <p:cNvPr id="7" name="Rectangle 6"/>
          <p:cNvSpPr txBox="1">
            <a:spLocks noChangeArrowheads="1"/>
          </p:cNvSpPr>
          <p:nvPr/>
        </p:nvSpPr>
        <p:spPr>
          <a:xfrm>
            <a:off x="194441" y="765941"/>
            <a:ext cx="5297214" cy="5326117"/>
          </a:xfrm>
          <a:prstGeom prst="rect">
            <a:avLst/>
          </a:prstGeom>
        </p:spPr>
        <p:txBody>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a:buClr>
                <a:schemeClr val="tx1"/>
              </a:buClr>
              <a:buFont typeface="Wingdings" panose="05000000000000000000" pitchFamily="2" charset="2"/>
              <a:buChar char="Ø"/>
              <a:defRPr/>
            </a:pPr>
            <a:r>
              <a:rPr lang="en-US" sz="1800" b="1" dirty="0">
                <a:solidFill>
                  <a:schemeClr val="bg1"/>
                </a:solidFill>
                <a:latin typeface="Arial" panose="020B0604020202020204" pitchFamily="34" charset="0"/>
                <a:cs typeface="Arial" panose="020B0604020202020204" pitchFamily="34" charset="0"/>
              </a:rPr>
              <a:t>You may not carry on your person:</a:t>
            </a:r>
          </a:p>
          <a:p>
            <a:pPr lvl="1">
              <a:buClr>
                <a:schemeClr val="tx1"/>
              </a:buClr>
              <a:buFont typeface="Wingdings" panose="05000000000000000000" pitchFamily="2" charset="2"/>
              <a:buChar char="q"/>
              <a:defRPr/>
            </a:pPr>
            <a:r>
              <a:rPr lang="en-US" sz="1800" dirty="0">
                <a:solidFill>
                  <a:schemeClr val="bg1"/>
                </a:solidFill>
                <a:latin typeface="Arial" panose="020B0604020202020204" pitchFamily="34" charset="0"/>
                <a:cs typeface="Arial" panose="020B0604020202020204" pitchFamily="34" charset="0"/>
              </a:rPr>
              <a:t> </a:t>
            </a:r>
            <a:r>
              <a:rPr lang="en-US" sz="1800" dirty="0">
                <a:solidFill>
                  <a:srgbClr val="FF0000"/>
                </a:solidFill>
                <a:latin typeface="Arial" panose="020B0604020202020204" pitchFamily="34" charset="0"/>
                <a:cs typeface="Arial" panose="020B0604020202020204" pitchFamily="34" charset="0"/>
              </a:rPr>
              <a:t>Shotguns with barrels under 18” long</a:t>
            </a:r>
          </a:p>
          <a:p>
            <a:pPr lvl="1">
              <a:buClr>
                <a:schemeClr val="tx1"/>
              </a:buClr>
              <a:buFont typeface="Wingdings" panose="05000000000000000000" pitchFamily="2" charset="2"/>
              <a:buChar char="q"/>
              <a:defRPr/>
            </a:pPr>
            <a:r>
              <a:rPr lang="en-US" sz="1800" dirty="0">
                <a:solidFill>
                  <a:srgbClr val="FF0000"/>
                </a:solidFill>
                <a:latin typeface="Arial" panose="020B0604020202020204" pitchFamily="34" charset="0"/>
                <a:cs typeface="Arial" panose="020B0604020202020204" pitchFamily="34" charset="0"/>
              </a:rPr>
              <a:t> Rifles with barrels under 16” long</a:t>
            </a:r>
          </a:p>
          <a:p>
            <a:pPr lvl="1">
              <a:buClr>
                <a:schemeClr val="tx1"/>
              </a:buClr>
              <a:buFont typeface="Wingdings" panose="05000000000000000000" pitchFamily="2" charset="2"/>
              <a:buChar char="q"/>
              <a:defRPr/>
            </a:pPr>
            <a:r>
              <a:rPr lang="en-US" sz="1800" dirty="0">
                <a:solidFill>
                  <a:srgbClr val="FF0000"/>
                </a:solidFill>
                <a:latin typeface="Arial" panose="020B0604020202020204" pitchFamily="34" charset="0"/>
                <a:cs typeface="Arial" panose="020B0604020202020204" pitchFamily="34" charset="0"/>
              </a:rPr>
              <a:t> Automatic weapons</a:t>
            </a:r>
          </a:p>
          <a:p>
            <a:pPr lvl="1">
              <a:buClr>
                <a:schemeClr val="tx1"/>
              </a:buClr>
              <a:buFont typeface="Wingdings" panose="05000000000000000000" pitchFamily="2" charset="2"/>
              <a:buChar char="q"/>
              <a:defRPr/>
            </a:pPr>
            <a:r>
              <a:rPr lang="en-US" sz="1800" dirty="0">
                <a:solidFill>
                  <a:srgbClr val="FF0000"/>
                </a:solidFill>
                <a:latin typeface="Arial" panose="020B0604020202020204" pitchFamily="34" charset="0"/>
                <a:cs typeface="Arial" panose="020B0604020202020204" pitchFamily="34" charset="0"/>
              </a:rPr>
              <a:t> Switchblade knives</a:t>
            </a:r>
          </a:p>
          <a:p>
            <a:pPr lvl="1">
              <a:buClr>
                <a:schemeClr val="tx1"/>
              </a:buClr>
              <a:buFont typeface="Wingdings" panose="05000000000000000000" pitchFamily="2" charset="2"/>
              <a:buChar char="q"/>
              <a:defRPr/>
            </a:pPr>
            <a:r>
              <a:rPr lang="en-US" sz="1800" dirty="0">
                <a:solidFill>
                  <a:srgbClr val="FF0000"/>
                </a:solidFill>
                <a:latin typeface="Arial" panose="020B0604020202020204" pitchFamily="34" charset="0"/>
                <a:cs typeface="Arial" panose="020B0604020202020204" pitchFamily="34" charset="0"/>
              </a:rPr>
              <a:t> Brass knuckles</a:t>
            </a:r>
          </a:p>
          <a:p>
            <a:pPr lvl="1">
              <a:buClr>
                <a:schemeClr val="tx1"/>
              </a:buClr>
              <a:buFont typeface="Wingdings" panose="05000000000000000000" pitchFamily="2" charset="2"/>
              <a:buChar char="q"/>
              <a:defRPr/>
            </a:pPr>
            <a:r>
              <a:rPr lang="en-US" sz="1800" dirty="0">
                <a:solidFill>
                  <a:srgbClr val="FF0000"/>
                </a:solidFill>
                <a:latin typeface="Arial" panose="020B0604020202020204" pitchFamily="34" charset="0"/>
                <a:cs typeface="Arial" panose="020B0604020202020204" pitchFamily="34" charset="0"/>
              </a:rPr>
              <a:t> Incendiary devices (e.g., flares)</a:t>
            </a:r>
          </a:p>
          <a:p>
            <a:pPr lvl="1">
              <a:buClr>
                <a:schemeClr val="tx1"/>
              </a:buClr>
              <a:buFont typeface="Wingdings" panose="05000000000000000000" pitchFamily="2" charset="2"/>
              <a:buChar char="q"/>
              <a:defRPr/>
            </a:pPr>
            <a:r>
              <a:rPr lang="en-US" sz="1800" dirty="0">
                <a:solidFill>
                  <a:srgbClr val="FF0000"/>
                </a:solidFill>
                <a:latin typeface="Arial" panose="020B0604020202020204" pitchFamily="34" charset="0"/>
                <a:cs typeface="Arial" panose="020B0604020202020204" pitchFamily="34" charset="0"/>
              </a:rPr>
              <a:t> Tear gas or mace </a:t>
            </a:r>
          </a:p>
          <a:p>
            <a:pPr lvl="1">
              <a:buClr>
                <a:schemeClr val="tx1"/>
              </a:buClr>
              <a:buFont typeface="Wingdings" panose="05000000000000000000" pitchFamily="2" charset="2"/>
              <a:buChar char="q"/>
              <a:defRPr/>
            </a:pPr>
            <a:r>
              <a:rPr lang="en-US" sz="1800" dirty="0">
                <a:solidFill>
                  <a:srgbClr val="FF0000"/>
                </a:solidFill>
                <a:latin typeface="Arial" panose="020B0604020202020204" pitchFamily="34" charset="0"/>
                <a:cs typeface="Arial" panose="020B0604020202020204" pitchFamily="34" charset="0"/>
              </a:rPr>
              <a:t> Gunpowder, cartridges, or primers</a:t>
            </a:r>
          </a:p>
          <a:p>
            <a:pPr lvl="1">
              <a:buClr>
                <a:schemeClr val="tx1"/>
              </a:buClr>
              <a:buFont typeface="Wingdings" panose="05000000000000000000" pitchFamily="2" charset="2"/>
              <a:buChar char="q"/>
              <a:defRPr/>
            </a:pPr>
            <a:r>
              <a:rPr lang="en-US" sz="1800" dirty="0">
                <a:solidFill>
                  <a:srgbClr val="FF0000"/>
                </a:solidFill>
                <a:latin typeface="Arial" panose="020B0604020202020204" pitchFamily="34" charset="0"/>
                <a:cs typeface="Arial" panose="020B0604020202020204" pitchFamily="34" charset="0"/>
              </a:rPr>
              <a:t> All torch lighters</a:t>
            </a:r>
          </a:p>
          <a:p>
            <a:pPr lvl="1">
              <a:buClr>
                <a:schemeClr val="tx1"/>
              </a:buClr>
              <a:buFont typeface="Wingdings" panose="05000000000000000000" pitchFamily="2" charset="2"/>
              <a:buChar char="q"/>
              <a:defRPr/>
            </a:pPr>
            <a:r>
              <a:rPr lang="en-US" sz="1800" dirty="0">
                <a:solidFill>
                  <a:srgbClr val="FF0000"/>
                </a:solidFill>
                <a:latin typeface="Arial" panose="020B0604020202020204" pitchFamily="34" charset="0"/>
                <a:cs typeface="Arial" panose="020B0604020202020204" pitchFamily="34" charset="0"/>
              </a:rPr>
              <a:t> These government issued items may be shipped in properly packed, </a:t>
            </a:r>
          </a:p>
          <a:p>
            <a:pPr lvl="1">
              <a:buClr>
                <a:schemeClr val="tx1"/>
              </a:buClr>
              <a:buFont typeface="Wingdings" panose="05000000000000000000" pitchFamily="2" charset="2"/>
              <a:buChar char="q"/>
              <a:defRPr/>
            </a:pPr>
            <a:r>
              <a:rPr lang="en-US" sz="1800" dirty="0">
                <a:solidFill>
                  <a:srgbClr val="FF0000"/>
                </a:solidFill>
                <a:latin typeface="Arial" panose="020B0604020202020204" pitchFamily="34" charset="0"/>
                <a:cs typeface="Arial" panose="020B0604020202020204" pitchFamily="34" charset="0"/>
              </a:rPr>
              <a:t> checked baggage/containers.</a:t>
            </a:r>
          </a:p>
        </p:txBody>
      </p:sp>
      <p:sp>
        <p:nvSpPr>
          <p:cNvPr id="8" name="Rectangle 3"/>
          <p:cNvSpPr txBox="1">
            <a:spLocks noChangeArrowheads="1"/>
          </p:cNvSpPr>
          <p:nvPr/>
        </p:nvSpPr>
        <p:spPr>
          <a:xfrm>
            <a:off x="7315199" y="978775"/>
            <a:ext cx="4682359" cy="4900448"/>
          </a:xfrm>
          <a:prstGeom prst="rect">
            <a:avLst/>
          </a:prstGeom>
        </p:spPr>
        <p:txBody>
          <a:bodyPr lIns="90488" tIns="44450" rIns="90488" bIns="44450"/>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438150" marR="0" lvl="0" indent="0" algn="l" defTabSz="685800" rtl="0" eaLnBrk="1" fontAlgn="auto" latinLnBrk="0" hangingPunct="1">
              <a:lnSpc>
                <a:spcPct val="100000"/>
              </a:lnSpc>
              <a:spcBef>
                <a:spcPts val="750"/>
              </a:spcBef>
              <a:spcAft>
                <a:spcPts val="0"/>
              </a:spcAft>
              <a:buClr>
                <a:srgbClr val="FFFFFF"/>
              </a:buClr>
              <a:buSzTx/>
              <a:buNone/>
              <a:tabLst/>
              <a:defRPr/>
            </a:pPr>
            <a:r>
              <a:rPr kumimoji="0" lang="en-US" sz="2400" b="1"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These</a:t>
            </a:r>
            <a:r>
              <a:rPr kumimoji="0" lang="en-US" sz="2400" b="1" i="0" u="none" strike="noStrike" kern="1200" cap="none" spc="0" normalizeH="0" baseline="0" noProof="0" dirty="0">
                <a:ln>
                  <a:noFill/>
                </a:ln>
                <a:solidFill>
                  <a:srgbClr val="FFFFFF">
                    <a:lumMod val="85000"/>
                    <a:lumOff val="15000"/>
                  </a:srgbClr>
                </a:solidFill>
                <a:effectLst/>
                <a:uLnTx/>
                <a:uFillTx/>
                <a:latin typeface="Arial Black" panose="020B0A04020102020204" pitchFamily="34" charset="0"/>
                <a:ea typeface="+mn-ea"/>
              </a:rPr>
              <a:t> </a:t>
            </a:r>
            <a:r>
              <a:rPr kumimoji="0" lang="en-US" sz="2400" b="1"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items may be shipped in checked baggage:</a:t>
            </a:r>
          </a:p>
          <a:p>
            <a:pPr marL="1162050" marR="0" lvl="1" indent="-342900" algn="l" defTabSz="685800" rtl="0" eaLnBrk="1" fontAlgn="auto" latinLnBrk="0" hangingPunct="1">
              <a:lnSpc>
                <a:spcPct val="100000"/>
              </a:lnSpc>
              <a:spcBef>
                <a:spcPts val="750"/>
              </a:spcBef>
              <a:spcAft>
                <a:spcPts val="0"/>
              </a:spcAft>
              <a:buClr>
                <a:srgbClr val="FFFFF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Unloaded government weapons</a:t>
            </a:r>
          </a:p>
          <a:p>
            <a:pPr marL="1276350" lvl="1" indent="-457200">
              <a:buClr>
                <a:srgbClr val="FFFFFF"/>
              </a:buClr>
              <a:defRPr/>
            </a:pPr>
            <a:r>
              <a:rPr kumimoji="0" lang="en-US" sz="2550" b="0"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Weapons/ammo count against your authorized weight allowance</a:t>
            </a:r>
          </a:p>
          <a:p>
            <a:pPr marL="1162050" lvl="1" indent="-342900">
              <a:buClr>
                <a:srgbClr val="FFFFFF"/>
              </a:buClr>
              <a:defRPr/>
            </a:pPr>
            <a:r>
              <a:rPr kumimoji="0" lang="en-US" sz="2400" b="0"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Knives or knife-like items</a:t>
            </a:r>
          </a:p>
          <a:p>
            <a:pPr marL="990600" marR="0" lvl="1" indent="-533400" defTabSz="685800" rtl="0" eaLnBrk="1" fontAlgn="auto" latinLnBrk="0" hangingPunct="1">
              <a:lnSpc>
                <a:spcPct val="100000"/>
              </a:lnSpc>
              <a:spcBef>
                <a:spcPts val="750"/>
              </a:spcBef>
              <a:spcAft>
                <a:spcPts val="0"/>
              </a:spcAft>
              <a:buClr>
                <a:srgbClr val="9BAFB5"/>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lumMod val="85000"/>
                  <a:lumOff val="15000"/>
                </a:srgbClr>
              </a:solidFill>
              <a:effectLst/>
              <a:uLnTx/>
              <a:uFillTx/>
              <a:latin typeface="Gill Sans MT" panose="020B0502020104020203"/>
              <a:ea typeface="+mn-ea"/>
            </a:endParaRPr>
          </a:p>
        </p:txBody>
      </p:sp>
      <p:sp>
        <p:nvSpPr>
          <p:cNvPr id="10" name="Rectangle 3"/>
          <p:cNvSpPr txBox="1">
            <a:spLocks noChangeArrowheads="1"/>
          </p:cNvSpPr>
          <p:nvPr/>
        </p:nvSpPr>
        <p:spPr>
          <a:xfrm>
            <a:off x="5027886" y="2266402"/>
            <a:ext cx="2136227" cy="3030812"/>
          </a:xfrm>
          <a:prstGeom prst="rect">
            <a:avLst/>
          </a:prstGeom>
        </p:spPr>
        <p:txBody>
          <a:bodyPr lIns="90488" tIns="44450" rIns="90488" bIns="44450"/>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R="0" lvl="0" algn="ctr" defTabSz="685800" rtl="0" eaLnBrk="1" fontAlgn="auto" latinLnBrk="0" hangingPunct="1">
              <a:lnSpc>
                <a:spcPct val="100000"/>
              </a:lnSpc>
              <a:spcBef>
                <a:spcPts val="750"/>
              </a:spcBef>
              <a:spcAft>
                <a:spcPts val="0"/>
              </a:spcAft>
              <a:buClr>
                <a:srgbClr val="FFFFFF"/>
              </a:buClr>
              <a:buSzTx/>
              <a:buFont typeface="Wingdings" panose="05000000000000000000" pitchFamily="2" charset="2"/>
              <a:buChar char="v"/>
              <a:tabLst/>
              <a:defRPr/>
            </a:pPr>
            <a:r>
              <a:rPr kumimoji="0" lang="en-US" sz="1400"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Alcohol</a:t>
            </a:r>
          </a:p>
          <a:p>
            <a:pPr marL="342900" marR="0" lvl="1" indent="-171450" defTabSz="685800" rtl="0" eaLnBrk="1" fontAlgn="auto" latinLnBrk="0" hangingPunct="1">
              <a:lnSpc>
                <a:spcPct val="100000"/>
              </a:lnSpc>
              <a:spcBef>
                <a:spcPts val="750"/>
              </a:spcBef>
              <a:spcAft>
                <a:spcPts val="0"/>
              </a:spcAft>
              <a:buClr>
                <a:srgbClr val="FFFFFF"/>
              </a:buClr>
              <a:buSzTx/>
              <a:buFont typeface="Wingdings" panose="05000000000000000000" pitchFamily="2" charset="2"/>
              <a:buChar char="Ø"/>
              <a:tabLst/>
              <a:defRPr/>
            </a:pPr>
            <a:r>
              <a:rPr kumimoji="0" lang="en-US" sz="1400"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 You cannot ship alcoholic beverages in checked baggage</a:t>
            </a:r>
          </a:p>
          <a:p>
            <a:pPr marL="342900" marR="0" lvl="1" indent="-171450" defTabSz="685800" rtl="0" eaLnBrk="1" fontAlgn="auto" latinLnBrk="0" hangingPunct="1">
              <a:lnSpc>
                <a:spcPct val="100000"/>
              </a:lnSpc>
              <a:spcBef>
                <a:spcPts val="750"/>
              </a:spcBef>
              <a:spcAft>
                <a:spcPts val="0"/>
              </a:spcAft>
              <a:buClr>
                <a:srgbClr val="FFFFFF"/>
              </a:buClr>
              <a:buSzTx/>
              <a:buFont typeface="Wingdings" panose="05000000000000000000" pitchFamily="2" charset="2"/>
              <a:buChar char="Ø"/>
              <a:tabLst/>
              <a:defRPr/>
            </a:pPr>
            <a:r>
              <a:rPr kumimoji="0" lang="en-US" sz="1400"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 Individuals who are obviously intoxicated will not be allowed on board</a:t>
            </a:r>
          </a:p>
          <a:p>
            <a:pPr marR="0" lvl="0" algn="ctr" defTabSz="685800" rtl="0" eaLnBrk="1" fontAlgn="auto" latinLnBrk="0" hangingPunct="1">
              <a:lnSpc>
                <a:spcPct val="100000"/>
              </a:lnSpc>
              <a:spcBef>
                <a:spcPts val="750"/>
              </a:spcBef>
              <a:spcAft>
                <a:spcPts val="0"/>
              </a:spcAft>
              <a:buClr>
                <a:srgbClr val="FFFFFF"/>
              </a:buClr>
              <a:buSzTx/>
              <a:buFont typeface="Wingdings" panose="05000000000000000000" pitchFamily="2" charset="2"/>
              <a:buChar char="v"/>
              <a:tabLst/>
              <a:defRPr/>
            </a:pPr>
            <a:r>
              <a:rPr kumimoji="0" lang="en-US" sz="1400" i="0" u="none" strike="noStrike" kern="1200" cap="none" spc="0" normalizeH="0" baseline="0" noProof="0" dirty="0">
                <a:ln>
                  <a:noFill/>
                </a:ln>
                <a:solidFill>
                  <a:srgbClr val="FFFFFF">
                    <a:lumMod val="85000"/>
                    <a:lumOff val="15000"/>
                  </a:srgbClr>
                </a:solidFill>
                <a:effectLst/>
                <a:uLnTx/>
                <a:uFillTx/>
                <a:latin typeface="Arial" panose="020B0604020202020204" pitchFamily="34" charset="0"/>
                <a:ea typeface="+mn-ea"/>
                <a:cs typeface="Arial" panose="020B0604020202020204" pitchFamily="34" charset="0"/>
              </a:rPr>
              <a:t>Illegal drugs</a:t>
            </a:r>
          </a:p>
        </p:txBody>
      </p:sp>
      <p:sp>
        <p:nvSpPr>
          <p:cNvPr id="2" name="TextBox 1">
            <a:extLst>
              <a:ext uri="{FF2B5EF4-FFF2-40B4-BE49-F238E27FC236}">
                <a16:creationId xmlns:a16="http://schemas.microsoft.com/office/drawing/2014/main" id="{9E1B4B02-DEF5-82C4-3E33-A220D8D5FD56}"/>
              </a:ext>
            </a:extLst>
          </p:cNvPr>
          <p:cNvSpPr txBox="1"/>
          <p:nvPr/>
        </p:nvSpPr>
        <p:spPr>
          <a:xfrm>
            <a:off x="11487807" y="6356350"/>
            <a:ext cx="409903" cy="369332"/>
          </a:xfrm>
          <a:prstGeom prst="rect">
            <a:avLst/>
          </a:prstGeom>
          <a:noFill/>
        </p:spPr>
        <p:txBody>
          <a:bodyPr wrap="square" rtlCol="0">
            <a:spAutoFit/>
          </a:bodyPr>
          <a:lstStyle/>
          <a:p>
            <a:r>
              <a:rPr lang="en-US" dirty="0">
                <a:solidFill>
                  <a:schemeClr val="bg1"/>
                </a:solidFill>
              </a:rPr>
              <a:t>Q</a:t>
            </a:r>
          </a:p>
        </p:txBody>
      </p:sp>
    </p:spTree>
    <p:extLst>
      <p:ext uri="{BB962C8B-B14F-4D97-AF65-F5344CB8AC3E}">
        <p14:creationId xmlns:p14="http://schemas.microsoft.com/office/powerpoint/2010/main" val="211317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8"/>
            <a:ext cx="10515600" cy="1325563"/>
          </a:xfrm>
        </p:spPr>
        <p:txBody>
          <a:bodyPr/>
          <a:lstStyle/>
          <a:p>
            <a:pPr algn="ctr"/>
            <a:r>
              <a:rPr lang="en-US" dirty="0">
                <a:solidFill>
                  <a:schemeClr val="bg1"/>
                </a:solidFill>
                <a:effectLst>
                  <a:outerShdw blurRad="38100" dist="38100" dir="2700000" algn="tl">
                    <a:srgbClr val="000000">
                      <a:alpha val="43137"/>
                    </a:srgbClr>
                  </a:outerShdw>
                </a:effectLst>
              </a:rPr>
              <a:t>QUESTIONS?</a:t>
            </a:r>
          </a:p>
        </p:txBody>
      </p:sp>
      <p:sp>
        <p:nvSpPr>
          <p:cNvPr id="4" name="Footer Placeholder 3"/>
          <p:cNvSpPr>
            <a:spLocks noGrp="1"/>
          </p:cNvSpPr>
          <p:nvPr>
            <p:ph type="ftr" sz="quarter" idx="11"/>
          </p:nvPr>
        </p:nvSpPr>
        <p:spPr/>
        <p:txBody>
          <a:bodyPr/>
          <a:lstStyle/>
          <a:p>
            <a:r>
              <a:rPr lang="en-US"/>
              <a:t>Right Effects, Right Place, Right Time</a:t>
            </a:r>
          </a:p>
        </p:txBody>
      </p:sp>
    </p:spTree>
    <p:extLst>
      <p:ext uri="{BB962C8B-B14F-4D97-AF65-F5344CB8AC3E}">
        <p14:creationId xmlns:p14="http://schemas.microsoft.com/office/powerpoint/2010/main" val="43810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ontent Placeholder 1"/>
          <p:cNvGraphicFramePr>
            <a:graphicFrameLocks/>
          </p:cNvGraphicFramePr>
          <p:nvPr>
            <p:extLst>
              <p:ext uri="{D42A27DB-BD31-4B8C-83A1-F6EECF244321}">
                <p14:modId xmlns:p14="http://schemas.microsoft.com/office/powerpoint/2010/main" val="846619500"/>
              </p:ext>
            </p:extLst>
          </p:nvPr>
        </p:nvGraphicFramePr>
        <p:xfrm>
          <a:off x="2226733" y="1337733"/>
          <a:ext cx="8458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790700" y="835164"/>
            <a:ext cx="9144000" cy="707886"/>
          </a:xfrm>
          <a:prstGeom prst="rect">
            <a:avLst/>
          </a:prstGeom>
          <a:noFill/>
        </p:spPr>
        <p:txBody>
          <a:bodyPr wrap="square" rtlCol="0">
            <a:spAutoFit/>
          </a:bodyPr>
          <a:lstStyle/>
          <a:p>
            <a:pPr algn="ctr" fontAlgn="base">
              <a:spcBef>
                <a:spcPct val="0"/>
              </a:spcBef>
              <a:spcAft>
                <a:spcPct val="0"/>
              </a:spcAft>
            </a:pPr>
            <a:r>
              <a:rPr lang="en-US" sz="4000" b="1" dirty="0">
                <a:solidFill>
                  <a:srgbClr val="FFFFFF"/>
                </a:solidFill>
                <a:latin typeface="Arial" panose="020B0604020202020204" pitchFamily="34" charset="0"/>
                <a:cs typeface="Arial" panose="020B0604020202020204" pitchFamily="34" charset="0"/>
              </a:rPr>
              <a:t>OVERVIEW</a:t>
            </a:r>
          </a:p>
        </p:txBody>
      </p:sp>
    </p:spTree>
    <p:extLst>
      <p:ext uri="{BB962C8B-B14F-4D97-AF65-F5344CB8AC3E}">
        <p14:creationId xmlns:p14="http://schemas.microsoft.com/office/powerpoint/2010/main" val="2837999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ontent Placeholder 1"/>
          <p:cNvGraphicFramePr>
            <a:graphicFrameLocks/>
          </p:cNvGraphicFramePr>
          <p:nvPr>
            <p:extLst>
              <p:ext uri="{D42A27DB-BD31-4B8C-83A1-F6EECF244321}">
                <p14:modId xmlns:p14="http://schemas.microsoft.com/office/powerpoint/2010/main" val="4003079031"/>
              </p:ext>
            </p:extLst>
          </p:nvPr>
        </p:nvGraphicFramePr>
        <p:xfrm>
          <a:off x="2209800" y="1371600"/>
          <a:ext cx="8458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790700" y="835164"/>
            <a:ext cx="9144000" cy="707886"/>
          </a:xfrm>
          <a:prstGeom prst="rect">
            <a:avLst/>
          </a:prstGeom>
          <a:noFill/>
        </p:spPr>
        <p:txBody>
          <a:bodyPr wrap="square" rtlCol="0">
            <a:spAutoFit/>
          </a:bodyPr>
          <a:lstStyle/>
          <a:p>
            <a:pPr algn="ctr" fontAlgn="base">
              <a:spcBef>
                <a:spcPct val="0"/>
              </a:spcBef>
              <a:spcAft>
                <a:spcPct val="0"/>
              </a:spcAft>
            </a:pPr>
            <a:r>
              <a:rPr lang="en-US" sz="4000" b="1" dirty="0">
                <a:solidFill>
                  <a:srgbClr val="FFFFFF"/>
                </a:solidFill>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57782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1755647"/>
            <a:ext cx="7258050" cy="5102353"/>
          </a:xfrm>
          <a:prstGeom prst="rect">
            <a:avLst/>
          </a:prstGeom>
          <a:noFill/>
          <a:ln w="25400">
            <a:noFill/>
            <a:miter lim="800000"/>
            <a:headEnd/>
            <a:tailEnd/>
          </a:ln>
        </p:spPr>
        <p:txBody>
          <a:bodyPr vert="horz" wrap="square" lIns="90488" tIns="44450" rIns="90488" bIns="44450" numCol="1" anchor="t" anchorCtr="0" compatLnSpc="1">
            <a:prstTxWarp prst="textNoShape">
              <a:avLst/>
            </a:prstTxWarp>
          </a:bodyPr>
          <a:lst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0066"/>
              </a:buClr>
              <a:buSzPct val="55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0066"/>
              </a:buClr>
              <a:buSzPct val="135000"/>
              <a:buChar char="•"/>
              <a:defRPr sz="2000" b="1">
                <a:solidFill>
                  <a:srgbClr val="000066"/>
                </a:solidFill>
                <a:latin typeface="+mn-lt"/>
              </a:defRPr>
            </a:lvl5pPr>
            <a:lvl6pPr marL="2171700" indent="-228600" algn="l" rtl="0" fontAlgn="base">
              <a:spcBef>
                <a:spcPct val="20000"/>
              </a:spcBef>
              <a:spcAft>
                <a:spcPct val="0"/>
              </a:spcAft>
              <a:buClr>
                <a:srgbClr val="000066"/>
              </a:buClr>
              <a:buSzPct val="135000"/>
              <a:buChar char="•"/>
              <a:defRPr sz="2000" b="1">
                <a:solidFill>
                  <a:srgbClr val="000066"/>
                </a:solidFill>
                <a:latin typeface="+mn-lt"/>
              </a:defRPr>
            </a:lvl6pPr>
            <a:lvl7pPr marL="2628900" indent="-228600" algn="l" rtl="0" fontAlgn="base">
              <a:spcBef>
                <a:spcPct val="20000"/>
              </a:spcBef>
              <a:spcAft>
                <a:spcPct val="0"/>
              </a:spcAft>
              <a:buClr>
                <a:srgbClr val="000066"/>
              </a:buClr>
              <a:buSzPct val="135000"/>
              <a:buChar char="•"/>
              <a:defRPr sz="2000" b="1">
                <a:solidFill>
                  <a:srgbClr val="000066"/>
                </a:solidFill>
                <a:latin typeface="+mn-lt"/>
              </a:defRPr>
            </a:lvl7pPr>
            <a:lvl8pPr marL="3086100" indent="-228600" algn="l" rtl="0" fontAlgn="base">
              <a:spcBef>
                <a:spcPct val="20000"/>
              </a:spcBef>
              <a:spcAft>
                <a:spcPct val="0"/>
              </a:spcAft>
              <a:buClr>
                <a:srgbClr val="000066"/>
              </a:buClr>
              <a:buSzPct val="135000"/>
              <a:buChar char="•"/>
              <a:defRPr sz="2000" b="1">
                <a:solidFill>
                  <a:srgbClr val="000066"/>
                </a:solidFill>
                <a:latin typeface="+mn-lt"/>
              </a:defRPr>
            </a:lvl8pPr>
            <a:lvl9pPr marL="3543300" indent="-228600" algn="l" rtl="0" fontAlgn="base">
              <a:spcBef>
                <a:spcPct val="20000"/>
              </a:spcBef>
              <a:spcAft>
                <a:spcPct val="0"/>
              </a:spcAft>
              <a:buClr>
                <a:srgbClr val="000066"/>
              </a:buClr>
              <a:buSzPct val="135000"/>
              <a:buChar char="•"/>
              <a:defRPr sz="2000" b="1">
                <a:solidFill>
                  <a:srgbClr val="000066"/>
                </a:solidFill>
                <a:latin typeface="+mn-lt"/>
              </a:defRPr>
            </a:lvl9pPr>
          </a:lstStyle>
          <a:p>
            <a:pPr marL="0" indent="0" algn="ctr" eaLnBrk="1" hangingPunct="1">
              <a:buClr>
                <a:srgbClr val="FFFFFF"/>
              </a:buClr>
              <a:buNone/>
              <a:defRPr/>
            </a:pPr>
            <a:r>
              <a:rPr lang="en-US" sz="2800" b="0" kern="0" dirty="0">
                <a:solidFill>
                  <a:srgbClr val="FFFFFF"/>
                </a:solidFill>
                <a:latin typeface="Arial" panose="020B0604020202020204" pitchFamily="34" charset="0"/>
                <a:cs typeface="Arial" panose="020B0604020202020204" pitchFamily="34" charset="0"/>
              </a:rPr>
              <a:t>DTR Part III – Mobility:</a:t>
            </a:r>
          </a:p>
          <a:p>
            <a:pPr lvl="1" eaLnBrk="1" hangingPunct="1">
              <a:buClr>
                <a:srgbClr val="FFFFFF"/>
              </a:buClr>
              <a:buFont typeface="Wingdings" panose="05000000000000000000" pitchFamily="2" charset="2"/>
              <a:buChar char="v"/>
              <a:defRPr/>
            </a:pPr>
            <a:r>
              <a:rPr lang="en-US" sz="2400" b="0" kern="0" dirty="0">
                <a:solidFill>
                  <a:srgbClr val="FFFFFF"/>
                </a:solidFill>
                <a:latin typeface="Arial" panose="020B0604020202020204" pitchFamily="34" charset="0"/>
                <a:cs typeface="Arial" panose="020B0604020202020204" pitchFamily="34" charset="0"/>
              </a:rPr>
              <a:t> Establishes criteria for passenger, cargo and mobility movements </a:t>
            </a:r>
          </a:p>
          <a:p>
            <a:pPr lvl="1" eaLnBrk="1" hangingPunct="1">
              <a:buClr>
                <a:srgbClr val="FFFFFF"/>
              </a:buClr>
              <a:buFont typeface="Wingdings" panose="05000000000000000000" pitchFamily="2" charset="2"/>
              <a:buChar char="v"/>
              <a:defRPr/>
            </a:pPr>
            <a:r>
              <a:rPr lang="en-US" sz="2400" b="0" kern="0" dirty="0">
                <a:solidFill>
                  <a:srgbClr val="FFFFFF"/>
                </a:solidFill>
                <a:latin typeface="Arial" panose="020B0604020202020204" pitchFamily="34" charset="0"/>
                <a:cs typeface="Arial" panose="020B0604020202020204" pitchFamily="34" charset="0"/>
              </a:rPr>
              <a:t> Google search DTR</a:t>
            </a:r>
          </a:p>
          <a:p>
            <a:pPr lvl="1" eaLnBrk="1" hangingPunct="1">
              <a:buClr>
                <a:srgbClr val="FFFFFF"/>
              </a:buClr>
              <a:buFont typeface="Wingdings" panose="05000000000000000000" pitchFamily="2" charset="2"/>
              <a:buChar char="v"/>
              <a:defRPr/>
            </a:pPr>
            <a:r>
              <a:rPr lang="en-US" sz="2400" b="0" kern="0" dirty="0">
                <a:solidFill>
                  <a:srgbClr val="FFFFFF"/>
                </a:solidFill>
                <a:latin typeface="Arial" panose="020B0604020202020204" pitchFamily="34" charset="0"/>
                <a:cs typeface="Arial" panose="020B0604020202020204" pitchFamily="34" charset="0"/>
              </a:rPr>
              <a:t> </a:t>
            </a:r>
            <a:r>
              <a:rPr lang="en-US" sz="2600" b="0" kern="0" dirty="0">
                <a:solidFill>
                  <a:srgbClr val="FFFFFF"/>
                </a:solidFill>
                <a:latin typeface="Arial" panose="020B0604020202020204" pitchFamily="34" charset="0"/>
                <a:cs typeface="Arial" panose="020B0604020202020204" pitchFamily="34" charset="0"/>
              </a:rPr>
              <a:t>Provides policy procedures and guidance</a:t>
            </a:r>
          </a:p>
          <a:p>
            <a:pPr lvl="2" eaLnBrk="1" hangingPunct="1">
              <a:buClr>
                <a:srgbClr val="FFFFFF"/>
              </a:buClr>
              <a:buFont typeface="Wingdings" panose="05000000000000000000" pitchFamily="2" charset="2"/>
              <a:buChar char="v"/>
              <a:defRPr/>
            </a:pPr>
            <a:r>
              <a:rPr lang="en-US" sz="2400" b="0" kern="0" dirty="0">
                <a:solidFill>
                  <a:srgbClr val="FFFFFF"/>
                </a:solidFill>
                <a:latin typeface="Arial" panose="020B0604020202020204" pitchFamily="34" charset="0"/>
                <a:cs typeface="Arial" panose="020B0604020202020204" pitchFamily="34" charset="0"/>
              </a:rPr>
              <a:t> Deployment</a:t>
            </a:r>
          </a:p>
          <a:p>
            <a:pPr lvl="2" eaLnBrk="1" hangingPunct="1">
              <a:buClr>
                <a:srgbClr val="FFFFFF"/>
              </a:buClr>
              <a:buFont typeface="Wingdings" panose="05000000000000000000" pitchFamily="2" charset="2"/>
              <a:buChar char="v"/>
              <a:defRPr/>
            </a:pPr>
            <a:r>
              <a:rPr lang="en-US" sz="2400" b="0" kern="0" dirty="0">
                <a:solidFill>
                  <a:srgbClr val="FFFFFF"/>
                </a:solidFill>
                <a:latin typeface="Arial" panose="020B0604020202020204" pitchFamily="34" charset="0"/>
                <a:cs typeface="Arial" panose="020B0604020202020204" pitchFamily="34" charset="0"/>
              </a:rPr>
              <a:t> Sustainment</a:t>
            </a:r>
          </a:p>
          <a:p>
            <a:pPr lvl="2" eaLnBrk="1" hangingPunct="1">
              <a:buClr>
                <a:srgbClr val="FFFFFF"/>
              </a:buClr>
              <a:buFont typeface="Wingdings" panose="05000000000000000000" pitchFamily="2" charset="2"/>
              <a:buChar char="v"/>
              <a:defRPr/>
            </a:pPr>
            <a:r>
              <a:rPr lang="en-US" sz="2400" b="0" kern="0" dirty="0">
                <a:solidFill>
                  <a:srgbClr val="FFFFFF"/>
                </a:solidFill>
                <a:latin typeface="Arial" panose="020B0604020202020204" pitchFamily="34" charset="0"/>
                <a:cs typeface="Arial" panose="020B0604020202020204" pitchFamily="34" charset="0"/>
              </a:rPr>
              <a:t> Redeployment</a:t>
            </a:r>
          </a:p>
          <a:p>
            <a:pPr marL="803275" lvl="2" indent="0" eaLnBrk="1" hangingPunct="1">
              <a:buClr>
                <a:srgbClr val="FFFFFF"/>
              </a:buClr>
              <a:buNone/>
              <a:defRPr/>
            </a:pPr>
            <a:endParaRPr lang="en-US" sz="2400" b="0" kern="0" dirty="0">
              <a:solidFill>
                <a:srgbClr val="FFFFFF"/>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7672982" y="1126997"/>
            <a:ext cx="3846909" cy="4706520"/>
          </a:xfrm>
          <a:prstGeom prst="rect">
            <a:avLst/>
          </a:prstGeom>
          <a:ln>
            <a:noFill/>
          </a:ln>
          <a:effectLst>
            <a:softEdge rad="112500"/>
          </a:effectLst>
        </p:spPr>
      </p:pic>
    </p:spTree>
    <p:extLst>
      <p:ext uri="{BB962C8B-B14F-4D97-AF65-F5344CB8AC3E}">
        <p14:creationId xmlns:p14="http://schemas.microsoft.com/office/powerpoint/2010/main" val="199970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52004" y="736689"/>
            <a:ext cx="11848011" cy="5384621"/>
          </a:xfrm>
          <a:prstGeom prst="rect">
            <a:avLst/>
          </a:prstGeom>
          <a:noFill/>
          <a:ln w="25400">
            <a:noFill/>
            <a:miter lim="800000"/>
            <a:headEnd/>
            <a:tailEnd/>
          </a:ln>
        </p:spPr>
        <p:txBody>
          <a:bodyPr vert="horz" wrap="square" lIns="90488" tIns="44450" rIns="90488" bIns="44450" numCol="1" anchor="t" anchorCtr="0" compatLnSpc="1">
            <a:prstTxWarp prst="textNoShape">
              <a:avLst/>
            </a:prstTxWarp>
          </a:bodyPr>
          <a:lst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0066"/>
              </a:buClr>
              <a:buSzPct val="55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0066"/>
              </a:buClr>
              <a:buSzPct val="135000"/>
              <a:buChar char="•"/>
              <a:defRPr sz="2000" b="1">
                <a:solidFill>
                  <a:srgbClr val="000066"/>
                </a:solidFill>
                <a:latin typeface="+mn-lt"/>
              </a:defRPr>
            </a:lvl5pPr>
            <a:lvl6pPr marL="2171700" indent="-228600" algn="l" rtl="0" fontAlgn="base">
              <a:spcBef>
                <a:spcPct val="20000"/>
              </a:spcBef>
              <a:spcAft>
                <a:spcPct val="0"/>
              </a:spcAft>
              <a:buClr>
                <a:srgbClr val="000066"/>
              </a:buClr>
              <a:buSzPct val="135000"/>
              <a:buChar char="•"/>
              <a:defRPr sz="2000" b="1">
                <a:solidFill>
                  <a:srgbClr val="000066"/>
                </a:solidFill>
                <a:latin typeface="+mn-lt"/>
              </a:defRPr>
            </a:lvl6pPr>
            <a:lvl7pPr marL="2628900" indent="-228600" algn="l" rtl="0" fontAlgn="base">
              <a:spcBef>
                <a:spcPct val="20000"/>
              </a:spcBef>
              <a:spcAft>
                <a:spcPct val="0"/>
              </a:spcAft>
              <a:buClr>
                <a:srgbClr val="000066"/>
              </a:buClr>
              <a:buSzPct val="135000"/>
              <a:buChar char="•"/>
              <a:defRPr sz="2000" b="1">
                <a:solidFill>
                  <a:srgbClr val="000066"/>
                </a:solidFill>
                <a:latin typeface="+mn-lt"/>
              </a:defRPr>
            </a:lvl7pPr>
            <a:lvl8pPr marL="3086100" indent="-228600" algn="l" rtl="0" fontAlgn="base">
              <a:spcBef>
                <a:spcPct val="20000"/>
              </a:spcBef>
              <a:spcAft>
                <a:spcPct val="0"/>
              </a:spcAft>
              <a:buClr>
                <a:srgbClr val="000066"/>
              </a:buClr>
              <a:buSzPct val="135000"/>
              <a:buChar char="•"/>
              <a:defRPr sz="2000" b="1">
                <a:solidFill>
                  <a:srgbClr val="000066"/>
                </a:solidFill>
                <a:latin typeface="+mn-lt"/>
              </a:defRPr>
            </a:lvl8pPr>
            <a:lvl9pPr marL="3543300" indent="-228600" algn="l" rtl="0" fontAlgn="base">
              <a:spcBef>
                <a:spcPct val="20000"/>
              </a:spcBef>
              <a:spcAft>
                <a:spcPct val="0"/>
              </a:spcAft>
              <a:buClr>
                <a:srgbClr val="000066"/>
              </a:buClr>
              <a:buSzPct val="135000"/>
              <a:buChar char="•"/>
              <a:defRPr sz="2000" b="1">
                <a:solidFill>
                  <a:srgbClr val="000066"/>
                </a:solidFill>
                <a:latin typeface="+mn-lt"/>
              </a:defRPr>
            </a:lvl9pPr>
          </a:lstStyle>
          <a:p>
            <a:pPr marL="0" indent="0" algn="ctr" eaLnBrk="1" hangingPunct="1">
              <a:buClr>
                <a:srgbClr val="FFFFFF"/>
              </a:buClr>
              <a:buNone/>
              <a:defRPr/>
            </a:pPr>
            <a:r>
              <a:rPr lang="en-US" sz="3200" b="0" kern="0" dirty="0">
                <a:solidFill>
                  <a:srgbClr val="FFFFFF"/>
                </a:solidFill>
                <a:latin typeface="Arial" panose="020B0604020202020204" pitchFamily="34" charset="0"/>
                <a:cs typeface="Arial" panose="020B0604020202020204" pitchFamily="34" charset="0"/>
              </a:rPr>
              <a:t>DTR Part III – Mobility, Chapter 303 Deployment Activities</a:t>
            </a:r>
          </a:p>
          <a:p>
            <a:pPr marL="0" indent="0" algn="ctr" eaLnBrk="1" hangingPunct="1">
              <a:buClr>
                <a:srgbClr val="FFFFFF"/>
              </a:buClr>
              <a:buNone/>
              <a:defRPr/>
            </a:pPr>
            <a:endParaRPr lang="en-US" sz="1800" b="0" kern="0" dirty="0">
              <a:solidFill>
                <a:srgbClr val="FFFFFF"/>
              </a:solidFill>
              <a:latin typeface="Arial" panose="020B0604020202020204" pitchFamily="34" charset="0"/>
              <a:cs typeface="Arial" panose="020B0604020202020204" pitchFamily="34" charset="0"/>
            </a:endParaRPr>
          </a:p>
          <a:p>
            <a:pPr lvl="1" eaLnBrk="1" hangingPunct="1">
              <a:buClr>
                <a:srgbClr val="FFFFFF"/>
              </a:buClr>
              <a:buFont typeface="Wingdings" panose="05000000000000000000" pitchFamily="2" charset="2"/>
              <a:buChar char="v"/>
              <a:defRPr/>
            </a:pPr>
            <a:r>
              <a:rPr lang="en-US" sz="1800" b="0" kern="0" dirty="0">
                <a:solidFill>
                  <a:srgbClr val="FFFFFF"/>
                </a:solidFill>
                <a:latin typeface="Arial" panose="020B0604020202020204" pitchFamily="34" charset="0"/>
                <a:cs typeface="Arial" panose="020B0604020202020204" pitchFamily="34" charset="0"/>
              </a:rPr>
              <a:t> </a:t>
            </a:r>
            <a:r>
              <a:rPr lang="en-US" sz="2000" b="0" kern="0" dirty="0">
                <a:solidFill>
                  <a:srgbClr val="FFFFFF"/>
                </a:solidFill>
                <a:latin typeface="Arial" panose="020B0604020202020204" pitchFamily="34" charset="0"/>
                <a:cs typeface="Arial" panose="020B0604020202020204" pitchFamily="34" charset="0"/>
              </a:rPr>
              <a:t>Mission &amp; Functions</a:t>
            </a:r>
          </a:p>
          <a:p>
            <a:pPr lvl="2" eaLnBrk="1" hangingPunct="1">
              <a:buClr>
                <a:srgbClr val="FFFFFF"/>
              </a:buClr>
              <a:buFont typeface="Wingdings" panose="05000000000000000000" pitchFamily="2" charset="2"/>
              <a:buChar char="§"/>
              <a:defRPr/>
            </a:pPr>
            <a:r>
              <a:rPr lang="en-US" b="0" kern="0" dirty="0">
                <a:solidFill>
                  <a:srgbClr val="FFFFFF"/>
                </a:solidFill>
                <a:latin typeface="Arial" panose="020B0604020202020204" pitchFamily="34" charset="0"/>
                <a:cs typeface="Arial" panose="020B0604020202020204" pitchFamily="34" charset="0"/>
              </a:rPr>
              <a:t> USTRANSCOM - Schedules airlift to move units from APOE to APOD </a:t>
            </a:r>
          </a:p>
          <a:p>
            <a:pPr lvl="4" eaLnBrk="1" hangingPunct="1">
              <a:buClr>
                <a:srgbClr val="FFFFFF"/>
              </a:buClr>
              <a:buFont typeface="Wingdings" panose="05000000000000000000" pitchFamily="2" charset="2"/>
              <a:buChar char="§"/>
              <a:defRPr/>
            </a:pPr>
            <a:r>
              <a:rPr lang="en-US" b="0" kern="0" dirty="0">
                <a:solidFill>
                  <a:srgbClr val="FFFFFF"/>
                </a:solidFill>
                <a:latin typeface="Arial" panose="020B0604020202020204" pitchFamily="34" charset="0"/>
                <a:cs typeface="Arial" panose="020B0604020202020204" pitchFamily="34" charset="0"/>
              </a:rPr>
              <a:t>Channel Mission</a:t>
            </a:r>
          </a:p>
          <a:p>
            <a:pPr lvl="4" eaLnBrk="1" hangingPunct="1">
              <a:buClr>
                <a:srgbClr val="FFFFFF"/>
              </a:buClr>
              <a:buFont typeface="Wingdings" panose="05000000000000000000" pitchFamily="2" charset="2"/>
              <a:buChar char="§"/>
              <a:defRPr/>
            </a:pPr>
            <a:r>
              <a:rPr lang="en-US" b="0" dirty="0">
                <a:solidFill>
                  <a:schemeClr val="bg1"/>
                </a:solidFill>
                <a:latin typeface="Arial" panose="020B0604020202020204" pitchFamily="34" charset="0"/>
                <a:cs typeface="Arial" panose="020B0604020202020204" pitchFamily="34" charset="0"/>
              </a:rPr>
              <a:t>SAAM (Special Airlift Assignment Mission)</a:t>
            </a:r>
          </a:p>
          <a:p>
            <a:pPr lvl="2" eaLnBrk="1" hangingPunct="1">
              <a:buClr>
                <a:srgbClr val="FFFFFF"/>
              </a:buClr>
              <a:buFont typeface="Wingdings" panose="05000000000000000000" pitchFamily="2" charset="2"/>
              <a:buChar char="§"/>
              <a:defRPr/>
            </a:pPr>
            <a:r>
              <a:rPr lang="en-US" b="0" kern="0" dirty="0">
                <a:solidFill>
                  <a:srgbClr val="FFFFFF"/>
                </a:solidFill>
                <a:latin typeface="Arial" panose="020B0604020202020204" pitchFamily="34" charset="0"/>
                <a:cs typeface="Arial" panose="020B0604020202020204" pitchFamily="34" charset="0"/>
              </a:rPr>
              <a:t>Unified Commands  - Designates the service component to perform A/DACG functions in joint operations</a:t>
            </a:r>
          </a:p>
          <a:p>
            <a:pPr lvl="2" eaLnBrk="1" hangingPunct="1">
              <a:buClr>
                <a:srgbClr val="FFFFFF"/>
              </a:buClr>
              <a:buFont typeface="Wingdings" panose="05000000000000000000" pitchFamily="2" charset="2"/>
              <a:buChar char="§"/>
              <a:defRPr/>
            </a:pPr>
            <a:r>
              <a:rPr lang="en-US" b="0" kern="0" dirty="0">
                <a:solidFill>
                  <a:srgbClr val="FFFFFF"/>
                </a:solidFill>
                <a:latin typeface="Arial" panose="020B0604020202020204" pitchFamily="34" charset="0"/>
                <a:cs typeface="Arial" panose="020B0604020202020204" pitchFamily="34" charset="0"/>
              </a:rPr>
              <a:t>Major Commands (CORPS Level)- Ensures the parent organization or home station installation CDR from which deploying units originate, organize, equip, and train personnel for A/DACG duties. </a:t>
            </a:r>
          </a:p>
          <a:p>
            <a:pPr lvl="2" eaLnBrk="1" hangingPunct="1">
              <a:buClr>
                <a:srgbClr val="FFFFFF"/>
              </a:buClr>
              <a:buFont typeface="Wingdings" panose="05000000000000000000" pitchFamily="2" charset="2"/>
              <a:buChar char="§"/>
              <a:defRPr/>
            </a:pPr>
            <a:r>
              <a:rPr lang="en-US" b="0" kern="0" dirty="0">
                <a:solidFill>
                  <a:srgbClr val="FFFFFF"/>
                </a:solidFill>
                <a:latin typeface="Arial" panose="020B0604020202020204" pitchFamily="34" charset="0"/>
                <a:cs typeface="Arial" panose="020B0604020202020204" pitchFamily="34" charset="0"/>
              </a:rPr>
              <a:t> Host or supporting installations - Provide A/DACG and support deploying mobility forces as requested (i.e., MHE, container handling equipment, manpower, fuel, or staging facilities). </a:t>
            </a:r>
          </a:p>
        </p:txBody>
      </p:sp>
    </p:spTree>
    <p:extLst>
      <p:ext uri="{BB962C8B-B14F-4D97-AF65-F5344CB8AC3E}">
        <p14:creationId xmlns:p14="http://schemas.microsoft.com/office/powerpoint/2010/main" val="311873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81941" y="226886"/>
            <a:ext cx="11692345" cy="2063468"/>
          </a:xfrm>
          <a:prstGeom prst="rect">
            <a:avLst/>
          </a:prstGeom>
          <a:noFill/>
          <a:ln w="25400">
            <a:noFill/>
            <a:miter lim="800000"/>
            <a:headEnd/>
            <a:tailEnd/>
          </a:ln>
        </p:spPr>
        <p:txBody>
          <a:bodyPr vert="horz" wrap="square" lIns="90488" tIns="44450" rIns="90488" bIns="44450" numCol="1" anchor="t" anchorCtr="0" compatLnSpc="1">
            <a:prstTxWarp prst="textNoShape">
              <a:avLst/>
            </a:prstTxWarp>
          </a:bodyPr>
          <a:lst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0066"/>
              </a:buClr>
              <a:buSzPct val="55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0066"/>
              </a:buClr>
              <a:buSzPct val="135000"/>
              <a:buChar char="•"/>
              <a:defRPr sz="2000" b="1">
                <a:solidFill>
                  <a:srgbClr val="000066"/>
                </a:solidFill>
                <a:latin typeface="+mn-lt"/>
              </a:defRPr>
            </a:lvl5pPr>
            <a:lvl6pPr marL="2171700" indent="-228600" algn="l" rtl="0" fontAlgn="base">
              <a:spcBef>
                <a:spcPct val="20000"/>
              </a:spcBef>
              <a:spcAft>
                <a:spcPct val="0"/>
              </a:spcAft>
              <a:buClr>
                <a:srgbClr val="000066"/>
              </a:buClr>
              <a:buSzPct val="135000"/>
              <a:buChar char="•"/>
              <a:defRPr sz="2000" b="1">
                <a:solidFill>
                  <a:srgbClr val="000066"/>
                </a:solidFill>
                <a:latin typeface="+mn-lt"/>
              </a:defRPr>
            </a:lvl6pPr>
            <a:lvl7pPr marL="2628900" indent="-228600" algn="l" rtl="0" fontAlgn="base">
              <a:spcBef>
                <a:spcPct val="20000"/>
              </a:spcBef>
              <a:spcAft>
                <a:spcPct val="0"/>
              </a:spcAft>
              <a:buClr>
                <a:srgbClr val="000066"/>
              </a:buClr>
              <a:buSzPct val="135000"/>
              <a:buChar char="•"/>
              <a:defRPr sz="2000" b="1">
                <a:solidFill>
                  <a:srgbClr val="000066"/>
                </a:solidFill>
                <a:latin typeface="+mn-lt"/>
              </a:defRPr>
            </a:lvl7pPr>
            <a:lvl8pPr marL="3086100" indent="-228600" algn="l" rtl="0" fontAlgn="base">
              <a:spcBef>
                <a:spcPct val="20000"/>
              </a:spcBef>
              <a:spcAft>
                <a:spcPct val="0"/>
              </a:spcAft>
              <a:buClr>
                <a:srgbClr val="000066"/>
              </a:buClr>
              <a:buSzPct val="135000"/>
              <a:buChar char="•"/>
              <a:defRPr sz="2000" b="1">
                <a:solidFill>
                  <a:srgbClr val="000066"/>
                </a:solidFill>
                <a:latin typeface="+mn-lt"/>
              </a:defRPr>
            </a:lvl8pPr>
            <a:lvl9pPr marL="3543300" indent="-228600" algn="l" rtl="0" fontAlgn="base">
              <a:spcBef>
                <a:spcPct val="20000"/>
              </a:spcBef>
              <a:spcAft>
                <a:spcPct val="0"/>
              </a:spcAft>
              <a:buClr>
                <a:srgbClr val="000066"/>
              </a:buClr>
              <a:buSzPct val="135000"/>
              <a:buChar char="•"/>
              <a:defRPr sz="2000" b="1">
                <a:solidFill>
                  <a:srgbClr val="000066"/>
                </a:solidFill>
                <a:latin typeface="+mn-lt"/>
              </a:defRPr>
            </a:lvl9pPr>
          </a:lstStyle>
          <a:p>
            <a:pPr marL="0" indent="0" algn="ctr" eaLnBrk="1" hangingPunct="1">
              <a:buClr>
                <a:srgbClr val="FFFFFF"/>
              </a:buClr>
              <a:buNone/>
              <a:defRPr/>
            </a:pPr>
            <a:r>
              <a:rPr lang="en-US" sz="2800" b="0" kern="0" dirty="0">
                <a:solidFill>
                  <a:srgbClr val="FFFFFF"/>
                </a:solidFill>
                <a:latin typeface="Arial" panose="020B0604020202020204" pitchFamily="34" charset="0"/>
                <a:cs typeface="Arial" panose="020B0604020202020204" pitchFamily="34" charset="0"/>
              </a:rPr>
              <a:t>DTR Part III – Mobility, Chapter 303 Deployment Activities</a:t>
            </a:r>
          </a:p>
          <a:p>
            <a:pPr lvl="1" eaLnBrk="1" hangingPunct="1">
              <a:buClr>
                <a:srgbClr val="FFFFFF"/>
              </a:buClr>
              <a:buFont typeface="Wingdings" panose="05000000000000000000" pitchFamily="2" charset="2"/>
              <a:buChar char="§"/>
              <a:defRPr/>
            </a:pPr>
            <a:r>
              <a:rPr lang="en-US" sz="2800" b="0" kern="0" dirty="0">
                <a:solidFill>
                  <a:srgbClr val="FFFFFF"/>
                </a:solidFill>
                <a:latin typeface="Arial" panose="020B0604020202020204" pitchFamily="34" charset="0"/>
                <a:cs typeface="Arial" panose="020B0604020202020204" pitchFamily="34" charset="0"/>
              </a:rPr>
              <a:t> Mobility Forces</a:t>
            </a:r>
          </a:p>
          <a:p>
            <a:pPr lvl="2" eaLnBrk="1" hangingPunct="1">
              <a:buClr>
                <a:srgbClr val="FFFFFF"/>
              </a:buClr>
              <a:buFont typeface="Wingdings" panose="05000000000000000000" pitchFamily="2" charset="2"/>
              <a:buChar char="§"/>
              <a:defRPr/>
            </a:pPr>
            <a:r>
              <a:rPr lang="en-US" sz="2400" b="0" kern="0" dirty="0">
                <a:solidFill>
                  <a:srgbClr val="FFFFFF"/>
                </a:solidFill>
                <a:latin typeface="Arial" panose="020B0604020202020204" pitchFamily="34" charset="0"/>
                <a:cs typeface="Arial" panose="020B0604020202020204" pitchFamily="34" charset="0"/>
              </a:rPr>
              <a:t> Contingency Response Group - CRG</a:t>
            </a:r>
          </a:p>
          <a:p>
            <a:pPr lvl="2" eaLnBrk="1" hangingPunct="1">
              <a:buClr>
                <a:srgbClr val="FFFFFF"/>
              </a:buClr>
              <a:defRPr/>
            </a:pPr>
            <a:r>
              <a:rPr lang="en-US" sz="2400" b="0" kern="0" dirty="0">
                <a:solidFill>
                  <a:srgbClr val="FFFFFF"/>
                </a:solidFill>
                <a:latin typeface="Arial" panose="020B0604020202020204" pitchFamily="34" charset="0"/>
                <a:cs typeface="Arial" panose="020B0604020202020204" pitchFamily="34" charset="0"/>
              </a:rPr>
              <a:t> CRE, CST, CSE, EAGLE</a:t>
            </a:r>
          </a:p>
        </p:txBody>
      </p:sp>
      <p:pic>
        <p:nvPicPr>
          <p:cNvPr id="4" name="Picture 3" descr="A group of soldiers in a room&#10;&#10;Description automatically generated with low confidence">
            <a:extLst>
              <a:ext uri="{FF2B5EF4-FFF2-40B4-BE49-F238E27FC236}">
                <a16:creationId xmlns:a16="http://schemas.microsoft.com/office/drawing/2014/main" id="{F895AC2A-BB73-A49C-6D1B-BDC6085C2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981" y="2789484"/>
            <a:ext cx="2748642" cy="3193581"/>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A picture containing text&#10;&#10;Description automatically generated">
            <a:extLst>
              <a:ext uri="{FF2B5EF4-FFF2-40B4-BE49-F238E27FC236}">
                <a16:creationId xmlns:a16="http://schemas.microsoft.com/office/drawing/2014/main" id="{124BA42A-F68E-28F7-48C8-B3EA46DEBE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7465" y="3085114"/>
            <a:ext cx="4041295" cy="2602322"/>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descr="A picture containing person, outdoor, people&#10;&#10;Description automatically generated">
            <a:extLst>
              <a:ext uri="{FF2B5EF4-FFF2-40B4-BE49-F238E27FC236}">
                <a16:creationId xmlns:a16="http://schemas.microsoft.com/office/drawing/2014/main" id="{9CC1E212-BF87-6CB5-4BE3-230EFF36C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5602" y="2789484"/>
            <a:ext cx="2513062" cy="319358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6959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57D8FB3-C200-F64E-F7BF-D3217529BD14}"/>
              </a:ext>
            </a:extLst>
          </p:cNvPr>
          <p:cNvSpPr>
            <a:spLocks noGrp="1"/>
          </p:cNvSpPr>
          <p:nvPr>
            <p:ph type="ftr" sz="quarter" idx="11"/>
          </p:nvPr>
        </p:nvSpPr>
        <p:spPr/>
        <p:txBody>
          <a:bodyPr/>
          <a:lstStyle/>
          <a:p>
            <a:r>
              <a:rPr lang="en-US"/>
              <a:t>Right Effects, Right Place, Right Time</a:t>
            </a:r>
          </a:p>
        </p:txBody>
      </p:sp>
      <p:sp>
        <p:nvSpPr>
          <p:cNvPr id="6" name="TextBox 5">
            <a:extLst>
              <a:ext uri="{FF2B5EF4-FFF2-40B4-BE49-F238E27FC236}">
                <a16:creationId xmlns:a16="http://schemas.microsoft.com/office/drawing/2014/main" id="{E929A707-8551-2A66-0DFD-07A5A73E5C07}"/>
              </a:ext>
            </a:extLst>
          </p:cNvPr>
          <p:cNvSpPr txBox="1"/>
          <p:nvPr/>
        </p:nvSpPr>
        <p:spPr>
          <a:xfrm>
            <a:off x="2430931" y="259219"/>
            <a:ext cx="8569535" cy="1661993"/>
          </a:xfrm>
          <a:prstGeom prst="rect">
            <a:avLst/>
          </a:prstGeom>
          <a:noFill/>
        </p:spPr>
        <p:txBody>
          <a:bodyPr wrap="square">
            <a:spAutoFit/>
          </a:bodyPr>
          <a:lstStyle/>
          <a:p>
            <a:pPr lvl="2">
              <a:buClr>
                <a:srgbClr val="FFFFFF"/>
              </a:buClr>
              <a:defRPr/>
            </a:pPr>
            <a:r>
              <a:rPr lang="en-US" sz="2400" b="0" kern="0" dirty="0">
                <a:solidFill>
                  <a:srgbClr val="FFFFFF"/>
                </a:solidFill>
                <a:latin typeface="Arial" panose="020B0604020202020204" pitchFamily="34" charset="0"/>
                <a:cs typeface="Arial" panose="020B0604020202020204" pitchFamily="34" charset="0"/>
              </a:rPr>
              <a:t>Mobility Forces </a:t>
            </a:r>
            <a:r>
              <a:rPr lang="en-US" sz="2400" b="0" kern="0" dirty="0" err="1">
                <a:solidFill>
                  <a:srgbClr val="FFFFFF"/>
                </a:solidFill>
                <a:latin typeface="Arial" panose="020B0604020202020204" pitchFamily="34" charset="0"/>
                <a:cs typeface="Arial" panose="020B0604020202020204" pitchFamily="34" charset="0"/>
              </a:rPr>
              <a:t>con’t</a:t>
            </a:r>
            <a:r>
              <a:rPr lang="en-US" sz="2400" b="0" kern="0" dirty="0">
                <a:solidFill>
                  <a:srgbClr val="FFFFFF"/>
                </a:solidFill>
                <a:latin typeface="Arial" panose="020B0604020202020204" pitchFamily="34" charset="0"/>
                <a:cs typeface="Arial" panose="020B0604020202020204" pitchFamily="34" charset="0"/>
              </a:rPr>
              <a:t>…</a:t>
            </a:r>
          </a:p>
          <a:p>
            <a:pPr lvl="2">
              <a:buClr>
                <a:srgbClr val="FFFFFF"/>
              </a:buClr>
              <a:defRPr/>
            </a:pPr>
            <a:endParaRPr lang="en-US" sz="1800" b="0" kern="0" dirty="0">
              <a:solidFill>
                <a:srgbClr val="FFFFFF"/>
              </a:solidFill>
              <a:latin typeface="Arial" panose="020B0604020202020204" pitchFamily="34" charset="0"/>
              <a:cs typeface="Arial" panose="020B0604020202020204" pitchFamily="34" charset="0"/>
            </a:endParaRPr>
          </a:p>
          <a:p>
            <a:pPr lvl="2" eaLnBrk="1" hangingPunct="1">
              <a:buClr>
                <a:srgbClr val="FFFFFF"/>
              </a:buClr>
              <a:buFont typeface="Wingdings" panose="05000000000000000000" pitchFamily="2" charset="2"/>
              <a:buChar char="§"/>
              <a:defRPr/>
            </a:pPr>
            <a:r>
              <a:rPr lang="en-US" sz="2000" b="0" kern="0" dirty="0">
                <a:solidFill>
                  <a:srgbClr val="FFFFFF"/>
                </a:solidFill>
                <a:latin typeface="Arial" panose="020B0604020202020204" pitchFamily="34" charset="0"/>
                <a:cs typeface="Arial" panose="020B0604020202020204" pitchFamily="34" charset="0"/>
              </a:rPr>
              <a:t>Fixed Aerial Port or Air Terminal</a:t>
            </a:r>
          </a:p>
          <a:p>
            <a:pPr lvl="2" eaLnBrk="1" hangingPunct="1">
              <a:buClr>
                <a:srgbClr val="FFFFFF"/>
              </a:buClr>
              <a:buFont typeface="Wingdings" panose="05000000000000000000" pitchFamily="2" charset="2"/>
              <a:buChar char="§"/>
              <a:defRPr/>
            </a:pPr>
            <a:r>
              <a:rPr lang="en-US" sz="2000" b="0" kern="0" dirty="0">
                <a:solidFill>
                  <a:srgbClr val="FFFFFF"/>
                </a:solidFill>
                <a:latin typeface="Arial" panose="020B0604020202020204" pitchFamily="34" charset="0"/>
                <a:cs typeface="Arial" panose="020B0604020202020204" pitchFamily="34" charset="0"/>
              </a:rPr>
              <a:t> Air Terminal Operation Centers – ATOC</a:t>
            </a:r>
          </a:p>
          <a:p>
            <a:pPr lvl="2" eaLnBrk="1" hangingPunct="1">
              <a:buClr>
                <a:srgbClr val="FFFFFF"/>
              </a:buClr>
              <a:buFont typeface="Wingdings" panose="05000000000000000000" pitchFamily="2" charset="2"/>
              <a:buChar char="§"/>
              <a:defRPr/>
            </a:pPr>
            <a:r>
              <a:rPr lang="en-US" sz="2000" b="0" kern="0" dirty="0">
                <a:solidFill>
                  <a:srgbClr val="FFFFFF"/>
                </a:solidFill>
                <a:latin typeface="Arial" panose="020B0604020202020204" pitchFamily="34" charset="0"/>
                <a:cs typeface="Arial" panose="020B0604020202020204" pitchFamily="34" charset="0"/>
              </a:rPr>
              <a:t> Arrival/Departure Airfield Control Group – A/DACG</a:t>
            </a:r>
          </a:p>
        </p:txBody>
      </p:sp>
      <p:pic>
        <p:nvPicPr>
          <p:cNvPr id="8" name="Picture 7">
            <a:extLst>
              <a:ext uri="{FF2B5EF4-FFF2-40B4-BE49-F238E27FC236}">
                <a16:creationId xmlns:a16="http://schemas.microsoft.com/office/drawing/2014/main" id="{D922CD10-2B25-3308-2FAB-606EBB66D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178" y="3808977"/>
            <a:ext cx="3118134" cy="2086315"/>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descr="A group of people in a warehouse&#10;&#10;Description automatically generated with low confidence">
            <a:extLst>
              <a:ext uri="{FF2B5EF4-FFF2-40B4-BE49-F238E27FC236}">
                <a16:creationId xmlns:a16="http://schemas.microsoft.com/office/drawing/2014/main" id="{A14A9612-C4A3-4C5E-49D6-9B800153C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6860" y="2382270"/>
            <a:ext cx="3128847" cy="2086315"/>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descr="A building with a tower&#10;&#10;Description automatically generated with low confidence">
            <a:extLst>
              <a:ext uri="{FF2B5EF4-FFF2-40B4-BE49-F238E27FC236}">
                <a16:creationId xmlns:a16="http://schemas.microsoft.com/office/drawing/2014/main" id="{CD9A3467-1A26-6450-5619-F19463C91B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233" y="2562634"/>
            <a:ext cx="3013397" cy="1905951"/>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a:extLst>
              <a:ext uri="{FF2B5EF4-FFF2-40B4-BE49-F238E27FC236}">
                <a16:creationId xmlns:a16="http://schemas.microsoft.com/office/drawing/2014/main" id="{BAC22E70-B334-95EB-3D36-E1531480A40F}"/>
              </a:ext>
            </a:extLst>
          </p:cNvPr>
          <p:cNvSpPr txBox="1"/>
          <p:nvPr/>
        </p:nvSpPr>
        <p:spPr>
          <a:xfrm>
            <a:off x="11697322" y="6355310"/>
            <a:ext cx="447870" cy="369332"/>
          </a:xfrm>
          <a:prstGeom prst="rect">
            <a:avLst/>
          </a:prstGeom>
          <a:noFill/>
        </p:spPr>
        <p:txBody>
          <a:bodyPr wrap="square" rtlCol="0">
            <a:spAutoFit/>
          </a:bodyPr>
          <a:lstStyle/>
          <a:p>
            <a:r>
              <a:rPr lang="en-US" dirty="0">
                <a:solidFill>
                  <a:schemeClr val="bg1"/>
                </a:solidFill>
              </a:rPr>
              <a:t>D</a:t>
            </a:r>
          </a:p>
        </p:txBody>
      </p:sp>
    </p:spTree>
    <p:extLst>
      <p:ext uri="{BB962C8B-B14F-4D97-AF65-F5344CB8AC3E}">
        <p14:creationId xmlns:p14="http://schemas.microsoft.com/office/powerpoint/2010/main" val="194733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71451" y="1965198"/>
            <a:ext cx="11864340" cy="3544062"/>
          </a:xfrm>
          <a:prstGeom prst="rect">
            <a:avLst/>
          </a:prstGeom>
          <a:noFill/>
          <a:ln w="25400">
            <a:noFill/>
            <a:miter lim="800000"/>
            <a:headEnd/>
            <a:tailEnd/>
          </a:ln>
        </p:spPr>
        <p:txBody>
          <a:bodyPr vert="horz" wrap="square" lIns="90488" tIns="44450" rIns="90488" bIns="44450" numCol="1" anchor="t" anchorCtr="0" compatLnSpc="1">
            <a:prstTxWarp prst="textNoShape">
              <a:avLst/>
            </a:prstTxWarp>
          </a:bodyPr>
          <a:lst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0066"/>
              </a:buClr>
              <a:buSzPct val="55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0066"/>
              </a:buClr>
              <a:buSzPct val="135000"/>
              <a:buChar char="•"/>
              <a:defRPr sz="2000" b="1">
                <a:solidFill>
                  <a:srgbClr val="000066"/>
                </a:solidFill>
                <a:latin typeface="+mn-lt"/>
              </a:defRPr>
            </a:lvl5pPr>
            <a:lvl6pPr marL="2171700" indent="-228600" algn="l" rtl="0" fontAlgn="base">
              <a:spcBef>
                <a:spcPct val="20000"/>
              </a:spcBef>
              <a:spcAft>
                <a:spcPct val="0"/>
              </a:spcAft>
              <a:buClr>
                <a:srgbClr val="000066"/>
              </a:buClr>
              <a:buSzPct val="135000"/>
              <a:buChar char="•"/>
              <a:defRPr sz="2000" b="1">
                <a:solidFill>
                  <a:srgbClr val="000066"/>
                </a:solidFill>
                <a:latin typeface="+mn-lt"/>
              </a:defRPr>
            </a:lvl6pPr>
            <a:lvl7pPr marL="2628900" indent="-228600" algn="l" rtl="0" fontAlgn="base">
              <a:spcBef>
                <a:spcPct val="20000"/>
              </a:spcBef>
              <a:spcAft>
                <a:spcPct val="0"/>
              </a:spcAft>
              <a:buClr>
                <a:srgbClr val="000066"/>
              </a:buClr>
              <a:buSzPct val="135000"/>
              <a:buChar char="•"/>
              <a:defRPr sz="2000" b="1">
                <a:solidFill>
                  <a:srgbClr val="000066"/>
                </a:solidFill>
                <a:latin typeface="+mn-lt"/>
              </a:defRPr>
            </a:lvl7pPr>
            <a:lvl8pPr marL="3086100" indent="-228600" algn="l" rtl="0" fontAlgn="base">
              <a:spcBef>
                <a:spcPct val="20000"/>
              </a:spcBef>
              <a:spcAft>
                <a:spcPct val="0"/>
              </a:spcAft>
              <a:buClr>
                <a:srgbClr val="000066"/>
              </a:buClr>
              <a:buSzPct val="135000"/>
              <a:buChar char="•"/>
              <a:defRPr sz="2000" b="1">
                <a:solidFill>
                  <a:srgbClr val="000066"/>
                </a:solidFill>
                <a:latin typeface="+mn-lt"/>
              </a:defRPr>
            </a:lvl8pPr>
            <a:lvl9pPr marL="3543300" indent="-228600" algn="l" rtl="0" fontAlgn="base">
              <a:spcBef>
                <a:spcPct val="20000"/>
              </a:spcBef>
              <a:spcAft>
                <a:spcPct val="0"/>
              </a:spcAft>
              <a:buClr>
                <a:srgbClr val="000066"/>
              </a:buClr>
              <a:buSzPct val="135000"/>
              <a:buChar char="•"/>
              <a:defRPr sz="2000" b="1">
                <a:solidFill>
                  <a:srgbClr val="000066"/>
                </a:solidFill>
                <a:latin typeface="+mn-lt"/>
              </a:defRPr>
            </a:lvl9pPr>
          </a:lstStyle>
          <a:p>
            <a:pPr marL="0" indent="0" algn="ctr" eaLnBrk="1" hangingPunct="1">
              <a:buClr>
                <a:srgbClr val="FFFFFF"/>
              </a:buClr>
              <a:buNone/>
              <a:defRPr/>
            </a:pPr>
            <a:r>
              <a:rPr lang="en-US" b="0" kern="0" dirty="0">
                <a:solidFill>
                  <a:srgbClr val="FFFFFF"/>
                </a:solidFill>
                <a:latin typeface="Arial" panose="020B0604020202020204" pitchFamily="34" charset="0"/>
                <a:cs typeface="Arial" panose="020B0604020202020204" pitchFamily="34" charset="0"/>
              </a:rPr>
              <a:t>DTR Part III – Mobility, Chapter 303 Deployment Activities</a:t>
            </a:r>
          </a:p>
          <a:p>
            <a:pPr lvl="1" eaLnBrk="1" hangingPunct="1">
              <a:buClr>
                <a:srgbClr val="FFFFFF"/>
              </a:buClr>
              <a:buFont typeface="Wingdings" panose="05000000000000000000" pitchFamily="2" charset="2"/>
              <a:buChar char="v"/>
              <a:defRPr/>
            </a:pPr>
            <a:r>
              <a:rPr lang="en-US" sz="2400" b="0" kern="0" dirty="0">
                <a:solidFill>
                  <a:srgbClr val="FFFFFF"/>
                </a:solidFill>
                <a:latin typeface="Arial" panose="020B0604020202020204" pitchFamily="34" charset="0"/>
                <a:cs typeface="Arial" panose="020B0604020202020204" pitchFamily="34" charset="0"/>
              </a:rPr>
              <a:t> The deploying unit will:</a:t>
            </a:r>
          </a:p>
          <a:p>
            <a:pPr lvl="2" eaLnBrk="1" hangingPunct="1">
              <a:buClr>
                <a:srgbClr val="FFFFFF"/>
              </a:buClr>
              <a:buFont typeface="Wingdings" panose="05000000000000000000" pitchFamily="2" charset="2"/>
              <a:buChar char="q"/>
              <a:defRPr/>
            </a:pPr>
            <a:r>
              <a:rPr lang="en-US" sz="2400" b="0" kern="0" dirty="0">
                <a:solidFill>
                  <a:srgbClr val="FFFFFF"/>
                </a:solidFill>
                <a:latin typeface="Arial" panose="020B0604020202020204" pitchFamily="34" charset="0"/>
                <a:cs typeface="Arial" panose="020B0604020202020204" pitchFamily="34" charset="0"/>
              </a:rPr>
              <a:t> Prepare passengers and cargo</a:t>
            </a:r>
          </a:p>
          <a:p>
            <a:pPr lvl="2" eaLnBrk="1" hangingPunct="1">
              <a:buClr>
                <a:srgbClr val="FFFFFF"/>
              </a:buClr>
              <a:buFont typeface="Wingdings" panose="05000000000000000000" pitchFamily="2" charset="2"/>
              <a:buChar char="q"/>
              <a:defRPr/>
            </a:pPr>
            <a:r>
              <a:rPr lang="en-US" sz="2400" b="0" kern="0" dirty="0">
                <a:solidFill>
                  <a:srgbClr val="FFFFFF"/>
                </a:solidFill>
                <a:latin typeface="Arial" panose="020B0604020202020204" pitchFamily="34" charset="0"/>
                <a:cs typeface="Arial" panose="020B0604020202020204" pitchFamily="34" charset="0"/>
              </a:rPr>
              <a:t> Prepare and certify hazardous cargo and equipment</a:t>
            </a:r>
          </a:p>
          <a:p>
            <a:pPr lvl="2" eaLnBrk="1" hangingPunct="1">
              <a:buClr>
                <a:srgbClr val="FFFFFF"/>
              </a:buClr>
              <a:buFont typeface="Wingdings" panose="05000000000000000000" pitchFamily="2" charset="2"/>
              <a:buChar char="q"/>
              <a:defRPr/>
            </a:pPr>
            <a:r>
              <a:rPr lang="en-US" sz="2400" b="0" kern="0" dirty="0">
                <a:solidFill>
                  <a:srgbClr val="FFFFFF"/>
                </a:solidFill>
                <a:latin typeface="Arial" panose="020B0604020202020204" pitchFamily="34" charset="0"/>
                <a:cs typeface="Arial" panose="020B0604020202020204" pitchFamily="34" charset="0"/>
              </a:rPr>
              <a:t> Prepare and certify aircraft load plans</a:t>
            </a:r>
          </a:p>
          <a:p>
            <a:pPr lvl="2" eaLnBrk="1" hangingPunct="1">
              <a:buClr>
                <a:srgbClr val="FFFFFF"/>
              </a:buClr>
              <a:buFont typeface="Wingdings" panose="05000000000000000000" pitchFamily="2" charset="2"/>
              <a:buChar char="q"/>
              <a:defRPr/>
            </a:pPr>
            <a:r>
              <a:rPr lang="en-US" sz="2400" b="0" kern="0" dirty="0">
                <a:solidFill>
                  <a:srgbClr val="FFFFFF"/>
                </a:solidFill>
                <a:latin typeface="Arial" panose="020B0604020202020204" pitchFamily="34" charset="0"/>
                <a:cs typeface="Arial" panose="020B0604020202020204" pitchFamily="34" charset="0"/>
              </a:rPr>
              <a:t> Provide trained load teams to load, offload, and secure cargo to aircraft</a:t>
            </a:r>
          </a:p>
          <a:p>
            <a:pPr lvl="2" eaLnBrk="1" hangingPunct="1">
              <a:buClr>
                <a:srgbClr val="FFFFFF"/>
              </a:buClr>
              <a:buFont typeface="Wingdings" panose="05000000000000000000" pitchFamily="2" charset="2"/>
              <a:buChar char="q"/>
              <a:defRPr/>
            </a:pPr>
            <a:r>
              <a:rPr lang="en-US" sz="2400" b="0" kern="0" dirty="0">
                <a:solidFill>
                  <a:srgbClr val="FFFFFF"/>
                </a:solidFill>
                <a:latin typeface="Arial" panose="020B0604020202020204" pitchFamily="34" charset="0"/>
                <a:cs typeface="Arial" panose="020B0604020202020204" pitchFamily="34" charset="0"/>
              </a:rPr>
              <a:t> Furnish any required shoring, dunnage, and vehicle operators</a:t>
            </a:r>
          </a:p>
          <a:p>
            <a:pPr lvl="2" eaLnBrk="1" hangingPunct="1">
              <a:buClr>
                <a:srgbClr val="FFFFFF"/>
              </a:buClr>
              <a:buFont typeface="Wingdings" panose="05000000000000000000" pitchFamily="2" charset="2"/>
              <a:buChar char="q"/>
              <a:defRPr/>
            </a:pPr>
            <a:r>
              <a:rPr lang="en-US" sz="2400" b="0" kern="0" dirty="0">
                <a:solidFill>
                  <a:srgbClr val="FFFFFF"/>
                </a:solidFill>
                <a:latin typeface="Arial" panose="020B0604020202020204" pitchFamily="34" charset="0"/>
                <a:cs typeface="Arial" panose="020B0604020202020204" pitchFamily="34" charset="0"/>
              </a:rPr>
              <a:t> Provide personnel and equipment to perform A/DACG functions</a:t>
            </a:r>
          </a:p>
        </p:txBody>
      </p:sp>
    </p:spTree>
    <p:extLst>
      <p:ext uri="{BB962C8B-B14F-4D97-AF65-F5344CB8AC3E}">
        <p14:creationId xmlns:p14="http://schemas.microsoft.com/office/powerpoint/2010/main" val="198814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Right Effects, Right Place, Right Time</a:t>
            </a:r>
          </a:p>
        </p:txBody>
      </p:sp>
      <p:sp>
        <p:nvSpPr>
          <p:cNvPr id="6" name="Rectangle 3"/>
          <p:cNvSpPr txBox="1">
            <a:spLocks noChangeArrowheads="1"/>
          </p:cNvSpPr>
          <p:nvPr/>
        </p:nvSpPr>
        <p:spPr bwMode="auto">
          <a:xfrm>
            <a:off x="182879" y="2000250"/>
            <a:ext cx="11848011" cy="3278314"/>
          </a:xfrm>
          <a:prstGeom prst="rect">
            <a:avLst/>
          </a:prstGeom>
          <a:noFill/>
          <a:ln w="25400">
            <a:noFill/>
            <a:miter lim="800000"/>
            <a:headEnd/>
            <a:tailEnd/>
          </a:ln>
        </p:spPr>
        <p:txBody>
          <a:bodyPr vert="horz" wrap="square" lIns="90488" tIns="44450" rIns="90488" bIns="44450" numCol="1" anchor="t" anchorCtr="0" compatLnSpc="1">
            <a:prstTxWarp prst="textNoShape">
              <a:avLst/>
            </a:prstTxWarp>
          </a:bodyPr>
          <a:lst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0066"/>
              </a:buClr>
              <a:buSzPct val="55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0066"/>
              </a:buClr>
              <a:buSzPct val="135000"/>
              <a:buChar char="•"/>
              <a:defRPr sz="2000" b="1">
                <a:solidFill>
                  <a:srgbClr val="000066"/>
                </a:solidFill>
                <a:latin typeface="+mn-lt"/>
              </a:defRPr>
            </a:lvl5pPr>
            <a:lvl6pPr marL="2171700" indent="-228600" algn="l" rtl="0" fontAlgn="base">
              <a:spcBef>
                <a:spcPct val="20000"/>
              </a:spcBef>
              <a:spcAft>
                <a:spcPct val="0"/>
              </a:spcAft>
              <a:buClr>
                <a:srgbClr val="000066"/>
              </a:buClr>
              <a:buSzPct val="135000"/>
              <a:buChar char="•"/>
              <a:defRPr sz="2000" b="1">
                <a:solidFill>
                  <a:srgbClr val="000066"/>
                </a:solidFill>
                <a:latin typeface="+mn-lt"/>
              </a:defRPr>
            </a:lvl6pPr>
            <a:lvl7pPr marL="2628900" indent="-228600" algn="l" rtl="0" fontAlgn="base">
              <a:spcBef>
                <a:spcPct val="20000"/>
              </a:spcBef>
              <a:spcAft>
                <a:spcPct val="0"/>
              </a:spcAft>
              <a:buClr>
                <a:srgbClr val="000066"/>
              </a:buClr>
              <a:buSzPct val="135000"/>
              <a:buChar char="•"/>
              <a:defRPr sz="2000" b="1">
                <a:solidFill>
                  <a:srgbClr val="000066"/>
                </a:solidFill>
                <a:latin typeface="+mn-lt"/>
              </a:defRPr>
            </a:lvl7pPr>
            <a:lvl8pPr marL="3086100" indent="-228600" algn="l" rtl="0" fontAlgn="base">
              <a:spcBef>
                <a:spcPct val="20000"/>
              </a:spcBef>
              <a:spcAft>
                <a:spcPct val="0"/>
              </a:spcAft>
              <a:buClr>
                <a:srgbClr val="000066"/>
              </a:buClr>
              <a:buSzPct val="135000"/>
              <a:buChar char="•"/>
              <a:defRPr sz="2000" b="1">
                <a:solidFill>
                  <a:srgbClr val="000066"/>
                </a:solidFill>
                <a:latin typeface="+mn-lt"/>
              </a:defRPr>
            </a:lvl8pPr>
            <a:lvl9pPr marL="3543300" indent="-228600" algn="l" rtl="0" fontAlgn="base">
              <a:spcBef>
                <a:spcPct val="20000"/>
              </a:spcBef>
              <a:spcAft>
                <a:spcPct val="0"/>
              </a:spcAft>
              <a:buClr>
                <a:srgbClr val="000066"/>
              </a:buClr>
              <a:buSzPct val="135000"/>
              <a:buChar char="•"/>
              <a:defRPr sz="2000" b="1">
                <a:solidFill>
                  <a:srgbClr val="000066"/>
                </a:solidFill>
                <a:latin typeface="+mn-lt"/>
              </a:defRPr>
            </a:lvl9pPr>
          </a:lstStyle>
          <a:p>
            <a:pPr marL="0" indent="0" algn="ctr" eaLnBrk="1" hangingPunct="1">
              <a:buClr>
                <a:srgbClr val="FFFFFF"/>
              </a:buClr>
              <a:buNone/>
              <a:defRPr/>
            </a:pPr>
            <a:r>
              <a:rPr lang="en-US" b="0" kern="0" dirty="0">
                <a:solidFill>
                  <a:srgbClr val="FFFFFF"/>
                </a:solidFill>
                <a:latin typeface="Arial" panose="020B0604020202020204" pitchFamily="34" charset="0"/>
                <a:cs typeface="Arial" panose="020B0604020202020204" pitchFamily="34" charset="0"/>
              </a:rPr>
              <a:t>DTR Part III – Mobility, Chapter 303 Deployment Activities</a:t>
            </a:r>
          </a:p>
          <a:p>
            <a:pPr lvl="1" eaLnBrk="1" hangingPunct="1">
              <a:buClr>
                <a:srgbClr val="FFFFFF"/>
              </a:buClr>
              <a:buFont typeface="Wingdings" panose="05000000000000000000" pitchFamily="2" charset="2"/>
              <a:buChar char="v"/>
              <a:defRPr/>
            </a:pPr>
            <a:r>
              <a:rPr lang="en-US" sz="2400" b="0" kern="0" dirty="0">
                <a:solidFill>
                  <a:srgbClr val="FFFFFF"/>
                </a:solidFill>
                <a:latin typeface="Arial" panose="020B0604020202020204" pitchFamily="34" charset="0"/>
                <a:cs typeface="Arial" panose="020B0604020202020204" pitchFamily="34" charset="0"/>
              </a:rPr>
              <a:t> The deploying unit will:</a:t>
            </a:r>
          </a:p>
          <a:p>
            <a:pPr lvl="2" eaLnBrk="1" hangingPunct="1">
              <a:buClr>
                <a:srgbClr val="FFFFFF"/>
              </a:buClr>
              <a:buFont typeface="Wingdings" panose="05000000000000000000" pitchFamily="2" charset="2"/>
              <a:buChar char="q"/>
              <a:defRPr/>
            </a:pPr>
            <a:r>
              <a:rPr lang="en-US" sz="2400" b="0" kern="0" dirty="0">
                <a:solidFill>
                  <a:srgbClr val="FFFFFF"/>
                </a:solidFill>
                <a:latin typeface="Arial" panose="020B0604020202020204" pitchFamily="34" charset="0"/>
                <a:cs typeface="Arial" panose="020B0604020202020204" pitchFamily="34" charset="0"/>
              </a:rPr>
              <a:t> Prepare and transmit personnel and cargo electronic manifests and forward…</a:t>
            </a:r>
          </a:p>
          <a:p>
            <a:pPr lvl="2" eaLnBrk="1" hangingPunct="1">
              <a:buClr>
                <a:srgbClr val="FFFFFF"/>
              </a:buClr>
              <a:buFont typeface="Wingdings" panose="05000000000000000000" pitchFamily="2" charset="2"/>
              <a:buChar char="q"/>
              <a:defRPr/>
            </a:pPr>
            <a:r>
              <a:rPr lang="en-US" sz="2400" b="0" kern="0" dirty="0">
                <a:solidFill>
                  <a:srgbClr val="FFFFFF"/>
                </a:solidFill>
                <a:latin typeface="Arial" panose="020B0604020202020204" pitchFamily="34" charset="0"/>
                <a:cs typeface="Arial" panose="020B0604020202020204" pitchFamily="34" charset="0"/>
              </a:rPr>
              <a:t> Provide and operate MHE to load and unload aircraft when it is within the units’ capability</a:t>
            </a:r>
          </a:p>
          <a:p>
            <a:pPr lvl="2" eaLnBrk="1" hangingPunct="1">
              <a:buClr>
                <a:srgbClr val="FFFFFF"/>
              </a:buClr>
              <a:buFont typeface="Wingdings" panose="05000000000000000000" pitchFamily="2" charset="2"/>
              <a:buChar char="q"/>
              <a:defRPr/>
            </a:pPr>
            <a:r>
              <a:rPr lang="en-US" sz="2400" b="0" kern="0" dirty="0">
                <a:solidFill>
                  <a:srgbClr val="FFFFFF"/>
                </a:solidFill>
                <a:latin typeface="Arial" panose="020B0604020202020204" pitchFamily="34" charset="0"/>
                <a:cs typeface="Arial" panose="020B0604020202020204" pitchFamily="34" charset="0"/>
              </a:rPr>
              <a:t> Prepare cargo and equipment using designated automatic identification technology enablers</a:t>
            </a:r>
          </a:p>
        </p:txBody>
      </p:sp>
      <p:sp>
        <p:nvSpPr>
          <p:cNvPr id="2" name="TextBox 1">
            <a:extLst>
              <a:ext uri="{FF2B5EF4-FFF2-40B4-BE49-F238E27FC236}">
                <a16:creationId xmlns:a16="http://schemas.microsoft.com/office/drawing/2014/main" id="{B13A4B38-FF38-EA0E-2ECA-DD067FF41314}"/>
              </a:ext>
            </a:extLst>
          </p:cNvPr>
          <p:cNvSpPr txBox="1"/>
          <p:nvPr/>
        </p:nvSpPr>
        <p:spPr>
          <a:xfrm>
            <a:off x="11582834" y="6352143"/>
            <a:ext cx="448056" cy="369332"/>
          </a:xfrm>
          <a:prstGeom prst="rect">
            <a:avLst/>
          </a:prstGeom>
          <a:noFill/>
        </p:spPr>
        <p:txBody>
          <a:bodyPr wrap="square" rtlCol="0">
            <a:spAutoFit/>
          </a:bodyPr>
          <a:lstStyle/>
          <a:p>
            <a:r>
              <a:rPr lang="en-US" dirty="0">
                <a:solidFill>
                  <a:schemeClr val="bg1"/>
                </a:solidFill>
              </a:rPr>
              <a:t>A</a:t>
            </a:r>
          </a:p>
        </p:txBody>
      </p:sp>
    </p:spTree>
    <p:extLst>
      <p:ext uri="{BB962C8B-B14F-4D97-AF65-F5344CB8AC3E}">
        <p14:creationId xmlns:p14="http://schemas.microsoft.com/office/powerpoint/2010/main" val="15825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Right Effects, Right Place, Right Time</a:t>
            </a:r>
          </a:p>
        </p:txBody>
      </p:sp>
      <p:sp>
        <p:nvSpPr>
          <p:cNvPr id="5" name="Rectangle 3"/>
          <p:cNvSpPr txBox="1">
            <a:spLocks noChangeArrowheads="1"/>
          </p:cNvSpPr>
          <p:nvPr/>
        </p:nvSpPr>
        <p:spPr bwMode="auto">
          <a:xfrm>
            <a:off x="285750" y="2118678"/>
            <a:ext cx="11784330" cy="3253422"/>
          </a:xfrm>
          <a:prstGeom prst="rect">
            <a:avLst/>
          </a:prstGeom>
          <a:noFill/>
          <a:ln w="25400">
            <a:noFill/>
            <a:miter lim="800000"/>
            <a:headEnd/>
            <a:tailEnd/>
          </a:ln>
        </p:spPr>
        <p:txBody>
          <a:bodyPr vert="horz" wrap="square" lIns="90488" tIns="44450" rIns="90488" bIns="44450" numCol="1" anchor="t" anchorCtr="0" compatLnSpc="1">
            <a:prstTxWarp prst="textNoShape">
              <a:avLst/>
            </a:prstTxWarp>
          </a:bodyPr>
          <a:lst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0066"/>
              </a:buClr>
              <a:buSzPct val="55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0066"/>
              </a:buClr>
              <a:buSzPct val="135000"/>
              <a:buChar char="•"/>
              <a:defRPr sz="2000" b="1">
                <a:solidFill>
                  <a:srgbClr val="000066"/>
                </a:solidFill>
                <a:latin typeface="+mn-lt"/>
              </a:defRPr>
            </a:lvl5pPr>
            <a:lvl6pPr marL="2171700" indent="-228600" algn="l" rtl="0" fontAlgn="base">
              <a:spcBef>
                <a:spcPct val="20000"/>
              </a:spcBef>
              <a:spcAft>
                <a:spcPct val="0"/>
              </a:spcAft>
              <a:buClr>
                <a:srgbClr val="000066"/>
              </a:buClr>
              <a:buSzPct val="135000"/>
              <a:buChar char="•"/>
              <a:defRPr sz="2000" b="1">
                <a:solidFill>
                  <a:srgbClr val="000066"/>
                </a:solidFill>
                <a:latin typeface="+mn-lt"/>
              </a:defRPr>
            </a:lvl6pPr>
            <a:lvl7pPr marL="2628900" indent="-228600" algn="l" rtl="0" fontAlgn="base">
              <a:spcBef>
                <a:spcPct val="20000"/>
              </a:spcBef>
              <a:spcAft>
                <a:spcPct val="0"/>
              </a:spcAft>
              <a:buClr>
                <a:srgbClr val="000066"/>
              </a:buClr>
              <a:buSzPct val="135000"/>
              <a:buChar char="•"/>
              <a:defRPr sz="2000" b="1">
                <a:solidFill>
                  <a:srgbClr val="000066"/>
                </a:solidFill>
                <a:latin typeface="+mn-lt"/>
              </a:defRPr>
            </a:lvl7pPr>
            <a:lvl8pPr marL="3086100" indent="-228600" algn="l" rtl="0" fontAlgn="base">
              <a:spcBef>
                <a:spcPct val="20000"/>
              </a:spcBef>
              <a:spcAft>
                <a:spcPct val="0"/>
              </a:spcAft>
              <a:buClr>
                <a:srgbClr val="000066"/>
              </a:buClr>
              <a:buSzPct val="135000"/>
              <a:buChar char="•"/>
              <a:defRPr sz="2000" b="1">
                <a:solidFill>
                  <a:srgbClr val="000066"/>
                </a:solidFill>
                <a:latin typeface="+mn-lt"/>
              </a:defRPr>
            </a:lvl8pPr>
            <a:lvl9pPr marL="3543300" indent="-228600" algn="l" rtl="0" fontAlgn="base">
              <a:spcBef>
                <a:spcPct val="20000"/>
              </a:spcBef>
              <a:spcAft>
                <a:spcPct val="0"/>
              </a:spcAft>
              <a:buClr>
                <a:srgbClr val="000066"/>
              </a:buClr>
              <a:buSzPct val="135000"/>
              <a:buChar char="•"/>
              <a:defRPr sz="2000" b="1">
                <a:solidFill>
                  <a:srgbClr val="000066"/>
                </a:solidFill>
                <a:latin typeface="+mn-lt"/>
              </a:defRPr>
            </a:lvl9pPr>
          </a:lstStyle>
          <a:p>
            <a:pPr marL="0" indent="0" algn="ctr" eaLnBrk="1" hangingPunct="1">
              <a:buClr>
                <a:srgbClr val="FFFFFF"/>
              </a:buClr>
              <a:buNone/>
              <a:defRPr/>
            </a:pPr>
            <a:r>
              <a:rPr lang="en-US" b="0" kern="0" dirty="0">
                <a:solidFill>
                  <a:srgbClr val="FFFFFF"/>
                </a:solidFill>
                <a:latin typeface="Arial" panose="020B0604020202020204" pitchFamily="34" charset="0"/>
                <a:cs typeface="Arial" panose="020B0604020202020204" pitchFamily="34" charset="0"/>
              </a:rPr>
              <a:t>DTR Part III – Mobility, Chapter 303 Deployment Activities</a:t>
            </a:r>
          </a:p>
          <a:p>
            <a:pPr lvl="1" eaLnBrk="1" hangingPunct="1">
              <a:buClr>
                <a:srgbClr val="FFFFFF"/>
              </a:buClr>
              <a:buFont typeface="Wingdings" panose="05000000000000000000" pitchFamily="2" charset="2"/>
              <a:buChar char="v"/>
              <a:defRPr/>
            </a:pPr>
            <a:r>
              <a:rPr lang="en-US" sz="2400" b="0" kern="0" dirty="0">
                <a:solidFill>
                  <a:srgbClr val="FFFFFF"/>
                </a:solidFill>
                <a:latin typeface="Arial" panose="020B0604020202020204" pitchFamily="34" charset="0"/>
                <a:cs typeface="Arial" panose="020B0604020202020204" pitchFamily="34" charset="0"/>
              </a:rPr>
              <a:t> A/DACG</a:t>
            </a:r>
          </a:p>
          <a:p>
            <a:pPr lvl="2" eaLnBrk="1" hangingPunct="1">
              <a:buClr>
                <a:srgbClr val="FFFFFF"/>
              </a:buClr>
              <a:buFont typeface="Wingdings" panose="05000000000000000000" pitchFamily="2" charset="2"/>
              <a:buChar char="§"/>
              <a:defRPr/>
            </a:pPr>
            <a:r>
              <a:rPr lang="en-US" b="0" kern="0" dirty="0">
                <a:solidFill>
                  <a:srgbClr val="FFFFFF"/>
                </a:solidFill>
                <a:latin typeface="Arial" panose="020B0604020202020204" pitchFamily="34" charset="0"/>
                <a:cs typeface="Arial" panose="020B0604020202020204" pitchFamily="34" charset="0"/>
              </a:rPr>
              <a:t> Provisional organization designed to assist the AMC and the deploying unit in receiving,  processing, and loading or unloading personnel and equipment.</a:t>
            </a:r>
          </a:p>
          <a:p>
            <a:pPr lvl="2" eaLnBrk="1" hangingPunct="1">
              <a:buClr>
                <a:srgbClr val="FFFFFF"/>
              </a:buClr>
              <a:buFont typeface="Wingdings" panose="05000000000000000000" pitchFamily="2" charset="2"/>
              <a:buChar char="§"/>
              <a:defRPr/>
            </a:pPr>
            <a:r>
              <a:rPr lang="en-US" b="0" kern="0" dirty="0">
                <a:solidFill>
                  <a:srgbClr val="FFFFFF"/>
                </a:solidFill>
                <a:latin typeface="Arial" panose="020B0604020202020204" pitchFamily="34" charset="0"/>
                <a:cs typeface="Arial" panose="020B0604020202020204" pitchFamily="34" charset="0"/>
              </a:rPr>
              <a:t> Coordinate and control the reception and/or loading of units for deployment or redeployment</a:t>
            </a:r>
          </a:p>
          <a:p>
            <a:pPr lvl="2" eaLnBrk="1" hangingPunct="1">
              <a:buClr>
                <a:srgbClr val="FFFFFF"/>
              </a:buClr>
              <a:buFont typeface="Wingdings" panose="05000000000000000000" pitchFamily="2" charset="2"/>
              <a:buChar char="§"/>
              <a:defRPr/>
            </a:pPr>
            <a:r>
              <a:rPr lang="en-US" b="0" kern="0" dirty="0">
                <a:solidFill>
                  <a:srgbClr val="FFFFFF"/>
                </a:solidFill>
                <a:latin typeface="Arial" panose="020B0604020202020204" pitchFamily="34" charset="0"/>
                <a:cs typeface="Arial" panose="020B0604020202020204" pitchFamily="34" charset="0"/>
              </a:rPr>
              <a:t> Coordinate with the installation CDR and the CDR of each service-deploying unit</a:t>
            </a:r>
          </a:p>
          <a:p>
            <a:pPr lvl="2" eaLnBrk="1" hangingPunct="1">
              <a:buClr>
                <a:srgbClr val="FFFFFF"/>
              </a:buClr>
              <a:buFont typeface="Wingdings" panose="05000000000000000000" pitchFamily="2" charset="2"/>
              <a:buChar char="§"/>
              <a:defRPr/>
            </a:pPr>
            <a:r>
              <a:rPr lang="en-US" b="0" kern="0" dirty="0">
                <a:solidFill>
                  <a:srgbClr val="FFFFFF"/>
                </a:solidFill>
                <a:latin typeface="Arial" panose="020B0604020202020204" pitchFamily="34" charset="0"/>
                <a:cs typeface="Arial" panose="020B0604020202020204" pitchFamily="34" charset="0"/>
              </a:rPr>
              <a:t> Provide a liaison to the mobility force (normally the ATOC)</a:t>
            </a:r>
          </a:p>
          <a:p>
            <a:pPr lvl="2" eaLnBrk="1" hangingPunct="1">
              <a:buClr>
                <a:srgbClr val="FFFFFF"/>
              </a:buClr>
              <a:buFont typeface="Wingdings" panose="05000000000000000000" pitchFamily="2" charset="2"/>
              <a:buChar char="§"/>
              <a:defRPr/>
            </a:pPr>
            <a:r>
              <a:rPr lang="en-US" b="0" kern="0" dirty="0">
                <a:solidFill>
                  <a:srgbClr val="FFFFFF"/>
                </a:solidFill>
                <a:latin typeface="Arial" panose="020B0604020202020204" pitchFamily="34" charset="0"/>
                <a:cs typeface="Arial" panose="020B0604020202020204" pitchFamily="34" charset="0"/>
              </a:rPr>
              <a:t> Perform those functions when no mobility force is available.</a:t>
            </a:r>
          </a:p>
        </p:txBody>
      </p:sp>
    </p:spTree>
    <p:extLst>
      <p:ext uri="{BB962C8B-B14F-4D97-AF65-F5344CB8AC3E}">
        <p14:creationId xmlns:p14="http://schemas.microsoft.com/office/powerpoint/2010/main" val="204386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128fb5-b2aa-4370-b779-a99192b9c4f6">
      <Terms xmlns="http://schemas.microsoft.com/office/infopath/2007/PartnerControls"/>
    </lcf76f155ced4ddcb4097134ff3c332f>
    <TaxCatchAll xmlns="b1047aa5-79d6-44ed-a112-e5ff645cb675" xsi:nil="true"/>
    <SharedWithUsers xmlns="b1047aa5-79d6-44ed-a112-e5ff645cb675">
      <UserInfo>
        <DisplayName/>
        <AccountId xsi:nil="true"/>
        <AccountType/>
      </UserInfo>
    </SharedWithUsers>
    <MediaLengthInSeconds xmlns="d8128fb5-b2aa-4370-b779-a99192b9c4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A26FFC824C3B41B38E045623CEAAC8" ma:contentTypeVersion="14" ma:contentTypeDescription="Create a new document." ma:contentTypeScope="" ma:versionID="8fa8f4a95632f0fb650b1278137f82b7">
  <xsd:schema xmlns:xsd="http://www.w3.org/2001/XMLSchema" xmlns:xs="http://www.w3.org/2001/XMLSchema" xmlns:p="http://schemas.microsoft.com/office/2006/metadata/properties" xmlns:ns2="d8128fb5-b2aa-4370-b779-a99192b9c4f6" xmlns:ns3="b1047aa5-79d6-44ed-a112-e5ff645cb675" targetNamespace="http://schemas.microsoft.com/office/2006/metadata/properties" ma:root="true" ma:fieldsID="44dd6bd82dd3aa19e233ba0906df1559" ns2:_="" ns3:_="">
    <xsd:import namespace="d8128fb5-b2aa-4370-b779-a99192b9c4f6"/>
    <xsd:import namespace="b1047aa5-79d6-44ed-a112-e5ff645cb67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128fb5-b2aa-4370-b779-a99192b9c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047aa5-79d6-44ed-a112-e5ff645cb67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ee0d72f-d61f-40a9-8189-327ad610cf7d}" ma:internalName="TaxCatchAll" ma:showField="CatchAllData" ma:web="b1047aa5-79d6-44ed-a112-e5ff645cb67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42C34A-124F-4FA5-B1B3-4C1A70EDA228}">
  <ds:schemaRefs>
    <ds:schemaRef ds:uri="http://schemas.openxmlformats.org/package/2006/metadata/core-properties"/>
    <ds:schemaRef ds:uri="http://www.w3.org/XML/1998/namespace"/>
    <ds:schemaRef ds:uri="http://purl.org/dc/terms/"/>
    <ds:schemaRef ds:uri="http://schemas.microsoft.com/office/2006/metadata/properties"/>
    <ds:schemaRef ds:uri="bac4e3eb-747f-43bc-bf10-c1bbb893ecac"/>
    <ds:schemaRef ds:uri="http://purl.org/dc/elements/1.1/"/>
    <ds:schemaRef ds:uri="http://schemas.microsoft.com/office/2006/documentManagement/types"/>
    <ds:schemaRef ds:uri="http://purl.org/dc/dcmitype/"/>
    <ds:schemaRef ds:uri="http://schemas.microsoft.com/office/infopath/2007/PartnerControls"/>
    <ds:schemaRef ds:uri="68bfa553-9bbb-46b0-ba47-92f883dcbfe4"/>
    <ds:schemaRef ds:uri="842bfac3-de7e-4b9b-82be-f826f4089100"/>
    <ds:schemaRef ds:uri="http://schemas.microsoft.com/sharepoint/v3"/>
    <ds:schemaRef ds:uri="d8128fb5-b2aa-4370-b779-a99192b9c4f6"/>
    <ds:schemaRef ds:uri="b1047aa5-79d6-44ed-a112-e5ff645cb675"/>
  </ds:schemaRefs>
</ds:datastoreItem>
</file>

<file path=customXml/itemProps2.xml><?xml version="1.0" encoding="utf-8"?>
<ds:datastoreItem xmlns:ds="http://schemas.openxmlformats.org/officeDocument/2006/customXml" ds:itemID="{F58BC955-E165-427B-A048-CC42EE1EC21C}">
  <ds:schemaRefs>
    <ds:schemaRef ds:uri="http://schemas.microsoft.com/sharepoint/v3/contenttype/forms"/>
  </ds:schemaRefs>
</ds:datastoreItem>
</file>

<file path=customXml/itemProps3.xml><?xml version="1.0" encoding="utf-8"?>
<ds:datastoreItem xmlns:ds="http://schemas.openxmlformats.org/officeDocument/2006/customXml" ds:itemID="{030ED710-DF06-46F0-A7C7-CCA548CA6D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128fb5-b2aa-4370-b779-a99192b9c4f6"/>
    <ds:schemaRef ds:uri="b1047aa5-79d6-44ed-a112-e5ff645cb6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5753</TotalTime>
  <Words>1349</Words>
  <Application>Microsoft Office PowerPoint</Application>
  <PresentationFormat>Widescreen</PresentationFormat>
  <Paragraphs>148</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DUMANHOG, ANGELO M MSgt USAF AMC 423 MTS/MTOO</dc:creator>
  <cp:lastModifiedBy>MAYNARD, ISAAC J SSgt USAF AMC 423 TRS/DOLA</cp:lastModifiedBy>
  <cp:revision>47</cp:revision>
  <dcterms:created xsi:type="dcterms:W3CDTF">2021-10-20T18:57:04Z</dcterms:created>
  <dcterms:modified xsi:type="dcterms:W3CDTF">2024-07-24T06:29:47Z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0x01010004A26FFC824C3B41B38E045623CEAAC8</vt:lpwstr>
  </property>
  <property fmtid="{D5CDD505-2E9C-101B-9397-08002B2CF9AE}" pid="3" name="MediaServiceImageTags">
    <vt:lpwstr/>
  </property>
  <property fmtid="{D5CDD505-2E9C-101B-9397-08002B2CF9AE}" pid="4" name="Order">
    <vt:r8>2237000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