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2.xml" ContentType="application/inkml+xml"/>
  <Override PartName="/ppt/notesSlides/notesSlide1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4" r:id="rId4"/>
  </p:sldMasterIdLst>
  <p:notesMasterIdLst>
    <p:notesMasterId r:id="rId38"/>
  </p:notesMasterIdLst>
  <p:handoutMasterIdLst>
    <p:handoutMasterId r:id="rId39"/>
  </p:handoutMasterIdLst>
  <p:sldIdLst>
    <p:sldId id="322" r:id="rId5"/>
    <p:sldId id="259" r:id="rId6"/>
    <p:sldId id="330" r:id="rId7"/>
    <p:sldId id="261" r:id="rId8"/>
    <p:sldId id="331" r:id="rId9"/>
    <p:sldId id="265" r:id="rId10"/>
    <p:sldId id="321" r:id="rId11"/>
    <p:sldId id="277" r:id="rId12"/>
    <p:sldId id="339" r:id="rId13"/>
    <p:sldId id="332" r:id="rId14"/>
    <p:sldId id="274" r:id="rId15"/>
    <p:sldId id="272" r:id="rId16"/>
    <p:sldId id="340" r:id="rId17"/>
    <p:sldId id="269" r:id="rId18"/>
    <p:sldId id="314" r:id="rId19"/>
    <p:sldId id="315" r:id="rId20"/>
    <p:sldId id="316" r:id="rId21"/>
    <p:sldId id="319" r:id="rId22"/>
    <p:sldId id="262" r:id="rId23"/>
    <p:sldId id="287" r:id="rId24"/>
    <p:sldId id="334" r:id="rId25"/>
    <p:sldId id="289" r:id="rId26"/>
    <p:sldId id="323" r:id="rId27"/>
    <p:sldId id="326" r:id="rId28"/>
    <p:sldId id="327" r:id="rId29"/>
    <p:sldId id="335" r:id="rId30"/>
    <p:sldId id="329" r:id="rId31"/>
    <p:sldId id="336" r:id="rId32"/>
    <p:sldId id="328" r:id="rId33"/>
    <p:sldId id="337" r:id="rId34"/>
    <p:sldId id="338" r:id="rId35"/>
    <p:sldId id="297" r:id="rId36"/>
    <p:sldId id="333" r:id="rId37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536558B-ACBA-4270-86E3-22CAC2FCE8C9}">
          <p14:sldIdLst>
            <p14:sldId id="322"/>
            <p14:sldId id="259"/>
            <p14:sldId id="330"/>
            <p14:sldId id="261"/>
            <p14:sldId id="331"/>
            <p14:sldId id="265"/>
            <p14:sldId id="321"/>
            <p14:sldId id="277"/>
          </p14:sldIdLst>
        </p14:section>
        <p14:section name="Untitled Section" id="{3FE375A2-BCCE-4D9C-ADCA-75EB3AF6DD6B}">
          <p14:sldIdLst>
            <p14:sldId id="339"/>
            <p14:sldId id="332"/>
            <p14:sldId id="274"/>
            <p14:sldId id="272"/>
            <p14:sldId id="340"/>
            <p14:sldId id="269"/>
            <p14:sldId id="314"/>
            <p14:sldId id="315"/>
            <p14:sldId id="316"/>
            <p14:sldId id="319"/>
            <p14:sldId id="262"/>
            <p14:sldId id="287"/>
            <p14:sldId id="334"/>
            <p14:sldId id="289"/>
            <p14:sldId id="323"/>
            <p14:sldId id="326"/>
            <p14:sldId id="327"/>
            <p14:sldId id="335"/>
            <p14:sldId id="329"/>
            <p14:sldId id="336"/>
            <p14:sldId id="328"/>
            <p14:sldId id="337"/>
            <p14:sldId id="338"/>
            <p14:sldId id="297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66FF33"/>
    <a:srgbClr val="CC0000"/>
    <a:srgbClr val="777777"/>
    <a:srgbClr val="FF0066"/>
    <a:srgbClr val="006600"/>
    <a:srgbClr val="FFFF00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C4A823-9730-4A7F-218B-971F4691C0ED}" v="30" dt="2022-08-09T16:41:44.214"/>
    <p1510:client id="{E9058D22-8005-402B-B955-3056AFE87B10}" v="24" dt="2022-07-05T14:51:00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83806" autoAdjust="0"/>
  </p:normalViewPr>
  <p:slideViewPr>
    <p:cSldViewPr>
      <p:cViewPr varScale="1">
        <p:scale>
          <a:sx n="65" d="100"/>
          <a:sy n="65" d="100"/>
        </p:scale>
        <p:origin x="53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BIN, KYLE R SSgt USAF AMC 423 TRS/DOLA" userId="S::kyle.aubin@us.af.mil::f0e39ce2-0a97-4b94-b4f8-f242e37fbf2c" providerId="AD" clId="Web-{C3C4A823-9730-4A7F-218B-971F4691C0ED}"/>
    <pc:docChg chg="delSld modSld modSection">
      <pc:chgData name="AUBIN, KYLE R SSgt USAF AMC 423 TRS/DOLA" userId="S::kyle.aubin@us.af.mil::f0e39ce2-0a97-4b94-b4f8-f242e37fbf2c" providerId="AD" clId="Web-{C3C4A823-9730-4A7F-218B-971F4691C0ED}" dt="2022-08-09T16:41:26.511" v="10" actId="20577"/>
      <pc:docMkLst>
        <pc:docMk/>
      </pc:docMkLst>
      <pc:sldChg chg="del">
        <pc:chgData name="AUBIN, KYLE R SSgt USAF AMC 423 TRS/DOLA" userId="S::kyle.aubin@us.af.mil::f0e39ce2-0a97-4b94-b4f8-f242e37fbf2c" providerId="AD" clId="Web-{C3C4A823-9730-4A7F-218B-971F4691C0ED}" dt="2022-08-09T16:40:55.932" v="0"/>
        <pc:sldMkLst>
          <pc:docMk/>
          <pc:sldMk cId="4060667608" sldId="324"/>
        </pc:sldMkLst>
      </pc:sldChg>
      <pc:sldChg chg="del">
        <pc:chgData name="AUBIN, KYLE R SSgt USAF AMC 423 TRS/DOLA" userId="S::kyle.aubin@us.af.mil::f0e39ce2-0a97-4b94-b4f8-f242e37fbf2c" providerId="AD" clId="Web-{C3C4A823-9730-4A7F-218B-971F4691C0ED}" dt="2022-08-09T16:40:58.338" v="1"/>
        <pc:sldMkLst>
          <pc:docMk/>
          <pc:sldMk cId="1401826229" sldId="325"/>
        </pc:sldMkLst>
      </pc:sldChg>
      <pc:sldChg chg="modSp">
        <pc:chgData name="AUBIN, KYLE R SSgt USAF AMC 423 TRS/DOLA" userId="S::kyle.aubin@us.af.mil::f0e39ce2-0a97-4b94-b4f8-f242e37fbf2c" providerId="AD" clId="Web-{C3C4A823-9730-4A7F-218B-971F4691C0ED}" dt="2022-08-09T16:41:05.682" v="6" actId="20577"/>
        <pc:sldMkLst>
          <pc:docMk/>
          <pc:sldMk cId="2721982269" sldId="326"/>
        </pc:sldMkLst>
        <pc:spChg chg="mod">
          <ac:chgData name="AUBIN, KYLE R SSgt USAF AMC 423 TRS/DOLA" userId="S::kyle.aubin@us.af.mil::f0e39ce2-0a97-4b94-b4f8-f242e37fbf2c" providerId="AD" clId="Web-{C3C4A823-9730-4A7F-218B-971F4691C0ED}" dt="2022-08-09T16:41:05.682" v="6" actId="20577"/>
          <ac:spMkLst>
            <pc:docMk/>
            <pc:sldMk cId="2721982269" sldId="326"/>
            <ac:spMk id="5" creationId="{00000000-0000-0000-0000-000000000000}"/>
          </ac:spMkLst>
        </pc:spChg>
      </pc:sldChg>
      <pc:sldChg chg="modSp">
        <pc:chgData name="AUBIN, KYLE R SSgt USAF AMC 423 TRS/DOLA" userId="S::kyle.aubin@us.af.mil::f0e39ce2-0a97-4b94-b4f8-f242e37fbf2c" providerId="AD" clId="Web-{C3C4A823-9730-4A7F-218B-971F4691C0ED}" dt="2022-08-09T16:41:13.245" v="8" actId="20577"/>
        <pc:sldMkLst>
          <pc:docMk/>
          <pc:sldMk cId="2268010012" sldId="327"/>
        </pc:sldMkLst>
        <pc:spChg chg="mod">
          <ac:chgData name="AUBIN, KYLE R SSgt USAF AMC 423 TRS/DOLA" userId="S::kyle.aubin@us.af.mil::f0e39ce2-0a97-4b94-b4f8-f242e37fbf2c" providerId="AD" clId="Web-{C3C4A823-9730-4A7F-218B-971F4691C0ED}" dt="2022-08-09T16:41:13.245" v="8" actId="20577"/>
          <ac:spMkLst>
            <pc:docMk/>
            <pc:sldMk cId="2268010012" sldId="327"/>
            <ac:spMk id="5" creationId="{00000000-0000-0000-0000-000000000000}"/>
          </ac:spMkLst>
        </pc:spChg>
      </pc:sldChg>
      <pc:sldChg chg="modSp">
        <pc:chgData name="AUBIN, KYLE R SSgt USAF AMC 423 TRS/DOLA" userId="S::kyle.aubin@us.af.mil::f0e39ce2-0a97-4b94-b4f8-f242e37fbf2c" providerId="AD" clId="Web-{C3C4A823-9730-4A7F-218B-971F4691C0ED}" dt="2022-08-09T16:41:26.511" v="10" actId="20577"/>
        <pc:sldMkLst>
          <pc:docMk/>
          <pc:sldMk cId="4214999787" sldId="328"/>
        </pc:sldMkLst>
        <pc:spChg chg="mod">
          <ac:chgData name="AUBIN, KYLE R SSgt USAF AMC 423 TRS/DOLA" userId="S::kyle.aubin@us.af.mil::f0e39ce2-0a97-4b94-b4f8-f242e37fbf2c" providerId="AD" clId="Web-{C3C4A823-9730-4A7F-218B-971F4691C0ED}" dt="2022-08-09T16:41:26.511" v="10" actId="20577"/>
          <ac:spMkLst>
            <pc:docMk/>
            <pc:sldMk cId="4214999787" sldId="328"/>
            <ac:spMk id="5" creationId="{00000000-0000-0000-0000-000000000000}"/>
          </ac:spMkLst>
        </pc:spChg>
      </pc:sldChg>
      <pc:sldChg chg="modSp">
        <pc:chgData name="AUBIN, KYLE R SSgt USAF AMC 423 TRS/DOLA" userId="S::kyle.aubin@us.af.mil::f0e39ce2-0a97-4b94-b4f8-f242e37fbf2c" providerId="AD" clId="Web-{C3C4A823-9730-4A7F-218B-971F4691C0ED}" dt="2022-08-09T16:41:21.245" v="9" actId="20577"/>
        <pc:sldMkLst>
          <pc:docMk/>
          <pc:sldMk cId="1503369549" sldId="329"/>
        </pc:sldMkLst>
        <pc:spChg chg="mod">
          <ac:chgData name="AUBIN, KYLE R SSgt USAF AMC 423 TRS/DOLA" userId="S::kyle.aubin@us.af.mil::f0e39ce2-0a97-4b94-b4f8-f242e37fbf2c" providerId="AD" clId="Web-{C3C4A823-9730-4A7F-218B-971F4691C0ED}" dt="2022-08-09T16:41:21.245" v="9" actId="20577"/>
          <ac:spMkLst>
            <pc:docMk/>
            <pc:sldMk cId="1503369549" sldId="329"/>
            <ac:spMk id="5" creationId="{00000000-0000-0000-0000-000000000000}"/>
          </ac:spMkLst>
        </pc:spChg>
      </pc:sldChg>
    </pc:docChg>
  </pc:docChgLst>
  <pc:docChgLst>
    <pc:chgData name="PYATT, JAMES C SSgt USAF AMC 423 TRS/DOOA" userId="S::james.pyatt@us.af.mil::30bbbf99-10a2-4f62-aed0-1c888080afba" providerId="AD" clId="Web-{E9058D22-8005-402B-B955-3056AFE87B10}"/>
    <pc:docChg chg="addSld modSld modSection">
      <pc:chgData name="PYATT, JAMES C SSgt USAF AMC 423 TRS/DOOA" userId="S::james.pyatt@us.af.mil::30bbbf99-10a2-4f62-aed0-1c888080afba" providerId="AD" clId="Web-{E9058D22-8005-402B-B955-3056AFE87B10}" dt="2022-07-05T14:51:00.453" v="23" actId="1076"/>
      <pc:docMkLst>
        <pc:docMk/>
      </pc:docMkLst>
      <pc:sldChg chg="addSp delSp modSp new">
        <pc:chgData name="PYATT, JAMES C SSgt USAF AMC 423 TRS/DOOA" userId="S::james.pyatt@us.af.mil::30bbbf99-10a2-4f62-aed0-1c888080afba" providerId="AD" clId="Web-{E9058D22-8005-402B-B955-3056AFE87B10}" dt="2022-07-05T14:51:00.453" v="23" actId="1076"/>
        <pc:sldMkLst>
          <pc:docMk/>
          <pc:sldMk cId="882490548" sldId="334"/>
        </pc:sldMkLst>
        <pc:spChg chg="del">
          <ac:chgData name="PYATT, JAMES C SSgt USAF AMC 423 TRS/DOOA" userId="S::james.pyatt@us.af.mil::30bbbf99-10a2-4f62-aed0-1c888080afba" providerId="AD" clId="Web-{E9058D22-8005-402B-B955-3056AFE87B10}" dt="2022-07-05T14:50:53.828" v="22"/>
          <ac:spMkLst>
            <pc:docMk/>
            <pc:sldMk cId="882490548" sldId="334"/>
            <ac:spMk id="2" creationId="{17E329DD-3D8E-2F8B-D75B-0FD2E8B92799}"/>
          </ac:spMkLst>
        </pc:spChg>
        <pc:spChg chg="del">
          <ac:chgData name="PYATT, JAMES C SSgt USAF AMC 423 TRS/DOOA" userId="S::james.pyatt@us.af.mil::30bbbf99-10a2-4f62-aed0-1c888080afba" providerId="AD" clId="Web-{E9058D22-8005-402B-B955-3056AFE87B10}" dt="2022-07-05T14:48:48.681" v="2"/>
          <ac:spMkLst>
            <pc:docMk/>
            <pc:sldMk cId="882490548" sldId="334"/>
            <ac:spMk id="3" creationId="{C5E3A7C7-1A19-6CF6-3E1F-1A9EFCF0DEAB}"/>
          </ac:spMkLst>
        </pc:spChg>
        <pc:spChg chg="del">
          <ac:chgData name="PYATT, JAMES C SSgt USAF AMC 423 TRS/DOOA" userId="S::james.pyatt@us.af.mil::30bbbf99-10a2-4f62-aed0-1c888080afba" providerId="AD" clId="Web-{E9058D22-8005-402B-B955-3056AFE87B10}" dt="2022-07-05T14:48:47.368" v="1"/>
          <ac:spMkLst>
            <pc:docMk/>
            <pc:sldMk cId="882490548" sldId="334"/>
            <ac:spMk id="4" creationId="{C56F3B4A-826C-3AA8-F5E7-0B921E652C07}"/>
          </ac:spMkLst>
        </pc:spChg>
        <pc:spChg chg="del">
          <ac:chgData name="PYATT, JAMES C SSgt USAF AMC 423 TRS/DOOA" userId="S::james.pyatt@us.af.mil::30bbbf99-10a2-4f62-aed0-1c888080afba" providerId="AD" clId="Web-{E9058D22-8005-402B-B955-3056AFE87B10}" dt="2022-07-05T14:48:50.274" v="3"/>
          <ac:spMkLst>
            <pc:docMk/>
            <pc:sldMk cId="882490548" sldId="334"/>
            <ac:spMk id="5" creationId="{AC988292-1BEB-0AF5-BA22-CDF79C76E2B3}"/>
          </ac:spMkLst>
        </pc:spChg>
        <pc:picChg chg="add mod ord">
          <ac:chgData name="PYATT, JAMES C SSgt USAF AMC 423 TRS/DOOA" userId="S::james.pyatt@us.af.mil::30bbbf99-10a2-4f62-aed0-1c888080afba" providerId="AD" clId="Web-{E9058D22-8005-402B-B955-3056AFE87B10}" dt="2022-07-05T14:50:23.139" v="14" actId="14100"/>
          <ac:picMkLst>
            <pc:docMk/>
            <pc:sldMk cId="882490548" sldId="334"/>
            <ac:picMk id="6" creationId="{A7E701A1-47E5-7CAA-0FB8-8480C4814469}"/>
          </ac:picMkLst>
        </pc:picChg>
        <pc:picChg chg="add mod">
          <ac:chgData name="PYATT, JAMES C SSgt USAF AMC 423 TRS/DOOA" userId="S::james.pyatt@us.af.mil::30bbbf99-10a2-4f62-aed0-1c888080afba" providerId="AD" clId="Web-{E9058D22-8005-402B-B955-3056AFE87B10}" dt="2022-07-05T14:50:27.733" v="16" actId="14100"/>
          <ac:picMkLst>
            <pc:docMk/>
            <pc:sldMk cId="882490548" sldId="334"/>
            <ac:picMk id="7" creationId="{EFD410A2-4C58-B0C0-8F70-AC3FB53B5C6E}"/>
          </ac:picMkLst>
        </pc:picChg>
        <pc:picChg chg="add mod">
          <ac:chgData name="PYATT, JAMES C SSgt USAF AMC 423 TRS/DOOA" userId="S::james.pyatt@us.af.mil::30bbbf99-10a2-4f62-aed0-1c888080afba" providerId="AD" clId="Web-{E9058D22-8005-402B-B955-3056AFE87B10}" dt="2022-07-05T14:51:00.453" v="23" actId="1076"/>
          <ac:picMkLst>
            <pc:docMk/>
            <pc:sldMk cId="882490548" sldId="334"/>
            <ac:picMk id="8" creationId="{C94051A8-0C64-8EA5-074B-4F71461709E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A55034-7E41-4EFA-A0BC-AF675A1C7327}" type="doc">
      <dgm:prSet loTypeId="urn:microsoft.com/office/officeart/2008/layout/VerticalAccent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4098AB9-4400-4E74-AE5A-8B7F5F912348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General</a:t>
          </a:r>
        </a:p>
      </dgm:t>
    </dgm:pt>
    <dgm:pt modelId="{2161A53C-BD62-4565-825E-79421309997C}" type="parTrans" cxnId="{B42CDEA7-9624-442E-AFEA-2B0ED6F06403}">
      <dgm:prSet/>
      <dgm:spPr/>
      <dgm:t>
        <a:bodyPr/>
        <a:lstStyle/>
        <a:p>
          <a:pPr algn="ctr"/>
          <a:endParaRPr lang="en-US"/>
        </a:p>
      </dgm:t>
    </dgm:pt>
    <dgm:pt modelId="{CDB1E989-E7ED-4494-9C16-95E3DDE520A2}" type="sibTrans" cxnId="{B42CDEA7-9624-442E-AFEA-2B0ED6F06403}">
      <dgm:prSet/>
      <dgm:spPr/>
      <dgm:t>
        <a:bodyPr/>
        <a:lstStyle/>
        <a:p>
          <a:pPr algn="ctr"/>
          <a:endParaRPr lang="en-US"/>
        </a:p>
      </dgm:t>
    </dgm:pt>
    <dgm:pt modelId="{B7170ECA-BCCA-4435-8DDA-0C6C4DB06388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Load Spreading</a:t>
          </a:r>
        </a:p>
      </dgm:t>
    </dgm:pt>
    <dgm:pt modelId="{26063DB3-5239-4A67-B8CE-5EE4FFC9B607}" type="parTrans" cxnId="{50352E5D-9E8A-415E-AD14-BCA8669171F8}">
      <dgm:prSet/>
      <dgm:spPr/>
      <dgm:t>
        <a:bodyPr/>
        <a:lstStyle/>
        <a:p>
          <a:pPr algn="ctr"/>
          <a:endParaRPr lang="en-US"/>
        </a:p>
      </dgm:t>
    </dgm:pt>
    <dgm:pt modelId="{0404EF4D-9C54-42DA-A875-30A89019F426}" type="sibTrans" cxnId="{50352E5D-9E8A-415E-AD14-BCA8669171F8}">
      <dgm:prSet/>
      <dgm:spPr/>
      <dgm:t>
        <a:bodyPr/>
        <a:lstStyle/>
        <a:p>
          <a:pPr algn="ctr"/>
          <a:endParaRPr lang="en-US"/>
        </a:p>
      </dgm:t>
    </dgm:pt>
    <dgm:pt modelId="{7E88DF73-8325-4F37-8333-C524CBC8A649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Shoring Categories</a:t>
          </a:r>
        </a:p>
      </dgm:t>
    </dgm:pt>
    <dgm:pt modelId="{5F848D16-627D-4F4B-A091-C0F497AD3BD1}" type="parTrans" cxnId="{1A687D3E-5E3C-41D8-8116-C8BAA1E35A5B}">
      <dgm:prSet/>
      <dgm:spPr/>
      <dgm:t>
        <a:bodyPr/>
        <a:lstStyle/>
        <a:p>
          <a:pPr algn="ctr"/>
          <a:endParaRPr lang="en-US"/>
        </a:p>
      </dgm:t>
    </dgm:pt>
    <dgm:pt modelId="{7411B928-7265-41F8-90EC-32910157F5B3}" type="sibTrans" cxnId="{1A687D3E-5E3C-41D8-8116-C8BAA1E35A5B}">
      <dgm:prSet/>
      <dgm:spPr/>
      <dgm:t>
        <a:bodyPr/>
        <a:lstStyle/>
        <a:p>
          <a:pPr algn="ctr"/>
          <a:endParaRPr lang="en-US"/>
        </a:p>
      </dgm:t>
    </dgm:pt>
    <dgm:pt modelId="{2AC67C0E-8655-4838-A2FC-2035F99E5804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Student Activity</a:t>
          </a:r>
        </a:p>
      </dgm:t>
    </dgm:pt>
    <dgm:pt modelId="{0E5A6E3D-ADFE-4B01-B310-8B35F648E0AC}" type="parTrans" cxnId="{C8516BEA-7E2E-45A8-84A3-5A0D143729E3}">
      <dgm:prSet/>
      <dgm:spPr/>
      <dgm:t>
        <a:bodyPr/>
        <a:lstStyle/>
        <a:p>
          <a:pPr algn="ctr"/>
          <a:endParaRPr lang="en-US"/>
        </a:p>
      </dgm:t>
    </dgm:pt>
    <dgm:pt modelId="{B979BF29-6405-43FE-94BC-38FF5168DC9D}" type="sibTrans" cxnId="{C8516BEA-7E2E-45A8-84A3-5A0D143729E3}">
      <dgm:prSet/>
      <dgm:spPr/>
      <dgm:t>
        <a:bodyPr/>
        <a:lstStyle/>
        <a:p>
          <a:pPr algn="ctr"/>
          <a:endParaRPr lang="en-US"/>
        </a:p>
      </dgm:t>
    </dgm:pt>
    <dgm:pt modelId="{EF73F5E5-6BEA-4645-A568-023302DCBF66}" type="pres">
      <dgm:prSet presAssocID="{62A55034-7E41-4EFA-A0BC-AF675A1C7327}" presName="Name0" presStyleCnt="0">
        <dgm:presLayoutVars>
          <dgm:chMax/>
          <dgm:chPref/>
          <dgm:dir/>
        </dgm:presLayoutVars>
      </dgm:prSet>
      <dgm:spPr/>
    </dgm:pt>
    <dgm:pt modelId="{85726820-0278-4051-8130-1F92B45385E5}" type="pres">
      <dgm:prSet presAssocID="{44098AB9-4400-4E74-AE5A-8B7F5F912348}" presName="parenttextcomposite" presStyleCnt="0"/>
      <dgm:spPr/>
    </dgm:pt>
    <dgm:pt modelId="{DDC0FAAF-CF11-4E8D-B6E5-29D835C5CDFD}" type="pres">
      <dgm:prSet presAssocID="{44098AB9-4400-4E74-AE5A-8B7F5F912348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3829FABD-5869-4053-B13B-FB0E221B1129}" type="pres">
      <dgm:prSet presAssocID="{44098AB9-4400-4E74-AE5A-8B7F5F912348}" presName="parallelogramComposite" presStyleCnt="0"/>
      <dgm:spPr/>
    </dgm:pt>
    <dgm:pt modelId="{D4B94E90-182D-42D7-AFE7-6EA9993134FF}" type="pres">
      <dgm:prSet presAssocID="{44098AB9-4400-4E74-AE5A-8B7F5F912348}" presName="parallelogram1" presStyleLbl="alignNode1" presStyleIdx="0" presStyleCnt="28"/>
      <dgm:spPr/>
    </dgm:pt>
    <dgm:pt modelId="{BF58B8C9-C2C7-4002-ADE0-98099B52F44C}" type="pres">
      <dgm:prSet presAssocID="{44098AB9-4400-4E74-AE5A-8B7F5F912348}" presName="parallelogram2" presStyleLbl="alignNode1" presStyleIdx="1" presStyleCnt="28"/>
      <dgm:spPr/>
    </dgm:pt>
    <dgm:pt modelId="{1FC8FBC0-1738-41DE-A45A-1C027D5ECD3A}" type="pres">
      <dgm:prSet presAssocID="{44098AB9-4400-4E74-AE5A-8B7F5F912348}" presName="parallelogram3" presStyleLbl="alignNode1" presStyleIdx="2" presStyleCnt="28"/>
      <dgm:spPr/>
    </dgm:pt>
    <dgm:pt modelId="{2F94BBB1-E709-48D2-980E-6C7A5291B039}" type="pres">
      <dgm:prSet presAssocID="{44098AB9-4400-4E74-AE5A-8B7F5F912348}" presName="parallelogram4" presStyleLbl="alignNode1" presStyleIdx="3" presStyleCnt="28"/>
      <dgm:spPr/>
    </dgm:pt>
    <dgm:pt modelId="{F852B0F7-7275-4494-B88B-1AC68D989E87}" type="pres">
      <dgm:prSet presAssocID="{44098AB9-4400-4E74-AE5A-8B7F5F912348}" presName="parallelogram5" presStyleLbl="alignNode1" presStyleIdx="4" presStyleCnt="28"/>
      <dgm:spPr/>
    </dgm:pt>
    <dgm:pt modelId="{6FB80870-E4A8-4011-931E-F8D24270F86F}" type="pres">
      <dgm:prSet presAssocID="{44098AB9-4400-4E74-AE5A-8B7F5F912348}" presName="parallelogram6" presStyleLbl="alignNode1" presStyleIdx="5" presStyleCnt="28"/>
      <dgm:spPr/>
    </dgm:pt>
    <dgm:pt modelId="{FAF84416-DAE1-48E9-8E6D-F05FEA1FB256}" type="pres">
      <dgm:prSet presAssocID="{44098AB9-4400-4E74-AE5A-8B7F5F912348}" presName="parallelogram7" presStyleLbl="alignNode1" presStyleIdx="6" presStyleCnt="28"/>
      <dgm:spPr/>
    </dgm:pt>
    <dgm:pt modelId="{B0A40588-FD4F-4A7B-8765-E240679CA06A}" type="pres">
      <dgm:prSet presAssocID="{CDB1E989-E7ED-4494-9C16-95E3DDE520A2}" presName="sibTrans" presStyleCnt="0"/>
      <dgm:spPr/>
    </dgm:pt>
    <dgm:pt modelId="{B8778945-3EE1-4CD2-B8E7-FB597A1088B2}" type="pres">
      <dgm:prSet presAssocID="{B7170ECA-BCCA-4435-8DDA-0C6C4DB06388}" presName="parenttextcomposite" presStyleCnt="0"/>
      <dgm:spPr/>
    </dgm:pt>
    <dgm:pt modelId="{AE70A580-EA70-45A7-A4C6-F5DD30891668}" type="pres">
      <dgm:prSet presAssocID="{B7170ECA-BCCA-4435-8DDA-0C6C4DB06388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6262548C-D534-4B94-92BF-E84E66D932A4}" type="pres">
      <dgm:prSet presAssocID="{B7170ECA-BCCA-4435-8DDA-0C6C4DB06388}" presName="parallelogramComposite" presStyleCnt="0"/>
      <dgm:spPr/>
    </dgm:pt>
    <dgm:pt modelId="{326B9513-3EBF-455B-BEF0-A87EE895AF90}" type="pres">
      <dgm:prSet presAssocID="{B7170ECA-BCCA-4435-8DDA-0C6C4DB06388}" presName="parallelogram1" presStyleLbl="alignNode1" presStyleIdx="7" presStyleCnt="28"/>
      <dgm:spPr/>
    </dgm:pt>
    <dgm:pt modelId="{0725026D-0650-4CA1-A09D-B8C0A954595E}" type="pres">
      <dgm:prSet presAssocID="{B7170ECA-BCCA-4435-8DDA-0C6C4DB06388}" presName="parallelogram2" presStyleLbl="alignNode1" presStyleIdx="8" presStyleCnt="28"/>
      <dgm:spPr/>
    </dgm:pt>
    <dgm:pt modelId="{F234E299-70BD-4F5F-9E43-657ECE5955DF}" type="pres">
      <dgm:prSet presAssocID="{B7170ECA-BCCA-4435-8DDA-0C6C4DB06388}" presName="parallelogram3" presStyleLbl="alignNode1" presStyleIdx="9" presStyleCnt="28"/>
      <dgm:spPr/>
    </dgm:pt>
    <dgm:pt modelId="{286E3C23-3733-4E29-8331-D67FFA026F4C}" type="pres">
      <dgm:prSet presAssocID="{B7170ECA-BCCA-4435-8DDA-0C6C4DB06388}" presName="parallelogram4" presStyleLbl="alignNode1" presStyleIdx="10" presStyleCnt="28"/>
      <dgm:spPr/>
    </dgm:pt>
    <dgm:pt modelId="{5D31AD43-178F-4B82-BF22-3BCA7C27761D}" type="pres">
      <dgm:prSet presAssocID="{B7170ECA-BCCA-4435-8DDA-0C6C4DB06388}" presName="parallelogram5" presStyleLbl="alignNode1" presStyleIdx="11" presStyleCnt="28"/>
      <dgm:spPr/>
    </dgm:pt>
    <dgm:pt modelId="{9F5F7DA0-5126-4CF1-8384-AA6586512600}" type="pres">
      <dgm:prSet presAssocID="{B7170ECA-BCCA-4435-8DDA-0C6C4DB06388}" presName="parallelogram6" presStyleLbl="alignNode1" presStyleIdx="12" presStyleCnt="28"/>
      <dgm:spPr/>
    </dgm:pt>
    <dgm:pt modelId="{9CBAAFA0-6194-4DC8-A514-BD7A7450DFB5}" type="pres">
      <dgm:prSet presAssocID="{B7170ECA-BCCA-4435-8DDA-0C6C4DB06388}" presName="parallelogram7" presStyleLbl="alignNode1" presStyleIdx="13" presStyleCnt="28"/>
      <dgm:spPr/>
    </dgm:pt>
    <dgm:pt modelId="{0ADA046E-EEB1-470E-86CA-B5A519F5DC7D}" type="pres">
      <dgm:prSet presAssocID="{0404EF4D-9C54-42DA-A875-30A89019F426}" presName="sibTrans" presStyleCnt="0"/>
      <dgm:spPr/>
    </dgm:pt>
    <dgm:pt modelId="{494F004E-2FE0-4D96-B9DC-30503A2FCC60}" type="pres">
      <dgm:prSet presAssocID="{7E88DF73-8325-4F37-8333-C524CBC8A649}" presName="parenttextcomposite" presStyleCnt="0"/>
      <dgm:spPr/>
    </dgm:pt>
    <dgm:pt modelId="{6515DB4E-4BFA-4B5E-9B0D-C46F50BD9E15}" type="pres">
      <dgm:prSet presAssocID="{7E88DF73-8325-4F37-8333-C524CBC8A649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E6D9CF8F-5310-4FD2-9F86-1AA674FD7393}" type="pres">
      <dgm:prSet presAssocID="{7E88DF73-8325-4F37-8333-C524CBC8A649}" presName="parallelogramComposite" presStyleCnt="0"/>
      <dgm:spPr/>
    </dgm:pt>
    <dgm:pt modelId="{278B0585-7242-4A78-9C53-687D5744A19D}" type="pres">
      <dgm:prSet presAssocID="{7E88DF73-8325-4F37-8333-C524CBC8A649}" presName="parallelogram1" presStyleLbl="alignNode1" presStyleIdx="14" presStyleCnt="28"/>
      <dgm:spPr/>
    </dgm:pt>
    <dgm:pt modelId="{5D1CE9BF-ADC7-47B8-82A4-C4B33454D7A1}" type="pres">
      <dgm:prSet presAssocID="{7E88DF73-8325-4F37-8333-C524CBC8A649}" presName="parallelogram2" presStyleLbl="alignNode1" presStyleIdx="15" presStyleCnt="28"/>
      <dgm:spPr/>
    </dgm:pt>
    <dgm:pt modelId="{4978FF23-DF56-41A7-894C-F8891AE4286D}" type="pres">
      <dgm:prSet presAssocID="{7E88DF73-8325-4F37-8333-C524CBC8A649}" presName="parallelogram3" presStyleLbl="alignNode1" presStyleIdx="16" presStyleCnt="28"/>
      <dgm:spPr/>
    </dgm:pt>
    <dgm:pt modelId="{B7A0730F-5F47-4FFB-A702-C0296160BA6D}" type="pres">
      <dgm:prSet presAssocID="{7E88DF73-8325-4F37-8333-C524CBC8A649}" presName="parallelogram4" presStyleLbl="alignNode1" presStyleIdx="17" presStyleCnt="28"/>
      <dgm:spPr/>
    </dgm:pt>
    <dgm:pt modelId="{45D9DD51-0D57-4A01-8D13-E9F324748228}" type="pres">
      <dgm:prSet presAssocID="{7E88DF73-8325-4F37-8333-C524CBC8A649}" presName="parallelogram5" presStyleLbl="alignNode1" presStyleIdx="18" presStyleCnt="28"/>
      <dgm:spPr/>
    </dgm:pt>
    <dgm:pt modelId="{36AF2099-7C35-4B38-8A7C-1D5B6FA6B92B}" type="pres">
      <dgm:prSet presAssocID="{7E88DF73-8325-4F37-8333-C524CBC8A649}" presName="parallelogram6" presStyleLbl="alignNode1" presStyleIdx="19" presStyleCnt="28"/>
      <dgm:spPr/>
    </dgm:pt>
    <dgm:pt modelId="{8738A857-7DD3-474A-B41F-4D7880284F64}" type="pres">
      <dgm:prSet presAssocID="{7E88DF73-8325-4F37-8333-C524CBC8A649}" presName="parallelogram7" presStyleLbl="alignNode1" presStyleIdx="20" presStyleCnt="28"/>
      <dgm:spPr/>
    </dgm:pt>
    <dgm:pt modelId="{5C1853FD-540D-47A5-9927-C4185E4D4DC7}" type="pres">
      <dgm:prSet presAssocID="{7411B928-7265-41F8-90EC-32910157F5B3}" presName="sibTrans" presStyleCnt="0"/>
      <dgm:spPr/>
    </dgm:pt>
    <dgm:pt modelId="{14DBADDB-652D-48AB-A59F-71DD133C2061}" type="pres">
      <dgm:prSet presAssocID="{2AC67C0E-8655-4838-A2FC-2035F99E5804}" presName="parenttextcomposite" presStyleCnt="0"/>
      <dgm:spPr/>
    </dgm:pt>
    <dgm:pt modelId="{9968200E-DDEF-401F-B1E8-52239986ECAA}" type="pres">
      <dgm:prSet presAssocID="{2AC67C0E-8655-4838-A2FC-2035F99E5804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ABDDAE83-EBC7-447C-B657-670B6D37F38C}" type="pres">
      <dgm:prSet presAssocID="{2AC67C0E-8655-4838-A2FC-2035F99E5804}" presName="parallelogramComposite" presStyleCnt="0"/>
      <dgm:spPr/>
    </dgm:pt>
    <dgm:pt modelId="{5D4E7F79-BBCC-46FA-953A-2521CAA465ED}" type="pres">
      <dgm:prSet presAssocID="{2AC67C0E-8655-4838-A2FC-2035F99E5804}" presName="parallelogram1" presStyleLbl="alignNode1" presStyleIdx="21" presStyleCnt="28"/>
      <dgm:spPr/>
    </dgm:pt>
    <dgm:pt modelId="{1DBCA50A-0979-400F-BEFA-327EEF557191}" type="pres">
      <dgm:prSet presAssocID="{2AC67C0E-8655-4838-A2FC-2035F99E5804}" presName="parallelogram2" presStyleLbl="alignNode1" presStyleIdx="22" presStyleCnt="28"/>
      <dgm:spPr/>
    </dgm:pt>
    <dgm:pt modelId="{05A7F7E1-266C-44B7-80E3-BC10A657A265}" type="pres">
      <dgm:prSet presAssocID="{2AC67C0E-8655-4838-A2FC-2035F99E5804}" presName="parallelogram3" presStyleLbl="alignNode1" presStyleIdx="23" presStyleCnt="28"/>
      <dgm:spPr/>
    </dgm:pt>
    <dgm:pt modelId="{C95BDD5C-6710-4DC8-B1B0-A192547F2F73}" type="pres">
      <dgm:prSet presAssocID="{2AC67C0E-8655-4838-A2FC-2035F99E5804}" presName="parallelogram4" presStyleLbl="alignNode1" presStyleIdx="24" presStyleCnt="28"/>
      <dgm:spPr/>
    </dgm:pt>
    <dgm:pt modelId="{D1CEBDC7-BC67-4354-B4F3-EAD9ADB23ED8}" type="pres">
      <dgm:prSet presAssocID="{2AC67C0E-8655-4838-A2FC-2035F99E5804}" presName="parallelogram5" presStyleLbl="alignNode1" presStyleIdx="25" presStyleCnt="28"/>
      <dgm:spPr/>
    </dgm:pt>
    <dgm:pt modelId="{570B2C54-2216-45CD-98DC-75298E92BF90}" type="pres">
      <dgm:prSet presAssocID="{2AC67C0E-8655-4838-A2FC-2035F99E5804}" presName="parallelogram6" presStyleLbl="alignNode1" presStyleIdx="26" presStyleCnt="28"/>
      <dgm:spPr/>
    </dgm:pt>
    <dgm:pt modelId="{3E18BDAA-19C9-4B32-A595-CB8D67B64B17}" type="pres">
      <dgm:prSet presAssocID="{2AC67C0E-8655-4838-A2FC-2035F99E5804}" presName="parallelogram7" presStyleLbl="alignNode1" presStyleIdx="27" presStyleCnt="28"/>
      <dgm:spPr/>
    </dgm:pt>
  </dgm:ptLst>
  <dgm:cxnLst>
    <dgm:cxn modelId="{1A687D3E-5E3C-41D8-8116-C8BAA1E35A5B}" srcId="{62A55034-7E41-4EFA-A0BC-AF675A1C7327}" destId="{7E88DF73-8325-4F37-8333-C524CBC8A649}" srcOrd="2" destOrd="0" parTransId="{5F848D16-627D-4F4B-A091-C0F497AD3BD1}" sibTransId="{7411B928-7265-41F8-90EC-32910157F5B3}"/>
    <dgm:cxn modelId="{50352E5D-9E8A-415E-AD14-BCA8669171F8}" srcId="{62A55034-7E41-4EFA-A0BC-AF675A1C7327}" destId="{B7170ECA-BCCA-4435-8DDA-0C6C4DB06388}" srcOrd="1" destOrd="0" parTransId="{26063DB3-5239-4A67-B8CE-5EE4FFC9B607}" sibTransId="{0404EF4D-9C54-42DA-A875-30A89019F426}"/>
    <dgm:cxn modelId="{E36E636E-8639-443A-BC0C-E1B0485A8E36}" type="presOf" srcId="{44098AB9-4400-4E74-AE5A-8B7F5F912348}" destId="{DDC0FAAF-CF11-4E8D-B6E5-29D835C5CDFD}" srcOrd="0" destOrd="0" presId="urn:microsoft.com/office/officeart/2008/layout/VerticalAccentList"/>
    <dgm:cxn modelId="{49898777-EEBD-473F-81CC-131B5C4151B4}" type="presOf" srcId="{2AC67C0E-8655-4838-A2FC-2035F99E5804}" destId="{9968200E-DDEF-401F-B1E8-52239986ECAA}" srcOrd="0" destOrd="0" presId="urn:microsoft.com/office/officeart/2008/layout/VerticalAccentList"/>
    <dgm:cxn modelId="{37571D8B-C67E-441D-B8CE-52B4AF266061}" type="presOf" srcId="{B7170ECA-BCCA-4435-8DDA-0C6C4DB06388}" destId="{AE70A580-EA70-45A7-A4C6-F5DD30891668}" srcOrd="0" destOrd="0" presId="urn:microsoft.com/office/officeart/2008/layout/VerticalAccentList"/>
    <dgm:cxn modelId="{1AA88895-638B-449E-B2CB-F20927287BA6}" type="presOf" srcId="{62A55034-7E41-4EFA-A0BC-AF675A1C7327}" destId="{EF73F5E5-6BEA-4645-A568-023302DCBF66}" srcOrd="0" destOrd="0" presId="urn:microsoft.com/office/officeart/2008/layout/VerticalAccentList"/>
    <dgm:cxn modelId="{B42CDEA7-9624-442E-AFEA-2B0ED6F06403}" srcId="{62A55034-7E41-4EFA-A0BC-AF675A1C7327}" destId="{44098AB9-4400-4E74-AE5A-8B7F5F912348}" srcOrd="0" destOrd="0" parTransId="{2161A53C-BD62-4565-825E-79421309997C}" sibTransId="{CDB1E989-E7ED-4494-9C16-95E3DDE520A2}"/>
    <dgm:cxn modelId="{3387DFA8-5172-472B-A1F9-6AB73F13F95B}" type="presOf" srcId="{7E88DF73-8325-4F37-8333-C524CBC8A649}" destId="{6515DB4E-4BFA-4B5E-9B0D-C46F50BD9E15}" srcOrd="0" destOrd="0" presId="urn:microsoft.com/office/officeart/2008/layout/VerticalAccentList"/>
    <dgm:cxn modelId="{C8516BEA-7E2E-45A8-84A3-5A0D143729E3}" srcId="{62A55034-7E41-4EFA-A0BC-AF675A1C7327}" destId="{2AC67C0E-8655-4838-A2FC-2035F99E5804}" srcOrd="3" destOrd="0" parTransId="{0E5A6E3D-ADFE-4B01-B310-8B35F648E0AC}" sibTransId="{B979BF29-6405-43FE-94BC-38FF5168DC9D}"/>
    <dgm:cxn modelId="{39080402-79B6-4532-A035-D1715B0848EA}" type="presParOf" srcId="{EF73F5E5-6BEA-4645-A568-023302DCBF66}" destId="{85726820-0278-4051-8130-1F92B45385E5}" srcOrd="0" destOrd="0" presId="urn:microsoft.com/office/officeart/2008/layout/VerticalAccentList"/>
    <dgm:cxn modelId="{F58F1944-4D6F-4CF2-91EE-67DCD7DED59A}" type="presParOf" srcId="{85726820-0278-4051-8130-1F92B45385E5}" destId="{DDC0FAAF-CF11-4E8D-B6E5-29D835C5CDFD}" srcOrd="0" destOrd="0" presId="urn:microsoft.com/office/officeart/2008/layout/VerticalAccentList"/>
    <dgm:cxn modelId="{B993B7DA-5F5D-4985-8B8B-81E670BF94D2}" type="presParOf" srcId="{EF73F5E5-6BEA-4645-A568-023302DCBF66}" destId="{3829FABD-5869-4053-B13B-FB0E221B1129}" srcOrd="1" destOrd="0" presId="urn:microsoft.com/office/officeart/2008/layout/VerticalAccentList"/>
    <dgm:cxn modelId="{B4BAFC2B-881D-48D2-9A52-1CAA73A96F4B}" type="presParOf" srcId="{3829FABD-5869-4053-B13B-FB0E221B1129}" destId="{D4B94E90-182D-42D7-AFE7-6EA9993134FF}" srcOrd="0" destOrd="0" presId="urn:microsoft.com/office/officeart/2008/layout/VerticalAccentList"/>
    <dgm:cxn modelId="{F010A15C-42D7-490E-A03B-D01C18CF8E74}" type="presParOf" srcId="{3829FABD-5869-4053-B13B-FB0E221B1129}" destId="{BF58B8C9-C2C7-4002-ADE0-98099B52F44C}" srcOrd="1" destOrd="0" presId="urn:microsoft.com/office/officeart/2008/layout/VerticalAccentList"/>
    <dgm:cxn modelId="{6A75B816-5E15-49B0-A4F2-42A10B9B11D0}" type="presParOf" srcId="{3829FABD-5869-4053-B13B-FB0E221B1129}" destId="{1FC8FBC0-1738-41DE-A45A-1C027D5ECD3A}" srcOrd="2" destOrd="0" presId="urn:microsoft.com/office/officeart/2008/layout/VerticalAccentList"/>
    <dgm:cxn modelId="{CDFAF6C2-2FB3-4F67-9511-265D8A139583}" type="presParOf" srcId="{3829FABD-5869-4053-B13B-FB0E221B1129}" destId="{2F94BBB1-E709-48D2-980E-6C7A5291B039}" srcOrd="3" destOrd="0" presId="urn:microsoft.com/office/officeart/2008/layout/VerticalAccentList"/>
    <dgm:cxn modelId="{DE121D83-4F3D-4459-BEC7-EE456FF9F1D1}" type="presParOf" srcId="{3829FABD-5869-4053-B13B-FB0E221B1129}" destId="{F852B0F7-7275-4494-B88B-1AC68D989E87}" srcOrd="4" destOrd="0" presId="urn:microsoft.com/office/officeart/2008/layout/VerticalAccentList"/>
    <dgm:cxn modelId="{3412F738-73EA-4E3F-9F0B-F95C66BC9E82}" type="presParOf" srcId="{3829FABD-5869-4053-B13B-FB0E221B1129}" destId="{6FB80870-E4A8-4011-931E-F8D24270F86F}" srcOrd="5" destOrd="0" presId="urn:microsoft.com/office/officeart/2008/layout/VerticalAccentList"/>
    <dgm:cxn modelId="{1252B415-2308-433E-AA3D-FBF5A1274485}" type="presParOf" srcId="{3829FABD-5869-4053-B13B-FB0E221B1129}" destId="{FAF84416-DAE1-48E9-8E6D-F05FEA1FB256}" srcOrd="6" destOrd="0" presId="urn:microsoft.com/office/officeart/2008/layout/VerticalAccentList"/>
    <dgm:cxn modelId="{60C11237-64E0-41CA-83F8-C9F2FDACB8FF}" type="presParOf" srcId="{EF73F5E5-6BEA-4645-A568-023302DCBF66}" destId="{B0A40588-FD4F-4A7B-8765-E240679CA06A}" srcOrd="2" destOrd="0" presId="urn:microsoft.com/office/officeart/2008/layout/VerticalAccentList"/>
    <dgm:cxn modelId="{2C7365CB-2D6D-4D51-AE0E-2DB8105DF46F}" type="presParOf" srcId="{EF73F5E5-6BEA-4645-A568-023302DCBF66}" destId="{B8778945-3EE1-4CD2-B8E7-FB597A1088B2}" srcOrd="3" destOrd="0" presId="urn:microsoft.com/office/officeart/2008/layout/VerticalAccentList"/>
    <dgm:cxn modelId="{2804FA0D-A7BB-49A5-975B-5657297704EE}" type="presParOf" srcId="{B8778945-3EE1-4CD2-B8E7-FB597A1088B2}" destId="{AE70A580-EA70-45A7-A4C6-F5DD30891668}" srcOrd="0" destOrd="0" presId="urn:microsoft.com/office/officeart/2008/layout/VerticalAccentList"/>
    <dgm:cxn modelId="{842B283A-5550-4766-A1B1-BF67F19F1185}" type="presParOf" srcId="{EF73F5E5-6BEA-4645-A568-023302DCBF66}" destId="{6262548C-D534-4B94-92BF-E84E66D932A4}" srcOrd="4" destOrd="0" presId="urn:microsoft.com/office/officeart/2008/layout/VerticalAccentList"/>
    <dgm:cxn modelId="{1BC25E53-3639-4019-A6C3-5678C83BD703}" type="presParOf" srcId="{6262548C-D534-4B94-92BF-E84E66D932A4}" destId="{326B9513-3EBF-455B-BEF0-A87EE895AF90}" srcOrd="0" destOrd="0" presId="urn:microsoft.com/office/officeart/2008/layout/VerticalAccentList"/>
    <dgm:cxn modelId="{F5C6867D-9230-49AB-94A6-AC08CB6D55DA}" type="presParOf" srcId="{6262548C-D534-4B94-92BF-E84E66D932A4}" destId="{0725026D-0650-4CA1-A09D-B8C0A954595E}" srcOrd="1" destOrd="0" presId="urn:microsoft.com/office/officeart/2008/layout/VerticalAccentList"/>
    <dgm:cxn modelId="{B8A66C96-BC12-4390-89F1-1F1B8B2AABF8}" type="presParOf" srcId="{6262548C-D534-4B94-92BF-E84E66D932A4}" destId="{F234E299-70BD-4F5F-9E43-657ECE5955DF}" srcOrd="2" destOrd="0" presId="urn:microsoft.com/office/officeart/2008/layout/VerticalAccentList"/>
    <dgm:cxn modelId="{E78945D3-F64D-4C6D-82EA-0D2997352226}" type="presParOf" srcId="{6262548C-D534-4B94-92BF-E84E66D932A4}" destId="{286E3C23-3733-4E29-8331-D67FFA026F4C}" srcOrd="3" destOrd="0" presId="urn:microsoft.com/office/officeart/2008/layout/VerticalAccentList"/>
    <dgm:cxn modelId="{BCDB702C-0E24-4E3B-8A87-B7A583338F92}" type="presParOf" srcId="{6262548C-D534-4B94-92BF-E84E66D932A4}" destId="{5D31AD43-178F-4B82-BF22-3BCA7C27761D}" srcOrd="4" destOrd="0" presId="urn:microsoft.com/office/officeart/2008/layout/VerticalAccentList"/>
    <dgm:cxn modelId="{2D92C3BC-A7D0-45D4-9F78-42A5EA0D4169}" type="presParOf" srcId="{6262548C-D534-4B94-92BF-E84E66D932A4}" destId="{9F5F7DA0-5126-4CF1-8384-AA6586512600}" srcOrd="5" destOrd="0" presId="urn:microsoft.com/office/officeart/2008/layout/VerticalAccentList"/>
    <dgm:cxn modelId="{8513B172-4EC3-43F4-83A0-27B8CC6F6C18}" type="presParOf" srcId="{6262548C-D534-4B94-92BF-E84E66D932A4}" destId="{9CBAAFA0-6194-4DC8-A514-BD7A7450DFB5}" srcOrd="6" destOrd="0" presId="urn:microsoft.com/office/officeart/2008/layout/VerticalAccentList"/>
    <dgm:cxn modelId="{D81324D2-DEC1-426C-833F-6C8F2298AF5D}" type="presParOf" srcId="{EF73F5E5-6BEA-4645-A568-023302DCBF66}" destId="{0ADA046E-EEB1-470E-86CA-B5A519F5DC7D}" srcOrd="5" destOrd="0" presId="urn:microsoft.com/office/officeart/2008/layout/VerticalAccentList"/>
    <dgm:cxn modelId="{21C5804D-D588-4EDA-BC68-305B55FA2F19}" type="presParOf" srcId="{EF73F5E5-6BEA-4645-A568-023302DCBF66}" destId="{494F004E-2FE0-4D96-B9DC-30503A2FCC60}" srcOrd="6" destOrd="0" presId="urn:microsoft.com/office/officeart/2008/layout/VerticalAccentList"/>
    <dgm:cxn modelId="{3D5DFF01-8EF1-48FA-9DC4-6FDFDCBE3B62}" type="presParOf" srcId="{494F004E-2FE0-4D96-B9DC-30503A2FCC60}" destId="{6515DB4E-4BFA-4B5E-9B0D-C46F50BD9E15}" srcOrd="0" destOrd="0" presId="urn:microsoft.com/office/officeart/2008/layout/VerticalAccentList"/>
    <dgm:cxn modelId="{75B524C9-601E-4DD1-95ED-418EE9B25EE2}" type="presParOf" srcId="{EF73F5E5-6BEA-4645-A568-023302DCBF66}" destId="{E6D9CF8F-5310-4FD2-9F86-1AA674FD7393}" srcOrd="7" destOrd="0" presId="urn:microsoft.com/office/officeart/2008/layout/VerticalAccentList"/>
    <dgm:cxn modelId="{85BC9391-656C-4B54-893B-19BC33E99DAC}" type="presParOf" srcId="{E6D9CF8F-5310-4FD2-9F86-1AA674FD7393}" destId="{278B0585-7242-4A78-9C53-687D5744A19D}" srcOrd="0" destOrd="0" presId="urn:microsoft.com/office/officeart/2008/layout/VerticalAccentList"/>
    <dgm:cxn modelId="{56727C3C-D746-4983-A471-6E7DC743C50E}" type="presParOf" srcId="{E6D9CF8F-5310-4FD2-9F86-1AA674FD7393}" destId="{5D1CE9BF-ADC7-47B8-82A4-C4B33454D7A1}" srcOrd="1" destOrd="0" presId="urn:microsoft.com/office/officeart/2008/layout/VerticalAccentList"/>
    <dgm:cxn modelId="{E3B4E962-BCB4-4F30-B224-B648CEDEDAC7}" type="presParOf" srcId="{E6D9CF8F-5310-4FD2-9F86-1AA674FD7393}" destId="{4978FF23-DF56-41A7-894C-F8891AE4286D}" srcOrd="2" destOrd="0" presId="urn:microsoft.com/office/officeart/2008/layout/VerticalAccentList"/>
    <dgm:cxn modelId="{9EE37F65-AA53-438F-9138-C18C142F49F8}" type="presParOf" srcId="{E6D9CF8F-5310-4FD2-9F86-1AA674FD7393}" destId="{B7A0730F-5F47-4FFB-A702-C0296160BA6D}" srcOrd="3" destOrd="0" presId="urn:microsoft.com/office/officeart/2008/layout/VerticalAccentList"/>
    <dgm:cxn modelId="{516184C8-530E-412C-9F0C-82829DFE4420}" type="presParOf" srcId="{E6D9CF8F-5310-4FD2-9F86-1AA674FD7393}" destId="{45D9DD51-0D57-4A01-8D13-E9F324748228}" srcOrd="4" destOrd="0" presId="urn:microsoft.com/office/officeart/2008/layout/VerticalAccentList"/>
    <dgm:cxn modelId="{561194CA-C593-4D45-92AD-628F40C84B66}" type="presParOf" srcId="{E6D9CF8F-5310-4FD2-9F86-1AA674FD7393}" destId="{36AF2099-7C35-4B38-8A7C-1D5B6FA6B92B}" srcOrd="5" destOrd="0" presId="urn:microsoft.com/office/officeart/2008/layout/VerticalAccentList"/>
    <dgm:cxn modelId="{E1FBBE19-3532-4EBC-B0A6-E9445DCCD02E}" type="presParOf" srcId="{E6D9CF8F-5310-4FD2-9F86-1AA674FD7393}" destId="{8738A857-7DD3-474A-B41F-4D7880284F64}" srcOrd="6" destOrd="0" presId="urn:microsoft.com/office/officeart/2008/layout/VerticalAccentList"/>
    <dgm:cxn modelId="{79F85C6B-9DEB-4902-82FE-58C6FAA0D14C}" type="presParOf" srcId="{EF73F5E5-6BEA-4645-A568-023302DCBF66}" destId="{5C1853FD-540D-47A5-9927-C4185E4D4DC7}" srcOrd="8" destOrd="0" presId="urn:microsoft.com/office/officeart/2008/layout/VerticalAccentList"/>
    <dgm:cxn modelId="{1FF8CC72-4954-44E3-AA52-B9CA6BD74DB4}" type="presParOf" srcId="{EF73F5E5-6BEA-4645-A568-023302DCBF66}" destId="{14DBADDB-652D-48AB-A59F-71DD133C2061}" srcOrd="9" destOrd="0" presId="urn:microsoft.com/office/officeart/2008/layout/VerticalAccentList"/>
    <dgm:cxn modelId="{685A8F40-D48F-4B0B-A641-06C9E72D0B6F}" type="presParOf" srcId="{14DBADDB-652D-48AB-A59F-71DD133C2061}" destId="{9968200E-DDEF-401F-B1E8-52239986ECAA}" srcOrd="0" destOrd="0" presId="urn:microsoft.com/office/officeart/2008/layout/VerticalAccentList"/>
    <dgm:cxn modelId="{B6310539-81F6-4316-AC46-62350A10DEA8}" type="presParOf" srcId="{EF73F5E5-6BEA-4645-A568-023302DCBF66}" destId="{ABDDAE83-EBC7-447C-B657-670B6D37F38C}" srcOrd="10" destOrd="0" presId="urn:microsoft.com/office/officeart/2008/layout/VerticalAccentList"/>
    <dgm:cxn modelId="{31565956-A41D-49E6-86CF-EEFB65A13D45}" type="presParOf" srcId="{ABDDAE83-EBC7-447C-B657-670B6D37F38C}" destId="{5D4E7F79-BBCC-46FA-953A-2521CAA465ED}" srcOrd="0" destOrd="0" presId="urn:microsoft.com/office/officeart/2008/layout/VerticalAccentList"/>
    <dgm:cxn modelId="{A054B924-3348-4D1A-8E80-E4C0440390AC}" type="presParOf" srcId="{ABDDAE83-EBC7-447C-B657-670B6D37F38C}" destId="{1DBCA50A-0979-400F-BEFA-327EEF557191}" srcOrd="1" destOrd="0" presId="urn:microsoft.com/office/officeart/2008/layout/VerticalAccentList"/>
    <dgm:cxn modelId="{811AB49A-F957-48CC-90F1-1DC17DCD12B5}" type="presParOf" srcId="{ABDDAE83-EBC7-447C-B657-670B6D37F38C}" destId="{05A7F7E1-266C-44B7-80E3-BC10A657A265}" srcOrd="2" destOrd="0" presId="urn:microsoft.com/office/officeart/2008/layout/VerticalAccentList"/>
    <dgm:cxn modelId="{407583CD-E1B6-42ED-ACAB-4563A074D284}" type="presParOf" srcId="{ABDDAE83-EBC7-447C-B657-670B6D37F38C}" destId="{C95BDD5C-6710-4DC8-B1B0-A192547F2F73}" srcOrd="3" destOrd="0" presId="urn:microsoft.com/office/officeart/2008/layout/VerticalAccentList"/>
    <dgm:cxn modelId="{043F7951-8C17-4E17-AB8E-A2E94AFE848D}" type="presParOf" srcId="{ABDDAE83-EBC7-447C-B657-670B6D37F38C}" destId="{D1CEBDC7-BC67-4354-B4F3-EAD9ADB23ED8}" srcOrd="4" destOrd="0" presId="urn:microsoft.com/office/officeart/2008/layout/VerticalAccentList"/>
    <dgm:cxn modelId="{CBA3D743-94DD-4732-BC77-6FBD7B8F48EC}" type="presParOf" srcId="{ABDDAE83-EBC7-447C-B657-670B6D37F38C}" destId="{570B2C54-2216-45CD-98DC-75298E92BF90}" srcOrd="5" destOrd="0" presId="urn:microsoft.com/office/officeart/2008/layout/VerticalAccentList"/>
    <dgm:cxn modelId="{00B15773-CD24-464A-854A-5B052B11DD02}" type="presParOf" srcId="{ABDDAE83-EBC7-447C-B657-670B6D37F38C}" destId="{3E18BDAA-19C9-4B32-A595-CB8D67B64B17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A55034-7E41-4EFA-A0BC-AF675A1C7327}" type="doc">
      <dgm:prSet loTypeId="urn:microsoft.com/office/officeart/2008/layout/VerticalAccent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4098AB9-4400-4E74-AE5A-8B7F5F912348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General</a:t>
          </a:r>
        </a:p>
      </dgm:t>
    </dgm:pt>
    <dgm:pt modelId="{2161A53C-BD62-4565-825E-79421309997C}" type="parTrans" cxnId="{B42CDEA7-9624-442E-AFEA-2B0ED6F06403}">
      <dgm:prSet/>
      <dgm:spPr/>
      <dgm:t>
        <a:bodyPr/>
        <a:lstStyle/>
        <a:p>
          <a:pPr algn="ctr"/>
          <a:endParaRPr lang="en-US"/>
        </a:p>
      </dgm:t>
    </dgm:pt>
    <dgm:pt modelId="{CDB1E989-E7ED-4494-9C16-95E3DDE520A2}" type="sibTrans" cxnId="{B42CDEA7-9624-442E-AFEA-2B0ED6F06403}">
      <dgm:prSet/>
      <dgm:spPr/>
      <dgm:t>
        <a:bodyPr/>
        <a:lstStyle/>
        <a:p>
          <a:pPr algn="ctr"/>
          <a:endParaRPr lang="en-US"/>
        </a:p>
      </dgm:t>
    </dgm:pt>
    <dgm:pt modelId="{B7170ECA-BCCA-4435-8DDA-0C6C4DB06388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Load Spreading</a:t>
          </a:r>
        </a:p>
      </dgm:t>
    </dgm:pt>
    <dgm:pt modelId="{26063DB3-5239-4A67-B8CE-5EE4FFC9B607}" type="parTrans" cxnId="{50352E5D-9E8A-415E-AD14-BCA8669171F8}">
      <dgm:prSet/>
      <dgm:spPr/>
      <dgm:t>
        <a:bodyPr/>
        <a:lstStyle/>
        <a:p>
          <a:pPr algn="ctr"/>
          <a:endParaRPr lang="en-US"/>
        </a:p>
      </dgm:t>
    </dgm:pt>
    <dgm:pt modelId="{0404EF4D-9C54-42DA-A875-30A89019F426}" type="sibTrans" cxnId="{50352E5D-9E8A-415E-AD14-BCA8669171F8}">
      <dgm:prSet/>
      <dgm:spPr/>
      <dgm:t>
        <a:bodyPr/>
        <a:lstStyle/>
        <a:p>
          <a:pPr algn="ctr"/>
          <a:endParaRPr lang="en-US"/>
        </a:p>
      </dgm:t>
    </dgm:pt>
    <dgm:pt modelId="{7E88DF73-8325-4F37-8333-C524CBC8A649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Shoring Categories</a:t>
          </a:r>
        </a:p>
      </dgm:t>
    </dgm:pt>
    <dgm:pt modelId="{5F848D16-627D-4F4B-A091-C0F497AD3BD1}" type="parTrans" cxnId="{1A687D3E-5E3C-41D8-8116-C8BAA1E35A5B}">
      <dgm:prSet/>
      <dgm:spPr/>
      <dgm:t>
        <a:bodyPr/>
        <a:lstStyle/>
        <a:p>
          <a:pPr algn="ctr"/>
          <a:endParaRPr lang="en-US"/>
        </a:p>
      </dgm:t>
    </dgm:pt>
    <dgm:pt modelId="{7411B928-7265-41F8-90EC-32910157F5B3}" type="sibTrans" cxnId="{1A687D3E-5E3C-41D8-8116-C8BAA1E35A5B}">
      <dgm:prSet/>
      <dgm:spPr/>
      <dgm:t>
        <a:bodyPr/>
        <a:lstStyle/>
        <a:p>
          <a:pPr algn="ctr"/>
          <a:endParaRPr lang="en-US"/>
        </a:p>
      </dgm:t>
    </dgm:pt>
    <dgm:pt modelId="{2AC67C0E-8655-4838-A2FC-2035F99E5804}">
      <dgm:prSet custT="1"/>
      <dgm:spPr/>
      <dgm:t>
        <a:bodyPr/>
        <a:lstStyle/>
        <a:p>
          <a:pPr algn="ctr" rtl="0"/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Student Activity</a:t>
          </a:r>
        </a:p>
      </dgm:t>
    </dgm:pt>
    <dgm:pt modelId="{0E5A6E3D-ADFE-4B01-B310-8B35F648E0AC}" type="parTrans" cxnId="{C8516BEA-7E2E-45A8-84A3-5A0D143729E3}">
      <dgm:prSet/>
      <dgm:spPr/>
      <dgm:t>
        <a:bodyPr/>
        <a:lstStyle/>
        <a:p>
          <a:pPr algn="ctr"/>
          <a:endParaRPr lang="en-US"/>
        </a:p>
      </dgm:t>
    </dgm:pt>
    <dgm:pt modelId="{B979BF29-6405-43FE-94BC-38FF5168DC9D}" type="sibTrans" cxnId="{C8516BEA-7E2E-45A8-84A3-5A0D143729E3}">
      <dgm:prSet/>
      <dgm:spPr/>
      <dgm:t>
        <a:bodyPr/>
        <a:lstStyle/>
        <a:p>
          <a:pPr algn="ctr"/>
          <a:endParaRPr lang="en-US"/>
        </a:p>
      </dgm:t>
    </dgm:pt>
    <dgm:pt modelId="{EF73F5E5-6BEA-4645-A568-023302DCBF66}" type="pres">
      <dgm:prSet presAssocID="{62A55034-7E41-4EFA-A0BC-AF675A1C7327}" presName="Name0" presStyleCnt="0">
        <dgm:presLayoutVars>
          <dgm:chMax/>
          <dgm:chPref/>
          <dgm:dir/>
        </dgm:presLayoutVars>
      </dgm:prSet>
      <dgm:spPr/>
    </dgm:pt>
    <dgm:pt modelId="{85726820-0278-4051-8130-1F92B45385E5}" type="pres">
      <dgm:prSet presAssocID="{44098AB9-4400-4E74-AE5A-8B7F5F912348}" presName="parenttextcomposite" presStyleCnt="0"/>
      <dgm:spPr/>
    </dgm:pt>
    <dgm:pt modelId="{DDC0FAAF-CF11-4E8D-B6E5-29D835C5CDFD}" type="pres">
      <dgm:prSet presAssocID="{44098AB9-4400-4E74-AE5A-8B7F5F912348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3829FABD-5869-4053-B13B-FB0E221B1129}" type="pres">
      <dgm:prSet presAssocID="{44098AB9-4400-4E74-AE5A-8B7F5F912348}" presName="parallelogramComposite" presStyleCnt="0"/>
      <dgm:spPr/>
    </dgm:pt>
    <dgm:pt modelId="{D4B94E90-182D-42D7-AFE7-6EA9993134FF}" type="pres">
      <dgm:prSet presAssocID="{44098AB9-4400-4E74-AE5A-8B7F5F912348}" presName="parallelogram1" presStyleLbl="alignNode1" presStyleIdx="0" presStyleCnt="28"/>
      <dgm:spPr/>
    </dgm:pt>
    <dgm:pt modelId="{BF58B8C9-C2C7-4002-ADE0-98099B52F44C}" type="pres">
      <dgm:prSet presAssocID="{44098AB9-4400-4E74-AE5A-8B7F5F912348}" presName="parallelogram2" presStyleLbl="alignNode1" presStyleIdx="1" presStyleCnt="28"/>
      <dgm:spPr/>
    </dgm:pt>
    <dgm:pt modelId="{1FC8FBC0-1738-41DE-A45A-1C027D5ECD3A}" type="pres">
      <dgm:prSet presAssocID="{44098AB9-4400-4E74-AE5A-8B7F5F912348}" presName="parallelogram3" presStyleLbl="alignNode1" presStyleIdx="2" presStyleCnt="28"/>
      <dgm:spPr/>
    </dgm:pt>
    <dgm:pt modelId="{2F94BBB1-E709-48D2-980E-6C7A5291B039}" type="pres">
      <dgm:prSet presAssocID="{44098AB9-4400-4E74-AE5A-8B7F5F912348}" presName="parallelogram4" presStyleLbl="alignNode1" presStyleIdx="3" presStyleCnt="28"/>
      <dgm:spPr/>
    </dgm:pt>
    <dgm:pt modelId="{F852B0F7-7275-4494-B88B-1AC68D989E87}" type="pres">
      <dgm:prSet presAssocID="{44098AB9-4400-4E74-AE5A-8B7F5F912348}" presName="parallelogram5" presStyleLbl="alignNode1" presStyleIdx="4" presStyleCnt="28"/>
      <dgm:spPr/>
    </dgm:pt>
    <dgm:pt modelId="{6FB80870-E4A8-4011-931E-F8D24270F86F}" type="pres">
      <dgm:prSet presAssocID="{44098AB9-4400-4E74-AE5A-8B7F5F912348}" presName="parallelogram6" presStyleLbl="alignNode1" presStyleIdx="5" presStyleCnt="28"/>
      <dgm:spPr/>
    </dgm:pt>
    <dgm:pt modelId="{FAF84416-DAE1-48E9-8E6D-F05FEA1FB256}" type="pres">
      <dgm:prSet presAssocID="{44098AB9-4400-4E74-AE5A-8B7F5F912348}" presName="parallelogram7" presStyleLbl="alignNode1" presStyleIdx="6" presStyleCnt="28"/>
      <dgm:spPr/>
    </dgm:pt>
    <dgm:pt modelId="{B0A40588-FD4F-4A7B-8765-E240679CA06A}" type="pres">
      <dgm:prSet presAssocID="{CDB1E989-E7ED-4494-9C16-95E3DDE520A2}" presName="sibTrans" presStyleCnt="0"/>
      <dgm:spPr/>
    </dgm:pt>
    <dgm:pt modelId="{B8778945-3EE1-4CD2-B8E7-FB597A1088B2}" type="pres">
      <dgm:prSet presAssocID="{B7170ECA-BCCA-4435-8DDA-0C6C4DB06388}" presName="parenttextcomposite" presStyleCnt="0"/>
      <dgm:spPr/>
    </dgm:pt>
    <dgm:pt modelId="{AE70A580-EA70-45A7-A4C6-F5DD30891668}" type="pres">
      <dgm:prSet presAssocID="{B7170ECA-BCCA-4435-8DDA-0C6C4DB06388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6262548C-D534-4B94-92BF-E84E66D932A4}" type="pres">
      <dgm:prSet presAssocID="{B7170ECA-BCCA-4435-8DDA-0C6C4DB06388}" presName="parallelogramComposite" presStyleCnt="0"/>
      <dgm:spPr/>
    </dgm:pt>
    <dgm:pt modelId="{326B9513-3EBF-455B-BEF0-A87EE895AF90}" type="pres">
      <dgm:prSet presAssocID="{B7170ECA-BCCA-4435-8DDA-0C6C4DB06388}" presName="parallelogram1" presStyleLbl="alignNode1" presStyleIdx="7" presStyleCnt="28"/>
      <dgm:spPr/>
    </dgm:pt>
    <dgm:pt modelId="{0725026D-0650-4CA1-A09D-B8C0A954595E}" type="pres">
      <dgm:prSet presAssocID="{B7170ECA-BCCA-4435-8DDA-0C6C4DB06388}" presName="parallelogram2" presStyleLbl="alignNode1" presStyleIdx="8" presStyleCnt="28"/>
      <dgm:spPr/>
    </dgm:pt>
    <dgm:pt modelId="{F234E299-70BD-4F5F-9E43-657ECE5955DF}" type="pres">
      <dgm:prSet presAssocID="{B7170ECA-BCCA-4435-8DDA-0C6C4DB06388}" presName="parallelogram3" presStyleLbl="alignNode1" presStyleIdx="9" presStyleCnt="28"/>
      <dgm:spPr/>
    </dgm:pt>
    <dgm:pt modelId="{286E3C23-3733-4E29-8331-D67FFA026F4C}" type="pres">
      <dgm:prSet presAssocID="{B7170ECA-BCCA-4435-8DDA-0C6C4DB06388}" presName="parallelogram4" presStyleLbl="alignNode1" presStyleIdx="10" presStyleCnt="28"/>
      <dgm:spPr/>
    </dgm:pt>
    <dgm:pt modelId="{5D31AD43-178F-4B82-BF22-3BCA7C27761D}" type="pres">
      <dgm:prSet presAssocID="{B7170ECA-BCCA-4435-8DDA-0C6C4DB06388}" presName="parallelogram5" presStyleLbl="alignNode1" presStyleIdx="11" presStyleCnt="28"/>
      <dgm:spPr/>
    </dgm:pt>
    <dgm:pt modelId="{9F5F7DA0-5126-4CF1-8384-AA6586512600}" type="pres">
      <dgm:prSet presAssocID="{B7170ECA-BCCA-4435-8DDA-0C6C4DB06388}" presName="parallelogram6" presStyleLbl="alignNode1" presStyleIdx="12" presStyleCnt="28"/>
      <dgm:spPr/>
    </dgm:pt>
    <dgm:pt modelId="{9CBAAFA0-6194-4DC8-A514-BD7A7450DFB5}" type="pres">
      <dgm:prSet presAssocID="{B7170ECA-BCCA-4435-8DDA-0C6C4DB06388}" presName="parallelogram7" presStyleLbl="alignNode1" presStyleIdx="13" presStyleCnt="28"/>
      <dgm:spPr/>
    </dgm:pt>
    <dgm:pt modelId="{0ADA046E-EEB1-470E-86CA-B5A519F5DC7D}" type="pres">
      <dgm:prSet presAssocID="{0404EF4D-9C54-42DA-A875-30A89019F426}" presName="sibTrans" presStyleCnt="0"/>
      <dgm:spPr/>
    </dgm:pt>
    <dgm:pt modelId="{494F004E-2FE0-4D96-B9DC-30503A2FCC60}" type="pres">
      <dgm:prSet presAssocID="{7E88DF73-8325-4F37-8333-C524CBC8A649}" presName="parenttextcomposite" presStyleCnt="0"/>
      <dgm:spPr/>
    </dgm:pt>
    <dgm:pt modelId="{6515DB4E-4BFA-4B5E-9B0D-C46F50BD9E15}" type="pres">
      <dgm:prSet presAssocID="{7E88DF73-8325-4F37-8333-C524CBC8A649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E6D9CF8F-5310-4FD2-9F86-1AA674FD7393}" type="pres">
      <dgm:prSet presAssocID="{7E88DF73-8325-4F37-8333-C524CBC8A649}" presName="parallelogramComposite" presStyleCnt="0"/>
      <dgm:spPr/>
    </dgm:pt>
    <dgm:pt modelId="{278B0585-7242-4A78-9C53-687D5744A19D}" type="pres">
      <dgm:prSet presAssocID="{7E88DF73-8325-4F37-8333-C524CBC8A649}" presName="parallelogram1" presStyleLbl="alignNode1" presStyleIdx="14" presStyleCnt="28"/>
      <dgm:spPr/>
    </dgm:pt>
    <dgm:pt modelId="{5D1CE9BF-ADC7-47B8-82A4-C4B33454D7A1}" type="pres">
      <dgm:prSet presAssocID="{7E88DF73-8325-4F37-8333-C524CBC8A649}" presName="parallelogram2" presStyleLbl="alignNode1" presStyleIdx="15" presStyleCnt="28"/>
      <dgm:spPr/>
    </dgm:pt>
    <dgm:pt modelId="{4978FF23-DF56-41A7-894C-F8891AE4286D}" type="pres">
      <dgm:prSet presAssocID="{7E88DF73-8325-4F37-8333-C524CBC8A649}" presName="parallelogram3" presStyleLbl="alignNode1" presStyleIdx="16" presStyleCnt="28"/>
      <dgm:spPr/>
    </dgm:pt>
    <dgm:pt modelId="{B7A0730F-5F47-4FFB-A702-C0296160BA6D}" type="pres">
      <dgm:prSet presAssocID="{7E88DF73-8325-4F37-8333-C524CBC8A649}" presName="parallelogram4" presStyleLbl="alignNode1" presStyleIdx="17" presStyleCnt="28"/>
      <dgm:spPr/>
    </dgm:pt>
    <dgm:pt modelId="{45D9DD51-0D57-4A01-8D13-E9F324748228}" type="pres">
      <dgm:prSet presAssocID="{7E88DF73-8325-4F37-8333-C524CBC8A649}" presName="parallelogram5" presStyleLbl="alignNode1" presStyleIdx="18" presStyleCnt="28"/>
      <dgm:spPr/>
    </dgm:pt>
    <dgm:pt modelId="{36AF2099-7C35-4B38-8A7C-1D5B6FA6B92B}" type="pres">
      <dgm:prSet presAssocID="{7E88DF73-8325-4F37-8333-C524CBC8A649}" presName="parallelogram6" presStyleLbl="alignNode1" presStyleIdx="19" presStyleCnt="28"/>
      <dgm:spPr/>
    </dgm:pt>
    <dgm:pt modelId="{8738A857-7DD3-474A-B41F-4D7880284F64}" type="pres">
      <dgm:prSet presAssocID="{7E88DF73-8325-4F37-8333-C524CBC8A649}" presName="parallelogram7" presStyleLbl="alignNode1" presStyleIdx="20" presStyleCnt="28"/>
      <dgm:spPr/>
    </dgm:pt>
    <dgm:pt modelId="{5C1853FD-540D-47A5-9927-C4185E4D4DC7}" type="pres">
      <dgm:prSet presAssocID="{7411B928-7265-41F8-90EC-32910157F5B3}" presName="sibTrans" presStyleCnt="0"/>
      <dgm:spPr/>
    </dgm:pt>
    <dgm:pt modelId="{14DBADDB-652D-48AB-A59F-71DD133C2061}" type="pres">
      <dgm:prSet presAssocID="{2AC67C0E-8655-4838-A2FC-2035F99E5804}" presName="parenttextcomposite" presStyleCnt="0"/>
      <dgm:spPr/>
    </dgm:pt>
    <dgm:pt modelId="{9968200E-DDEF-401F-B1E8-52239986ECAA}" type="pres">
      <dgm:prSet presAssocID="{2AC67C0E-8655-4838-A2FC-2035F99E5804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ABDDAE83-EBC7-447C-B657-670B6D37F38C}" type="pres">
      <dgm:prSet presAssocID="{2AC67C0E-8655-4838-A2FC-2035F99E5804}" presName="parallelogramComposite" presStyleCnt="0"/>
      <dgm:spPr/>
    </dgm:pt>
    <dgm:pt modelId="{5D4E7F79-BBCC-46FA-953A-2521CAA465ED}" type="pres">
      <dgm:prSet presAssocID="{2AC67C0E-8655-4838-A2FC-2035F99E5804}" presName="parallelogram1" presStyleLbl="alignNode1" presStyleIdx="21" presStyleCnt="28"/>
      <dgm:spPr/>
    </dgm:pt>
    <dgm:pt modelId="{1DBCA50A-0979-400F-BEFA-327EEF557191}" type="pres">
      <dgm:prSet presAssocID="{2AC67C0E-8655-4838-A2FC-2035F99E5804}" presName="parallelogram2" presStyleLbl="alignNode1" presStyleIdx="22" presStyleCnt="28"/>
      <dgm:spPr/>
    </dgm:pt>
    <dgm:pt modelId="{05A7F7E1-266C-44B7-80E3-BC10A657A265}" type="pres">
      <dgm:prSet presAssocID="{2AC67C0E-8655-4838-A2FC-2035F99E5804}" presName="parallelogram3" presStyleLbl="alignNode1" presStyleIdx="23" presStyleCnt="28"/>
      <dgm:spPr/>
    </dgm:pt>
    <dgm:pt modelId="{C95BDD5C-6710-4DC8-B1B0-A192547F2F73}" type="pres">
      <dgm:prSet presAssocID="{2AC67C0E-8655-4838-A2FC-2035F99E5804}" presName="parallelogram4" presStyleLbl="alignNode1" presStyleIdx="24" presStyleCnt="28"/>
      <dgm:spPr/>
    </dgm:pt>
    <dgm:pt modelId="{D1CEBDC7-BC67-4354-B4F3-EAD9ADB23ED8}" type="pres">
      <dgm:prSet presAssocID="{2AC67C0E-8655-4838-A2FC-2035F99E5804}" presName="parallelogram5" presStyleLbl="alignNode1" presStyleIdx="25" presStyleCnt="28"/>
      <dgm:spPr/>
    </dgm:pt>
    <dgm:pt modelId="{570B2C54-2216-45CD-98DC-75298E92BF90}" type="pres">
      <dgm:prSet presAssocID="{2AC67C0E-8655-4838-A2FC-2035F99E5804}" presName="parallelogram6" presStyleLbl="alignNode1" presStyleIdx="26" presStyleCnt="28"/>
      <dgm:spPr/>
    </dgm:pt>
    <dgm:pt modelId="{3E18BDAA-19C9-4B32-A595-CB8D67B64B17}" type="pres">
      <dgm:prSet presAssocID="{2AC67C0E-8655-4838-A2FC-2035F99E5804}" presName="parallelogram7" presStyleLbl="alignNode1" presStyleIdx="27" presStyleCnt="28"/>
      <dgm:spPr/>
    </dgm:pt>
  </dgm:ptLst>
  <dgm:cxnLst>
    <dgm:cxn modelId="{1A687D3E-5E3C-41D8-8116-C8BAA1E35A5B}" srcId="{62A55034-7E41-4EFA-A0BC-AF675A1C7327}" destId="{7E88DF73-8325-4F37-8333-C524CBC8A649}" srcOrd="2" destOrd="0" parTransId="{5F848D16-627D-4F4B-A091-C0F497AD3BD1}" sibTransId="{7411B928-7265-41F8-90EC-32910157F5B3}"/>
    <dgm:cxn modelId="{50352E5D-9E8A-415E-AD14-BCA8669171F8}" srcId="{62A55034-7E41-4EFA-A0BC-AF675A1C7327}" destId="{B7170ECA-BCCA-4435-8DDA-0C6C4DB06388}" srcOrd="1" destOrd="0" parTransId="{26063DB3-5239-4A67-B8CE-5EE4FFC9B607}" sibTransId="{0404EF4D-9C54-42DA-A875-30A89019F426}"/>
    <dgm:cxn modelId="{E36E636E-8639-443A-BC0C-E1B0485A8E36}" type="presOf" srcId="{44098AB9-4400-4E74-AE5A-8B7F5F912348}" destId="{DDC0FAAF-CF11-4E8D-B6E5-29D835C5CDFD}" srcOrd="0" destOrd="0" presId="urn:microsoft.com/office/officeart/2008/layout/VerticalAccentList"/>
    <dgm:cxn modelId="{49898777-EEBD-473F-81CC-131B5C4151B4}" type="presOf" srcId="{2AC67C0E-8655-4838-A2FC-2035F99E5804}" destId="{9968200E-DDEF-401F-B1E8-52239986ECAA}" srcOrd="0" destOrd="0" presId="urn:microsoft.com/office/officeart/2008/layout/VerticalAccentList"/>
    <dgm:cxn modelId="{37571D8B-C67E-441D-B8CE-52B4AF266061}" type="presOf" srcId="{B7170ECA-BCCA-4435-8DDA-0C6C4DB06388}" destId="{AE70A580-EA70-45A7-A4C6-F5DD30891668}" srcOrd="0" destOrd="0" presId="urn:microsoft.com/office/officeart/2008/layout/VerticalAccentList"/>
    <dgm:cxn modelId="{1AA88895-638B-449E-B2CB-F20927287BA6}" type="presOf" srcId="{62A55034-7E41-4EFA-A0BC-AF675A1C7327}" destId="{EF73F5E5-6BEA-4645-A568-023302DCBF66}" srcOrd="0" destOrd="0" presId="urn:microsoft.com/office/officeart/2008/layout/VerticalAccentList"/>
    <dgm:cxn modelId="{B42CDEA7-9624-442E-AFEA-2B0ED6F06403}" srcId="{62A55034-7E41-4EFA-A0BC-AF675A1C7327}" destId="{44098AB9-4400-4E74-AE5A-8B7F5F912348}" srcOrd="0" destOrd="0" parTransId="{2161A53C-BD62-4565-825E-79421309997C}" sibTransId="{CDB1E989-E7ED-4494-9C16-95E3DDE520A2}"/>
    <dgm:cxn modelId="{3387DFA8-5172-472B-A1F9-6AB73F13F95B}" type="presOf" srcId="{7E88DF73-8325-4F37-8333-C524CBC8A649}" destId="{6515DB4E-4BFA-4B5E-9B0D-C46F50BD9E15}" srcOrd="0" destOrd="0" presId="urn:microsoft.com/office/officeart/2008/layout/VerticalAccentList"/>
    <dgm:cxn modelId="{C8516BEA-7E2E-45A8-84A3-5A0D143729E3}" srcId="{62A55034-7E41-4EFA-A0BC-AF675A1C7327}" destId="{2AC67C0E-8655-4838-A2FC-2035F99E5804}" srcOrd="3" destOrd="0" parTransId="{0E5A6E3D-ADFE-4B01-B310-8B35F648E0AC}" sibTransId="{B979BF29-6405-43FE-94BC-38FF5168DC9D}"/>
    <dgm:cxn modelId="{39080402-79B6-4532-A035-D1715B0848EA}" type="presParOf" srcId="{EF73F5E5-6BEA-4645-A568-023302DCBF66}" destId="{85726820-0278-4051-8130-1F92B45385E5}" srcOrd="0" destOrd="0" presId="urn:microsoft.com/office/officeart/2008/layout/VerticalAccentList"/>
    <dgm:cxn modelId="{F58F1944-4D6F-4CF2-91EE-67DCD7DED59A}" type="presParOf" srcId="{85726820-0278-4051-8130-1F92B45385E5}" destId="{DDC0FAAF-CF11-4E8D-B6E5-29D835C5CDFD}" srcOrd="0" destOrd="0" presId="urn:microsoft.com/office/officeart/2008/layout/VerticalAccentList"/>
    <dgm:cxn modelId="{B993B7DA-5F5D-4985-8B8B-81E670BF94D2}" type="presParOf" srcId="{EF73F5E5-6BEA-4645-A568-023302DCBF66}" destId="{3829FABD-5869-4053-B13B-FB0E221B1129}" srcOrd="1" destOrd="0" presId="urn:microsoft.com/office/officeart/2008/layout/VerticalAccentList"/>
    <dgm:cxn modelId="{B4BAFC2B-881D-48D2-9A52-1CAA73A96F4B}" type="presParOf" srcId="{3829FABD-5869-4053-B13B-FB0E221B1129}" destId="{D4B94E90-182D-42D7-AFE7-6EA9993134FF}" srcOrd="0" destOrd="0" presId="urn:microsoft.com/office/officeart/2008/layout/VerticalAccentList"/>
    <dgm:cxn modelId="{F010A15C-42D7-490E-A03B-D01C18CF8E74}" type="presParOf" srcId="{3829FABD-5869-4053-B13B-FB0E221B1129}" destId="{BF58B8C9-C2C7-4002-ADE0-98099B52F44C}" srcOrd="1" destOrd="0" presId="urn:microsoft.com/office/officeart/2008/layout/VerticalAccentList"/>
    <dgm:cxn modelId="{6A75B816-5E15-49B0-A4F2-42A10B9B11D0}" type="presParOf" srcId="{3829FABD-5869-4053-B13B-FB0E221B1129}" destId="{1FC8FBC0-1738-41DE-A45A-1C027D5ECD3A}" srcOrd="2" destOrd="0" presId="urn:microsoft.com/office/officeart/2008/layout/VerticalAccentList"/>
    <dgm:cxn modelId="{CDFAF6C2-2FB3-4F67-9511-265D8A139583}" type="presParOf" srcId="{3829FABD-5869-4053-B13B-FB0E221B1129}" destId="{2F94BBB1-E709-48D2-980E-6C7A5291B039}" srcOrd="3" destOrd="0" presId="urn:microsoft.com/office/officeart/2008/layout/VerticalAccentList"/>
    <dgm:cxn modelId="{DE121D83-4F3D-4459-BEC7-EE456FF9F1D1}" type="presParOf" srcId="{3829FABD-5869-4053-B13B-FB0E221B1129}" destId="{F852B0F7-7275-4494-B88B-1AC68D989E87}" srcOrd="4" destOrd="0" presId="urn:microsoft.com/office/officeart/2008/layout/VerticalAccentList"/>
    <dgm:cxn modelId="{3412F738-73EA-4E3F-9F0B-F95C66BC9E82}" type="presParOf" srcId="{3829FABD-5869-4053-B13B-FB0E221B1129}" destId="{6FB80870-E4A8-4011-931E-F8D24270F86F}" srcOrd="5" destOrd="0" presId="urn:microsoft.com/office/officeart/2008/layout/VerticalAccentList"/>
    <dgm:cxn modelId="{1252B415-2308-433E-AA3D-FBF5A1274485}" type="presParOf" srcId="{3829FABD-5869-4053-B13B-FB0E221B1129}" destId="{FAF84416-DAE1-48E9-8E6D-F05FEA1FB256}" srcOrd="6" destOrd="0" presId="urn:microsoft.com/office/officeart/2008/layout/VerticalAccentList"/>
    <dgm:cxn modelId="{60C11237-64E0-41CA-83F8-C9F2FDACB8FF}" type="presParOf" srcId="{EF73F5E5-6BEA-4645-A568-023302DCBF66}" destId="{B0A40588-FD4F-4A7B-8765-E240679CA06A}" srcOrd="2" destOrd="0" presId="urn:microsoft.com/office/officeart/2008/layout/VerticalAccentList"/>
    <dgm:cxn modelId="{2C7365CB-2D6D-4D51-AE0E-2DB8105DF46F}" type="presParOf" srcId="{EF73F5E5-6BEA-4645-A568-023302DCBF66}" destId="{B8778945-3EE1-4CD2-B8E7-FB597A1088B2}" srcOrd="3" destOrd="0" presId="urn:microsoft.com/office/officeart/2008/layout/VerticalAccentList"/>
    <dgm:cxn modelId="{2804FA0D-A7BB-49A5-975B-5657297704EE}" type="presParOf" srcId="{B8778945-3EE1-4CD2-B8E7-FB597A1088B2}" destId="{AE70A580-EA70-45A7-A4C6-F5DD30891668}" srcOrd="0" destOrd="0" presId="urn:microsoft.com/office/officeart/2008/layout/VerticalAccentList"/>
    <dgm:cxn modelId="{842B283A-5550-4766-A1B1-BF67F19F1185}" type="presParOf" srcId="{EF73F5E5-6BEA-4645-A568-023302DCBF66}" destId="{6262548C-D534-4B94-92BF-E84E66D932A4}" srcOrd="4" destOrd="0" presId="urn:microsoft.com/office/officeart/2008/layout/VerticalAccentList"/>
    <dgm:cxn modelId="{1BC25E53-3639-4019-A6C3-5678C83BD703}" type="presParOf" srcId="{6262548C-D534-4B94-92BF-E84E66D932A4}" destId="{326B9513-3EBF-455B-BEF0-A87EE895AF90}" srcOrd="0" destOrd="0" presId="urn:microsoft.com/office/officeart/2008/layout/VerticalAccentList"/>
    <dgm:cxn modelId="{F5C6867D-9230-49AB-94A6-AC08CB6D55DA}" type="presParOf" srcId="{6262548C-D534-4B94-92BF-E84E66D932A4}" destId="{0725026D-0650-4CA1-A09D-B8C0A954595E}" srcOrd="1" destOrd="0" presId="urn:microsoft.com/office/officeart/2008/layout/VerticalAccentList"/>
    <dgm:cxn modelId="{B8A66C96-BC12-4390-89F1-1F1B8B2AABF8}" type="presParOf" srcId="{6262548C-D534-4B94-92BF-E84E66D932A4}" destId="{F234E299-70BD-4F5F-9E43-657ECE5955DF}" srcOrd="2" destOrd="0" presId="urn:microsoft.com/office/officeart/2008/layout/VerticalAccentList"/>
    <dgm:cxn modelId="{E78945D3-F64D-4C6D-82EA-0D2997352226}" type="presParOf" srcId="{6262548C-D534-4B94-92BF-E84E66D932A4}" destId="{286E3C23-3733-4E29-8331-D67FFA026F4C}" srcOrd="3" destOrd="0" presId="urn:microsoft.com/office/officeart/2008/layout/VerticalAccentList"/>
    <dgm:cxn modelId="{BCDB702C-0E24-4E3B-8A87-B7A583338F92}" type="presParOf" srcId="{6262548C-D534-4B94-92BF-E84E66D932A4}" destId="{5D31AD43-178F-4B82-BF22-3BCA7C27761D}" srcOrd="4" destOrd="0" presId="urn:microsoft.com/office/officeart/2008/layout/VerticalAccentList"/>
    <dgm:cxn modelId="{2D92C3BC-A7D0-45D4-9F78-42A5EA0D4169}" type="presParOf" srcId="{6262548C-D534-4B94-92BF-E84E66D932A4}" destId="{9F5F7DA0-5126-4CF1-8384-AA6586512600}" srcOrd="5" destOrd="0" presId="urn:microsoft.com/office/officeart/2008/layout/VerticalAccentList"/>
    <dgm:cxn modelId="{8513B172-4EC3-43F4-83A0-27B8CC6F6C18}" type="presParOf" srcId="{6262548C-D534-4B94-92BF-E84E66D932A4}" destId="{9CBAAFA0-6194-4DC8-A514-BD7A7450DFB5}" srcOrd="6" destOrd="0" presId="urn:microsoft.com/office/officeart/2008/layout/VerticalAccentList"/>
    <dgm:cxn modelId="{D81324D2-DEC1-426C-833F-6C8F2298AF5D}" type="presParOf" srcId="{EF73F5E5-6BEA-4645-A568-023302DCBF66}" destId="{0ADA046E-EEB1-470E-86CA-B5A519F5DC7D}" srcOrd="5" destOrd="0" presId="urn:microsoft.com/office/officeart/2008/layout/VerticalAccentList"/>
    <dgm:cxn modelId="{21C5804D-D588-4EDA-BC68-305B55FA2F19}" type="presParOf" srcId="{EF73F5E5-6BEA-4645-A568-023302DCBF66}" destId="{494F004E-2FE0-4D96-B9DC-30503A2FCC60}" srcOrd="6" destOrd="0" presId="urn:microsoft.com/office/officeart/2008/layout/VerticalAccentList"/>
    <dgm:cxn modelId="{3D5DFF01-8EF1-48FA-9DC4-6FDFDCBE3B62}" type="presParOf" srcId="{494F004E-2FE0-4D96-B9DC-30503A2FCC60}" destId="{6515DB4E-4BFA-4B5E-9B0D-C46F50BD9E15}" srcOrd="0" destOrd="0" presId="urn:microsoft.com/office/officeart/2008/layout/VerticalAccentList"/>
    <dgm:cxn modelId="{75B524C9-601E-4DD1-95ED-418EE9B25EE2}" type="presParOf" srcId="{EF73F5E5-6BEA-4645-A568-023302DCBF66}" destId="{E6D9CF8F-5310-4FD2-9F86-1AA674FD7393}" srcOrd="7" destOrd="0" presId="urn:microsoft.com/office/officeart/2008/layout/VerticalAccentList"/>
    <dgm:cxn modelId="{85BC9391-656C-4B54-893B-19BC33E99DAC}" type="presParOf" srcId="{E6D9CF8F-5310-4FD2-9F86-1AA674FD7393}" destId="{278B0585-7242-4A78-9C53-687D5744A19D}" srcOrd="0" destOrd="0" presId="urn:microsoft.com/office/officeart/2008/layout/VerticalAccentList"/>
    <dgm:cxn modelId="{56727C3C-D746-4983-A471-6E7DC743C50E}" type="presParOf" srcId="{E6D9CF8F-5310-4FD2-9F86-1AA674FD7393}" destId="{5D1CE9BF-ADC7-47B8-82A4-C4B33454D7A1}" srcOrd="1" destOrd="0" presId="urn:microsoft.com/office/officeart/2008/layout/VerticalAccentList"/>
    <dgm:cxn modelId="{E3B4E962-BCB4-4F30-B224-B648CEDEDAC7}" type="presParOf" srcId="{E6D9CF8F-5310-4FD2-9F86-1AA674FD7393}" destId="{4978FF23-DF56-41A7-894C-F8891AE4286D}" srcOrd="2" destOrd="0" presId="urn:microsoft.com/office/officeart/2008/layout/VerticalAccentList"/>
    <dgm:cxn modelId="{9EE37F65-AA53-438F-9138-C18C142F49F8}" type="presParOf" srcId="{E6D9CF8F-5310-4FD2-9F86-1AA674FD7393}" destId="{B7A0730F-5F47-4FFB-A702-C0296160BA6D}" srcOrd="3" destOrd="0" presId="urn:microsoft.com/office/officeart/2008/layout/VerticalAccentList"/>
    <dgm:cxn modelId="{516184C8-530E-412C-9F0C-82829DFE4420}" type="presParOf" srcId="{E6D9CF8F-5310-4FD2-9F86-1AA674FD7393}" destId="{45D9DD51-0D57-4A01-8D13-E9F324748228}" srcOrd="4" destOrd="0" presId="urn:microsoft.com/office/officeart/2008/layout/VerticalAccentList"/>
    <dgm:cxn modelId="{561194CA-C593-4D45-92AD-628F40C84B66}" type="presParOf" srcId="{E6D9CF8F-5310-4FD2-9F86-1AA674FD7393}" destId="{36AF2099-7C35-4B38-8A7C-1D5B6FA6B92B}" srcOrd="5" destOrd="0" presId="urn:microsoft.com/office/officeart/2008/layout/VerticalAccentList"/>
    <dgm:cxn modelId="{E1FBBE19-3532-4EBC-B0A6-E9445DCCD02E}" type="presParOf" srcId="{E6D9CF8F-5310-4FD2-9F86-1AA674FD7393}" destId="{8738A857-7DD3-474A-B41F-4D7880284F64}" srcOrd="6" destOrd="0" presId="urn:microsoft.com/office/officeart/2008/layout/VerticalAccentList"/>
    <dgm:cxn modelId="{79F85C6B-9DEB-4902-82FE-58C6FAA0D14C}" type="presParOf" srcId="{EF73F5E5-6BEA-4645-A568-023302DCBF66}" destId="{5C1853FD-540D-47A5-9927-C4185E4D4DC7}" srcOrd="8" destOrd="0" presId="urn:microsoft.com/office/officeart/2008/layout/VerticalAccentList"/>
    <dgm:cxn modelId="{1FF8CC72-4954-44E3-AA52-B9CA6BD74DB4}" type="presParOf" srcId="{EF73F5E5-6BEA-4645-A568-023302DCBF66}" destId="{14DBADDB-652D-48AB-A59F-71DD133C2061}" srcOrd="9" destOrd="0" presId="urn:microsoft.com/office/officeart/2008/layout/VerticalAccentList"/>
    <dgm:cxn modelId="{685A8F40-D48F-4B0B-A641-06C9E72D0B6F}" type="presParOf" srcId="{14DBADDB-652D-48AB-A59F-71DD133C2061}" destId="{9968200E-DDEF-401F-B1E8-52239986ECAA}" srcOrd="0" destOrd="0" presId="urn:microsoft.com/office/officeart/2008/layout/VerticalAccentList"/>
    <dgm:cxn modelId="{B6310539-81F6-4316-AC46-62350A10DEA8}" type="presParOf" srcId="{EF73F5E5-6BEA-4645-A568-023302DCBF66}" destId="{ABDDAE83-EBC7-447C-B657-670B6D37F38C}" srcOrd="10" destOrd="0" presId="urn:microsoft.com/office/officeart/2008/layout/VerticalAccentList"/>
    <dgm:cxn modelId="{31565956-A41D-49E6-86CF-EEFB65A13D45}" type="presParOf" srcId="{ABDDAE83-EBC7-447C-B657-670B6D37F38C}" destId="{5D4E7F79-BBCC-46FA-953A-2521CAA465ED}" srcOrd="0" destOrd="0" presId="urn:microsoft.com/office/officeart/2008/layout/VerticalAccentList"/>
    <dgm:cxn modelId="{A054B924-3348-4D1A-8E80-E4C0440390AC}" type="presParOf" srcId="{ABDDAE83-EBC7-447C-B657-670B6D37F38C}" destId="{1DBCA50A-0979-400F-BEFA-327EEF557191}" srcOrd="1" destOrd="0" presId="urn:microsoft.com/office/officeart/2008/layout/VerticalAccentList"/>
    <dgm:cxn modelId="{811AB49A-F957-48CC-90F1-1DC17DCD12B5}" type="presParOf" srcId="{ABDDAE83-EBC7-447C-B657-670B6D37F38C}" destId="{05A7F7E1-266C-44B7-80E3-BC10A657A265}" srcOrd="2" destOrd="0" presId="urn:microsoft.com/office/officeart/2008/layout/VerticalAccentList"/>
    <dgm:cxn modelId="{407583CD-E1B6-42ED-ACAB-4563A074D284}" type="presParOf" srcId="{ABDDAE83-EBC7-447C-B657-670B6D37F38C}" destId="{C95BDD5C-6710-4DC8-B1B0-A192547F2F73}" srcOrd="3" destOrd="0" presId="urn:microsoft.com/office/officeart/2008/layout/VerticalAccentList"/>
    <dgm:cxn modelId="{043F7951-8C17-4E17-AB8E-A2E94AFE848D}" type="presParOf" srcId="{ABDDAE83-EBC7-447C-B657-670B6D37F38C}" destId="{D1CEBDC7-BC67-4354-B4F3-EAD9ADB23ED8}" srcOrd="4" destOrd="0" presId="urn:microsoft.com/office/officeart/2008/layout/VerticalAccentList"/>
    <dgm:cxn modelId="{CBA3D743-94DD-4732-BC77-6FBD7B8F48EC}" type="presParOf" srcId="{ABDDAE83-EBC7-447C-B657-670B6D37F38C}" destId="{570B2C54-2216-45CD-98DC-75298E92BF90}" srcOrd="5" destOrd="0" presId="urn:microsoft.com/office/officeart/2008/layout/VerticalAccentList"/>
    <dgm:cxn modelId="{00B15773-CD24-464A-854A-5B052B11DD02}" type="presParOf" srcId="{ABDDAE83-EBC7-447C-B657-670B6D37F38C}" destId="{3E18BDAA-19C9-4B32-A595-CB8D67B64B17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0FAAF-CF11-4E8D-B6E5-29D835C5CDFD}">
      <dsp:nvSpPr>
        <dsp:cNvPr id="0" name=""/>
        <dsp:cNvSpPr/>
      </dsp:nvSpPr>
      <dsp:spPr>
        <a:xfrm>
          <a:off x="818986" y="172"/>
          <a:ext cx="6134427" cy="5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General</a:t>
          </a:r>
        </a:p>
      </dsp:txBody>
      <dsp:txXfrm>
        <a:off x="818986" y="172"/>
        <a:ext cx="6134427" cy="557675"/>
      </dsp:txXfrm>
    </dsp:sp>
    <dsp:sp modelId="{D4B94E90-182D-42D7-AFE7-6EA9993134FF}">
      <dsp:nvSpPr>
        <dsp:cNvPr id="0" name=""/>
        <dsp:cNvSpPr/>
      </dsp:nvSpPr>
      <dsp:spPr>
        <a:xfrm>
          <a:off x="818986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8B8C9-C2C7-4002-ADE0-98099B52F44C}">
      <dsp:nvSpPr>
        <dsp:cNvPr id="0" name=""/>
        <dsp:cNvSpPr/>
      </dsp:nvSpPr>
      <dsp:spPr>
        <a:xfrm>
          <a:off x="1684622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8FBC0-1738-41DE-A45A-1C027D5ECD3A}">
      <dsp:nvSpPr>
        <dsp:cNvPr id="0" name=""/>
        <dsp:cNvSpPr/>
      </dsp:nvSpPr>
      <dsp:spPr>
        <a:xfrm>
          <a:off x="2550258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94BBB1-E709-48D2-980E-6C7A5291B039}">
      <dsp:nvSpPr>
        <dsp:cNvPr id="0" name=""/>
        <dsp:cNvSpPr/>
      </dsp:nvSpPr>
      <dsp:spPr>
        <a:xfrm>
          <a:off x="3415893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2B0F7-7275-4494-B88B-1AC68D989E87}">
      <dsp:nvSpPr>
        <dsp:cNvPr id="0" name=""/>
        <dsp:cNvSpPr/>
      </dsp:nvSpPr>
      <dsp:spPr>
        <a:xfrm>
          <a:off x="4281529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80870-E4A8-4011-931E-F8D24270F86F}">
      <dsp:nvSpPr>
        <dsp:cNvPr id="0" name=""/>
        <dsp:cNvSpPr/>
      </dsp:nvSpPr>
      <dsp:spPr>
        <a:xfrm>
          <a:off x="5147165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84416-DAE1-48E9-8E6D-F05FEA1FB256}">
      <dsp:nvSpPr>
        <dsp:cNvPr id="0" name=""/>
        <dsp:cNvSpPr/>
      </dsp:nvSpPr>
      <dsp:spPr>
        <a:xfrm>
          <a:off x="6012801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0A580-EA70-45A7-A4C6-F5DD30891668}">
      <dsp:nvSpPr>
        <dsp:cNvPr id="0" name=""/>
        <dsp:cNvSpPr/>
      </dsp:nvSpPr>
      <dsp:spPr>
        <a:xfrm>
          <a:off x="818986" y="745567"/>
          <a:ext cx="6134427" cy="5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Load Spreading</a:t>
          </a:r>
        </a:p>
      </dsp:txBody>
      <dsp:txXfrm>
        <a:off x="818986" y="745567"/>
        <a:ext cx="6134427" cy="557675"/>
      </dsp:txXfrm>
    </dsp:sp>
    <dsp:sp modelId="{326B9513-3EBF-455B-BEF0-A87EE895AF90}">
      <dsp:nvSpPr>
        <dsp:cNvPr id="0" name=""/>
        <dsp:cNvSpPr/>
      </dsp:nvSpPr>
      <dsp:spPr>
        <a:xfrm>
          <a:off x="818986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5026D-0650-4CA1-A09D-B8C0A954595E}">
      <dsp:nvSpPr>
        <dsp:cNvPr id="0" name=""/>
        <dsp:cNvSpPr/>
      </dsp:nvSpPr>
      <dsp:spPr>
        <a:xfrm>
          <a:off x="1684622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4E299-70BD-4F5F-9E43-657ECE5955DF}">
      <dsp:nvSpPr>
        <dsp:cNvPr id="0" name=""/>
        <dsp:cNvSpPr/>
      </dsp:nvSpPr>
      <dsp:spPr>
        <a:xfrm>
          <a:off x="2550258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E3C23-3733-4E29-8331-D67FFA026F4C}">
      <dsp:nvSpPr>
        <dsp:cNvPr id="0" name=""/>
        <dsp:cNvSpPr/>
      </dsp:nvSpPr>
      <dsp:spPr>
        <a:xfrm>
          <a:off x="3415893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1AD43-178F-4B82-BF22-3BCA7C27761D}">
      <dsp:nvSpPr>
        <dsp:cNvPr id="0" name=""/>
        <dsp:cNvSpPr/>
      </dsp:nvSpPr>
      <dsp:spPr>
        <a:xfrm>
          <a:off x="4281529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F7DA0-5126-4CF1-8384-AA6586512600}">
      <dsp:nvSpPr>
        <dsp:cNvPr id="0" name=""/>
        <dsp:cNvSpPr/>
      </dsp:nvSpPr>
      <dsp:spPr>
        <a:xfrm>
          <a:off x="5147165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AAFA0-6194-4DC8-A514-BD7A7450DFB5}">
      <dsp:nvSpPr>
        <dsp:cNvPr id="0" name=""/>
        <dsp:cNvSpPr/>
      </dsp:nvSpPr>
      <dsp:spPr>
        <a:xfrm>
          <a:off x="6012801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5DB4E-4BFA-4B5E-9B0D-C46F50BD9E15}">
      <dsp:nvSpPr>
        <dsp:cNvPr id="0" name=""/>
        <dsp:cNvSpPr/>
      </dsp:nvSpPr>
      <dsp:spPr>
        <a:xfrm>
          <a:off x="818986" y="1490961"/>
          <a:ext cx="6134427" cy="5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Shoring Categories</a:t>
          </a:r>
        </a:p>
      </dsp:txBody>
      <dsp:txXfrm>
        <a:off x="818986" y="1490961"/>
        <a:ext cx="6134427" cy="557675"/>
      </dsp:txXfrm>
    </dsp:sp>
    <dsp:sp modelId="{278B0585-7242-4A78-9C53-687D5744A19D}">
      <dsp:nvSpPr>
        <dsp:cNvPr id="0" name=""/>
        <dsp:cNvSpPr/>
      </dsp:nvSpPr>
      <dsp:spPr>
        <a:xfrm>
          <a:off x="818986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CE9BF-ADC7-47B8-82A4-C4B33454D7A1}">
      <dsp:nvSpPr>
        <dsp:cNvPr id="0" name=""/>
        <dsp:cNvSpPr/>
      </dsp:nvSpPr>
      <dsp:spPr>
        <a:xfrm>
          <a:off x="1684622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8FF23-DF56-41A7-894C-F8891AE4286D}">
      <dsp:nvSpPr>
        <dsp:cNvPr id="0" name=""/>
        <dsp:cNvSpPr/>
      </dsp:nvSpPr>
      <dsp:spPr>
        <a:xfrm>
          <a:off x="2550258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0730F-5F47-4FFB-A702-C0296160BA6D}">
      <dsp:nvSpPr>
        <dsp:cNvPr id="0" name=""/>
        <dsp:cNvSpPr/>
      </dsp:nvSpPr>
      <dsp:spPr>
        <a:xfrm>
          <a:off x="3415893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9DD51-0D57-4A01-8D13-E9F324748228}">
      <dsp:nvSpPr>
        <dsp:cNvPr id="0" name=""/>
        <dsp:cNvSpPr/>
      </dsp:nvSpPr>
      <dsp:spPr>
        <a:xfrm>
          <a:off x="4281529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F2099-7C35-4B38-8A7C-1D5B6FA6B92B}">
      <dsp:nvSpPr>
        <dsp:cNvPr id="0" name=""/>
        <dsp:cNvSpPr/>
      </dsp:nvSpPr>
      <dsp:spPr>
        <a:xfrm>
          <a:off x="5147165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8A857-7DD3-474A-B41F-4D7880284F64}">
      <dsp:nvSpPr>
        <dsp:cNvPr id="0" name=""/>
        <dsp:cNvSpPr/>
      </dsp:nvSpPr>
      <dsp:spPr>
        <a:xfrm>
          <a:off x="6012801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8200E-DDEF-401F-B1E8-52239986ECAA}">
      <dsp:nvSpPr>
        <dsp:cNvPr id="0" name=""/>
        <dsp:cNvSpPr/>
      </dsp:nvSpPr>
      <dsp:spPr>
        <a:xfrm>
          <a:off x="818986" y="2236356"/>
          <a:ext cx="6134427" cy="5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Student Activity</a:t>
          </a:r>
        </a:p>
      </dsp:txBody>
      <dsp:txXfrm>
        <a:off x="818986" y="2236356"/>
        <a:ext cx="6134427" cy="557675"/>
      </dsp:txXfrm>
    </dsp:sp>
    <dsp:sp modelId="{5D4E7F79-BBCC-46FA-953A-2521CAA465ED}">
      <dsp:nvSpPr>
        <dsp:cNvPr id="0" name=""/>
        <dsp:cNvSpPr/>
      </dsp:nvSpPr>
      <dsp:spPr>
        <a:xfrm>
          <a:off x="818986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CA50A-0979-400F-BEFA-327EEF557191}">
      <dsp:nvSpPr>
        <dsp:cNvPr id="0" name=""/>
        <dsp:cNvSpPr/>
      </dsp:nvSpPr>
      <dsp:spPr>
        <a:xfrm>
          <a:off x="1684622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7F7E1-266C-44B7-80E3-BC10A657A265}">
      <dsp:nvSpPr>
        <dsp:cNvPr id="0" name=""/>
        <dsp:cNvSpPr/>
      </dsp:nvSpPr>
      <dsp:spPr>
        <a:xfrm>
          <a:off x="2550258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BDD5C-6710-4DC8-B1B0-A192547F2F73}">
      <dsp:nvSpPr>
        <dsp:cNvPr id="0" name=""/>
        <dsp:cNvSpPr/>
      </dsp:nvSpPr>
      <dsp:spPr>
        <a:xfrm>
          <a:off x="3415893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EBDC7-BC67-4354-B4F3-EAD9ADB23ED8}">
      <dsp:nvSpPr>
        <dsp:cNvPr id="0" name=""/>
        <dsp:cNvSpPr/>
      </dsp:nvSpPr>
      <dsp:spPr>
        <a:xfrm>
          <a:off x="4281529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B2C54-2216-45CD-98DC-75298E92BF90}">
      <dsp:nvSpPr>
        <dsp:cNvPr id="0" name=""/>
        <dsp:cNvSpPr/>
      </dsp:nvSpPr>
      <dsp:spPr>
        <a:xfrm>
          <a:off x="5147165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8BDAA-19C9-4B32-A595-CB8D67B64B17}">
      <dsp:nvSpPr>
        <dsp:cNvPr id="0" name=""/>
        <dsp:cNvSpPr/>
      </dsp:nvSpPr>
      <dsp:spPr>
        <a:xfrm>
          <a:off x="6012801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0FAAF-CF11-4E8D-B6E5-29D835C5CDFD}">
      <dsp:nvSpPr>
        <dsp:cNvPr id="0" name=""/>
        <dsp:cNvSpPr/>
      </dsp:nvSpPr>
      <dsp:spPr>
        <a:xfrm>
          <a:off x="818986" y="172"/>
          <a:ext cx="6134427" cy="5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General</a:t>
          </a:r>
        </a:p>
      </dsp:txBody>
      <dsp:txXfrm>
        <a:off x="818986" y="172"/>
        <a:ext cx="6134427" cy="557675"/>
      </dsp:txXfrm>
    </dsp:sp>
    <dsp:sp modelId="{D4B94E90-182D-42D7-AFE7-6EA9993134FF}">
      <dsp:nvSpPr>
        <dsp:cNvPr id="0" name=""/>
        <dsp:cNvSpPr/>
      </dsp:nvSpPr>
      <dsp:spPr>
        <a:xfrm>
          <a:off x="818986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8B8C9-C2C7-4002-ADE0-98099B52F44C}">
      <dsp:nvSpPr>
        <dsp:cNvPr id="0" name=""/>
        <dsp:cNvSpPr/>
      </dsp:nvSpPr>
      <dsp:spPr>
        <a:xfrm>
          <a:off x="1684622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8FBC0-1738-41DE-A45A-1C027D5ECD3A}">
      <dsp:nvSpPr>
        <dsp:cNvPr id="0" name=""/>
        <dsp:cNvSpPr/>
      </dsp:nvSpPr>
      <dsp:spPr>
        <a:xfrm>
          <a:off x="2550258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94BBB1-E709-48D2-980E-6C7A5291B039}">
      <dsp:nvSpPr>
        <dsp:cNvPr id="0" name=""/>
        <dsp:cNvSpPr/>
      </dsp:nvSpPr>
      <dsp:spPr>
        <a:xfrm>
          <a:off x="3415893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2B0F7-7275-4494-B88B-1AC68D989E87}">
      <dsp:nvSpPr>
        <dsp:cNvPr id="0" name=""/>
        <dsp:cNvSpPr/>
      </dsp:nvSpPr>
      <dsp:spPr>
        <a:xfrm>
          <a:off x="4281529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80870-E4A8-4011-931E-F8D24270F86F}">
      <dsp:nvSpPr>
        <dsp:cNvPr id="0" name=""/>
        <dsp:cNvSpPr/>
      </dsp:nvSpPr>
      <dsp:spPr>
        <a:xfrm>
          <a:off x="5147165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84416-DAE1-48E9-8E6D-F05FEA1FB256}">
      <dsp:nvSpPr>
        <dsp:cNvPr id="0" name=""/>
        <dsp:cNvSpPr/>
      </dsp:nvSpPr>
      <dsp:spPr>
        <a:xfrm>
          <a:off x="6012801" y="557848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0A580-EA70-45A7-A4C6-F5DD30891668}">
      <dsp:nvSpPr>
        <dsp:cNvPr id="0" name=""/>
        <dsp:cNvSpPr/>
      </dsp:nvSpPr>
      <dsp:spPr>
        <a:xfrm>
          <a:off x="818986" y="745567"/>
          <a:ext cx="6134427" cy="5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Load Spreading</a:t>
          </a:r>
        </a:p>
      </dsp:txBody>
      <dsp:txXfrm>
        <a:off x="818986" y="745567"/>
        <a:ext cx="6134427" cy="557675"/>
      </dsp:txXfrm>
    </dsp:sp>
    <dsp:sp modelId="{326B9513-3EBF-455B-BEF0-A87EE895AF90}">
      <dsp:nvSpPr>
        <dsp:cNvPr id="0" name=""/>
        <dsp:cNvSpPr/>
      </dsp:nvSpPr>
      <dsp:spPr>
        <a:xfrm>
          <a:off x="818986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5026D-0650-4CA1-A09D-B8C0A954595E}">
      <dsp:nvSpPr>
        <dsp:cNvPr id="0" name=""/>
        <dsp:cNvSpPr/>
      </dsp:nvSpPr>
      <dsp:spPr>
        <a:xfrm>
          <a:off x="1684622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4E299-70BD-4F5F-9E43-657ECE5955DF}">
      <dsp:nvSpPr>
        <dsp:cNvPr id="0" name=""/>
        <dsp:cNvSpPr/>
      </dsp:nvSpPr>
      <dsp:spPr>
        <a:xfrm>
          <a:off x="2550258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E3C23-3733-4E29-8331-D67FFA026F4C}">
      <dsp:nvSpPr>
        <dsp:cNvPr id="0" name=""/>
        <dsp:cNvSpPr/>
      </dsp:nvSpPr>
      <dsp:spPr>
        <a:xfrm>
          <a:off x="3415893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1AD43-178F-4B82-BF22-3BCA7C27761D}">
      <dsp:nvSpPr>
        <dsp:cNvPr id="0" name=""/>
        <dsp:cNvSpPr/>
      </dsp:nvSpPr>
      <dsp:spPr>
        <a:xfrm>
          <a:off x="4281529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F7DA0-5126-4CF1-8384-AA6586512600}">
      <dsp:nvSpPr>
        <dsp:cNvPr id="0" name=""/>
        <dsp:cNvSpPr/>
      </dsp:nvSpPr>
      <dsp:spPr>
        <a:xfrm>
          <a:off x="5147165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AAFA0-6194-4DC8-A514-BD7A7450DFB5}">
      <dsp:nvSpPr>
        <dsp:cNvPr id="0" name=""/>
        <dsp:cNvSpPr/>
      </dsp:nvSpPr>
      <dsp:spPr>
        <a:xfrm>
          <a:off x="6012801" y="1303242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5DB4E-4BFA-4B5E-9B0D-C46F50BD9E15}">
      <dsp:nvSpPr>
        <dsp:cNvPr id="0" name=""/>
        <dsp:cNvSpPr/>
      </dsp:nvSpPr>
      <dsp:spPr>
        <a:xfrm>
          <a:off x="818986" y="1490961"/>
          <a:ext cx="6134427" cy="5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Shoring Categories</a:t>
          </a:r>
        </a:p>
      </dsp:txBody>
      <dsp:txXfrm>
        <a:off x="818986" y="1490961"/>
        <a:ext cx="6134427" cy="557675"/>
      </dsp:txXfrm>
    </dsp:sp>
    <dsp:sp modelId="{278B0585-7242-4A78-9C53-687D5744A19D}">
      <dsp:nvSpPr>
        <dsp:cNvPr id="0" name=""/>
        <dsp:cNvSpPr/>
      </dsp:nvSpPr>
      <dsp:spPr>
        <a:xfrm>
          <a:off x="818986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CE9BF-ADC7-47B8-82A4-C4B33454D7A1}">
      <dsp:nvSpPr>
        <dsp:cNvPr id="0" name=""/>
        <dsp:cNvSpPr/>
      </dsp:nvSpPr>
      <dsp:spPr>
        <a:xfrm>
          <a:off x="1684622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8FF23-DF56-41A7-894C-F8891AE4286D}">
      <dsp:nvSpPr>
        <dsp:cNvPr id="0" name=""/>
        <dsp:cNvSpPr/>
      </dsp:nvSpPr>
      <dsp:spPr>
        <a:xfrm>
          <a:off x="2550258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0730F-5F47-4FFB-A702-C0296160BA6D}">
      <dsp:nvSpPr>
        <dsp:cNvPr id="0" name=""/>
        <dsp:cNvSpPr/>
      </dsp:nvSpPr>
      <dsp:spPr>
        <a:xfrm>
          <a:off x="3415893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9DD51-0D57-4A01-8D13-E9F324748228}">
      <dsp:nvSpPr>
        <dsp:cNvPr id="0" name=""/>
        <dsp:cNvSpPr/>
      </dsp:nvSpPr>
      <dsp:spPr>
        <a:xfrm>
          <a:off x="4281529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F2099-7C35-4B38-8A7C-1D5B6FA6B92B}">
      <dsp:nvSpPr>
        <dsp:cNvPr id="0" name=""/>
        <dsp:cNvSpPr/>
      </dsp:nvSpPr>
      <dsp:spPr>
        <a:xfrm>
          <a:off x="5147165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8A857-7DD3-474A-B41F-4D7880284F64}">
      <dsp:nvSpPr>
        <dsp:cNvPr id="0" name=""/>
        <dsp:cNvSpPr/>
      </dsp:nvSpPr>
      <dsp:spPr>
        <a:xfrm>
          <a:off x="6012801" y="2048637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8200E-DDEF-401F-B1E8-52239986ECAA}">
      <dsp:nvSpPr>
        <dsp:cNvPr id="0" name=""/>
        <dsp:cNvSpPr/>
      </dsp:nvSpPr>
      <dsp:spPr>
        <a:xfrm>
          <a:off x="818986" y="2236356"/>
          <a:ext cx="6134427" cy="55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Student Activity</a:t>
          </a:r>
        </a:p>
      </dsp:txBody>
      <dsp:txXfrm>
        <a:off x="818986" y="2236356"/>
        <a:ext cx="6134427" cy="557675"/>
      </dsp:txXfrm>
    </dsp:sp>
    <dsp:sp modelId="{5D4E7F79-BBCC-46FA-953A-2521CAA465ED}">
      <dsp:nvSpPr>
        <dsp:cNvPr id="0" name=""/>
        <dsp:cNvSpPr/>
      </dsp:nvSpPr>
      <dsp:spPr>
        <a:xfrm>
          <a:off x="818986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CA50A-0979-400F-BEFA-327EEF557191}">
      <dsp:nvSpPr>
        <dsp:cNvPr id="0" name=""/>
        <dsp:cNvSpPr/>
      </dsp:nvSpPr>
      <dsp:spPr>
        <a:xfrm>
          <a:off x="1684622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7F7E1-266C-44B7-80E3-BC10A657A265}">
      <dsp:nvSpPr>
        <dsp:cNvPr id="0" name=""/>
        <dsp:cNvSpPr/>
      </dsp:nvSpPr>
      <dsp:spPr>
        <a:xfrm>
          <a:off x="2550258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BDD5C-6710-4DC8-B1B0-A192547F2F73}">
      <dsp:nvSpPr>
        <dsp:cNvPr id="0" name=""/>
        <dsp:cNvSpPr/>
      </dsp:nvSpPr>
      <dsp:spPr>
        <a:xfrm>
          <a:off x="3415893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EBDC7-BC67-4354-B4F3-EAD9ADB23ED8}">
      <dsp:nvSpPr>
        <dsp:cNvPr id="0" name=""/>
        <dsp:cNvSpPr/>
      </dsp:nvSpPr>
      <dsp:spPr>
        <a:xfrm>
          <a:off x="4281529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B2C54-2216-45CD-98DC-75298E92BF90}">
      <dsp:nvSpPr>
        <dsp:cNvPr id="0" name=""/>
        <dsp:cNvSpPr/>
      </dsp:nvSpPr>
      <dsp:spPr>
        <a:xfrm>
          <a:off x="5147165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8BDAA-19C9-4B32-A595-CB8D67B64B17}">
      <dsp:nvSpPr>
        <dsp:cNvPr id="0" name=""/>
        <dsp:cNvSpPr/>
      </dsp:nvSpPr>
      <dsp:spPr>
        <a:xfrm>
          <a:off x="6012801" y="2794031"/>
          <a:ext cx="817923" cy="1363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39" rIns="92879" bIns="46439" numCol="1" anchor="t" anchorCtr="0" compatLnSpc="1">
            <a:prstTxWarp prst="textNoShape">
              <a:avLst/>
            </a:prstTxWarp>
          </a:bodyPr>
          <a:lstStyle>
            <a:lvl1pPr defTabSz="928688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39" rIns="92879" bIns="46439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39" rIns="92879" bIns="46439" numCol="1" anchor="b" anchorCtr="0" compatLnSpc="1">
            <a:prstTxWarp prst="textNoShape">
              <a:avLst/>
            </a:prstTxWarp>
          </a:bodyPr>
          <a:lstStyle>
            <a:lvl1pPr defTabSz="928688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39" rIns="92879" bIns="46439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/>
            </a:lvl1pPr>
          </a:lstStyle>
          <a:p>
            <a:fld id="{A21054DD-94AB-48ED-9FEC-0B83881D8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626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0T14:16:24.38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0T02:53:52.8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1,'5'0,"0"1,0 1,0-1,0 1,0 0,-1 0,1 0,-1 0,0 1,5 3,24 13,234 66,-230-78,0-3,0-1,0-1,38-4,-31 0,0 2,58 9,-31 0,83 1,74-11,-76-1,917 2,-1030-3,0-1,0-2,0-1,37-13,-62 16,18-2,0 1,1 2,-1 2,57 3,-17 0,-34-1,-5 0,0-1,-1-2,50-8,-43 2,0 2,52 0,82 7,-62 1,-79-2,-5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0T02:51:43.9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0,'1'1,"-1"1,1-1,-1 0,1 0,0 1,0-1,-1 0,1 0,0 0,0 0,0 0,0 0,0 0,0-1,0 1,3 1,22 13,-25-14,22 8,0-1,0 0,1-2,0-1,0-1,35 2,233-3,-153-5,1030 2,-1148-1,0-1,36-9,-32 6,37-3,302 5,-187 5,393-2,-540 2,0 1,30 6,39 5,-56-12,3 0,63 10,-70-6,1-3,73-2,17 0,-33 13,-58-8,44 2,421-7,-241-3,118 2,-364 1,0 1,33 8,16 1,54-7,-95-4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0T02:52:19.30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0 251,'3'0,"-1"0,0 1,0 0,0-1,0 1,0 0,0 0,3 2,11 5,11-2,0-2,0 0,1-2,-1-2,38-2,-5 0,375 1,-415 0,0-1,37-8,-35 5,40-4,-45 8,0-1,0-1,0 0,-1-1,1-1,27-13,-31 14,0-1,1 2,-1 0,1 0,-1 2,15-1,-7 0,33-6,176-35,-175 31,-38 8,32-5,95 8,4 0,-133-2,-1 0,-1 0,1-2,0 1,18-11,10-2,1-1,-24 10,1 0,-1 1,1 1,41-7,12 9,75 6,-38 0,-94 0,0 0,-1 1,1 0,-1 1,0 1,0 1,23 11,-17-8,0 0,39 10,-10-8,-1-2,101 4,500-15,-633 3,-1 1,1 0,21 7,-19-4,38 4,-33-6,0 1,0 1,29 10,6 1,-25-10,1-2,-1-1,63-3,-62-1,-5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0T02:52:24.8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1 112,'65'-1,"105"-15,-101 9,-1 3,79 6,69-4,-95-21,-8 19,-72 4,0-2,40-6,-21-1,89-2,63 12,-72 1,-102-4,63-10,-62 5,57-1,1141 8,-561 1,-647 1,0 0,31 8,37 3,-41-10,-20-3,56 10,-20 0,30 7,-78-11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0T02:52:49.97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57,'24'0,"114"3,-111-1,0 2,0 0,27 10,-24-7,-1 0,60 5,63-9,380-3,-500-2,61-11,-57 7,46-2,467 7,-262 3,1577-2,-1839-2,-1-1,1 0,-1-2,24-8,-16 4,40-5,62 9,-37 3,-78 0,31-8,15-2,265 8,-182 6,1123-2,-1262 0,1 0,-1 1,1 0,-1 1,0 0,0 1,0 0,0 0,0 1,15 9,-6-4,-2-2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0T02:52:55.31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2,'1389'0,"-1229"13,-18 1,230-14,-248-14,41-1,479 17,-605-1,58 12,15 0,-32-12,-52-2,-1 1,1 1,46 10,-32-4,0-2,0-1,1-2,43-4,64 3,-54 12,-59-7,44 1,108-7,-165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0T02:53:19.44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84,'15'1,"-1"1,1 0,18 6,29 3,24-6,113-8,-106-9,-57 6,42-2,429 7,-243 2,-198-1,125-16,-112-1,-48 9,-1 2,59-4,94-2,-68 2,305 5,-231 7,525-2,-654 3,88 16,-120-14,29 8,-40-9,0 0,28 2,59 8,4 0,96 3,70 10,-167-18,149-6,-134-4,-106 2,0 1,0 1,-1 0,1 1,-1 1,0 0,22 12,-20-9,0 0,1-2,0 0,0-1,20 3,41-4,87-5,-49-1,995 2,-1082-2,-1-1,31-6,38-5,254 12,-182 4,-141-1,-14 0,0-1,26-3,-37 3,-1 0,0-1,0 0,1 0,-1 0,0 0,0-1,0 1,0-1,0 1,0-1,-1 0,1 0,-1-1,1 1,-1 0,4-5,3-10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0T02:53:43.2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0,'330'0,"-303"2,0 1,0 1,52 15,-50-11,1-1,56 5,263-10,-168-4,2011 2,-2166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0T02:53:47.77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1,'6'5,"1"0,0 0,0 0,0-1,0 0,1 0,0-1,0 0,13 3,12 2,35 3,-48-9,98 10,169-7,-66-4,-76 13,16-1,-26-14,64 3,-89 10,-65-5,52 0,-76-5,-1 0,1 1,-1 2,30 9,-26-6,1-1,38 4,209-7,-148-7,316 3,-415-1,-1-2,1-1,0-1,25-8,47-9,-74 17,-1 0,0-2,37-15,-36 13,-2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39" rIns="92879" bIns="46439" numCol="1" anchor="t" anchorCtr="0" compatLnSpc="1">
            <a:prstTxWarp prst="textNoShape">
              <a:avLst/>
            </a:prstTxWarp>
          </a:bodyPr>
          <a:lstStyle>
            <a:lvl1pPr defTabSz="928688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90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39" rIns="92879" bIns="46439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2900" y="696913"/>
            <a:ext cx="61960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6425"/>
            <a:ext cx="5046663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39" rIns="92879" bIns="46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114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39" rIns="92879" bIns="46439" numCol="1" anchor="b" anchorCtr="0" compatLnSpc="1">
            <a:prstTxWarp prst="textNoShape">
              <a:avLst/>
            </a:prstTxWarp>
          </a:bodyPr>
          <a:lstStyle>
            <a:lvl1pPr defTabSz="928688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39" rIns="92879" bIns="46439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/>
            </a:lvl1pPr>
          </a:lstStyle>
          <a:p>
            <a:fld id="{A20E3275-7CD7-450F-914A-6827546801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591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07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Extremely tall and long items may also contact the top of the aircraft cargo compartment without a reduced approach angle provided by approach shoring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311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Extremely tall and long items may also contact the top of the aircraft cargo compartment without a reduced approach angle provided by approach shoring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46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Extremely tall and long items may also contact the top of the aircraft cargo compartment without a reduced approach angle provided by approach shoring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913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Extremely tall and long items may also contact the top of the aircraft cargo compartment without a reduced approach angle provided by approach shoring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335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Extremely tall and long items may also contact the top of the aircraft cargo compartment without a reduced approach angle provided by approach shoring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424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Extremely tall and long items may also contact the top of the aircraft cargo compartment without a reduced approach angle provided by approach shoring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49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Provides protection</a:t>
            </a:r>
          </a:p>
          <a:p>
            <a:pPr lvl="1"/>
            <a:endParaRPr lang="en-US" sz="10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Protects the aircraft cargo floor and 463L pallet surfaces</a:t>
            </a:r>
            <a:endParaRPr lang="en-US" sz="10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Protects aircraft parking ramps</a:t>
            </a:r>
            <a:endParaRPr lang="en-US" sz="10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Performance</a:t>
            </a:r>
            <a:endParaRPr lang="en-US" sz="10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  <a:endParaRPr lang="en-US" sz="10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Increases cargo contact areas for better load distribution</a:t>
            </a:r>
            <a:endParaRPr lang="en-US" sz="10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It decreases the approach angle of the aircraft cargo ramps</a:t>
            </a:r>
            <a:endParaRPr lang="en-US" sz="10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122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US" dirty="0"/>
              <a:t>Use rolling shoring to protect the aircraft parking ramp, and the cargo floor when transporting a vehicle across it</a:t>
            </a:r>
          </a:p>
          <a:p>
            <a:endParaRPr lang="en-US" dirty="0"/>
          </a:p>
          <a:p>
            <a:r>
              <a:rPr lang="en-US" dirty="0"/>
              <a:t>2.</a:t>
            </a:r>
            <a:r>
              <a:rPr lang="en-US" baseline="0" dirty="0"/>
              <a:t> </a:t>
            </a:r>
            <a:r>
              <a:rPr lang="en-US" dirty="0"/>
              <a:t>Most vehicles shipped by air do not exceed weight limitations, and consequently, do not require rolling shoring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852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Vehicles with cleats, studs, or other gripping devices and treads that allow concentrated contact require rolling shoring</a:t>
            </a:r>
          </a:p>
          <a:p>
            <a:endParaRPr lang="en-US" dirty="0"/>
          </a:p>
          <a:p>
            <a:r>
              <a:rPr lang="en-US" dirty="0"/>
              <a:t>a)</a:t>
            </a:r>
            <a:r>
              <a:rPr lang="en-US" baseline="0" dirty="0"/>
              <a:t> </a:t>
            </a:r>
            <a:r>
              <a:rPr lang="en-US" dirty="0"/>
              <a:t>Cleated or lugged wheels can easily cause damage to the aircraft floor or soft surfaces</a:t>
            </a:r>
          </a:p>
          <a:p>
            <a:r>
              <a:rPr lang="en-US" dirty="0"/>
              <a:t>b)</a:t>
            </a:r>
            <a:r>
              <a:rPr lang="en-US" baseline="0" dirty="0"/>
              <a:t> </a:t>
            </a:r>
            <a:r>
              <a:rPr lang="en-US" dirty="0"/>
              <a:t>The total weight of the vehicle is transferred to the small, concentrated, contact area of the cleats or lugs</a:t>
            </a:r>
          </a:p>
          <a:p>
            <a:r>
              <a:rPr lang="en-US" dirty="0"/>
              <a:t>c)</a:t>
            </a:r>
            <a:r>
              <a:rPr lang="en-US" baseline="0" dirty="0"/>
              <a:t> </a:t>
            </a:r>
            <a:r>
              <a:rPr lang="en-US" dirty="0"/>
              <a:t>Vehicles that have concentrated contacts require rolling shoring thick enough to prevent damage to the cargo floor</a:t>
            </a:r>
          </a:p>
          <a:p>
            <a:r>
              <a:rPr lang="en-US" dirty="0"/>
              <a:t>d)</a:t>
            </a:r>
            <a:r>
              <a:rPr lang="en-US" baseline="0" dirty="0"/>
              <a:t> </a:t>
            </a:r>
            <a:r>
              <a:rPr lang="en-US" dirty="0"/>
              <a:t>In all cases, the minimum thickness is ¾ inch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91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Each aircraft has specific floor weight limitations that apply to wheeled and non-wheeled items of cargo</a:t>
            </a:r>
          </a:p>
          <a:p>
            <a:r>
              <a:rPr lang="en-US" dirty="0"/>
              <a:t>4.</a:t>
            </a:r>
            <a:r>
              <a:rPr lang="en-US" baseline="0" dirty="0"/>
              <a:t> </a:t>
            </a:r>
            <a:r>
              <a:rPr lang="en-US" dirty="0"/>
              <a:t>If the vehicle exceeds these weight limitations, you must provide parking shoring before the item can be transported by air</a:t>
            </a:r>
          </a:p>
          <a:p>
            <a:r>
              <a:rPr lang="en-US" dirty="0"/>
              <a:t>a)</a:t>
            </a:r>
            <a:r>
              <a:rPr lang="en-US" baseline="0" dirty="0"/>
              <a:t> </a:t>
            </a:r>
            <a:r>
              <a:rPr lang="en-US" dirty="0"/>
              <a:t>General considerations regarding parking shoring you may want to remember when planning an airlift</a:t>
            </a:r>
          </a:p>
          <a:p>
            <a:r>
              <a:rPr lang="en-US" dirty="0" err="1"/>
              <a:t>i</a:t>
            </a:r>
            <a:r>
              <a:rPr lang="en-US" dirty="0"/>
              <a:t>.</a:t>
            </a:r>
            <a:r>
              <a:rPr lang="en-US" baseline="0" dirty="0"/>
              <a:t> </a:t>
            </a:r>
            <a:r>
              <a:rPr lang="en-US" dirty="0"/>
              <a:t>Minimum thickness of parking shoring is ¾ inch</a:t>
            </a:r>
          </a:p>
          <a:p>
            <a:r>
              <a:rPr lang="en-US" dirty="0"/>
              <a:t>ii.</a:t>
            </a:r>
            <a:r>
              <a:rPr lang="en-US" baseline="0" dirty="0"/>
              <a:t> </a:t>
            </a:r>
            <a:r>
              <a:rPr lang="en-US" dirty="0"/>
              <a:t>Use parking shoring to protect the aircraft floor or ramps from contact such as blades, buckets, fork-lift tines, steel wheels, trailer tongue supports,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147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iii.</a:t>
            </a:r>
            <a:r>
              <a:rPr lang="en-US" baseline="0" dirty="0"/>
              <a:t> </a:t>
            </a:r>
            <a:r>
              <a:rPr lang="en-US" dirty="0"/>
              <a:t>All trailers with a tongue that could rest on the aircraft floor must be shipped with parking shoring, whether connected to or disconnected from its prime mover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60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iv.</a:t>
            </a:r>
            <a:r>
              <a:rPr lang="en-US" baseline="0" dirty="0"/>
              <a:t> </a:t>
            </a:r>
            <a:r>
              <a:rPr lang="en-US" dirty="0"/>
              <a:t>Most pneumatic tires do not normally require parking shoring, the tires that do are usually narrow and/or very heavy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718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US" dirty="0"/>
              <a:t>Sleeper shoring is used to prevent vertical movement of a vehicle where the tires or suspension system cannot withstand G-loads without failure or depression producing slack in the </a:t>
            </a:r>
            <a:r>
              <a:rPr lang="en-US" dirty="0" err="1"/>
              <a:t>tiedown</a:t>
            </a:r>
            <a:r>
              <a:rPr lang="en-US" dirty="0"/>
              <a:t> devices</a:t>
            </a:r>
          </a:p>
          <a:p>
            <a:endParaRPr lang="en-US" dirty="0"/>
          </a:p>
          <a:p>
            <a:r>
              <a:rPr lang="en-US" dirty="0"/>
              <a:t>2.</a:t>
            </a:r>
            <a:r>
              <a:rPr lang="en-US" baseline="0" dirty="0"/>
              <a:t> </a:t>
            </a:r>
            <a:r>
              <a:rPr lang="en-US" dirty="0"/>
              <a:t>This prevents the vehicle from bouncing and possibly pulling the tie down rings out of the aircraft floor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85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</a:t>
            </a:r>
            <a:r>
              <a:rPr lang="en-US" baseline="0" dirty="0"/>
              <a:t> </a:t>
            </a:r>
            <a:r>
              <a:rPr lang="en-US" dirty="0"/>
              <a:t>The base of the sleeper shoring must be large enough to support the entire weight of the vehicle it’s beneath without exceeding the P.S.I. limitation of the aircraft floor</a:t>
            </a:r>
          </a:p>
          <a:p>
            <a:endParaRPr lang="en-US" dirty="0"/>
          </a:p>
          <a:p>
            <a:r>
              <a:rPr lang="en-US" dirty="0"/>
              <a:t>4.</a:t>
            </a:r>
            <a:r>
              <a:rPr lang="en-US" baseline="0" dirty="0"/>
              <a:t> </a:t>
            </a:r>
            <a:r>
              <a:rPr lang="en-US" dirty="0"/>
              <a:t>P.S.I limitations are variable depending on the type aircraft and location within the aircraft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3275-7CD7-450F-914A-6827546801D2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592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78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11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784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704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35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DDFB66-B0B3-44B7-800A-703B1BBC44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4017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379200" cy="121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8D0DE88-D88D-46F4-AC74-147D6D5766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73828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228601"/>
            <a:ext cx="11379200" cy="5902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DA909D7-C05C-4726-8984-FE1303888F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525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7617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267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393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373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33849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121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41475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41476"/>
            <a:ext cx="5080000" cy="2151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4938"/>
            <a:ext cx="5080000" cy="2151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EA9AF00-4976-4922-B6C3-59FE66442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18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56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2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3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0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3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1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85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57892"/>
            <a:ext cx="1219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57200"/>
            <a:ext cx="1524000" cy="1276430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0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customXml" Target="../ink/ink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3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32.png"/><Relationship Id="rId4" Type="http://schemas.openxmlformats.org/officeDocument/2006/relationships/customXml" Target="../ink/ink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38.png"/><Relationship Id="rId4" Type="http://schemas.openxmlformats.org/officeDocument/2006/relationships/customXml" Target="../ink/ink8.xml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25908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SHORING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FDD4BCA-E285-ECC5-254F-DD85558EBEE7}"/>
                  </a:ext>
                </a:extLst>
              </p14:cNvPr>
              <p14:cNvContentPartPr/>
              <p14:nvPr/>
            </p14:nvContentPartPr>
            <p14:xfrm>
              <a:off x="-452766" y="2146093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FDD4BCA-E285-ECC5-254F-DD85558EBE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88766" y="2074093"/>
                <a:ext cx="720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5374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228600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Shoring Categories</a:t>
            </a:r>
          </a:p>
        </p:txBody>
      </p:sp>
    </p:spTree>
    <p:extLst>
      <p:ext uri="{BB962C8B-B14F-4D97-AF65-F5344CB8AC3E}">
        <p14:creationId xmlns:p14="http://schemas.microsoft.com/office/powerpoint/2010/main" val="2372910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7162800" y="1828800"/>
            <a:ext cx="3505200" cy="2895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lvl="1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Protects floors and ramps</a:t>
            </a:r>
          </a:p>
          <a:p>
            <a:pPr lvl="1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Generally not required for most vehicles</a:t>
            </a:r>
          </a:p>
        </p:txBody>
      </p:sp>
      <p:pic>
        <p:nvPicPr>
          <p:cNvPr id="10245" name="Picture 7" descr="shoringfoarmorc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5334000" cy="400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13716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ROLLING SHORING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752600"/>
            <a:ext cx="3352800" cy="17526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Protects the floor from vehicles with cleats, studs, or other gripping devices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900336" y="3657600"/>
            <a:ext cx="3581400" cy="16722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ts val="750"/>
              </a:spcBef>
              <a:buClr>
                <a:schemeClr val="tx1"/>
              </a:buClr>
              <a:defRPr/>
            </a:pP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minimum thickness of shoring is 1/2 inch f/C17 &amp; C5. </a:t>
            </a:r>
          </a:p>
          <a:p>
            <a:pPr defTabSz="685800">
              <a:spcBef>
                <a:spcPts val="750"/>
              </a:spcBef>
              <a:buClr>
                <a:schemeClr val="tx1"/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¾ f/C130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058440"/>
            <a:ext cx="6021261" cy="3386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70" name="Line 5"/>
          <p:cNvSpPr>
            <a:spLocks noChangeShapeType="1"/>
          </p:cNvSpPr>
          <p:nvPr/>
        </p:nvSpPr>
        <p:spPr bwMode="auto">
          <a:xfrm>
            <a:off x="4419600" y="3733800"/>
            <a:ext cx="3124200" cy="1461953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lling">
            <a:hlinkClick r:id="" action="ppaction://media"/>
            <a:extLst>
              <a:ext uri="{FF2B5EF4-FFF2-40B4-BE49-F238E27FC236}">
                <a16:creationId xmlns:a16="http://schemas.microsoft.com/office/drawing/2014/main" id="{35834CEE-2394-793B-F5E8-1223B3C841D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17" end="15826.34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0475" y="219935"/>
            <a:ext cx="7631050" cy="6418129"/>
          </a:xfrm>
        </p:spPr>
      </p:pic>
    </p:spTree>
    <p:extLst>
      <p:ext uri="{BB962C8B-B14F-4D97-AF65-F5344CB8AC3E}">
        <p14:creationId xmlns:p14="http://schemas.microsoft.com/office/powerpoint/2010/main" val="261394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11" descr="v1f6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24" y="1828800"/>
            <a:ext cx="5661001" cy="3857000"/>
          </a:xfrm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838324" y="2392207"/>
            <a:ext cx="2895600" cy="1877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42900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need</a:t>
            </a:r>
          </a:p>
          <a:p>
            <a:pPr defTabSz="685800">
              <a:spcBef>
                <a:spcPts val="750"/>
              </a:spcBef>
              <a:buClr>
                <a:schemeClr val="tx1"/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rolling shoring,</a:t>
            </a:r>
          </a:p>
          <a:p>
            <a:pPr defTabSz="685800">
              <a:spcBef>
                <a:spcPts val="750"/>
              </a:spcBef>
              <a:buClr>
                <a:schemeClr val="tx1"/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you will need</a:t>
            </a:r>
          </a:p>
          <a:p>
            <a:pPr defTabSz="685800">
              <a:spcBef>
                <a:spcPts val="750"/>
              </a:spcBef>
              <a:buClr>
                <a:schemeClr val="tx1"/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parking shoring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3286125" y="147161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-685800" y="1702446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PARKING SHORING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266608" y="2214165"/>
            <a:ext cx="4495800" cy="1721644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All trailers with a tongue that could rest on the aircraft floor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parking shoring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553200" y="2043112"/>
            <a:ext cx="4114800" cy="41148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  <a:p>
            <a:pPr eaLnBrk="1" hangingPunct="1">
              <a:defRPr/>
            </a:pPr>
            <a:endParaRPr lang="en-US"/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7391401" y="3074987"/>
            <a:ext cx="161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056377"/>
              </p:ext>
            </p:extLst>
          </p:nvPr>
        </p:nvGraphicFramePr>
        <p:xfrm>
          <a:off x="6515100" y="1600200"/>
          <a:ext cx="4419600" cy="3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752381" imgH="7314286" progId="">
                  <p:embed/>
                </p:oleObj>
              </mc:Choice>
              <mc:Fallback>
                <p:oleObj name="Photo Editor Photo" r:id="rId4" imgW="9752381" imgH="731428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850" t="12500" r="16257" b="13750"/>
                      <a:stretch>
                        <a:fillRect/>
                      </a:stretch>
                    </p:blipFill>
                    <p:spPr bwMode="auto">
                      <a:xfrm>
                        <a:off x="6515100" y="1600200"/>
                        <a:ext cx="4419600" cy="36718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92D050"/>
                        </a:solidFill>
                      </a:ln>
                      <a:effectLst>
                        <a:outerShdw dist="107763" dir="18900000" algn="ctr" rotWithShape="0">
                          <a:schemeClr val="bg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Line 10"/>
          <p:cNvSpPr>
            <a:spLocks noChangeShapeType="1"/>
          </p:cNvSpPr>
          <p:nvPr/>
        </p:nvSpPr>
        <p:spPr bwMode="auto">
          <a:xfrm>
            <a:off x="4267200" y="3733800"/>
            <a:ext cx="2743199" cy="963614"/>
          </a:xfrm>
          <a:prstGeom prst="line">
            <a:avLst/>
          </a:prstGeom>
          <a:noFill/>
          <a:ln w="101600" cap="sq">
            <a:solidFill>
              <a:schemeClr val="accent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33600" y="2106576"/>
            <a:ext cx="8001000" cy="495300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Pneumatic tires do not normally require parking shoring</a:t>
            </a:r>
          </a:p>
        </p:txBody>
      </p:sp>
      <p:grpSp>
        <p:nvGrpSpPr>
          <p:cNvPr id="13317" name="Group 11"/>
          <p:cNvGrpSpPr>
            <a:grpSpLocks/>
          </p:cNvGrpSpPr>
          <p:nvPr/>
        </p:nvGrpSpPr>
        <p:grpSpPr bwMode="auto">
          <a:xfrm>
            <a:off x="1816893" y="2743200"/>
            <a:ext cx="8558213" cy="2760662"/>
            <a:chOff x="192" y="2101"/>
            <a:chExt cx="5391" cy="1739"/>
          </a:xfrm>
        </p:grpSpPr>
        <p:pic>
          <p:nvPicPr>
            <p:cNvPr id="13318" name="Picture 8" descr="Tires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101"/>
              <a:ext cx="2751" cy="1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7" descr="Tires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197"/>
              <a:ext cx="2655" cy="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914400"/>
            <a:ext cx="4495800" cy="4800600"/>
          </a:xfrm>
        </p:spPr>
        <p:txBody>
          <a:bodyPr/>
          <a:lstStyle/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Always use whenever</a:t>
            </a:r>
          </a:p>
          <a:p>
            <a:pPr marL="171450" lvl="1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are sharp edges </a:t>
            </a:r>
          </a:p>
          <a:p>
            <a:pPr marL="171450" lvl="1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protrusions that could </a:t>
            </a:r>
          </a:p>
          <a:p>
            <a:pPr marL="171450" lvl="1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damage the aluminum </a:t>
            </a:r>
          </a:p>
          <a:p>
            <a:pPr marL="171450" lvl="1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surface of a 463L pallets</a:t>
            </a:r>
          </a:p>
          <a:p>
            <a:pPr marL="171450" lvl="1">
              <a:defRPr/>
            </a:pPr>
            <a:endParaRPr lang="en-US" sz="2000" dirty="0">
              <a:latin typeface="Arial Black" panose="020B0A040201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Contact your local AMLO/ADACG/UMO </a:t>
            </a:r>
          </a:p>
          <a:p>
            <a:pPr marL="171450" lvl="1" indent="0">
              <a:buNone/>
              <a:defRPr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if you are unsure about shoring</a:t>
            </a:r>
          </a:p>
          <a:p>
            <a:pPr marL="171450" lvl="1" indent="0">
              <a:buNone/>
              <a:defRPr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</p:txBody>
      </p:sp>
      <p:pic>
        <p:nvPicPr>
          <p:cNvPr id="14341" name="Picture 3" descr="Boise 05 006"/>
          <p:cNvPicPr>
            <a:picLocks noChangeAspect="1" noChangeArrowheads="1"/>
          </p:cNvPicPr>
          <p:nvPr/>
        </p:nvPicPr>
        <p:blipFill>
          <a:blip r:embed="rId3">
            <a:lum bright="1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33600"/>
            <a:ext cx="4343400" cy="2894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1600" y="2209800"/>
            <a:ext cx="4114800" cy="22860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Use under frames or axles of vehicles that weigh over 20,000 lbs. and have soft, low pressure, balloon-type, off road tires</a:t>
            </a:r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3200400" y="70485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72" name="TextBox 1371"/>
          <p:cNvSpPr txBox="1"/>
          <p:nvPr/>
        </p:nvSpPr>
        <p:spPr>
          <a:xfrm>
            <a:off x="-1676400" y="6908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SLEEPER SHORING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905000"/>
            <a:ext cx="5140010" cy="411200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52400" y="1981200"/>
            <a:ext cx="480060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defTabSz="685800">
              <a:spcBef>
                <a:spcPts val="750"/>
              </a:spcBef>
              <a:buClr>
                <a:schemeClr val="tx1"/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 limitations vary according to aircraft</a:t>
            </a:r>
          </a:p>
        </p:txBody>
      </p:sp>
      <p:pic>
        <p:nvPicPr>
          <p:cNvPr id="27652" name="Picture 4" descr="8-11"/>
          <p:cNvPicPr>
            <a:picLocks noChangeAspect="1" noChangeArrowheads="1"/>
          </p:cNvPicPr>
          <p:nvPr/>
        </p:nvPicPr>
        <p:blipFill>
          <a:blip r:embed="rId4"/>
          <a:srcRect l="7040" t="7106" r="9061"/>
          <a:stretch>
            <a:fillRect/>
          </a:stretch>
        </p:blipFill>
        <p:spPr bwMode="auto">
          <a:xfrm>
            <a:off x="4953000" y="304800"/>
            <a:ext cx="6186891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028503"/>
              </p:ext>
            </p:extLst>
          </p:nvPr>
        </p:nvGraphicFramePr>
        <p:xfrm>
          <a:off x="2209800" y="2057400"/>
          <a:ext cx="7772400" cy="293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371600" y="685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OVERVIEW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047875"/>
            <a:ext cx="4724400" cy="3352800"/>
          </a:xfrm>
        </p:spPr>
        <p:txBody>
          <a:bodyPr/>
          <a:lstStyle/>
          <a:p>
            <a:pPr lvl="1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approach shoring to decrease the approach angle of aircraft loading ramps</a:t>
            </a:r>
          </a:p>
          <a:p>
            <a:pPr marL="171450" lvl="1"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 items of cargo may strike the aircraft or ground during loading/offloading operations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810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APPROACH SHORING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024227"/>
            <a:ext cx="5346290" cy="359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A7E701A1-47E5-7CAA-0FB8-8480C481446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357645" y="1976013"/>
            <a:ext cx="3759446" cy="3331234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FD410A2-4C58-B0C0-8F70-AC3FB53B5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766" y="1974986"/>
            <a:ext cx="3579541" cy="333549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94051A8-0C64-8EA5-074B-4F7146170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254" y="1971518"/>
            <a:ext cx="4007003" cy="332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0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362200"/>
            <a:ext cx="11658600" cy="2819400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no standard method to calculate how much Approach Shoring is required</a:t>
            </a:r>
          </a:p>
          <a:p>
            <a:pPr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These are pieces of equipment that normally require Approach Shoring: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Most helicopters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All 40K loaders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Long vehicles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2514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Stencil" panose="040409050D0802020404" pitchFamily="82" charset="0"/>
                <a:cs typeface="Arial" panose="020B0604020202020204" pitchFamily="34" charset="0"/>
              </a:rPr>
              <a:t>Student Activity</a:t>
            </a:r>
          </a:p>
        </p:txBody>
      </p:sp>
    </p:spTree>
    <p:extLst>
      <p:ext uri="{BB962C8B-B14F-4D97-AF65-F5344CB8AC3E}">
        <p14:creationId xmlns:p14="http://schemas.microsoft.com/office/powerpoint/2010/main" val="36899723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0320" y="142240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dirty="0">
                <a:latin typeface="Arial"/>
                <a:cs typeface="Arial"/>
              </a:rPr>
              <a:t>ATTLA #1</a:t>
            </a:r>
            <a:endParaRPr 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3999"/>
            <a:ext cx="3352800" cy="4953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61" y="1523998"/>
            <a:ext cx="4083077" cy="4953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3998"/>
            <a:ext cx="4156364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8226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76200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dirty="0">
                <a:latin typeface="Arial"/>
                <a:cs typeface="Arial"/>
              </a:rPr>
              <a:t>ATTLA #2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20" y="34739"/>
            <a:ext cx="9542560" cy="674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1001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2785-CE2D-4C5A-D52F-5346477F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AB6DA-3E8C-90DA-FB2A-0303BEDC7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8CBE8-1BED-A010-D9AA-9C75D5AFF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622"/>
            <a:ext cx="10820400" cy="681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0CF75B9-C9CF-1681-6FD7-BB5CF291A62B}"/>
                  </a:ext>
                </a:extLst>
              </p14:cNvPr>
              <p14:cNvContentPartPr/>
              <p14:nvPr/>
            </p14:nvContentPartPr>
            <p14:xfrm>
              <a:off x="7177150" y="2634956"/>
              <a:ext cx="1995480" cy="59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0CF75B9-C9CF-1681-6FD7-BB5CF291A6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23150" y="2526956"/>
                <a:ext cx="2103120" cy="27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2620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0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dirty="0">
                <a:latin typeface="Arial"/>
                <a:cs typeface="Arial"/>
              </a:rPr>
              <a:t>ATTLA #2 Cont.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61" y="38169"/>
            <a:ext cx="10112478" cy="67816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8ABE1BA-8079-41D5-7E2D-7E06AE8C033E}"/>
                  </a:ext>
                </a:extLst>
              </p14:cNvPr>
              <p14:cNvContentPartPr/>
              <p14:nvPr/>
            </p14:nvContentPartPr>
            <p14:xfrm>
              <a:off x="6970870" y="4265083"/>
              <a:ext cx="1549080" cy="102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8ABE1BA-8079-41D5-7E2D-7E06AE8C03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34870" y="4193083"/>
                <a:ext cx="16207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F31BC9-64CA-391E-A447-E9EFC9CD3A14}"/>
                  </a:ext>
                </a:extLst>
              </p14:cNvPr>
              <p14:cNvContentPartPr/>
              <p14:nvPr/>
            </p14:nvContentPartPr>
            <p14:xfrm>
              <a:off x="7059430" y="4816603"/>
              <a:ext cx="1612080" cy="40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F31BC9-64CA-391E-A447-E9EFC9CD3A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23790" y="4744963"/>
                <a:ext cx="1683720" cy="1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336954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46E0-B13F-F385-8128-CFAC8A3F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DD34-83A7-840E-6458-256B66CB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DCC58-EA1E-1F18-7AB8-752E8F437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8" y="219237"/>
            <a:ext cx="9718964" cy="64195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E81E68A-7E84-8148-6D0B-080F05FE74D7}"/>
                  </a:ext>
                </a:extLst>
              </p14:cNvPr>
              <p14:cNvContentPartPr/>
              <p14:nvPr/>
            </p14:nvContentPartPr>
            <p14:xfrm>
              <a:off x="7029910" y="716516"/>
              <a:ext cx="2371320" cy="41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E81E68A-7E84-8148-6D0B-080F05FE74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4270" y="644876"/>
                <a:ext cx="24429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D0F0A6A-4C52-C85F-928C-2B0DFC4BF403}"/>
                  </a:ext>
                </a:extLst>
              </p14:cNvPr>
              <p14:cNvContentPartPr/>
              <p14:nvPr/>
            </p14:nvContentPartPr>
            <p14:xfrm>
              <a:off x="6990310" y="952676"/>
              <a:ext cx="1553400" cy="30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D0F0A6A-4C52-C85F-928C-2B0DFC4BF4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54670" y="880676"/>
                <a:ext cx="1625040" cy="17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8042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52400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dirty="0">
                <a:latin typeface="Arial"/>
                <a:cs typeface="Arial"/>
              </a:rPr>
              <a:t>ATTLA #3</a:t>
            </a:r>
            <a:endParaRPr 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-29655"/>
            <a:ext cx="9829800" cy="691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997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2514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GENERAL PURPOSE</a:t>
            </a:r>
          </a:p>
        </p:txBody>
      </p:sp>
    </p:spTree>
    <p:extLst>
      <p:ext uri="{BB962C8B-B14F-4D97-AF65-F5344CB8AC3E}">
        <p14:creationId xmlns:p14="http://schemas.microsoft.com/office/powerpoint/2010/main" val="1068627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B45F-F0E7-82F5-7FC3-1347A550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94C56-311A-0FB7-E042-C9049C351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74130-E908-A094-0ED3-BA8874325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8763000" cy="68480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457B3CE-BE5E-4318-B535-C822A334D747}"/>
                  </a:ext>
                </a:extLst>
              </p14:cNvPr>
              <p14:cNvContentPartPr/>
              <p14:nvPr/>
            </p14:nvContentPartPr>
            <p14:xfrm>
              <a:off x="3037510" y="1542716"/>
              <a:ext cx="2774520" cy="81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457B3CE-BE5E-4318-B535-C822A334D7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01870" y="1470716"/>
                <a:ext cx="2846160" cy="22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9870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F3E7-3063-71AE-8A44-EB7AD66A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2184-45B3-1CD5-F729-3EDFB3D74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63638-8AAB-7819-9A2A-9FD8844B9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3576"/>
            <a:ext cx="9677400" cy="685442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6380F50-E20B-F2A1-9A03-6793D2BBB2E9}"/>
                  </a:ext>
                </a:extLst>
              </p14:cNvPr>
              <p14:cNvContentPartPr/>
              <p14:nvPr/>
            </p14:nvContentPartPr>
            <p14:xfrm>
              <a:off x="2723230" y="2949236"/>
              <a:ext cx="1218240" cy="20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6380F50-E20B-F2A1-9A03-6793D2BBB2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7590" y="2877236"/>
                <a:ext cx="12898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5BE61E1-E9CE-504D-0CAE-87C6DE053917}"/>
                  </a:ext>
                </a:extLst>
              </p14:cNvPr>
              <p14:cNvContentPartPr/>
              <p14:nvPr/>
            </p14:nvContentPartPr>
            <p14:xfrm>
              <a:off x="2713150" y="3332636"/>
              <a:ext cx="1159920" cy="69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5BE61E1-E9CE-504D-0CAE-87C6DE0539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77510" y="3260996"/>
                <a:ext cx="123156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856B6D0-71AA-C872-3712-9343058B477C}"/>
                  </a:ext>
                </a:extLst>
              </p14:cNvPr>
              <p14:cNvContentPartPr/>
              <p14:nvPr/>
            </p14:nvContentPartPr>
            <p14:xfrm>
              <a:off x="2703790" y="3509396"/>
              <a:ext cx="1335240" cy="604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856B6D0-71AA-C872-3712-9343058B47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67790" y="3437756"/>
                <a:ext cx="1406880" cy="20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0303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33800" y="24384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Stencil" panose="040409050D0802020404" pitchFamily="82" charset="0"/>
              </a:rPr>
              <a:t>QUESTIONS?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028503"/>
              </p:ext>
            </p:extLst>
          </p:nvPr>
        </p:nvGraphicFramePr>
        <p:xfrm>
          <a:off x="2209800" y="2057400"/>
          <a:ext cx="7772400" cy="293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6858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7435057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685933"/>
            <a:ext cx="5797296" cy="3101983"/>
          </a:xfrm>
        </p:spPr>
        <p:txBody>
          <a:bodyPr/>
          <a:lstStyle/>
          <a:p>
            <a:pPr eaLnBrk="1" hangingPunct="1">
              <a:defRPr/>
            </a:pPr>
            <a:endParaRPr lang="en-US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Provides protection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Performance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Contact your affiliated local AMLO/ADACG/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UMO about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specific shoring requirements</a:t>
            </a:r>
          </a:p>
        </p:txBody>
      </p:sp>
      <p:pic>
        <p:nvPicPr>
          <p:cNvPr id="7173" name="Picture 5" descr="Kuwai and Helicopter 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 b="25252"/>
          <a:stretch>
            <a:fillRect/>
          </a:stretch>
        </p:blipFill>
        <p:spPr bwMode="auto">
          <a:xfrm>
            <a:off x="6629400" y="1962697"/>
            <a:ext cx="373380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&quot;No&quot; Symbol 1"/>
          <p:cNvSpPr/>
          <p:nvPr/>
        </p:nvSpPr>
        <p:spPr>
          <a:xfrm>
            <a:off x="6553200" y="1685933"/>
            <a:ext cx="3886200" cy="347345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76D00-ED77-C85A-5D60-6F4A2ED74F5A}"/>
              </a:ext>
            </a:extLst>
          </p:cNvPr>
          <p:cNvSpPr txBox="1"/>
          <p:nvPr/>
        </p:nvSpPr>
        <p:spPr>
          <a:xfrm>
            <a:off x="11602720" y="6324600"/>
            <a:ext cx="36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590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LOAD SPREADING</a:t>
            </a:r>
          </a:p>
        </p:txBody>
      </p:sp>
    </p:spTree>
    <p:extLst>
      <p:ext uri="{BB962C8B-B14F-4D97-AF65-F5344CB8AC3E}">
        <p14:creationId xmlns:p14="http://schemas.microsoft.com/office/powerpoint/2010/main" val="206557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2209800"/>
            <a:ext cx="7772400" cy="25146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Load spreading is a physical process that distributes a concentrated weight over a larger area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Weight exerts a certain amount of pressure determined by its supporting contact area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3962400"/>
            <a:ext cx="7772400" cy="9144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contact area is increased at a 45 degree angle from the upper surface of the shoring to the cargo floor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98342"/>
              </p:ext>
            </p:extLst>
          </p:nvPr>
        </p:nvGraphicFramePr>
        <p:xfrm>
          <a:off x="3733800" y="457200"/>
          <a:ext cx="4724400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191850" imgH="2876190" progId="Paint.Picture">
                  <p:embed/>
                </p:oleObj>
              </mc:Choice>
              <mc:Fallback>
                <p:oleObj name="Bitmap Image" r:id="rId3" imgW="5191850" imgH="287619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073"/>
                      <a:stretch>
                        <a:fillRect/>
                      </a:stretch>
                    </p:blipFill>
                    <p:spPr bwMode="auto">
                      <a:xfrm>
                        <a:off x="3733800" y="457200"/>
                        <a:ext cx="4724400" cy="31591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92D050"/>
                        </a:solidFill>
                      </a:ln>
                      <a:effectLst>
                        <a:outerShdw dist="107763" dir="18900000" algn="ctr" rotWithShape="0">
                          <a:schemeClr val="bg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905000"/>
            <a:ext cx="7772400" cy="3616325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increased contact area decreases the pressure on the floor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notes: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Shoring will only increase the area of contact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Shoring does not increase PSI limitations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8D276F-AA23-0C64-7001-13EB69DFEF0A}"/>
              </a:ext>
            </a:extLst>
          </p:cNvPr>
          <p:cNvSpPr txBox="1"/>
          <p:nvPr/>
        </p:nvSpPr>
        <p:spPr>
          <a:xfrm>
            <a:off x="11724640" y="6248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E4F96-AB5A-344C-E952-86077EF1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84D47-3E5E-76D0-AAC6-EDF5F38A3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4725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B762606-72A6-4649-83FA-5D51B514B2B0}" vid="{9FC58DDB-CF90-403E-A62C-01758985AD1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A26FFC824C3B41B38E045623CEAAC8" ma:contentTypeVersion="14" ma:contentTypeDescription="Create a new document." ma:contentTypeScope="" ma:versionID="8fa8f4a95632f0fb650b1278137f82b7">
  <xsd:schema xmlns:xsd="http://www.w3.org/2001/XMLSchema" xmlns:xs="http://www.w3.org/2001/XMLSchema" xmlns:p="http://schemas.microsoft.com/office/2006/metadata/properties" xmlns:ns2="d8128fb5-b2aa-4370-b779-a99192b9c4f6" xmlns:ns3="b1047aa5-79d6-44ed-a112-e5ff645cb675" targetNamespace="http://schemas.microsoft.com/office/2006/metadata/properties" ma:root="true" ma:fieldsID="44dd6bd82dd3aa19e233ba0906df1559" ns2:_="" ns3:_="">
    <xsd:import namespace="d8128fb5-b2aa-4370-b779-a99192b9c4f6"/>
    <xsd:import namespace="b1047aa5-79d6-44ed-a112-e5ff645cb6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128fb5-b2aa-4370-b779-a99192b9c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5476efd-2625-4ffb-b020-68dbe4abf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47aa5-79d6-44ed-a112-e5ff645cb67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e0d72f-d61f-40a9-8189-327ad610cf7d}" ma:internalName="TaxCatchAll" ma:showField="CatchAllData" ma:web="b1047aa5-79d6-44ed-a112-e5ff645cb6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128fb5-b2aa-4370-b779-a99192b9c4f6">
      <Terms xmlns="http://schemas.microsoft.com/office/infopath/2007/PartnerControls"/>
    </lcf76f155ced4ddcb4097134ff3c332f>
    <TaxCatchAll xmlns="b1047aa5-79d6-44ed-a112-e5ff645cb675" xsi:nil="true"/>
    <MediaLengthInSeconds xmlns="d8128fb5-b2aa-4370-b779-a99192b9c4f6" xsi:nil="true"/>
    <SharedWithUsers xmlns="b1047aa5-79d6-44ed-a112-e5ff645cb675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5F8F82-4E1F-436D-8FA1-1995081322CD}"/>
</file>

<file path=customXml/itemProps2.xml><?xml version="1.0" encoding="utf-8"?>
<ds:datastoreItem xmlns:ds="http://schemas.openxmlformats.org/officeDocument/2006/customXml" ds:itemID="{289A081E-32E6-439B-AFC9-FF81AAB0DB54}">
  <ds:schemaRefs>
    <ds:schemaRef ds:uri="88853124-ef39-498f-b48c-1a0caa6397ad"/>
    <ds:schemaRef ds:uri="http://schemas.microsoft.com/office/2006/metadata/properties"/>
    <ds:schemaRef ds:uri="http://purl.org/dc/terms/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842bfac3-de7e-4b9b-82be-f826f4089100"/>
    <ds:schemaRef ds:uri="bac4e3eb-747f-43bc-bf10-c1bbb893ecac"/>
  </ds:schemaRefs>
</ds:datastoreItem>
</file>

<file path=customXml/itemProps3.xml><?xml version="1.0" encoding="utf-8"?>
<ds:datastoreItem xmlns:ds="http://schemas.openxmlformats.org/officeDocument/2006/customXml" ds:itemID="{28A16192-7782-4145-8052-1164AD8A82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16310</TotalTime>
  <Words>965</Words>
  <Application>Microsoft Office PowerPoint</Application>
  <PresentationFormat>Widescreen</PresentationFormat>
  <Paragraphs>124</Paragraphs>
  <Slides>33</Slides>
  <Notes>15</Notes>
  <HiddenSlides>1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Bell MT</vt:lpstr>
      <vt:lpstr>Berlin Sans FB</vt:lpstr>
      <vt:lpstr>Gill Sans MT</vt:lpstr>
      <vt:lpstr>Stencil</vt:lpstr>
      <vt:lpstr>Times New Roman</vt:lpstr>
      <vt:lpstr>Wingdings</vt:lpstr>
      <vt:lpstr>Theme1</vt:lpstr>
      <vt:lpstr>Bitmap Image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AMWC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Chpt 6 Shoring</dc:title>
  <dc:creator>MSgt Strother &amp; TSgt Cantre</dc:creator>
  <cp:lastModifiedBy>RIERA, JONATHAN D TSgt USAF AMC 423 TRS/DOLA</cp:lastModifiedBy>
  <cp:revision>1211</cp:revision>
  <dcterms:created xsi:type="dcterms:W3CDTF">2000-12-27T14:54:19Z</dcterms:created>
  <dcterms:modified xsi:type="dcterms:W3CDTF">2023-09-21T16:42:56Z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0x01010004A26FFC824C3B41B38E045623CEAAC8</vt:lpwstr>
  </property>
  <property fmtid="{D5CDD505-2E9C-101B-9397-08002B2CF9AE}" pid="3" name="_dlc_DocIdItemGuid">
    <vt:lpwstr>e7154fb3-fcc8-4c22-85f3-45545fdd73b4</vt:lpwstr>
  </property>
  <property fmtid="{D5CDD505-2E9C-101B-9397-08002B2CF9AE}" pid="4" name="MediaServiceImageTags">
    <vt:lpwstr/>
  </property>
  <property fmtid="{D5CDD505-2E9C-101B-9397-08002B2CF9AE}" pid="5" name="Order">
    <vt:lpwstr>2237300.00000000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