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4"/>
    <p:sldMasterId id="2147483779" r:id="rId5"/>
    <p:sldMasterId id="2147483800" r:id="rId6"/>
  </p:sldMasterIdLst>
  <p:notesMasterIdLst>
    <p:notesMasterId r:id="rId35"/>
  </p:notesMasterIdLst>
  <p:sldIdLst>
    <p:sldId id="257" r:id="rId7"/>
    <p:sldId id="307" r:id="rId8"/>
    <p:sldId id="300" r:id="rId9"/>
    <p:sldId id="290" r:id="rId10"/>
    <p:sldId id="301" r:id="rId11"/>
    <p:sldId id="292" r:id="rId12"/>
    <p:sldId id="309" r:id="rId13"/>
    <p:sldId id="310" r:id="rId14"/>
    <p:sldId id="293" r:id="rId15"/>
    <p:sldId id="311" r:id="rId16"/>
    <p:sldId id="312" r:id="rId17"/>
    <p:sldId id="302" r:id="rId18"/>
    <p:sldId id="281" r:id="rId19"/>
    <p:sldId id="282" r:id="rId20"/>
    <p:sldId id="283" r:id="rId21"/>
    <p:sldId id="284" r:id="rId22"/>
    <p:sldId id="285" r:id="rId23"/>
    <p:sldId id="286" r:id="rId24"/>
    <p:sldId id="305" r:id="rId25"/>
    <p:sldId id="306" r:id="rId26"/>
    <p:sldId id="287" r:id="rId27"/>
    <p:sldId id="288" r:id="rId28"/>
    <p:sldId id="294" r:id="rId29"/>
    <p:sldId id="321" r:id="rId30"/>
    <p:sldId id="322" r:id="rId31"/>
    <p:sldId id="323" r:id="rId32"/>
    <p:sldId id="308" r:id="rId33"/>
    <p:sldId id="25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8583" autoAdjust="0"/>
  </p:normalViewPr>
  <p:slideViewPr>
    <p:cSldViewPr snapToGrid="0" snapToObjects="1">
      <p:cViewPr varScale="1">
        <p:scale>
          <a:sx n="58" d="100"/>
          <a:sy n="58" d="100"/>
        </p:scale>
        <p:origin x="20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YES, JOSEPH A SSgt USAF AMC 423 TRS/DOLA" userId="S::joseph.reyes.8@us.af.mil::c1f03c79-06cb-4498-b244-cbc41bcf78db" providerId="AD" clId="Web-{0C099F60-38C7-48C3-8682-1EF8F16ABDE0}"/>
    <pc:docChg chg="modSld">
      <pc:chgData name="REYES, JOSEPH A SSgt USAF AMC 423 TRS/DOLA" userId="S::joseph.reyes.8@us.af.mil::c1f03c79-06cb-4498-b244-cbc41bcf78db" providerId="AD" clId="Web-{0C099F60-38C7-48C3-8682-1EF8F16ABDE0}" dt="2022-08-01T14:52:15.691" v="0" actId="1076"/>
      <pc:docMkLst>
        <pc:docMk/>
      </pc:docMkLst>
      <pc:sldChg chg="modSp">
        <pc:chgData name="REYES, JOSEPH A SSgt USAF AMC 423 TRS/DOLA" userId="S::joseph.reyes.8@us.af.mil::c1f03c79-06cb-4498-b244-cbc41bcf78db" providerId="AD" clId="Web-{0C099F60-38C7-48C3-8682-1EF8F16ABDE0}" dt="2022-08-01T14:52:15.691" v="0" actId="1076"/>
        <pc:sldMkLst>
          <pc:docMk/>
          <pc:sldMk cId="457553371" sldId="293"/>
        </pc:sldMkLst>
        <pc:picChg chg="mod">
          <ac:chgData name="REYES, JOSEPH A SSgt USAF AMC 423 TRS/DOLA" userId="S::joseph.reyes.8@us.af.mil::c1f03c79-06cb-4498-b244-cbc41bcf78db" providerId="AD" clId="Web-{0C099F60-38C7-48C3-8682-1EF8F16ABDE0}" dt="2022-08-01T14:52:15.691" v="0" actId="1076"/>
          <ac:picMkLst>
            <pc:docMk/>
            <pc:sldMk cId="457553371" sldId="293"/>
            <ac:picMk id="2" creationId="{00000000-0000-0000-0000-000000000000}"/>
          </ac:picMkLst>
        </pc:picChg>
      </pc:sldChg>
    </pc:docChg>
  </pc:docChgLst>
  <pc:docChgLst>
    <pc:chgData name="AUBIN, KYLE R SSgt USAF AMC 423 TRS/DOLA" userId="S::kyle.aubin@us.af.mil::f0e39ce2-0a97-4b94-b4f8-f242e37fbf2c" providerId="AD" clId="Web-{52EC6F0A-38E8-250F-040B-47697B92938F}"/>
    <pc:docChg chg="addSld delSld modSld sldOrd">
      <pc:chgData name="AUBIN, KYLE R SSgt USAF AMC 423 TRS/DOLA" userId="S::kyle.aubin@us.af.mil::f0e39ce2-0a97-4b94-b4f8-f242e37fbf2c" providerId="AD" clId="Web-{52EC6F0A-38E8-250F-040B-47697B92938F}" dt="2022-08-10T11:16:54.411" v="58" actId="1076"/>
      <pc:docMkLst>
        <pc:docMk/>
      </pc:docMkLst>
      <pc:sldChg chg="del">
        <pc:chgData name="AUBIN, KYLE R SSgt USAF AMC 423 TRS/DOLA" userId="S::kyle.aubin@us.af.mil::f0e39ce2-0a97-4b94-b4f8-f242e37fbf2c" providerId="AD" clId="Web-{52EC6F0A-38E8-250F-040B-47697B92938F}" dt="2022-08-10T11:11:59.866" v="19"/>
        <pc:sldMkLst>
          <pc:docMk/>
          <pc:sldMk cId="3148683636" sldId="295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05.241" v="22"/>
        <pc:sldMkLst>
          <pc:docMk/>
          <pc:sldMk cId="2050963092" sldId="296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12.039" v="25"/>
        <pc:sldMkLst>
          <pc:docMk/>
          <pc:sldMk cId="89689286" sldId="297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18.961" v="28"/>
        <pc:sldMkLst>
          <pc:docMk/>
          <pc:sldMk cId="2950994033" sldId="298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23.586" v="30"/>
        <pc:sldMkLst>
          <pc:docMk/>
          <pc:sldMk cId="4062823692" sldId="299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02.116" v="20"/>
        <pc:sldMkLst>
          <pc:docMk/>
          <pc:sldMk cId="3478910170" sldId="313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03.835" v="21"/>
        <pc:sldMkLst>
          <pc:docMk/>
          <pc:sldMk cId="3269863071" sldId="314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06.992" v="23"/>
        <pc:sldMkLst>
          <pc:docMk/>
          <pc:sldMk cId="349413368" sldId="315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08.679" v="24"/>
        <pc:sldMkLst>
          <pc:docMk/>
          <pc:sldMk cId="3854159620" sldId="316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13.414" v="26"/>
        <pc:sldMkLst>
          <pc:docMk/>
          <pc:sldMk cId="3435042764" sldId="317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15.008" v="27"/>
        <pc:sldMkLst>
          <pc:docMk/>
          <pc:sldMk cId="1647059150" sldId="318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21.274" v="29"/>
        <pc:sldMkLst>
          <pc:docMk/>
          <pc:sldMk cId="4277069161" sldId="319"/>
        </pc:sldMkLst>
      </pc:sldChg>
      <pc:sldChg chg="del">
        <pc:chgData name="AUBIN, KYLE R SSgt USAF AMC 423 TRS/DOLA" userId="S::kyle.aubin@us.af.mil::f0e39ce2-0a97-4b94-b4f8-f242e37fbf2c" providerId="AD" clId="Web-{52EC6F0A-38E8-250F-040B-47697B92938F}" dt="2022-08-10T11:12:25.774" v="31"/>
        <pc:sldMkLst>
          <pc:docMk/>
          <pc:sldMk cId="1027974817" sldId="320"/>
        </pc:sldMkLst>
      </pc:sldChg>
      <pc:sldChg chg="addSp delSp modSp new">
        <pc:chgData name="AUBIN, KYLE R SSgt USAF AMC 423 TRS/DOLA" userId="S::kyle.aubin@us.af.mil::f0e39ce2-0a97-4b94-b4f8-f242e37fbf2c" providerId="AD" clId="Web-{52EC6F0A-38E8-250F-040B-47697B92938F}" dt="2022-08-10T11:11:55.475" v="18" actId="14100"/>
        <pc:sldMkLst>
          <pc:docMk/>
          <pc:sldMk cId="1423890611" sldId="321"/>
        </pc:sldMkLst>
        <pc:spChg chg="del">
          <ac:chgData name="AUBIN, KYLE R SSgt USAF AMC 423 TRS/DOLA" userId="S::kyle.aubin@us.af.mil::f0e39ce2-0a97-4b94-b4f8-f242e37fbf2c" providerId="AD" clId="Web-{52EC6F0A-38E8-250F-040B-47697B92938F}" dt="2022-08-10T11:10:07.468" v="1"/>
          <ac:spMkLst>
            <pc:docMk/>
            <pc:sldMk cId="1423890611" sldId="321"/>
            <ac:spMk id="3" creationId="{AEE170BD-D820-E40B-53DC-110EF2E76E5B}"/>
          </ac:spMkLst>
        </pc:spChg>
        <pc:picChg chg="add mod ord">
          <ac:chgData name="AUBIN, KYLE R SSgt USAF AMC 423 TRS/DOLA" userId="S::kyle.aubin@us.af.mil::f0e39ce2-0a97-4b94-b4f8-f242e37fbf2c" providerId="AD" clId="Web-{52EC6F0A-38E8-250F-040B-47697B92938F}" dt="2022-08-10T11:11:55.475" v="18" actId="14100"/>
          <ac:picMkLst>
            <pc:docMk/>
            <pc:sldMk cId="1423890611" sldId="321"/>
            <ac:picMk id="4" creationId="{E054699E-C302-D50E-B3F9-E2FFF2E586EA}"/>
          </ac:picMkLst>
        </pc:picChg>
        <pc:picChg chg="add mod">
          <ac:chgData name="AUBIN, KYLE R SSgt USAF AMC 423 TRS/DOLA" userId="S::kyle.aubin@us.af.mil::f0e39ce2-0a97-4b94-b4f8-f242e37fbf2c" providerId="AD" clId="Web-{52EC6F0A-38E8-250F-040B-47697B92938F}" dt="2022-08-10T11:11:51.538" v="17" actId="14100"/>
          <ac:picMkLst>
            <pc:docMk/>
            <pc:sldMk cId="1423890611" sldId="321"/>
            <ac:picMk id="5" creationId="{DC795D92-21E2-B615-C3D2-CD5FAB9C9FB6}"/>
          </ac:picMkLst>
        </pc:picChg>
      </pc:sldChg>
      <pc:sldChg chg="addSp delSp modSp new ord">
        <pc:chgData name="AUBIN, KYLE R SSgt USAF AMC 423 TRS/DOLA" userId="S::kyle.aubin@us.af.mil::f0e39ce2-0a97-4b94-b4f8-f242e37fbf2c" providerId="AD" clId="Web-{52EC6F0A-38E8-250F-040B-47697B92938F}" dt="2022-08-10T11:14:57.062" v="46" actId="14100"/>
        <pc:sldMkLst>
          <pc:docMk/>
          <pc:sldMk cId="1344851775" sldId="322"/>
        </pc:sldMkLst>
        <pc:spChg chg="del mod">
          <ac:chgData name="AUBIN, KYLE R SSgt USAF AMC 423 TRS/DOLA" userId="S::kyle.aubin@us.af.mil::f0e39ce2-0a97-4b94-b4f8-f242e37fbf2c" providerId="AD" clId="Web-{52EC6F0A-38E8-250F-040B-47697B92938F}" dt="2022-08-10T11:12:47.400" v="35"/>
          <ac:spMkLst>
            <pc:docMk/>
            <pc:sldMk cId="1344851775" sldId="322"/>
            <ac:spMk id="2" creationId="{72F8831C-B524-077C-FB34-CDDDA8853B15}"/>
          </ac:spMkLst>
        </pc:spChg>
        <pc:picChg chg="add mod">
          <ac:chgData name="AUBIN, KYLE R SSgt USAF AMC 423 TRS/DOLA" userId="S::kyle.aubin@us.af.mil::f0e39ce2-0a97-4b94-b4f8-f242e37fbf2c" providerId="AD" clId="Web-{52EC6F0A-38E8-250F-040B-47697B92938F}" dt="2022-08-10T11:14:57.062" v="46" actId="14100"/>
          <ac:picMkLst>
            <pc:docMk/>
            <pc:sldMk cId="1344851775" sldId="322"/>
            <ac:picMk id="3" creationId="{A068C2B5-4AEA-B9F7-58E4-5FBC43583D93}"/>
          </ac:picMkLst>
        </pc:picChg>
        <pc:picChg chg="add mod">
          <ac:chgData name="AUBIN, KYLE R SSgt USAF AMC 423 TRS/DOLA" userId="S::kyle.aubin@us.af.mil::f0e39ce2-0a97-4b94-b4f8-f242e37fbf2c" providerId="AD" clId="Web-{52EC6F0A-38E8-250F-040B-47697B92938F}" dt="2022-08-10T11:14:54.062" v="45" actId="14100"/>
          <ac:picMkLst>
            <pc:docMk/>
            <pc:sldMk cId="1344851775" sldId="322"/>
            <ac:picMk id="4" creationId="{14CA572D-69E8-CD8E-C550-6C36604AC329}"/>
          </ac:picMkLst>
        </pc:picChg>
      </pc:sldChg>
      <pc:sldChg chg="addSp delSp modSp new">
        <pc:chgData name="AUBIN, KYLE R SSgt USAF AMC 423 TRS/DOLA" userId="S::kyle.aubin@us.af.mil::f0e39ce2-0a97-4b94-b4f8-f242e37fbf2c" providerId="AD" clId="Web-{52EC6F0A-38E8-250F-040B-47697B92938F}" dt="2022-08-10T11:16:54.411" v="58" actId="1076"/>
        <pc:sldMkLst>
          <pc:docMk/>
          <pc:sldMk cId="1269887028" sldId="323"/>
        </pc:sldMkLst>
        <pc:spChg chg="del">
          <ac:chgData name="AUBIN, KYLE R SSgt USAF AMC 423 TRS/DOLA" userId="S::kyle.aubin@us.af.mil::f0e39ce2-0a97-4b94-b4f8-f242e37fbf2c" providerId="AD" clId="Web-{52EC6F0A-38E8-250F-040B-47697B92938F}" dt="2022-08-10T11:15:09.625" v="48"/>
          <ac:spMkLst>
            <pc:docMk/>
            <pc:sldMk cId="1269887028" sldId="323"/>
            <ac:spMk id="2" creationId="{ECDE8F6B-28DD-7557-00D2-BFB60AD4E78D}"/>
          </ac:spMkLst>
        </pc:spChg>
        <pc:picChg chg="add mod">
          <ac:chgData name="AUBIN, KYLE R SSgt USAF AMC 423 TRS/DOLA" userId="S::kyle.aubin@us.af.mil::f0e39ce2-0a97-4b94-b4f8-f242e37fbf2c" providerId="AD" clId="Web-{52EC6F0A-38E8-250F-040B-47697B92938F}" dt="2022-08-10T11:15:54.252" v="53" actId="14100"/>
          <ac:picMkLst>
            <pc:docMk/>
            <pc:sldMk cId="1269887028" sldId="323"/>
            <ac:picMk id="3" creationId="{51249DEC-46A0-C37D-A8DA-E81ACB500B24}"/>
          </ac:picMkLst>
        </pc:picChg>
        <pc:picChg chg="add mod">
          <ac:chgData name="AUBIN, KYLE R SSgt USAF AMC 423 TRS/DOLA" userId="S::kyle.aubin@us.af.mil::f0e39ce2-0a97-4b94-b4f8-f242e37fbf2c" providerId="AD" clId="Web-{52EC6F0A-38E8-250F-040B-47697B92938F}" dt="2022-08-10T11:16:54.411" v="58" actId="1076"/>
          <ac:picMkLst>
            <pc:docMk/>
            <pc:sldMk cId="1269887028" sldId="323"/>
            <ac:picMk id="4" creationId="{549D9EED-333C-E209-4635-F523FCEF1500}"/>
          </ac:picMkLst>
        </pc:picChg>
      </pc:sldChg>
    </pc:docChg>
  </pc:docChgLst>
  <pc:docChgLst>
    <pc:chgData name="AUBIN, KYLE R SSgt USAF AMC 423 TRS/DOLA" userId="S::kyle.aubin@us.af.mil::f0e39ce2-0a97-4b94-b4f8-f242e37fbf2c" providerId="AD" clId="Web-{7A0EC85E-10D3-F4FE-8FAD-74EC2B166685}"/>
    <pc:docChg chg="modSld">
      <pc:chgData name="AUBIN, KYLE R SSgt USAF AMC 423 TRS/DOLA" userId="S::kyle.aubin@us.af.mil::f0e39ce2-0a97-4b94-b4f8-f242e37fbf2c" providerId="AD" clId="Web-{7A0EC85E-10D3-F4FE-8FAD-74EC2B166685}" dt="2022-08-09T14:02:14.951" v="0" actId="1076"/>
      <pc:docMkLst>
        <pc:docMk/>
      </pc:docMkLst>
      <pc:sldChg chg="modSp">
        <pc:chgData name="AUBIN, KYLE R SSgt USAF AMC 423 TRS/DOLA" userId="S::kyle.aubin@us.af.mil::f0e39ce2-0a97-4b94-b4f8-f242e37fbf2c" providerId="AD" clId="Web-{7A0EC85E-10D3-F4FE-8FAD-74EC2B166685}" dt="2022-08-09T14:02:14.951" v="0" actId="1076"/>
        <pc:sldMkLst>
          <pc:docMk/>
          <pc:sldMk cId="2949708981" sldId="307"/>
        </pc:sldMkLst>
        <pc:graphicFrameChg chg="mod">
          <ac:chgData name="AUBIN, KYLE R SSgt USAF AMC 423 TRS/DOLA" userId="S::kyle.aubin@us.af.mil::f0e39ce2-0a97-4b94-b4f8-f242e37fbf2c" providerId="AD" clId="Web-{7A0EC85E-10D3-F4FE-8FAD-74EC2B166685}" dt="2022-08-09T14:02:14.951" v="0" actId="1076"/>
          <ac:graphicFrameMkLst>
            <pc:docMk/>
            <pc:sldMk cId="2949708981" sldId="307"/>
            <ac:graphicFrameMk id="5" creationId="{00000000-0000-0000-0000-000000000000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9B5A9F-8C6D-4935-898E-513F4C201D87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BA97510-88E8-4728-8A51-AE982311DCCB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Description of ATTLA Responsibilities</a:t>
          </a:r>
        </a:p>
      </dgm:t>
    </dgm:pt>
    <dgm:pt modelId="{0CE91F43-1654-4023-A136-C3FF9C4D1C09}" type="parTrans" cxnId="{DAC232B6-9EEC-4377-91C9-CE1CAEA4F08E}">
      <dgm:prSet/>
      <dgm:spPr/>
      <dgm:t>
        <a:bodyPr/>
        <a:lstStyle/>
        <a:p>
          <a:endParaRPr lang="en-US"/>
        </a:p>
      </dgm:t>
    </dgm:pt>
    <dgm:pt modelId="{D247BF79-4716-44C5-BD57-F619FD595779}" type="sibTrans" cxnId="{DAC232B6-9EEC-4377-91C9-CE1CAEA4F08E}">
      <dgm:prSet/>
      <dgm:spPr/>
      <dgm:t>
        <a:bodyPr/>
        <a:lstStyle/>
        <a:p>
          <a:endParaRPr lang="en-US"/>
        </a:p>
      </dgm:t>
    </dgm:pt>
    <dgm:pt modelId="{2A9704CD-5A17-4A24-B5FF-C5D6B3B78AFD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ATTLA Requirements</a:t>
          </a:r>
        </a:p>
      </dgm:t>
    </dgm:pt>
    <dgm:pt modelId="{A5BBA102-ADB9-4FAA-9773-B6C32BCA3C5B}" type="parTrans" cxnId="{6E247351-8DE2-47A7-A7D3-D4D466A72334}">
      <dgm:prSet/>
      <dgm:spPr/>
      <dgm:t>
        <a:bodyPr/>
        <a:lstStyle/>
        <a:p>
          <a:endParaRPr lang="en-US"/>
        </a:p>
      </dgm:t>
    </dgm:pt>
    <dgm:pt modelId="{A4B51893-F80D-4058-A8CF-DC29EE8028D7}" type="sibTrans" cxnId="{6E247351-8DE2-47A7-A7D3-D4D466A72334}">
      <dgm:prSet/>
      <dgm:spPr/>
      <dgm:t>
        <a:bodyPr/>
        <a:lstStyle/>
        <a:p>
          <a:endParaRPr lang="en-US"/>
        </a:p>
      </dgm:t>
    </dgm:pt>
    <dgm:pt modelId="{A73982FB-67A1-4F46-B843-B8B663EBB433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Shipper’s Responsibilities</a:t>
          </a:r>
        </a:p>
      </dgm:t>
    </dgm:pt>
    <dgm:pt modelId="{CB37254B-ECDF-4178-A701-E363F482BA23}" type="parTrans" cxnId="{FE3DF6B6-40FB-4F51-889B-A123F27F2BD5}">
      <dgm:prSet/>
      <dgm:spPr/>
      <dgm:t>
        <a:bodyPr/>
        <a:lstStyle/>
        <a:p>
          <a:endParaRPr lang="en-US"/>
        </a:p>
      </dgm:t>
    </dgm:pt>
    <dgm:pt modelId="{7A9F7576-600F-499A-9CDB-B9FE0A5D3F52}" type="sibTrans" cxnId="{FE3DF6B6-40FB-4F51-889B-A123F27F2BD5}">
      <dgm:prSet/>
      <dgm:spPr/>
      <dgm:t>
        <a:bodyPr/>
        <a:lstStyle/>
        <a:p>
          <a:endParaRPr lang="en-US"/>
        </a:p>
      </dgm:t>
    </dgm:pt>
    <dgm:pt modelId="{08E72FEB-F540-4F0F-A3E2-E55572FB7C9F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ATTLA Letter Overview</a:t>
          </a:r>
        </a:p>
      </dgm:t>
    </dgm:pt>
    <dgm:pt modelId="{D2B23058-4E47-4AF9-A2E6-50B5F474C68C}" type="parTrans" cxnId="{BF7972EB-C066-4397-8032-939E41C8553B}">
      <dgm:prSet/>
      <dgm:spPr/>
      <dgm:t>
        <a:bodyPr/>
        <a:lstStyle/>
        <a:p>
          <a:endParaRPr lang="en-US"/>
        </a:p>
      </dgm:t>
    </dgm:pt>
    <dgm:pt modelId="{D110E251-2342-465A-BBCB-EE4DD2092802}" type="sibTrans" cxnId="{BF7972EB-C066-4397-8032-939E41C8553B}">
      <dgm:prSet/>
      <dgm:spPr/>
      <dgm:t>
        <a:bodyPr/>
        <a:lstStyle/>
        <a:p>
          <a:endParaRPr lang="en-US"/>
        </a:p>
      </dgm:t>
    </dgm:pt>
    <dgm:pt modelId="{C35503A3-D055-4D14-A61F-116F80EFF3DE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Student Activity</a:t>
          </a:r>
        </a:p>
      </dgm:t>
    </dgm:pt>
    <dgm:pt modelId="{2DBDC0A2-A099-47F3-A17B-3387456BF706}" type="parTrans" cxnId="{A51C8D2F-9746-4B28-99AF-69B2857A57D6}">
      <dgm:prSet/>
      <dgm:spPr/>
      <dgm:t>
        <a:bodyPr/>
        <a:lstStyle/>
        <a:p>
          <a:endParaRPr lang="en-US"/>
        </a:p>
      </dgm:t>
    </dgm:pt>
    <dgm:pt modelId="{56069BAB-9807-405F-98D2-917AB10FA506}" type="sibTrans" cxnId="{A51C8D2F-9746-4B28-99AF-69B2857A57D6}">
      <dgm:prSet/>
      <dgm:spPr/>
      <dgm:t>
        <a:bodyPr/>
        <a:lstStyle/>
        <a:p>
          <a:endParaRPr lang="en-US"/>
        </a:p>
      </dgm:t>
    </dgm:pt>
    <dgm:pt modelId="{72C78CE6-8F5D-4B2A-BA40-6F27503A9B73}" type="pres">
      <dgm:prSet presAssocID="{129B5A9F-8C6D-4935-898E-513F4C201D87}" presName="linear" presStyleCnt="0">
        <dgm:presLayoutVars>
          <dgm:animLvl val="lvl"/>
          <dgm:resizeHandles val="exact"/>
        </dgm:presLayoutVars>
      </dgm:prSet>
      <dgm:spPr/>
    </dgm:pt>
    <dgm:pt modelId="{BCA4F26A-C34D-41D0-960C-625B081AF348}" type="pres">
      <dgm:prSet presAssocID="{EBA97510-88E8-4728-8A51-AE982311DCCB}" presName="parentText" presStyleLbl="node1" presStyleIdx="0" presStyleCnt="5" custLinFactNeighborX="-3711" custLinFactNeighborY="-2614">
        <dgm:presLayoutVars>
          <dgm:chMax val="0"/>
          <dgm:bulletEnabled val="1"/>
        </dgm:presLayoutVars>
      </dgm:prSet>
      <dgm:spPr/>
    </dgm:pt>
    <dgm:pt modelId="{C54A177F-E293-46E4-B046-D9ED0C066FCF}" type="pres">
      <dgm:prSet presAssocID="{D247BF79-4716-44C5-BD57-F619FD595779}" presName="spacer" presStyleCnt="0"/>
      <dgm:spPr/>
    </dgm:pt>
    <dgm:pt modelId="{2C53FCC1-DB6E-4CCF-A0A3-065A52C8F18F}" type="pres">
      <dgm:prSet presAssocID="{08E72FEB-F540-4F0F-A3E2-E55572FB7C9F}" presName="parentText" presStyleLbl="node1" presStyleIdx="1" presStyleCnt="5" custLinFactY="3212" custLinFactNeighborY="100000">
        <dgm:presLayoutVars>
          <dgm:chMax val="0"/>
          <dgm:bulletEnabled val="1"/>
        </dgm:presLayoutVars>
      </dgm:prSet>
      <dgm:spPr/>
    </dgm:pt>
    <dgm:pt modelId="{6F95182C-AE60-41B8-A18E-21B064FC633A}" type="pres">
      <dgm:prSet presAssocID="{D110E251-2342-465A-BBCB-EE4DD2092802}" presName="spacer" presStyleCnt="0"/>
      <dgm:spPr/>
    </dgm:pt>
    <dgm:pt modelId="{76E55ABA-C8CC-4564-BA9B-C6765792D3F1}" type="pres">
      <dgm:prSet presAssocID="{2A9704CD-5A17-4A24-B5FF-C5D6B3B78AF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7A774B0-1201-4D88-AAB3-DC3193250967}" type="pres">
      <dgm:prSet presAssocID="{A4B51893-F80D-4058-A8CF-DC29EE8028D7}" presName="spacer" presStyleCnt="0"/>
      <dgm:spPr/>
    </dgm:pt>
    <dgm:pt modelId="{8E1DA57C-7240-4423-8539-126C645D03DE}" type="pres">
      <dgm:prSet presAssocID="{A73982FB-67A1-4F46-B843-B8B663EBB43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3279D02-5B47-40A8-B573-844E313F15AC}" type="pres">
      <dgm:prSet presAssocID="{7A9F7576-600F-499A-9CDB-B9FE0A5D3F52}" presName="spacer" presStyleCnt="0"/>
      <dgm:spPr/>
    </dgm:pt>
    <dgm:pt modelId="{17EE0FB5-2561-46ED-81B5-8DE8685EACDE}" type="pres">
      <dgm:prSet presAssocID="{C35503A3-D055-4D14-A61F-116F80EFF3DE}" presName="parentText" presStyleLbl="node1" presStyleIdx="4" presStyleCnt="5" custLinFactNeighborY="7953">
        <dgm:presLayoutVars>
          <dgm:chMax val="0"/>
          <dgm:bulletEnabled val="1"/>
        </dgm:presLayoutVars>
      </dgm:prSet>
      <dgm:spPr/>
    </dgm:pt>
  </dgm:ptLst>
  <dgm:cxnLst>
    <dgm:cxn modelId="{A51C8D2F-9746-4B28-99AF-69B2857A57D6}" srcId="{129B5A9F-8C6D-4935-898E-513F4C201D87}" destId="{C35503A3-D055-4D14-A61F-116F80EFF3DE}" srcOrd="4" destOrd="0" parTransId="{2DBDC0A2-A099-47F3-A17B-3387456BF706}" sibTransId="{56069BAB-9807-405F-98D2-917AB10FA506}"/>
    <dgm:cxn modelId="{9B12E866-E1A6-47C5-B0E1-8D2A9660B82F}" type="presOf" srcId="{2A9704CD-5A17-4A24-B5FF-C5D6B3B78AFD}" destId="{76E55ABA-C8CC-4564-BA9B-C6765792D3F1}" srcOrd="0" destOrd="0" presId="urn:microsoft.com/office/officeart/2005/8/layout/vList2"/>
    <dgm:cxn modelId="{14134648-AA4E-4438-A741-2063E475834C}" type="presOf" srcId="{EBA97510-88E8-4728-8A51-AE982311DCCB}" destId="{BCA4F26A-C34D-41D0-960C-625B081AF348}" srcOrd="0" destOrd="0" presId="urn:microsoft.com/office/officeart/2005/8/layout/vList2"/>
    <dgm:cxn modelId="{5383E34B-F9A4-4540-91B2-72BADE37FB91}" type="presOf" srcId="{C35503A3-D055-4D14-A61F-116F80EFF3DE}" destId="{17EE0FB5-2561-46ED-81B5-8DE8685EACDE}" srcOrd="0" destOrd="0" presId="urn:microsoft.com/office/officeart/2005/8/layout/vList2"/>
    <dgm:cxn modelId="{FF888A70-1AAE-427B-865F-1FCE6EC7D2E3}" type="presOf" srcId="{08E72FEB-F540-4F0F-A3E2-E55572FB7C9F}" destId="{2C53FCC1-DB6E-4CCF-A0A3-065A52C8F18F}" srcOrd="0" destOrd="0" presId="urn:microsoft.com/office/officeart/2005/8/layout/vList2"/>
    <dgm:cxn modelId="{6E247351-8DE2-47A7-A7D3-D4D466A72334}" srcId="{129B5A9F-8C6D-4935-898E-513F4C201D87}" destId="{2A9704CD-5A17-4A24-B5FF-C5D6B3B78AFD}" srcOrd="2" destOrd="0" parTransId="{A5BBA102-ADB9-4FAA-9773-B6C32BCA3C5B}" sibTransId="{A4B51893-F80D-4058-A8CF-DC29EE8028D7}"/>
    <dgm:cxn modelId="{6FB0FFA2-1FA6-47BA-9A1B-9C6A0CC24BDD}" type="presOf" srcId="{129B5A9F-8C6D-4935-898E-513F4C201D87}" destId="{72C78CE6-8F5D-4B2A-BA40-6F27503A9B73}" srcOrd="0" destOrd="0" presId="urn:microsoft.com/office/officeart/2005/8/layout/vList2"/>
    <dgm:cxn modelId="{DAC232B6-9EEC-4377-91C9-CE1CAEA4F08E}" srcId="{129B5A9F-8C6D-4935-898E-513F4C201D87}" destId="{EBA97510-88E8-4728-8A51-AE982311DCCB}" srcOrd="0" destOrd="0" parTransId="{0CE91F43-1654-4023-A136-C3FF9C4D1C09}" sibTransId="{D247BF79-4716-44C5-BD57-F619FD595779}"/>
    <dgm:cxn modelId="{FE3DF6B6-40FB-4F51-889B-A123F27F2BD5}" srcId="{129B5A9F-8C6D-4935-898E-513F4C201D87}" destId="{A73982FB-67A1-4F46-B843-B8B663EBB433}" srcOrd="3" destOrd="0" parTransId="{CB37254B-ECDF-4178-A701-E363F482BA23}" sibTransId="{7A9F7576-600F-499A-9CDB-B9FE0A5D3F52}"/>
    <dgm:cxn modelId="{C5CD1BE8-B8E8-49C1-9F36-AACAA09061AF}" type="presOf" srcId="{A73982FB-67A1-4F46-B843-B8B663EBB433}" destId="{8E1DA57C-7240-4423-8539-126C645D03DE}" srcOrd="0" destOrd="0" presId="urn:microsoft.com/office/officeart/2005/8/layout/vList2"/>
    <dgm:cxn modelId="{BF7972EB-C066-4397-8032-939E41C8553B}" srcId="{129B5A9F-8C6D-4935-898E-513F4C201D87}" destId="{08E72FEB-F540-4F0F-A3E2-E55572FB7C9F}" srcOrd="1" destOrd="0" parTransId="{D2B23058-4E47-4AF9-A2E6-50B5F474C68C}" sibTransId="{D110E251-2342-465A-BBCB-EE4DD2092802}"/>
    <dgm:cxn modelId="{503862BF-6059-4104-B3C3-86BCD91B7181}" type="presParOf" srcId="{72C78CE6-8F5D-4B2A-BA40-6F27503A9B73}" destId="{BCA4F26A-C34D-41D0-960C-625B081AF348}" srcOrd="0" destOrd="0" presId="urn:microsoft.com/office/officeart/2005/8/layout/vList2"/>
    <dgm:cxn modelId="{CDEA204F-668E-4EA6-B8DF-6243EA216F5A}" type="presParOf" srcId="{72C78CE6-8F5D-4B2A-BA40-6F27503A9B73}" destId="{C54A177F-E293-46E4-B046-D9ED0C066FCF}" srcOrd="1" destOrd="0" presId="urn:microsoft.com/office/officeart/2005/8/layout/vList2"/>
    <dgm:cxn modelId="{BF267B56-1CEC-41DA-B8A3-F805E575B203}" type="presParOf" srcId="{72C78CE6-8F5D-4B2A-BA40-6F27503A9B73}" destId="{2C53FCC1-DB6E-4CCF-A0A3-065A52C8F18F}" srcOrd="2" destOrd="0" presId="urn:microsoft.com/office/officeart/2005/8/layout/vList2"/>
    <dgm:cxn modelId="{B5B0B228-FA41-494A-9B81-EC530250F486}" type="presParOf" srcId="{72C78CE6-8F5D-4B2A-BA40-6F27503A9B73}" destId="{6F95182C-AE60-41B8-A18E-21B064FC633A}" srcOrd="3" destOrd="0" presId="urn:microsoft.com/office/officeart/2005/8/layout/vList2"/>
    <dgm:cxn modelId="{42750576-A411-404E-883B-B92655C24BC3}" type="presParOf" srcId="{72C78CE6-8F5D-4B2A-BA40-6F27503A9B73}" destId="{76E55ABA-C8CC-4564-BA9B-C6765792D3F1}" srcOrd="4" destOrd="0" presId="urn:microsoft.com/office/officeart/2005/8/layout/vList2"/>
    <dgm:cxn modelId="{27880E8B-B575-4CBA-8FEC-06FA812ED66A}" type="presParOf" srcId="{72C78CE6-8F5D-4B2A-BA40-6F27503A9B73}" destId="{07A774B0-1201-4D88-AAB3-DC3193250967}" srcOrd="5" destOrd="0" presId="urn:microsoft.com/office/officeart/2005/8/layout/vList2"/>
    <dgm:cxn modelId="{7C825AAC-3CAC-4E3B-91F1-1D49F3974D3F}" type="presParOf" srcId="{72C78CE6-8F5D-4B2A-BA40-6F27503A9B73}" destId="{8E1DA57C-7240-4423-8539-126C645D03DE}" srcOrd="6" destOrd="0" presId="urn:microsoft.com/office/officeart/2005/8/layout/vList2"/>
    <dgm:cxn modelId="{735CD3D8-033F-4A0C-A0A8-01CCCB5495D3}" type="presParOf" srcId="{72C78CE6-8F5D-4B2A-BA40-6F27503A9B73}" destId="{D3279D02-5B47-40A8-B573-844E313F15AC}" srcOrd="7" destOrd="0" presId="urn:microsoft.com/office/officeart/2005/8/layout/vList2"/>
    <dgm:cxn modelId="{FA0602DF-828A-41DB-A353-CD3DB9CBA8D9}" type="presParOf" srcId="{72C78CE6-8F5D-4B2A-BA40-6F27503A9B73}" destId="{17EE0FB5-2561-46ED-81B5-8DE8685EACD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9B5A9F-8C6D-4935-898E-513F4C201D87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BA97510-88E8-4728-8A51-AE982311DCCB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Description of ATTLA Responsibilities</a:t>
          </a:r>
        </a:p>
      </dgm:t>
    </dgm:pt>
    <dgm:pt modelId="{0CE91F43-1654-4023-A136-C3FF9C4D1C09}" type="parTrans" cxnId="{DAC232B6-9EEC-4377-91C9-CE1CAEA4F08E}">
      <dgm:prSet/>
      <dgm:spPr/>
      <dgm:t>
        <a:bodyPr/>
        <a:lstStyle/>
        <a:p>
          <a:endParaRPr lang="en-US"/>
        </a:p>
      </dgm:t>
    </dgm:pt>
    <dgm:pt modelId="{D247BF79-4716-44C5-BD57-F619FD595779}" type="sibTrans" cxnId="{DAC232B6-9EEC-4377-91C9-CE1CAEA4F08E}">
      <dgm:prSet/>
      <dgm:spPr/>
      <dgm:t>
        <a:bodyPr/>
        <a:lstStyle/>
        <a:p>
          <a:endParaRPr lang="en-US"/>
        </a:p>
      </dgm:t>
    </dgm:pt>
    <dgm:pt modelId="{2A9704CD-5A17-4A24-B5FF-C5D6B3B78AFD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ATTLA Requirements</a:t>
          </a:r>
        </a:p>
      </dgm:t>
    </dgm:pt>
    <dgm:pt modelId="{A5BBA102-ADB9-4FAA-9773-B6C32BCA3C5B}" type="parTrans" cxnId="{6E247351-8DE2-47A7-A7D3-D4D466A72334}">
      <dgm:prSet/>
      <dgm:spPr/>
      <dgm:t>
        <a:bodyPr/>
        <a:lstStyle/>
        <a:p>
          <a:endParaRPr lang="en-US"/>
        </a:p>
      </dgm:t>
    </dgm:pt>
    <dgm:pt modelId="{A4B51893-F80D-4058-A8CF-DC29EE8028D7}" type="sibTrans" cxnId="{6E247351-8DE2-47A7-A7D3-D4D466A72334}">
      <dgm:prSet/>
      <dgm:spPr/>
      <dgm:t>
        <a:bodyPr/>
        <a:lstStyle/>
        <a:p>
          <a:endParaRPr lang="en-US"/>
        </a:p>
      </dgm:t>
    </dgm:pt>
    <dgm:pt modelId="{A73982FB-67A1-4F46-B843-B8B663EBB433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Shipper’s Responsibilities</a:t>
          </a:r>
        </a:p>
      </dgm:t>
    </dgm:pt>
    <dgm:pt modelId="{CB37254B-ECDF-4178-A701-E363F482BA23}" type="parTrans" cxnId="{FE3DF6B6-40FB-4F51-889B-A123F27F2BD5}">
      <dgm:prSet/>
      <dgm:spPr/>
      <dgm:t>
        <a:bodyPr/>
        <a:lstStyle/>
        <a:p>
          <a:endParaRPr lang="en-US"/>
        </a:p>
      </dgm:t>
    </dgm:pt>
    <dgm:pt modelId="{7A9F7576-600F-499A-9CDB-B9FE0A5D3F52}" type="sibTrans" cxnId="{FE3DF6B6-40FB-4F51-889B-A123F27F2BD5}">
      <dgm:prSet/>
      <dgm:spPr/>
      <dgm:t>
        <a:bodyPr/>
        <a:lstStyle/>
        <a:p>
          <a:endParaRPr lang="en-US"/>
        </a:p>
      </dgm:t>
    </dgm:pt>
    <dgm:pt modelId="{08E72FEB-F540-4F0F-A3E2-E55572FB7C9F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ATTLA Letter Overview</a:t>
          </a:r>
        </a:p>
      </dgm:t>
    </dgm:pt>
    <dgm:pt modelId="{D2B23058-4E47-4AF9-A2E6-50B5F474C68C}" type="parTrans" cxnId="{BF7972EB-C066-4397-8032-939E41C8553B}">
      <dgm:prSet/>
      <dgm:spPr/>
      <dgm:t>
        <a:bodyPr/>
        <a:lstStyle/>
        <a:p>
          <a:endParaRPr lang="en-US"/>
        </a:p>
      </dgm:t>
    </dgm:pt>
    <dgm:pt modelId="{D110E251-2342-465A-BBCB-EE4DD2092802}" type="sibTrans" cxnId="{BF7972EB-C066-4397-8032-939E41C8553B}">
      <dgm:prSet/>
      <dgm:spPr/>
      <dgm:t>
        <a:bodyPr/>
        <a:lstStyle/>
        <a:p>
          <a:endParaRPr lang="en-US"/>
        </a:p>
      </dgm:t>
    </dgm:pt>
    <dgm:pt modelId="{C35503A3-D055-4D14-A61F-116F80EFF3DE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Student Activity</a:t>
          </a:r>
        </a:p>
      </dgm:t>
    </dgm:pt>
    <dgm:pt modelId="{2DBDC0A2-A099-47F3-A17B-3387456BF706}" type="parTrans" cxnId="{A51C8D2F-9746-4B28-99AF-69B2857A57D6}">
      <dgm:prSet/>
      <dgm:spPr/>
      <dgm:t>
        <a:bodyPr/>
        <a:lstStyle/>
        <a:p>
          <a:endParaRPr lang="en-US"/>
        </a:p>
      </dgm:t>
    </dgm:pt>
    <dgm:pt modelId="{56069BAB-9807-405F-98D2-917AB10FA506}" type="sibTrans" cxnId="{A51C8D2F-9746-4B28-99AF-69B2857A57D6}">
      <dgm:prSet/>
      <dgm:spPr/>
      <dgm:t>
        <a:bodyPr/>
        <a:lstStyle/>
        <a:p>
          <a:endParaRPr lang="en-US"/>
        </a:p>
      </dgm:t>
    </dgm:pt>
    <dgm:pt modelId="{72C78CE6-8F5D-4B2A-BA40-6F27503A9B73}" type="pres">
      <dgm:prSet presAssocID="{129B5A9F-8C6D-4935-898E-513F4C201D87}" presName="linear" presStyleCnt="0">
        <dgm:presLayoutVars>
          <dgm:animLvl val="lvl"/>
          <dgm:resizeHandles val="exact"/>
        </dgm:presLayoutVars>
      </dgm:prSet>
      <dgm:spPr/>
    </dgm:pt>
    <dgm:pt modelId="{BCA4F26A-C34D-41D0-960C-625B081AF348}" type="pres">
      <dgm:prSet presAssocID="{EBA97510-88E8-4728-8A51-AE982311DCCB}" presName="parentText" presStyleLbl="node1" presStyleIdx="0" presStyleCnt="5" custLinFactNeighborY="-4559">
        <dgm:presLayoutVars>
          <dgm:chMax val="0"/>
          <dgm:bulletEnabled val="1"/>
        </dgm:presLayoutVars>
      </dgm:prSet>
      <dgm:spPr/>
    </dgm:pt>
    <dgm:pt modelId="{C54A177F-E293-46E4-B046-D9ED0C066FCF}" type="pres">
      <dgm:prSet presAssocID="{D247BF79-4716-44C5-BD57-F619FD595779}" presName="spacer" presStyleCnt="0"/>
      <dgm:spPr/>
    </dgm:pt>
    <dgm:pt modelId="{2C53FCC1-DB6E-4CCF-A0A3-065A52C8F18F}" type="pres">
      <dgm:prSet presAssocID="{08E72FEB-F540-4F0F-A3E2-E55572FB7C9F}" presName="parentText" presStyleLbl="node1" presStyleIdx="1" presStyleCnt="5" custLinFactY="3212" custLinFactNeighborY="100000">
        <dgm:presLayoutVars>
          <dgm:chMax val="0"/>
          <dgm:bulletEnabled val="1"/>
        </dgm:presLayoutVars>
      </dgm:prSet>
      <dgm:spPr/>
    </dgm:pt>
    <dgm:pt modelId="{6F95182C-AE60-41B8-A18E-21B064FC633A}" type="pres">
      <dgm:prSet presAssocID="{D110E251-2342-465A-BBCB-EE4DD2092802}" presName="spacer" presStyleCnt="0"/>
      <dgm:spPr/>
    </dgm:pt>
    <dgm:pt modelId="{76E55ABA-C8CC-4564-BA9B-C6765792D3F1}" type="pres">
      <dgm:prSet presAssocID="{2A9704CD-5A17-4A24-B5FF-C5D6B3B78AF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7A774B0-1201-4D88-AAB3-DC3193250967}" type="pres">
      <dgm:prSet presAssocID="{A4B51893-F80D-4058-A8CF-DC29EE8028D7}" presName="spacer" presStyleCnt="0"/>
      <dgm:spPr/>
    </dgm:pt>
    <dgm:pt modelId="{8E1DA57C-7240-4423-8539-126C645D03DE}" type="pres">
      <dgm:prSet presAssocID="{A73982FB-67A1-4F46-B843-B8B663EBB43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3279D02-5B47-40A8-B573-844E313F15AC}" type="pres">
      <dgm:prSet presAssocID="{7A9F7576-600F-499A-9CDB-B9FE0A5D3F52}" presName="spacer" presStyleCnt="0"/>
      <dgm:spPr/>
    </dgm:pt>
    <dgm:pt modelId="{17EE0FB5-2561-46ED-81B5-8DE8685EACDE}" type="pres">
      <dgm:prSet presAssocID="{C35503A3-D055-4D14-A61F-116F80EFF3DE}" presName="parentText" presStyleLbl="node1" presStyleIdx="4" presStyleCnt="5" custLinFactNeighborY="7953">
        <dgm:presLayoutVars>
          <dgm:chMax val="0"/>
          <dgm:bulletEnabled val="1"/>
        </dgm:presLayoutVars>
      </dgm:prSet>
      <dgm:spPr/>
    </dgm:pt>
  </dgm:ptLst>
  <dgm:cxnLst>
    <dgm:cxn modelId="{A51C8D2F-9746-4B28-99AF-69B2857A57D6}" srcId="{129B5A9F-8C6D-4935-898E-513F4C201D87}" destId="{C35503A3-D055-4D14-A61F-116F80EFF3DE}" srcOrd="4" destOrd="0" parTransId="{2DBDC0A2-A099-47F3-A17B-3387456BF706}" sibTransId="{56069BAB-9807-405F-98D2-917AB10FA506}"/>
    <dgm:cxn modelId="{9B12E866-E1A6-47C5-B0E1-8D2A9660B82F}" type="presOf" srcId="{2A9704CD-5A17-4A24-B5FF-C5D6B3B78AFD}" destId="{76E55ABA-C8CC-4564-BA9B-C6765792D3F1}" srcOrd="0" destOrd="0" presId="urn:microsoft.com/office/officeart/2005/8/layout/vList2"/>
    <dgm:cxn modelId="{14134648-AA4E-4438-A741-2063E475834C}" type="presOf" srcId="{EBA97510-88E8-4728-8A51-AE982311DCCB}" destId="{BCA4F26A-C34D-41D0-960C-625B081AF348}" srcOrd="0" destOrd="0" presId="urn:microsoft.com/office/officeart/2005/8/layout/vList2"/>
    <dgm:cxn modelId="{5383E34B-F9A4-4540-91B2-72BADE37FB91}" type="presOf" srcId="{C35503A3-D055-4D14-A61F-116F80EFF3DE}" destId="{17EE0FB5-2561-46ED-81B5-8DE8685EACDE}" srcOrd="0" destOrd="0" presId="urn:microsoft.com/office/officeart/2005/8/layout/vList2"/>
    <dgm:cxn modelId="{FF888A70-1AAE-427B-865F-1FCE6EC7D2E3}" type="presOf" srcId="{08E72FEB-F540-4F0F-A3E2-E55572FB7C9F}" destId="{2C53FCC1-DB6E-4CCF-A0A3-065A52C8F18F}" srcOrd="0" destOrd="0" presId="urn:microsoft.com/office/officeart/2005/8/layout/vList2"/>
    <dgm:cxn modelId="{6E247351-8DE2-47A7-A7D3-D4D466A72334}" srcId="{129B5A9F-8C6D-4935-898E-513F4C201D87}" destId="{2A9704CD-5A17-4A24-B5FF-C5D6B3B78AFD}" srcOrd="2" destOrd="0" parTransId="{A5BBA102-ADB9-4FAA-9773-B6C32BCA3C5B}" sibTransId="{A4B51893-F80D-4058-A8CF-DC29EE8028D7}"/>
    <dgm:cxn modelId="{6FB0FFA2-1FA6-47BA-9A1B-9C6A0CC24BDD}" type="presOf" srcId="{129B5A9F-8C6D-4935-898E-513F4C201D87}" destId="{72C78CE6-8F5D-4B2A-BA40-6F27503A9B73}" srcOrd="0" destOrd="0" presId="urn:microsoft.com/office/officeart/2005/8/layout/vList2"/>
    <dgm:cxn modelId="{DAC232B6-9EEC-4377-91C9-CE1CAEA4F08E}" srcId="{129B5A9F-8C6D-4935-898E-513F4C201D87}" destId="{EBA97510-88E8-4728-8A51-AE982311DCCB}" srcOrd="0" destOrd="0" parTransId="{0CE91F43-1654-4023-A136-C3FF9C4D1C09}" sibTransId="{D247BF79-4716-44C5-BD57-F619FD595779}"/>
    <dgm:cxn modelId="{FE3DF6B6-40FB-4F51-889B-A123F27F2BD5}" srcId="{129B5A9F-8C6D-4935-898E-513F4C201D87}" destId="{A73982FB-67A1-4F46-B843-B8B663EBB433}" srcOrd="3" destOrd="0" parTransId="{CB37254B-ECDF-4178-A701-E363F482BA23}" sibTransId="{7A9F7576-600F-499A-9CDB-B9FE0A5D3F52}"/>
    <dgm:cxn modelId="{C5CD1BE8-B8E8-49C1-9F36-AACAA09061AF}" type="presOf" srcId="{A73982FB-67A1-4F46-B843-B8B663EBB433}" destId="{8E1DA57C-7240-4423-8539-126C645D03DE}" srcOrd="0" destOrd="0" presId="urn:microsoft.com/office/officeart/2005/8/layout/vList2"/>
    <dgm:cxn modelId="{BF7972EB-C066-4397-8032-939E41C8553B}" srcId="{129B5A9F-8C6D-4935-898E-513F4C201D87}" destId="{08E72FEB-F540-4F0F-A3E2-E55572FB7C9F}" srcOrd="1" destOrd="0" parTransId="{D2B23058-4E47-4AF9-A2E6-50B5F474C68C}" sibTransId="{D110E251-2342-465A-BBCB-EE4DD2092802}"/>
    <dgm:cxn modelId="{503862BF-6059-4104-B3C3-86BCD91B7181}" type="presParOf" srcId="{72C78CE6-8F5D-4B2A-BA40-6F27503A9B73}" destId="{BCA4F26A-C34D-41D0-960C-625B081AF348}" srcOrd="0" destOrd="0" presId="urn:microsoft.com/office/officeart/2005/8/layout/vList2"/>
    <dgm:cxn modelId="{CDEA204F-668E-4EA6-B8DF-6243EA216F5A}" type="presParOf" srcId="{72C78CE6-8F5D-4B2A-BA40-6F27503A9B73}" destId="{C54A177F-E293-46E4-B046-D9ED0C066FCF}" srcOrd="1" destOrd="0" presId="urn:microsoft.com/office/officeart/2005/8/layout/vList2"/>
    <dgm:cxn modelId="{BF267B56-1CEC-41DA-B8A3-F805E575B203}" type="presParOf" srcId="{72C78CE6-8F5D-4B2A-BA40-6F27503A9B73}" destId="{2C53FCC1-DB6E-4CCF-A0A3-065A52C8F18F}" srcOrd="2" destOrd="0" presId="urn:microsoft.com/office/officeart/2005/8/layout/vList2"/>
    <dgm:cxn modelId="{B5B0B228-FA41-494A-9B81-EC530250F486}" type="presParOf" srcId="{72C78CE6-8F5D-4B2A-BA40-6F27503A9B73}" destId="{6F95182C-AE60-41B8-A18E-21B064FC633A}" srcOrd="3" destOrd="0" presId="urn:microsoft.com/office/officeart/2005/8/layout/vList2"/>
    <dgm:cxn modelId="{42750576-A411-404E-883B-B92655C24BC3}" type="presParOf" srcId="{72C78CE6-8F5D-4B2A-BA40-6F27503A9B73}" destId="{76E55ABA-C8CC-4564-BA9B-C6765792D3F1}" srcOrd="4" destOrd="0" presId="urn:microsoft.com/office/officeart/2005/8/layout/vList2"/>
    <dgm:cxn modelId="{27880E8B-B575-4CBA-8FEC-06FA812ED66A}" type="presParOf" srcId="{72C78CE6-8F5D-4B2A-BA40-6F27503A9B73}" destId="{07A774B0-1201-4D88-AAB3-DC3193250967}" srcOrd="5" destOrd="0" presId="urn:microsoft.com/office/officeart/2005/8/layout/vList2"/>
    <dgm:cxn modelId="{7C825AAC-3CAC-4E3B-91F1-1D49F3974D3F}" type="presParOf" srcId="{72C78CE6-8F5D-4B2A-BA40-6F27503A9B73}" destId="{8E1DA57C-7240-4423-8539-126C645D03DE}" srcOrd="6" destOrd="0" presId="urn:microsoft.com/office/officeart/2005/8/layout/vList2"/>
    <dgm:cxn modelId="{735CD3D8-033F-4A0C-A0A8-01CCCB5495D3}" type="presParOf" srcId="{72C78CE6-8F5D-4B2A-BA40-6F27503A9B73}" destId="{D3279D02-5B47-40A8-B573-844E313F15AC}" srcOrd="7" destOrd="0" presId="urn:microsoft.com/office/officeart/2005/8/layout/vList2"/>
    <dgm:cxn modelId="{FA0602DF-828A-41DB-A353-CD3DB9CBA8D9}" type="presParOf" srcId="{72C78CE6-8F5D-4B2A-BA40-6F27503A9B73}" destId="{17EE0FB5-2561-46ED-81B5-8DE8685EACD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4F26A-C34D-41D0-960C-625B081AF348}">
      <dsp:nvSpPr>
        <dsp:cNvPr id="0" name=""/>
        <dsp:cNvSpPr/>
      </dsp:nvSpPr>
      <dsp:spPr>
        <a:xfrm>
          <a:off x="0" y="280"/>
          <a:ext cx="8458200" cy="6305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Description of ATTLA Responsibilities</a:t>
          </a:r>
        </a:p>
      </dsp:txBody>
      <dsp:txXfrm>
        <a:off x="30782" y="31062"/>
        <a:ext cx="8396636" cy="569002"/>
      </dsp:txXfrm>
    </dsp:sp>
    <dsp:sp modelId="{2C53FCC1-DB6E-4CCF-A0A3-065A52C8F18F}">
      <dsp:nvSpPr>
        <dsp:cNvPr id="0" name=""/>
        <dsp:cNvSpPr/>
      </dsp:nvSpPr>
      <dsp:spPr>
        <a:xfrm>
          <a:off x="0" y="680219"/>
          <a:ext cx="8458200" cy="630566"/>
        </a:xfrm>
        <a:prstGeom prst="roundRect">
          <a:avLst/>
        </a:prstGeom>
        <a:solidFill>
          <a:schemeClr val="accent4">
            <a:hueOff val="-496882"/>
            <a:satOff val="902"/>
            <a:lumOff val="-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ATTLA Letter Overview</a:t>
          </a:r>
        </a:p>
      </dsp:txBody>
      <dsp:txXfrm>
        <a:off x="30782" y="711001"/>
        <a:ext cx="8396636" cy="569002"/>
      </dsp:txXfrm>
    </dsp:sp>
    <dsp:sp modelId="{76E55ABA-C8CC-4564-BA9B-C6765792D3F1}">
      <dsp:nvSpPr>
        <dsp:cNvPr id="0" name=""/>
        <dsp:cNvSpPr/>
      </dsp:nvSpPr>
      <dsp:spPr>
        <a:xfrm>
          <a:off x="0" y="1290531"/>
          <a:ext cx="8458200" cy="630566"/>
        </a:xfrm>
        <a:prstGeom prst="roundRect">
          <a:avLst/>
        </a:prstGeom>
        <a:solidFill>
          <a:schemeClr val="accent4">
            <a:hueOff val="-993763"/>
            <a:satOff val="1804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ATTLA Requirements</a:t>
          </a:r>
        </a:p>
      </dsp:txBody>
      <dsp:txXfrm>
        <a:off x="30782" y="1321313"/>
        <a:ext cx="8396636" cy="569002"/>
      </dsp:txXfrm>
    </dsp:sp>
    <dsp:sp modelId="{8E1DA57C-7240-4423-8539-126C645D03DE}">
      <dsp:nvSpPr>
        <dsp:cNvPr id="0" name=""/>
        <dsp:cNvSpPr/>
      </dsp:nvSpPr>
      <dsp:spPr>
        <a:xfrm>
          <a:off x="0" y="1935469"/>
          <a:ext cx="8458200" cy="630566"/>
        </a:xfrm>
        <a:prstGeom prst="roundRect">
          <a:avLst/>
        </a:prstGeom>
        <a:solidFill>
          <a:schemeClr val="accent4">
            <a:hueOff val="-1490645"/>
            <a:satOff val="2705"/>
            <a:lumOff val="-9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Shipper’s Responsibilities</a:t>
          </a:r>
        </a:p>
      </dsp:txBody>
      <dsp:txXfrm>
        <a:off x="30782" y="1966251"/>
        <a:ext cx="8396636" cy="569002"/>
      </dsp:txXfrm>
    </dsp:sp>
    <dsp:sp modelId="{17EE0FB5-2561-46ED-81B5-8DE8685EACDE}">
      <dsp:nvSpPr>
        <dsp:cNvPr id="0" name=""/>
        <dsp:cNvSpPr/>
      </dsp:nvSpPr>
      <dsp:spPr>
        <a:xfrm>
          <a:off x="0" y="2581062"/>
          <a:ext cx="8458200" cy="630566"/>
        </a:xfrm>
        <a:prstGeom prst="roundRect">
          <a:avLst/>
        </a:prstGeom>
        <a:solidFill>
          <a:schemeClr val="accent4">
            <a:hueOff val="-1987526"/>
            <a:satOff val="3607"/>
            <a:lumOff val="-1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Student Activity</a:t>
          </a:r>
        </a:p>
      </dsp:txBody>
      <dsp:txXfrm>
        <a:off x="30782" y="2611844"/>
        <a:ext cx="8396636" cy="569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4F26A-C34D-41D0-960C-625B081AF348}">
      <dsp:nvSpPr>
        <dsp:cNvPr id="0" name=""/>
        <dsp:cNvSpPr/>
      </dsp:nvSpPr>
      <dsp:spPr>
        <a:xfrm>
          <a:off x="0" y="0"/>
          <a:ext cx="8458200" cy="6309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Description of ATTLA Responsibilities</a:t>
          </a:r>
        </a:p>
      </dsp:txBody>
      <dsp:txXfrm>
        <a:off x="30800" y="30800"/>
        <a:ext cx="8396600" cy="569331"/>
      </dsp:txXfrm>
    </dsp:sp>
    <dsp:sp modelId="{2C53FCC1-DB6E-4CCF-A0A3-065A52C8F18F}">
      <dsp:nvSpPr>
        <dsp:cNvPr id="0" name=""/>
        <dsp:cNvSpPr/>
      </dsp:nvSpPr>
      <dsp:spPr>
        <a:xfrm>
          <a:off x="0" y="679682"/>
          <a:ext cx="8458200" cy="630931"/>
        </a:xfrm>
        <a:prstGeom prst="roundRect">
          <a:avLst/>
        </a:prstGeom>
        <a:solidFill>
          <a:schemeClr val="accent4">
            <a:hueOff val="-496882"/>
            <a:satOff val="902"/>
            <a:lumOff val="-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ATTLA Letter Overview</a:t>
          </a:r>
        </a:p>
      </dsp:txBody>
      <dsp:txXfrm>
        <a:off x="30800" y="710482"/>
        <a:ext cx="8396600" cy="569331"/>
      </dsp:txXfrm>
    </dsp:sp>
    <dsp:sp modelId="{76E55ABA-C8CC-4564-BA9B-C6765792D3F1}">
      <dsp:nvSpPr>
        <dsp:cNvPr id="0" name=""/>
        <dsp:cNvSpPr/>
      </dsp:nvSpPr>
      <dsp:spPr>
        <a:xfrm>
          <a:off x="0" y="1290348"/>
          <a:ext cx="8458200" cy="630931"/>
        </a:xfrm>
        <a:prstGeom prst="roundRect">
          <a:avLst/>
        </a:prstGeom>
        <a:solidFill>
          <a:schemeClr val="accent4">
            <a:hueOff val="-993763"/>
            <a:satOff val="1804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ATTLA Requirements</a:t>
          </a:r>
        </a:p>
      </dsp:txBody>
      <dsp:txXfrm>
        <a:off x="30800" y="1321148"/>
        <a:ext cx="8396600" cy="569331"/>
      </dsp:txXfrm>
    </dsp:sp>
    <dsp:sp modelId="{8E1DA57C-7240-4423-8539-126C645D03DE}">
      <dsp:nvSpPr>
        <dsp:cNvPr id="0" name=""/>
        <dsp:cNvSpPr/>
      </dsp:nvSpPr>
      <dsp:spPr>
        <a:xfrm>
          <a:off x="0" y="1935399"/>
          <a:ext cx="8458200" cy="630931"/>
        </a:xfrm>
        <a:prstGeom prst="roundRect">
          <a:avLst/>
        </a:prstGeom>
        <a:solidFill>
          <a:schemeClr val="accent4">
            <a:hueOff val="-1490645"/>
            <a:satOff val="2705"/>
            <a:lumOff val="-9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Shipper’s Responsibilities</a:t>
          </a:r>
        </a:p>
      </dsp:txBody>
      <dsp:txXfrm>
        <a:off x="30800" y="1966199"/>
        <a:ext cx="8396600" cy="569331"/>
      </dsp:txXfrm>
    </dsp:sp>
    <dsp:sp modelId="{17EE0FB5-2561-46ED-81B5-8DE8685EACDE}">
      <dsp:nvSpPr>
        <dsp:cNvPr id="0" name=""/>
        <dsp:cNvSpPr/>
      </dsp:nvSpPr>
      <dsp:spPr>
        <a:xfrm>
          <a:off x="0" y="2580697"/>
          <a:ext cx="8458200" cy="630931"/>
        </a:xfrm>
        <a:prstGeom prst="roundRect">
          <a:avLst/>
        </a:prstGeom>
        <a:solidFill>
          <a:schemeClr val="accent4">
            <a:hueOff val="-1987526"/>
            <a:satOff val="3607"/>
            <a:lumOff val="-1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Student Activity</a:t>
          </a:r>
        </a:p>
      </dsp:txBody>
      <dsp:txXfrm>
        <a:off x="30800" y="2611497"/>
        <a:ext cx="8396600" cy="569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95D08-CB2B-421A-853F-242F93099E88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9590B-9AE1-4D92-ABCA-E92BF4A1D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5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2CD2B-78AC-45D9-902F-0FCD1C598B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7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ATTLA is the sole authority for certifying equipment for airlift on USAF aircraft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9590B-9AE1-4D92-ABCA-E92BF4A1DE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90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Extremely tall and long items may also contact the top of the aircraft cargo compartment without a reduced approach angle provided by approach shoring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442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Extremely tall and long items may also contact the top of the aircraft cargo compartment without a reduced approach angle provided by approach shoring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410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Tricon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tipped over during landing; knocking forward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Tricon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of rails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Tricon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traveled towards the front of the aircraft via the aircraft rollers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Tricon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hit floor loaded baggage; spun 180 degrees, and impacted aircraft bulkhead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9590B-9AE1-4D92-ABCA-E92BF4A1DE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0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students to ATTLA site and ensure</a:t>
            </a:r>
            <a:r>
              <a:rPr lang="en-US" baseline="0" dirty="0"/>
              <a:t> they are able to log in.  Navigate to search a specific equipment for their equipment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9590B-9AE1-4D92-ABCA-E92BF4A1DE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4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Extremely tall and long items may also contact the top of the aircraft cargo compartment without a reduced approach angle provided by approach shoring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237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90B-9AE1-4D92-ABCA-E92BF4A1DE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0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1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31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14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50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40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423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397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77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08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167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1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25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2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63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02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309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769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08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1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7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10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DDFB66-B0B3-44B7-800A-703B1BBC44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63017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379200" cy="121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8D0DE88-D88D-46F4-AC74-147D6D5766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62432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228601"/>
            <a:ext cx="11379200" cy="5902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D9B8C98-2FC8-475A-809E-F2A052C41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63950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6467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9505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1263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6920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363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24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07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41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91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27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831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89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84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06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6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628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444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9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75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DDFB66-B0B3-44B7-800A-703B1BBC44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287936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379200" cy="121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8D0DE88-D88D-46F4-AC74-147D6D5766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611404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228601"/>
            <a:ext cx="11379200" cy="5902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D9B8C98-2FC8-475A-809E-F2A052C41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644006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230490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22332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40343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50803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4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2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3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7/23/2024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96195" y="6457890"/>
            <a:ext cx="569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162" y="6457890"/>
            <a:ext cx="326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Bell MT" panose="02020503060305020303" pitchFamily="18" charset="0"/>
              </a:rPr>
              <a:t>Current as of:  26 Mar 2018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290" y="353283"/>
            <a:ext cx="1220376" cy="1022129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200" y="353283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50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692" r:id="rId15"/>
    <p:sldLayoutId id="2147483693" r:id="rId16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57892"/>
            <a:ext cx="1219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57200"/>
            <a:ext cx="1524000" cy="1276430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85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57892"/>
            <a:ext cx="1219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57200"/>
            <a:ext cx="1524000" cy="1276430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98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hyperlink" Target="https://intelshare.intelink.gov/sites/attla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8667" l="2667" r="98667">
                        <a14:foregroundMark x1="63333" y1="47000" x2="63333" y2="47000"/>
                        <a14:foregroundMark x1="64667" y1="45667" x2="64667" y2="45667"/>
                        <a14:foregroundMark x1="65333" y1="44667" x2="65333" y2="44667"/>
                        <a14:foregroundMark x1="66000" y1="49333" x2="66000" y2="49333"/>
                        <a14:foregroundMark x1="33667" y1="52000" x2="33667" y2="52000"/>
                        <a14:foregroundMark x1="36667" y1="49667" x2="36667" y2="49667"/>
                        <a14:foregroundMark x1="35333" y1="48000" x2="35333" y2="4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0849" y="170775"/>
            <a:ext cx="3730301" cy="37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01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40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85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264022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ATTLA LETTER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554665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383213" y="1692491"/>
            <a:ext cx="11800702" cy="347301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FFFF00"/>
              </a:solidFill>
              <a:latin typeface="Franklin Gothic Medium" panose="020B0603020102020204" pitchFamily="34" charset="0"/>
            </a:endParaRPr>
          </a:p>
          <a:p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ATTLA Certification Letter is required for items: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FFFF00"/>
              </a:solidFill>
              <a:latin typeface="Franklin Gothic Medium" panose="020B06030201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Exceed TO 1C-XXX-9 (Dash -9) loading limits</a:t>
            </a:r>
          </a:p>
          <a:p>
            <a:pPr marL="863600" lvl="1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loading procedure not listed in Dash -9</a:t>
            </a:r>
          </a:p>
          <a:p>
            <a:pPr marL="863600" lvl="1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designed to interfere with aircraft rail system (i.e. LSA Adapters)</a:t>
            </a:r>
          </a:p>
          <a:p>
            <a:pPr marL="863600" lvl="1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Enclosed items not designed with pressure relief valves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b="1" dirty="0">
              <a:solidFill>
                <a:srgbClr val="FFFF00"/>
              </a:solidFill>
              <a:latin typeface="Franklin Gothic Medium" panose="020B0603020102020204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defRPr/>
            </a:pPr>
            <a:r>
              <a:rPr lang="en-US" b="1" kern="0" dirty="0">
                <a:solidFill>
                  <a:srgbClr val="FFFF00"/>
                </a:solidFill>
                <a:latin typeface="Arial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09672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197712" y="1468172"/>
            <a:ext cx="5994288" cy="42262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FFFF00"/>
              </a:solidFill>
              <a:latin typeface="Franklin Gothic Medium" panose="020B06030201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with questionable structural integrity </a:t>
            </a:r>
          </a:p>
          <a:p>
            <a:pPr marL="863600" lvl="1" indent="-4572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with significant damage to the frame or structural components</a:t>
            </a:r>
          </a:p>
          <a:p>
            <a:pPr marL="406400" lvl="1"/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that cannot be restrained using standard restraint procedures listed in aircrafts Dash -9</a:t>
            </a:r>
          </a:p>
          <a:p>
            <a:pPr marL="863600" lvl="1" indent="-4572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that operate in flight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defRPr/>
            </a:pPr>
            <a:endParaRPr lang="en-US" sz="2000" b="1" kern="0" dirty="0">
              <a:solidFill>
                <a:srgbClr val="FFFF00"/>
              </a:solidFill>
              <a:latin typeface="Arial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defRPr/>
            </a:pPr>
            <a:r>
              <a:rPr lang="en-US" sz="2000" b="1" kern="0" dirty="0">
                <a:solidFill>
                  <a:srgbClr val="FFFF00"/>
                </a:solidFill>
                <a:latin typeface="Arial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4" y="558819"/>
            <a:ext cx="3609975" cy="1898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485" y="2252129"/>
            <a:ext cx="3554627" cy="19905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4" y="4029253"/>
            <a:ext cx="3486408" cy="2269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104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881207" y="2137252"/>
            <a:ext cx="10735042" cy="457198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tx1"/>
              </a:buClr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Determine if ATTLA certification may be required, use the following criteria as a flag: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00"/>
              </a:solidFill>
              <a:latin typeface="Franklin Gothic Medium" panose="020B06030201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greater than 20 feet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or Width is greater than 8 feet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is greater than 10,000 lbs.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 contact pressure is more that 50 psi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Axle loads greater than 5,000 lbs.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66595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000898" y="2265662"/>
            <a:ext cx="11104172" cy="419441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 loads greater than 2,500 lbs.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that exceeds weight limits stated in a certification letter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Unfamiliar items designed to be loaded into the aircraft rail system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that require special equipment or procedures for loading and/or securing for flight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defRPr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16826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361123" y="692519"/>
            <a:ext cx="3663328" cy="27970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Containers of Army Medical Supplies came loose from aircraft restraints during landing</a:t>
            </a:r>
          </a:p>
          <a:p>
            <a:pPr marL="342900" indent="-342900">
              <a:lnSpc>
                <a:spcPct val="90000"/>
              </a:lnSpc>
              <a:buClr>
                <a:srgbClr val="000066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defRPr/>
            </a:pPr>
            <a:r>
              <a:rPr lang="en-US" sz="2400" b="1" kern="0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	</a:t>
            </a:r>
          </a:p>
        </p:txBody>
      </p:sp>
      <p:sp>
        <p:nvSpPr>
          <p:cNvPr id="2" name="Rectangle 1"/>
          <p:cNvSpPr/>
          <p:nvPr/>
        </p:nvSpPr>
        <p:spPr>
          <a:xfrm>
            <a:off x="2770387" y="621599"/>
            <a:ext cx="8233719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0" lvl="8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investigation discovered the shipper installed decertified Land, Sea, Air (LSA) Adaptors on two Tri-con containers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defRPr/>
            </a:pPr>
            <a:endParaRPr lang="en-US" sz="2400" b="1" kern="0" dirty="0">
              <a:solidFill>
                <a:srgbClr val="FFFF0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247" y="2639139"/>
            <a:ext cx="3304318" cy="1707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883" y="2633043"/>
            <a:ext cx="3145809" cy="1713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350559" y="4546825"/>
            <a:ext cx="2377693" cy="6875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buClr>
                <a:srgbClr val="000066"/>
              </a:buClr>
              <a:buSzPct val="80000"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for Airlift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LSA108TQC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kern="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749567" y="4609832"/>
            <a:ext cx="2886440" cy="624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buClr>
                <a:srgbClr val="000066"/>
              </a:buClr>
              <a:buSzPct val="80000"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Decertified for Airlift (LSA108TQA)</a:t>
            </a:r>
          </a:p>
        </p:txBody>
      </p:sp>
    </p:spTree>
    <p:extLst>
      <p:ext uri="{BB962C8B-B14F-4D97-AF65-F5344CB8AC3E}">
        <p14:creationId xmlns:p14="http://schemas.microsoft.com/office/powerpoint/2010/main" val="19506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94297" y="322395"/>
            <a:ext cx="5169681" cy="28314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b="1" kern="0" dirty="0">
              <a:solidFill>
                <a:srgbClr val="FFFF00"/>
              </a:solidFill>
              <a:latin typeface="Franklin Gothic Medium" panose="020B0603020102020204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defRPr/>
            </a:pPr>
            <a:r>
              <a:rPr lang="en-US" b="1" kern="0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	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29" y="2727560"/>
            <a:ext cx="7710487" cy="17551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72" y="2973196"/>
            <a:ext cx="1748757" cy="12638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89049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67" y="375824"/>
            <a:ext cx="4844437" cy="62103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Oval 19"/>
          <p:cNvSpPr/>
          <p:nvPr/>
        </p:nvSpPr>
        <p:spPr>
          <a:xfrm rot="20428283">
            <a:off x="5687522" y="899321"/>
            <a:ext cx="1601404" cy="653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988" y="2223830"/>
            <a:ext cx="3157293" cy="2101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19" y="1410343"/>
            <a:ext cx="3384178" cy="3728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20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6771549"/>
              </p:ext>
            </p:extLst>
          </p:nvPr>
        </p:nvGraphicFramePr>
        <p:xfrm>
          <a:off x="1868463" y="2078892"/>
          <a:ext cx="8458200" cy="3211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85959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949708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2854" y="268965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SHIPPER’S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612094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1140" y="2346106"/>
            <a:ext cx="1010971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which pieces of cargo will require an ATTLA certification letter, based on the criteria previously listed.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and provide current ATTLA Certification Letters during loading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Load Planners must maintain an active account for viewing/verifying ATTLA Certification letters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1505" y="1946636"/>
            <a:ext cx="8768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4"/>
              </a:rPr>
              <a:t>https://intelshare.intelink.gov/sites/attla/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9685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8919" y="1983533"/>
            <a:ext cx="11726561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cargo exceeds parameters, the designated unit representative must request ATTLA certification for that item before airlifting.</a:t>
            </a:r>
          </a:p>
          <a:p>
            <a:pPr>
              <a:lnSpc>
                <a:spcPct val="150000"/>
              </a:lnSpc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Requesting Certification: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Requests can be sent from design of the item up to the airlift of the item.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will only happen after completion of construction.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Normally takes 60-90 days after all data is submitted.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is broken down into 3 different categories for certification, each type has a different certifying path.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ATTLA will provide a listing of all required measurements.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06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2514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Student Activity</a:t>
            </a:r>
          </a:p>
        </p:txBody>
      </p:sp>
    </p:spTree>
    <p:extLst>
      <p:ext uri="{BB962C8B-B14F-4D97-AF65-F5344CB8AC3E}">
        <p14:creationId xmlns:p14="http://schemas.microsoft.com/office/powerpoint/2010/main" val="103667772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3887B-4CB4-3DD4-9741-25F119FA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54699E-C302-D50E-B3F9-E2FFF2E58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6040069" cy="68580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C795D92-21E2-B615-C3D2-CD5FAB9C9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069" y="0"/>
            <a:ext cx="615193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90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068C2B5-4AEA-B9F7-58E4-5FBC43583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234211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CA572D-69E8-CD8E-C550-6C36604AC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211" y="-33052"/>
            <a:ext cx="5957790" cy="689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51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1249DEC-46A0-C37D-A8DA-E81ACB50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23752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49D9EED-333C-E209-4635-F523FCEF1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63" y="-33052"/>
            <a:ext cx="6064138" cy="689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87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24748" y="2585884"/>
            <a:ext cx="473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5035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366486"/>
              </p:ext>
            </p:extLst>
          </p:nvPr>
        </p:nvGraphicFramePr>
        <p:xfrm>
          <a:off x="1878623" y="1967132"/>
          <a:ext cx="8458200" cy="3211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80742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342684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264022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ATTLA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373622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740068" y="1613664"/>
            <a:ext cx="5939234" cy="30465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Transportability Test Loading Activity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focal point for certification to load items on USAF aircraft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ATTLA will provide assistance to manufacturers to ensure compliance with airlift limitations and procedures.</a:t>
            </a:r>
            <a:endParaRPr lang="en-US" sz="2600" dirty="0">
              <a:solidFill>
                <a:srgbClr val="FFFF00"/>
              </a:solidFill>
              <a:latin typeface="Franklin Gothic Medium" panose="020B0603020102020204" pitchFamily="34" charset="0"/>
            </a:endParaRPr>
          </a:p>
          <a:p>
            <a:pPr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defRPr/>
            </a:pPr>
            <a:endParaRPr lang="en-US" sz="2400" b="1" kern="0" dirty="0">
              <a:solidFill>
                <a:srgbClr val="FFFF00"/>
              </a:solidFill>
              <a:latin typeface="Arial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defRPr/>
            </a:pPr>
            <a:r>
              <a:rPr lang="en-US" sz="2400" b="1" kern="0" dirty="0">
                <a:solidFill>
                  <a:srgbClr val="FFFF00"/>
                </a:solidFill>
                <a:latin typeface="Arial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8" y="1689077"/>
            <a:ext cx="4903175" cy="3170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2421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5243" y="2421924"/>
            <a:ext cx="5066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ATTLA LETTER OVERVIEW</a:t>
            </a:r>
          </a:p>
        </p:txBody>
      </p:sp>
    </p:spTree>
    <p:extLst>
      <p:ext uri="{BB962C8B-B14F-4D97-AF65-F5344CB8AC3E}">
        <p14:creationId xmlns:p14="http://schemas.microsoft.com/office/powerpoint/2010/main" val="234344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0"/>
            <a:ext cx="12192000" cy="68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631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01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5337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Affil Them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fil Theme" id="{37BD518F-947C-48CA-95EF-FA23F5FCD8C0}" vid="{14C90241-749E-4892-BD97-37B221A14DD2}"/>
    </a:ext>
  </a:extLst>
</a:theme>
</file>

<file path=ppt/theme/theme2.xml><?xml version="1.0" encoding="utf-8"?>
<a:theme xmlns:a="http://schemas.openxmlformats.org/drawingml/2006/main" name="AFFI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FIL" id="{1B22E323-C75F-4292-8AF6-185519BF014D}" vid="{FEC2E6A5-8D58-4850-A0B0-11F0BD33209E}"/>
    </a:ext>
  </a:extLst>
</a:theme>
</file>

<file path=ppt/theme/theme3.xml><?xml version="1.0" encoding="utf-8"?>
<a:theme xmlns:a="http://schemas.openxmlformats.org/drawingml/2006/main" name="1_AFFI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FIL" id="{1B22E323-C75F-4292-8AF6-185519BF014D}" vid="{FEC2E6A5-8D58-4850-A0B0-11F0BD33209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A26FFC824C3B41B38E045623CEAAC8" ma:contentTypeVersion="14" ma:contentTypeDescription="Create a new document." ma:contentTypeScope="" ma:versionID="8fa8f4a95632f0fb650b1278137f82b7">
  <xsd:schema xmlns:xsd="http://www.w3.org/2001/XMLSchema" xmlns:xs="http://www.w3.org/2001/XMLSchema" xmlns:p="http://schemas.microsoft.com/office/2006/metadata/properties" xmlns:ns2="d8128fb5-b2aa-4370-b779-a99192b9c4f6" xmlns:ns3="b1047aa5-79d6-44ed-a112-e5ff645cb675" targetNamespace="http://schemas.microsoft.com/office/2006/metadata/properties" ma:root="true" ma:fieldsID="44dd6bd82dd3aa19e233ba0906df1559" ns2:_="" ns3:_="">
    <xsd:import namespace="d8128fb5-b2aa-4370-b779-a99192b9c4f6"/>
    <xsd:import namespace="b1047aa5-79d6-44ed-a112-e5ff645cb6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128fb5-b2aa-4370-b779-a99192b9c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5476efd-2625-4ffb-b020-68dbe4abf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47aa5-79d6-44ed-a112-e5ff645cb67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e0d72f-d61f-40a9-8189-327ad610cf7d}" ma:internalName="TaxCatchAll" ma:showField="CatchAllData" ma:web="b1047aa5-79d6-44ed-a112-e5ff645cb6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128fb5-b2aa-4370-b779-a99192b9c4f6">
      <Terms xmlns="http://schemas.microsoft.com/office/infopath/2007/PartnerControls"/>
    </lcf76f155ced4ddcb4097134ff3c332f>
    <TaxCatchAll xmlns="b1047aa5-79d6-44ed-a112-e5ff645cb675" xsi:nil="true"/>
    <SharedWithUsers xmlns="b1047aa5-79d6-44ed-a112-e5ff645cb675">
      <UserInfo>
        <DisplayName/>
        <AccountId xsi:nil="true"/>
        <AccountType/>
      </UserInfo>
    </SharedWithUsers>
    <MediaLengthInSeconds xmlns="d8128fb5-b2aa-4370-b779-a99192b9c4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2F1409-4027-4F18-A167-50A8FAC16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128fb5-b2aa-4370-b779-a99192b9c4f6"/>
    <ds:schemaRef ds:uri="b1047aa5-79d6-44ed-a112-e5ff645cb6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949DF5-3A3B-4F6B-87DE-16D0577117FF}">
  <ds:schemaRefs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8853124-ef39-498f-b48c-1a0caa6397ad"/>
    <ds:schemaRef ds:uri="http://purl.org/dc/elements/1.1/"/>
    <ds:schemaRef ds:uri="http://www.w3.org/XML/1998/namespace"/>
    <ds:schemaRef ds:uri="842bfac3-de7e-4b9b-82be-f826f4089100"/>
    <ds:schemaRef ds:uri="bac4e3eb-747f-43bc-bf10-c1bbb893ecac"/>
    <ds:schemaRef ds:uri="d8128fb5-b2aa-4370-b779-a99192b9c4f6"/>
    <ds:schemaRef ds:uri="b1047aa5-79d6-44ed-a112-e5ff645cb675"/>
  </ds:schemaRefs>
</ds:datastoreItem>
</file>

<file path=customXml/itemProps3.xml><?xml version="1.0" encoding="utf-8"?>
<ds:datastoreItem xmlns:ds="http://schemas.openxmlformats.org/officeDocument/2006/customXml" ds:itemID="{E939B7B5-AE90-40D2-8872-54C6C8A1FE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1656</TotalTime>
  <Words>609</Words>
  <Application>Microsoft Office PowerPoint</Application>
  <PresentationFormat>Widescreen</PresentationFormat>
  <Paragraphs>100</Paragraphs>
  <Slides>28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1_Affil Theme</vt:lpstr>
      <vt:lpstr>AFFIL</vt:lpstr>
      <vt:lpstr>1_AFFIL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HEADQUARTERS AIR MOBILITY COMMAND</dc:title>
  <dc:creator>NILSEN, EDYTA TSgt USAF AMC 423 MTS/MTOO</dc:creator>
  <cp:lastModifiedBy>RIERA, JONATHAN D TSgt USAF AMC 423 TRS/DOLA</cp:lastModifiedBy>
  <cp:revision>88</cp:revision>
  <dcterms:created xsi:type="dcterms:W3CDTF">2017-11-17T14:43:25Z</dcterms:created>
  <dcterms:modified xsi:type="dcterms:W3CDTF">2024-07-24T06:39:13Z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0x01010004A26FFC824C3B41B38E045623CEAAC8</vt:lpwstr>
  </property>
  <property fmtid="{D5CDD505-2E9C-101B-9397-08002B2CF9AE}" pid="3" name="_dlc_DocIdItemGuid">
    <vt:lpwstr>0d144329-9d89-497d-84d1-fde6ef29c2b1</vt:lpwstr>
  </property>
  <property fmtid="{D5CDD505-2E9C-101B-9397-08002B2CF9AE}" pid="4" name="MediaServiceImageTags">
    <vt:lpwstr/>
  </property>
  <property fmtid="{D5CDD505-2E9C-101B-9397-08002B2CF9AE}" pid="5" name="Order">
    <vt:r8>2237200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</Properties>
</file>