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37"/>
  </p:notesMasterIdLst>
  <p:sldIdLst>
    <p:sldId id="257" r:id="rId5"/>
    <p:sldId id="259" r:id="rId6"/>
    <p:sldId id="296" r:id="rId7"/>
    <p:sldId id="260" r:id="rId8"/>
    <p:sldId id="261" r:id="rId9"/>
    <p:sldId id="262" r:id="rId10"/>
    <p:sldId id="263" r:id="rId11"/>
    <p:sldId id="264" r:id="rId12"/>
    <p:sldId id="284" r:id="rId13"/>
    <p:sldId id="285" r:id="rId14"/>
    <p:sldId id="286" r:id="rId15"/>
    <p:sldId id="297" r:id="rId16"/>
    <p:sldId id="265" r:id="rId17"/>
    <p:sldId id="266" r:id="rId18"/>
    <p:sldId id="267" r:id="rId19"/>
    <p:sldId id="268" r:id="rId20"/>
    <p:sldId id="269" r:id="rId21"/>
    <p:sldId id="298" r:id="rId22"/>
    <p:sldId id="287" r:id="rId23"/>
    <p:sldId id="270" r:id="rId24"/>
    <p:sldId id="288" r:id="rId25"/>
    <p:sldId id="271" r:id="rId26"/>
    <p:sldId id="272" r:id="rId27"/>
    <p:sldId id="273" r:id="rId28"/>
    <p:sldId id="275" r:id="rId29"/>
    <p:sldId id="276" r:id="rId30"/>
    <p:sldId id="290" r:id="rId31"/>
    <p:sldId id="292" r:id="rId32"/>
    <p:sldId id="294" r:id="rId33"/>
    <p:sldId id="295" r:id="rId34"/>
    <p:sldId id="300" r:id="rId35"/>
    <p:sldId id="299" r:id="rId3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24021B-0CB6-4217-AA1F-AE0A49117BA0}" v="8" dt="2022-07-05T15:02:38.836"/>
    <p1510:client id="{F20CF753-032F-422A-AA3A-F990C7E07146}" v="47" dt="2023-01-04T16:56:28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681" autoAdjust="0"/>
  </p:normalViewPr>
  <p:slideViewPr>
    <p:cSldViewPr snapToGrid="0" snapToObjects="1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YATT, JAMES C SSgt USAF AMC 423 TRS/DOOA" userId="S::james.pyatt@us.af.mil::30bbbf99-10a2-4f62-aed0-1c888080afba" providerId="AD" clId="Web-{D124021B-0CB6-4217-AA1F-AE0A49117BA0}"/>
    <pc:docChg chg="modSld">
      <pc:chgData name="PYATT, JAMES C SSgt USAF AMC 423 TRS/DOOA" userId="S::james.pyatt@us.af.mil::30bbbf99-10a2-4f62-aed0-1c888080afba" providerId="AD" clId="Web-{D124021B-0CB6-4217-AA1F-AE0A49117BA0}" dt="2022-07-05T15:02:37.071" v="3" actId="20577"/>
      <pc:docMkLst>
        <pc:docMk/>
      </pc:docMkLst>
      <pc:sldChg chg="modSp">
        <pc:chgData name="PYATT, JAMES C SSgt USAF AMC 423 TRS/DOOA" userId="S::james.pyatt@us.af.mil::30bbbf99-10a2-4f62-aed0-1c888080afba" providerId="AD" clId="Web-{D124021B-0CB6-4217-AA1F-AE0A49117BA0}" dt="2022-07-05T15:01:57.178" v="2" actId="20577"/>
        <pc:sldMkLst>
          <pc:docMk/>
          <pc:sldMk cId="4195055477" sldId="264"/>
        </pc:sldMkLst>
        <pc:spChg chg="mod">
          <ac:chgData name="PYATT, JAMES C SSgt USAF AMC 423 TRS/DOOA" userId="S::james.pyatt@us.af.mil::30bbbf99-10a2-4f62-aed0-1c888080afba" providerId="AD" clId="Web-{D124021B-0CB6-4217-AA1F-AE0A49117BA0}" dt="2022-07-05T15:01:57.178" v="2" actId="20577"/>
          <ac:spMkLst>
            <pc:docMk/>
            <pc:sldMk cId="4195055477" sldId="264"/>
            <ac:spMk id="7" creationId="{00000000-0000-0000-0000-000000000000}"/>
          </ac:spMkLst>
        </pc:spChg>
      </pc:sldChg>
      <pc:sldChg chg="modSp">
        <pc:chgData name="PYATT, JAMES C SSgt USAF AMC 423 TRS/DOOA" userId="S::james.pyatt@us.af.mil::30bbbf99-10a2-4f62-aed0-1c888080afba" providerId="AD" clId="Web-{D124021B-0CB6-4217-AA1F-AE0A49117BA0}" dt="2022-07-05T15:02:37.071" v="3" actId="20577"/>
        <pc:sldMkLst>
          <pc:docMk/>
          <pc:sldMk cId="2422193935" sldId="285"/>
        </pc:sldMkLst>
        <pc:spChg chg="mod">
          <ac:chgData name="PYATT, JAMES C SSgt USAF AMC 423 TRS/DOOA" userId="S::james.pyatt@us.af.mil::30bbbf99-10a2-4f62-aed0-1c888080afba" providerId="AD" clId="Web-{D124021B-0CB6-4217-AA1F-AE0A49117BA0}" dt="2022-07-05T15:02:37.071" v="3" actId="20577"/>
          <ac:spMkLst>
            <pc:docMk/>
            <pc:sldMk cId="2422193935" sldId="285"/>
            <ac:spMk id="16" creationId="{00000000-0000-0000-0000-000000000000}"/>
          </ac:spMkLst>
        </pc:spChg>
      </pc:sldChg>
    </pc:docChg>
  </pc:docChgLst>
  <pc:docChgLst>
    <pc:chgData name="RIERA, JONATHAN D TSgt USAF AMC 423 TRS/DOLA" userId="S::jonathan.riera@us.af.mil::9751de26-d3f1-493c-89f8-c95175f1ad02" providerId="AD" clId="Web-{F20CF753-032F-422A-AA3A-F990C7E07146}"/>
    <pc:docChg chg="modSld modMainMaster">
      <pc:chgData name="RIERA, JONATHAN D TSgt USAF AMC 423 TRS/DOLA" userId="S::jonathan.riera@us.af.mil::9751de26-d3f1-493c-89f8-c95175f1ad02" providerId="AD" clId="Web-{F20CF753-032F-422A-AA3A-F990C7E07146}" dt="2023-01-04T16:56:28.624" v="46" actId="1076"/>
      <pc:docMkLst>
        <pc:docMk/>
      </pc:docMkLst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716419927" sldId="257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456644738" sldId="259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282492470" sldId="260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2846079767" sldId="261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1510295010" sldId="262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905508746" sldId="263"/>
        </pc:sldMkLst>
      </pc:sldChg>
      <pc:sldChg chg="modSp mod setBg">
        <pc:chgData name="RIERA, JONATHAN D TSgt USAF AMC 423 TRS/DOLA" userId="S::jonathan.riera@us.af.mil::9751de26-d3f1-493c-89f8-c95175f1ad02" providerId="AD" clId="Web-{F20CF753-032F-422A-AA3A-F990C7E07146}" dt="2023-01-04T16:53:50.692" v="36" actId="1076"/>
        <pc:sldMkLst>
          <pc:docMk/>
          <pc:sldMk cId="4195055477" sldId="264"/>
        </pc:sldMkLst>
        <pc:spChg chg="mod">
          <ac:chgData name="RIERA, JONATHAN D TSgt USAF AMC 423 TRS/DOLA" userId="S::jonathan.riera@us.af.mil::9751de26-d3f1-493c-89f8-c95175f1ad02" providerId="AD" clId="Web-{F20CF753-032F-422A-AA3A-F990C7E07146}" dt="2023-01-04T16:53:50.692" v="36" actId="1076"/>
          <ac:spMkLst>
            <pc:docMk/>
            <pc:sldMk cId="4195055477" sldId="264"/>
            <ac:spMk id="5" creationId="{00000000-0000-0000-0000-000000000000}"/>
          </ac:spMkLst>
        </pc:spChg>
        <pc:spChg chg="mod">
          <ac:chgData name="RIERA, JONATHAN D TSgt USAF AMC 423 TRS/DOLA" userId="S::jonathan.riera@us.af.mil::9751de26-d3f1-493c-89f8-c95175f1ad02" providerId="AD" clId="Web-{F20CF753-032F-422A-AA3A-F990C7E07146}" dt="2023-01-04T16:53:47.192" v="35" actId="1076"/>
          <ac:spMkLst>
            <pc:docMk/>
            <pc:sldMk cId="4195055477" sldId="264"/>
            <ac:spMk id="6" creationId="{00000000-0000-0000-0000-000000000000}"/>
          </ac:spMkLst>
        </pc:spChg>
        <pc:spChg chg="mod">
          <ac:chgData name="RIERA, JONATHAN D TSgt USAF AMC 423 TRS/DOLA" userId="S::jonathan.riera@us.af.mil::9751de26-d3f1-493c-89f8-c95175f1ad02" providerId="AD" clId="Web-{F20CF753-032F-422A-AA3A-F990C7E07146}" dt="2023-01-04T16:53:38.660" v="33" actId="1076"/>
          <ac:spMkLst>
            <pc:docMk/>
            <pc:sldMk cId="4195055477" sldId="264"/>
            <ac:spMk id="7" creationId="{00000000-0000-0000-0000-000000000000}"/>
          </ac:spMkLst>
        </pc:spChg>
        <pc:picChg chg="mod">
          <ac:chgData name="RIERA, JONATHAN D TSgt USAF AMC 423 TRS/DOLA" userId="S::jonathan.riera@us.af.mil::9751de26-d3f1-493c-89f8-c95175f1ad02" providerId="AD" clId="Web-{F20CF753-032F-422A-AA3A-F990C7E07146}" dt="2023-01-04T16:53:44.067" v="34" actId="1076"/>
          <ac:picMkLst>
            <pc:docMk/>
            <pc:sldMk cId="4195055477" sldId="264"/>
            <ac:picMk id="1026" creationId="{00000000-0000-0000-0000-000000000000}"/>
          </ac:picMkLst>
        </pc:picChg>
      </pc:sldChg>
      <pc:sldChg chg="modSp mod setBg">
        <pc:chgData name="RIERA, JONATHAN D TSgt USAF AMC 423 TRS/DOLA" userId="S::jonathan.riera@us.af.mil::9751de26-d3f1-493c-89f8-c95175f1ad02" providerId="AD" clId="Web-{F20CF753-032F-422A-AA3A-F990C7E07146}" dt="2023-01-04T16:56:02.778" v="45" actId="1076"/>
        <pc:sldMkLst>
          <pc:docMk/>
          <pc:sldMk cId="3256740941" sldId="265"/>
        </pc:sldMkLst>
        <pc:spChg chg="mod">
          <ac:chgData name="RIERA, JONATHAN D TSgt USAF AMC 423 TRS/DOLA" userId="S::jonathan.riera@us.af.mil::9751de26-d3f1-493c-89f8-c95175f1ad02" providerId="AD" clId="Web-{F20CF753-032F-422A-AA3A-F990C7E07146}" dt="2023-01-04T16:56:02.778" v="45" actId="1076"/>
          <ac:spMkLst>
            <pc:docMk/>
            <pc:sldMk cId="3256740941" sldId="265"/>
            <ac:spMk id="49" creationId="{00000000-0000-0000-0000-000000000000}"/>
          </ac:spMkLst>
        </pc:spChg>
        <pc:picChg chg="mod">
          <ac:chgData name="RIERA, JONATHAN D TSgt USAF AMC 423 TRS/DOLA" userId="S::jonathan.riera@us.af.mil::9751de26-d3f1-493c-89f8-c95175f1ad02" providerId="AD" clId="Web-{F20CF753-032F-422A-AA3A-F990C7E07146}" dt="2023-01-04T16:55:55.309" v="44" actId="1076"/>
          <ac:picMkLst>
            <pc:docMk/>
            <pc:sldMk cId="3256740941" sldId="265"/>
            <ac:picMk id="5123" creationId="{00000000-0000-0000-0000-000000000000}"/>
          </ac:picMkLst>
        </pc:picChg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2465910533" sldId="266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2844516369" sldId="267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732901160" sldId="268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144331648" sldId="269"/>
        </pc:sldMkLst>
      </pc:sldChg>
      <pc:sldChg chg="modSp mod setBg">
        <pc:chgData name="RIERA, JONATHAN D TSgt USAF AMC 423 TRS/DOLA" userId="S::jonathan.riera@us.af.mil::9751de26-d3f1-493c-89f8-c95175f1ad02" providerId="AD" clId="Web-{F20CF753-032F-422A-AA3A-F990C7E07146}" dt="2023-01-04T16:56:28.624" v="46" actId="1076"/>
        <pc:sldMkLst>
          <pc:docMk/>
          <pc:sldMk cId="1886881215" sldId="270"/>
        </pc:sldMkLst>
        <pc:spChg chg="mod">
          <ac:chgData name="RIERA, JONATHAN D TSgt USAF AMC 423 TRS/DOLA" userId="S::jonathan.riera@us.af.mil::9751de26-d3f1-493c-89f8-c95175f1ad02" providerId="AD" clId="Web-{F20CF753-032F-422A-AA3A-F990C7E07146}" dt="2023-01-04T16:56:28.624" v="46" actId="1076"/>
          <ac:spMkLst>
            <pc:docMk/>
            <pc:sldMk cId="1886881215" sldId="270"/>
            <ac:spMk id="4" creationId="{00000000-0000-0000-0000-000000000000}"/>
          </ac:spMkLst>
        </pc:spChg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4092184681" sldId="271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2962223799" sldId="272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2741771634" sldId="273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1775738401" sldId="275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3239483382" sldId="276"/>
        </pc:sldMkLst>
      </pc:sldChg>
      <pc:sldChg chg="modSp mod setBg">
        <pc:chgData name="RIERA, JONATHAN D TSgt USAF AMC 423 TRS/DOLA" userId="S::jonathan.riera@us.af.mil::9751de26-d3f1-493c-89f8-c95175f1ad02" providerId="AD" clId="Web-{F20CF753-032F-422A-AA3A-F990C7E07146}" dt="2023-01-04T16:54:29.757" v="39" actId="1076"/>
        <pc:sldMkLst>
          <pc:docMk/>
          <pc:sldMk cId="2713598196" sldId="284"/>
        </pc:sldMkLst>
        <pc:spChg chg="mod">
          <ac:chgData name="RIERA, JONATHAN D TSgt USAF AMC 423 TRS/DOLA" userId="S::jonathan.riera@us.af.mil::9751de26-d3f1-493c-89f8-c95175f1ad02" providerId="AD" clId="Web-{F20CF753-032F-422A-AA3A-F990C7E07146}" dt="2023-01-04T16:54:14.506" v="37" actId="1076"/>
          <ac:spMkLst>
            <pc:docMk/>
            <pc:sldMk cId="2713598196" sldId="284"/>
            <ac:spMk id="16" creationId="{00000000-0000-0000-0000-000000000000}"/>
          </ac:spMkLst>
        </pc:spChg>
        <pc:picChg chg="mod">
          <ac:chgData name="RIERA, JONATHAN D TSgt USAF AMC 423 TRS/DOLA" userId="S::jonathan.riera@us.af.mil::9751de26-d3f1-493c-89f8-c95175f1ad02" providerId="AD" clId="Web-{F20CF753-032F-422A-AA3A-F990C7E07146}" dt="2023-01-04T16:54:29.757" v="39" actId="1076"/>
          <ac:picMkLst>
            <pc:docMk/>
            <pc:sldMk cId="2713598196" sldId="284"/>
            <ac:picMk id="21" creationId="{00000000-0000-0000-0000-000000000000}"/>
          </ac:picMkLst>
        </pc:picChg>
      </pc:sldChg>
      <pc:sldChg chg="modSp mod setBg">
        <pc:chgData name="RIERA, JONATHAN D TSgt USAF AMC 423 TRS/DOLA" userId="S::jonathan.riera@us.af.mil::9751de26-d3f1-493c-89f8-c95175f1ad02" providerId="AD" clId="Web-{F20CF753-032F-422A-AA3A-F990C7E07146}" dt="2023-01-04T16:54:53.743" v="42" actId="1076"/>
        <pc:sldMkLst>
          <pc:docMk/>
          <pc:sldMk cId="2422193935" sldId="285"/>
        </pc:sldMkLst>
        <pc:spChg chg="mod">
          <ac:chgData name="RIERA, JONATHAN D TSgt USAF AMC 423 TRS/DOLA" userId="S::jonathan.riera@us.af.mil::9751de26-d3f1-493c-89f8-c95175f1ad02" providerId="AD" clId="Web-{F20CF753-032F-422A-AA3A-F990C7E07146}" dt="2023-01-04T16:54:36.929" v="40" actId="1076"/>
          <ac:spMkLst>
            <pc:docMk/>
            <pc:sldMk cId="2422193935" sldId="285"/>
            <ac:spMk id="16" creationId="{00000000-0000-0000-0000-000000000000}"/>
          </ac:spMkLst>
        </pc:spChg>
        <pc:picChg chg="mod">
          <ac:chgData name="RIERA, JONATHAN D TSgt USAF AMC 423 TRS/DOLA" userId="S::jonathan.riera@us.af.mil::9751de26-d3f1-493c-89f8-c95175f1ad02" providerId="AD" clId="Web-{F20CF753-032F-422A-AA3A-F990C7E07146}" dt="2023-01-04T16:54:48.446" v="41" actId="1076"/>
          <ac:picMkLst>
            <pc:docMk/>
            <pc:sldMk cId="2422193935" sldId="285"/>
            <ac:picMk id="11" creationId="{00000000-0000-0000-0000-000000000000}"/>
          </ac:picMkLst>
        </pc:picChg>
        <pc:picChg chg="mod">
          <ac:chgData name="RIERA, JONATHAN D TSgt USAF AMC 423 TRS/DOLA" userId="S::jonathan.riera@us.af.mil::9751de26-d3f1-493c-89f8-c95175f1ad02" providerId="AD" clId="Web-{F20CF753-032F-422A-AA3A-F990C7E07146}" dt="2023-01-04T16:54:53.743" v="42" actId="1076"/>
          <ac:picMkLst>
            <pc:docMk/>
            <pc:sldMk cId="2422193935" sldId="285"/>
            <ac:picMk id="1028" creationId="{00000000-0000-0000-0000-000000000000}"/>
          </ac:picMkLst>
        </pc:picChg>
      </pc:sldChg>
      <pc:sldChg chg="modSp mod setBg">
        <pc:chgData name="RIERA, JONATHAN D TSgt USAF AMC 423 TRS/DOLA" userId="S::jonathan.riera@us.af.mil::9751de26-d3f1-493c-89f8-c95175f1ad02" providerId="AD" clId="Web-{F20CF753-032F-422A-AA3A-F990C7E07146}" dt="2023-01-04T16:55:46.418" v="43" actId="1076"/>
        <pc:sldMkLst>
          <pc:docMk/>
          <pc:sldMk cId="1626699864" sldId="286"/>
        </pc:sldMkLst>
        <pc:spChg chg="mod">
          <ac:chgData name="RIERA, JONATHAN D TSgt USAF AMC 423 TRS/DOLA" userId="S::jonathan.riera@us.af.mil::9751de26-d3f1-493c-89f8-c95175f1ad02" providerId="AD" clId="Web-{F20CF753-032F-422A-AA3A-F990C7E07146}" dt="2023-01-04T16:55:46.418" v="43" actId="1076"/>
          <ac:spMkLst>
            <pc:docMk/>
            <pc:sldMk cId="1626699864" sldId="286"/>
            <ac:spMk id="16" creationId="{00000000-0000-0000-0000-000000000000}"/>
          </ac:spMkLst>
        </pc:spChg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2273152389" sldId="287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166777023" sldId="288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3985654463" sldId="290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1564769658" sldId="292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3373404039" sldId="294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2004112055" sldId="295"/>
        </pc:sldMkLst>
      </pc:sldChg>
      <pc:sldChg chg="mod setBg setFolMasterObjs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3111623532" sldId="296"/>
        </pc:sldMkLst>
      </pc:sldChg>
      <pc:sldChg chg="mod setBg setFolMasterObjs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2983798854" sldId="297"/>
        </pc:sldMkLst>
      </pc:sldChg>
      <pc:sldChg chg="mod setBg setFolMasterObjs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2328266843" sldId="298"/>
        </pc:sldMkLst>
      </pc:sldChg>
      <pc:sldChg chg="mod setBg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969920876" sldId="299"/>
        </pc:sldMkLst>
      </pc:sldChg>
      <pc:sldChg chg="mod setBg setFolMasterObjs">
        <pc:chgData name="RIERA, JONATHAN D TSgt USAF AMC 423 TRS/DOLA" userId="S::jonathan.riera@us.af.mil::9751de26-d3f1-493c-89f8-c95175f1ad02" providerId="AD" clId="Web-{F20CF753-032F-422A-AA3A-F990C7E07146}" dt="2023-01-04T16:53:16.893" v="32"/>
        <pc:sldMkLst>
          <pc:docMk/>
          <pc:sldMk cId="3957653906" sldId="300"/>
        </pc:sldMkLst>
      </pc:sldChg>
      <pc:sldMasterChg chg="mod setBg modSldLayout">
        <pc:chgData name="RIERA, JONATHAN D TSgt USAF AMC 423 TRS/DOLA" userId="S::jonathan.riera@us.af.mil::9751de26-d3f1-493c-89f8-c95175f1ad02" providerId="AD" clId="Web-{F20CF753-032F-422A-AA3A-F990C7E07146}" dt="2023-01-04T16:53:16.893" v="32"/>
        <pc:sldMasterMkLst>
          <pc:docMk/>
          <pc:sldMasterMk cId="158794843" sldId="2147483732"/>
        </pc:sldMasterMkLst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362974083" sldId="2147483692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1192676088" sldId="2147483693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3753864432" sldId="2147483694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2083430565" sldId="2147483695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4413573" sldId="2147483696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45241581" sldId="2147483697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3382641947" sldId="2147483733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1697243073" sldId="2147483734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3942584741" sldId="2147483735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1292733638" sldId="2147483736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773134218" sldId="2147483737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1679753965" sldId="2147483738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1669857952" sldId="2147483739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181881273" sldId="2147483740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920808500" sldId="2147483741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2980023073" sldId="2147483742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1516276744" sldId="2147483743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3305084707" sldId="2147483744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1809148167" sldId="2147483745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528155785" sldId="2147483746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4072443504" sldId="2147483747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467631369" sldId="2147483748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343247044" sldId="2147483749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3144052732" sldId="2147483750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4032167147" sldId="2147483751"/>
          </pc:sldLayoutMkLst>
        </pc:sldLayoutChg>
        <pc:sldLayoutChg chg="mod">
          <pc:chgData name="RIERA, JONATHAN D TSgt USAF AMC 423 TRS/DOLA" userId="S::jonathan.riera@us.af.mil::9751de26-d3f1-493c-89f8-c95175f1ad02" providerId="AD" clId="Web-{F20CF753-032F-422A-AA3A-F990C7E07146}" dt="2023-01-04T16:53:16.893" v="32"/>
          <pc:sldLayoutMkLst>
            <pc:docMk/>
            <pc:sldMasterMk cId="158794843" sldId="2147483732"/>
            <pc:sldLayoutMk cId="3169502139" sldId="214748375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6FCD7-428A-42C8-AEED-607670988943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BCF5F1-188F-4C52-82A2-083528BAF9B3}">
      <dgm:prSet custT="1"/>
      <dgm:spPr>
        <a:xfrm>
          <a:off x="0" y="782769"/>
          <a:ext cx="4114800" cy="573127"/>
        </a:xfrm>
      </dgm:spPr>
      <dgm:t>
        <a:bodyPr/>
        <a:lstStyle/>
        <a:p>
          <a:pPr algn="ctr" rtl="0"/>
          <a:r>
            <a:rPr lang="en-US" sz="2800" b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Terminology</a:t>
          </a:r>
        </a:p>
      </dgm:t>
    </dgm:pt>
    <dgm:pt modelId="{B94C228B-AE61-48B5-9092-919DF55AAC6E}" type="parTrans" cxnId="{ED510E3F-2B07-4F6D-8B38-4F39F75211AF}">
      <dgm:prSet/>
      <dgm:spPr/>
      <dgm:t>
        <a:bodyPr/>
        <a:lstStyle/>
        <a:p>
          <a:endParaRPr lang="en-US" sz="2800"/>
        </a:p>
      </dgm:t>
    </dgm:pt>
    <dgm:pt modelId="{A52971BF-202D-4973-B4C8-1844E3E6B4E3}" type="sibTrans" cxnId="{ED510E3F-2B07-4F6D-8B38-4F39F75211AF}">
      <dgm:prSet/>
      <dgm:spPr/>
      <dgm:t>
        <a:bodyPr/>
        <a:lstStyle/>
        <a:p>
          <a:endParaRPr lang="en-US" sz="2800"/>
        </a:p>
      </dgm:t>
    </dgm:pt>
    <dgm:pt modelId="{190F252A-E5E3-4E25-8BE5-6567A651810C}">
      <dgm:prSet custT="1"/>
      <dgm:spPr>
        <a:xfrm>
          <a:off x="0" y="1364545"/>
          <a:ext cx="4114800" cy="573127"/>
        </a:xfrm>
      </dgm:spPr>
      <dgm:t>
        <a:bodyPr/>
        <a:lstStyle/>
        <a:p>
          <a:pPr algn="ctr" rtl="0"/>
          <a:r>
            <a:rPr lang="en-US" sz="2800" b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Weight and Balance Theories</a:t>
          </a:r>
        </a:p>
      </dgm:t>
    </dgm:pt>
    <dgm:pt modelId="{461C8D9E-6C34-4366-9BF5-EDAC7C872E46}" type="parTrans" cxnId="{414CC668-6D50-45FE-8A45-F8F4C26B8562}">
      <dgm:prSet/>
      <dgm:spPr/>
      <dgm:t>
        <a:bodyPr/>
        <a:lstStyle/>
        <a:p>
          <a:endParaRPr lang="en-US" sz="2800"/>
        </a:p>
      </dgm:t>
    </dgm:pt>
    <dgm:pt modelId="{545E17FA-C920-441E-979E-FB58CBFEF9CB}" type="sibTrans" cxnId="{414CC668-6D50-45FE-8A45-F8F4C26B8562}">
      <dgm:prSet/>
      <dgm:spPr/>
      <dgm:t>
        <a:bodyPr/>
        <a:lstStyle/>
        <a:p>
          <a:endParaRPr lang="en-US" sz="2800"/>
        </a:p>
      </dgm:t>
    </dgm:pt>
    <dgm:pt modelId="{9D366793-6B32-473F-B85C-F161E96FAB7E}">
      <dgm:prSet custT="1"/>
      <dgm:spPr>
        <a:xfrm>
          <a:off x="0" y="2528098"/>
          <a:ext cx="4114800" cy="573127"/>
        </a:xfrm>
      </dgm:spPr>
      <dgm:t>
        <a:bodyPr/>
        <a:lstStyle/>
        <a:p>
          <a:pPr algn="ctr" rtl="0"/>
          <a:r>
            <a:rPr lang="en-US" sz="2800" b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Load Planning</a:t>
          </a:r>
        </a:p>
      </dgm:t>
    </dgm:pt>
    <dgm:pt modelId="{EECECB45-8D80-4551-9CF1-9A4E284B3113}" type="parTrans" cxnId="{13559A0E-E6A4-4AA1-AE5D-5BE274FDF871}">
      <dgm:prSet/>
      <dgm:spPr/>
      <dgm:t>
        <a:bodyPr/>
        <a:lstStyle/>
        <a:p>
          <a:endParaRPr lang="en-US" sz="2800"/>
        </a:p>
      </dgm:t>
    </dgm:pt>
    <dgm:pt modelId="{C574E2E4-A687-4FD2-AB49-9F3BC29BF065}" type="sibTrans" cxnId="{13559A0E-E6A4-4AA1-AE5D-5BE274FDF871}">
      <dgm:prSet/>
      <dgm:spPr/>
      <dgm:t>
        <a:bodyPr/>
        <a:lstStyle/>
        <a:p>
          <a:endParaRPr lang="en-US" sz="2800"/>
        </a:p>
      </dgm:t>
    </dgm:pt>
    <dgm:pt modelId="{E32FD194-1F43-4F0A-AC4F-05CC850C6026}" type="pres">
      <dgm:prSet presAssocID="{AF46FCD7-428A-42C8-AEED-607670988943}" presName="Name0" presStyleCnt="0">
        <dgm:presLayoutVars>
          <dgm:dir/>
          <dgm:animLvl val="lvl"/>
          <dgm:resizeHandles val="exact"/>
        </dgm:presLayoutVars>
      </dgm:prSet>
      <dgm:spPr/>
    </dgm:pt>
    <dgm:pt modelId="{A93E52FE-C885-44E5-8BFB-24540A33225F}" type="pres">
      <dgm:prSet presAssocID="{9D366793-6B32-473F-B85C-F161E96FAB7E}" presName="boxAndChildren" presStyleCnt="0"/>
      <dgm:spPr/>
    </dgm:pt>
    <dgm:pt modelId="{83587BF1-A0F0-4F22-8D86-5AFE982587E4}" type="pres">
      <dgm:prSet presAssocID="{9D366793-6B32-473F-B85C-F161E96FAB7E}" presName="parentTextBox" presStyleLbl="node1" presStyleIdx="0" presStyleCnt="3"/>
      <dgm:spPr/>
    </dgm:pt>
    <dgm:pt modelId="{938BA9C8-455C-4F06-85A5-A4CB241CB521}" type="pres">
      <dgm:prSet presAssocID="{545E17FA-C920-441E-979E-FB58CBFEF9CB}" presName="sp" presStyleCnt="0"/>
      <dgm:spPr/>
    </dgm:pt>
    <dgm:pt modelId="{3391DA29-F622-48FB-B191-872ECF734CD9}" type="pres">
      <dgm:prSet presAssocID="{190F252A-E5E3-4E25-8BE5-6567A651810C}" presName="arrowAndChildren" presStyleCnt="0"/>
      <dgm:spPr/>
    </dgm:pt>
    <dgm:pt modelId="{CD9C4B2C-0309-491D-A2D8-4236D38A6284}" type="pres">
      <dgm:prSet presAssocID="{190F252A-E5E3-4E25-8BE5-6567A651810C}" presName="parentTextArrow" presStyleLbl="node1" presStyleIdx="1" presStyleCnt="3"/>
      <dgm:spPr/>
    </dgm:pt>
    <dgm:pt modelId="{7965788C-9F7C-4D4C-94A2-3C1C19DD8374}" type="pres">
      <dgm:prSet presAssocID="{A52971BF-202D-4973-B4C8-1844E3E6B4E3}" presName="sp" presStyleCnt="0"/>
      <dgm:spPr/>
    </dgm:pt>
    <dgm:pt modelId="{A85E5A05-80E1-4D8A-BE69-7DA5ADDD4E43}" type="pres">
      <dgm:prSet presAssocID="{2ABCF5F1-188F-4C52-82A2-083528BAF9B3}" presName="arrowAndChildren" presStyleCnt="0"/>
      <dgm:spPr/>
    </dgm:pt>
    <dgm:pt modelId="{CF47E209-850C-46D2-AC7F-7F08E6C94CC6}" type="pres">
      <dgm:prSet presAssocID="{2ABCF5F1-188F-4C52-82A2-083528BAF9B3}" presName="parentTextArrow" presStyleLbl="node1" presStyleIdx="2" presStyleCnt="3"/>
      <dgm:spPr/>
    </dgm:pt>
  </dgm:ptLst>
  <dgm:cxnLst>
    <dgm:cxn modelId="{13559A0E-E6A4-4AA1-AE5D-5BE274FDF871}" srcId="{AF46FCD7-428A-42C8-AEED-607670988943}" destId="{9D366793-6B32-473F-B85C-F161E96FAB7E}" srcOrd="2" destOrd="0" parTransId="{EECECB45-8D80-4551-9CF1-9A4E284B3113}" sibTransId="{C574E2E4-A687-4FD2-AB49-9F3BC29BF065}"/>
    <dgm:cxn modelId="{ED510E3F-2B07-4F6D-8B38-4F39F75211AF}" srcId="{AF46FCD7-428A-42C8-AEED-607670988943}" destId="{2ABCF5F1-188F-4C52-82A2-083528BAF9B3}" srcOrd="0" destOrd="0" parTransId="{B94C228B-AE61-48B5-9092-919DF55AAC6E}" sibTransId="{A52971BF-202D-4973-B4C8-1844E3E6B4E3}"/>
    <dgm:cxn modelId="{1849955C-7FD6-4FCD-A0DF-0FBC3BBAE804}" type="presOf" srcId="{2ABCF5F1-188F-4C52-82A2-083528BAF9B3}" destId="{CF47E209-850C-46D2-AC7F-7F08E6C94CC6}" srcOrd="0" destOrd="0" presId="urn:microsoft.com/office/officeart/2005/8/layout/process4"/>
    <dgm:cxn modelId="{42F82760-9912-4E78-90B7-B86FEE5E458F}" type="presOf" srcId="{AF46FCD7-428A-42C8-AEED-607670988943}" destId="{E32FD194-1F43-4F0A-AC4F-05CC850C6026}" srcOrd="0" destOrd="0" presId="urn:microsoft.com/office/officeart/2005/8/layout/process4"/>
    <dgm:cxn modelId="{414CC668-6D50-45FE-8A45-F8F4C26B8562}" srcId="{AF46FCD7-428A-42C8-AEED-607670988943}" destId="{190F252A-E5E3-4E25-8BE5-6567A651810C}" srcOrd="1" destOrd="0" parTransId="{461C8D9E-6C34-4366-9BF5-EDAC7C872E46}" sibTransId="{545E17FA-C920-441E-979E-FB58CBFEF9CB}"/>
    <dgm:cxn modelId="{07A80C52-7C58-427C-B19F-87728DC9260E}" type="presOf" srcId="{9D366793-6B32-473F-B85C-F161E96FAB7E}" destId="{83587BF1-A0F0-4F22-8D86-5AFE982587E4}" srcOrd="0" destOrd="0" presId="urn:microsoft.com/office/officeart/2005/8/layout/process4"/>
    <dgm:cxn modelId="{4D112FAD-43C4-4D8D-895A-AE741B391AF7}" type="presOf" srcId="{190F252A-E5E3-4E25-8BE5-6567A651810C}" destId="{CD9C4B2C-0309-491D-A2D8-4236D38A6284}" srcOrd="0" destOrd="0" presId="urn:microsoft.com/office/officeart/2005/8/layout/process4"/>
    <dgm:cxn modelId="{6547281C-5003-4C6C-89F3-6E31FF60D1E6}" type="presParOf" srcId="{E32FD194-1F43-4F0A-AC4F-05CC850C6026}" destId="{A93E52FE-C885-44E5-8BFB-24540A33225F}" srcOrd="0" destOrd="0" presId="urn:microsoft.com/office/officeart/2005/8/layout/process4"/>
    <dgm:cxn modelId="{8B11B8AA-8187-41AC-B601-F14131489B63}" type="presParOf" srcId="{A93E52FE-C885-44E5-8BFB-24540A33225F}" destId="{83587BF1-A0F0-4F22-8D86-5AFE982587E4}" srcOrd="0" destOrd="0" presId="urn:microsoft.com/office/officeart/2005/8/layout/process4"/>
    <dgm:cxn modelId="{55E62496-0014-43BD-B7DF-A380970A4CDF}" type="presParOf" srcId="{E32FD194-1F43-4F0A-AC4F-05CC850C6026}" destId="{938BA9C8-455C-4F06-85A5-A4CB241CB521}" srcOrd="1" destOrd="0" presId="urn:microsoft.com/office/officeart/2005/8/layout/process4"/>
    <dgm:cxn modelId="{F802B755-EC82-483E-BEC8-92AD796282EA}" type="presParOf" srcId="{E32FD194-1F43-4F0A-AC4F-05CC850C6026}" destId="{3391DA29-F622-48FB-B191-872ECF734CD9}" srcOrd="2" destOrd="0" presId="urn:microsoft.com/office/officeart/2005/8/layout/process4"/>
    <dgm:cxn modelId="{F7BFE39D-1D09-4008-AEB0-22898622BA65}" type="presParOf" srcId="{3391DA29-F622-48FB-B191-872ECF734CD9}" destId="{CD9C4B2C-0309-491D-A2D8-4236D38A6284}" srcOrd="0" destOrd="0" presId="urn:microsoft.com/office/officeart/2005/8/layout/process4"/>
    <dgm:cxn modelId="{327EDACC-9F4C-47CA-8E8D-3BDBDF06406D}" type="presParOf" srcId="{E32FD194-1F43-4F0A-AC4F-05CC850C6026}" destId="{7965788C-9F7C-4D4C-94A2-3C1C19DD8374}" srcOrd="3" destOrd="0" presId="urn:microsoft.com/office/officeart/2005/8/layout/process4"/>
    <dgm:cxn modelId="{682326F7-343F-48F8-82A7-656E4907F883}" type="presParOf" srcId="{E32FD194-1F43-4F0A-AC4F-05CC850C6026}" destId="{A85E5A05-80E1-4D8A-BE69-7DA5ADDD4E43}" srcOrd="4" destOrd="0" presId="urn:microsoft.com/office/officeart/2005/8/layout/process4"/>
    <dgm:cxn modelId="{8ECAE2E0-AEC1-4E1A-9C67-3A45D9CCAB03}" type="presParOf" srcId="{A85E5A05-80E1-4D8A-BE69-7DA5ADDD4E43}" destId="{CF47E209-850C-46D2-AC7F-7F08E6C94CC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46FCD7-428A-42C8-AEED-607670988943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BCF5F1-188F-4C52-82A2-083528BAF9B3}">
      <dgm:prSet custT="1"/>
      <dgm:spPr>
        <a:xfrm>
          <a:off x="0" y="782769"/>
          <a:ext cx="4114800" cy="573127"/>
        </a:xfrm>
      </dgm:spPr>
      <dgm:t>
        <a:bodyPr/>
        <a:lstStyle/>
        <a:p>
          <a:pPr algn="ctr" rtl="0"/>
          <a:r>
            <a:rPr lang="en-US" sz="2800" b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Terminology</a:t>
          </a:r>
        </a:p>
      </dgm:t>
    </dgm:pt>
    <dgm:pt modelId="{B94C228B-AE61-48B5-9092-919DF55AAC6E}" type="parTrans" cxnId="{ED510E3F-2B07-4F6D-8B38-4F39F75211AF}">
      <dgm:prSet/>
      <dgm:spPr/>
      <dgm:t>
        <a:bodyPr/>
        <a:lstStyle/>
        <a:p>
          <a:endParaRPr lang="en-US" sz="2800"/>
        </a:p>
      </dgm:t>
    </dgm:pt>
    <dgm:pt modelId="{A52971BF-202D-4973-B4C8-1844E3E6B4E3}" type="sibTrans" cxnId="{ED510E3F-2B07-4F6D-8B38-4F39F75211AF}">
      <dgm:prSet/>
      <dgm:spPr/>
      <dgm:t>
        <a:bodyPr/>
        <a:lstStyle/>
        <a:p>
          <a:endParaRPr lang="en-US" sz="2800"/>
        </a:p>
      </dgm:t>
    </dgm:pt>
    <dgm:pt modelId="{190F252A-E5E3-4E25-8BE5-6567A651810C}">
      <dgm:prSet custT="1"/>
      <dgm:spPr>
        <a:xfrm>
          <a:off x="0" y="1364545"/>
          <a:ext cx="4114800" cy="573127"/>
        </a:xfrm>
      </dgm:spPr>
      <dgm:t>
        <a:bodyPr/>
        <a:lstStyle/>
        <a:p>
          <a:pPr algn="ctr" rtl="0"/>
          <a:r>
            <a:rPr lang="en-US" sz="2800" b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Weight and Balance Theories</a:t>
          </a:r>
        </a:p>
      </dgm:t>
    </dgm:pt>
    <dgm:pt modelId="{461C8D9E-6C34-4366-9BF5-EDAC7C872E46}" type="parTrans" cxnId="{414CC668-6D50-45FE-8A45-F8F4C26B8562}">
      <dgm:prSet/>
      <dgm:spPr/>
      <dgm:t>
        <a:bodyPr/>
        <a:lstStyle/>
        <a:p>
          <a:endParaRPr lang="en-US" sz="2800"/>
        </a:p>
      </dgm:t>
    </dgm:pt>
    <dgm:pt modelId="{545E17FA-C920-441E-979E-FB58CBFEF9CB}" type="sibTrans" cxnId="{414CC668-6D50-45FE-8A45-F8F4C26B8562}">
      <dgm:prSet/>
      <dgm:spPr/>
      <dgm:t>
        <a:bodyPr/>
        <a:lstStyle/>
        <a:p>
          <a:endParaRPr lang="en-US" sz="2800"/>
        </a:p>
      </dgm:t>
    </dgm:pt>
    <dgm:pt modelId="{9D366793-6B32-473F-B85C-F161E96FAB7E}">
      <dgm:prSet custT="1"/>
      <dgm:spPr>
        <a:xfrm>
          <a:off x="0" y="2528098"/>
          <a:ext cx="4114800" cy="573127"/>
        </a:xfrm>
      </dgm:spPr>
      <dgm:t>
        <a:bodyPr/>
        <a:lstStyle/>
        <a:p>
          <a:pPr algn="ctr" rtl="0"/>
          <a:r>
            <a:rPr lang="en-US" sz="2800" b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Load Planning</a:t>
          </a:r>
        </a:p>
      </dgm:t>
    </dgm:pt>
    <dgm:pt modelId="{EECECB45-8D80-4551-9CF1-9A4E284B3113}" type="parTrans" cxnId="{13559A0E-E6A4-4AA1-AE5D-5BE274FDF871}">
      <dgm:prSet/>
      <dgm:spPr/>
      <dgm:t>
        <a:bodyPr/>
        <a:lstStyle/>
        <a:p>
          <a:endParaRPr lang="en-US" sz="2800"/>
        </a:p>
      </dgm:t>
    </dgm:pt>
    <dgm:pt modelId="{C574E2E4-A687-4FD2-AB49-9F3BC29BF065}" type="sibTrans" cxnId="{13559A0E-E6A4-4AA1-AE5D-5BE274FDF871}">
      <dgm:prSet/>
      <dgm:spPr/>
      <dgm:t>
        <a:bodyPr/>
        <a:lstStyle/>
        <a:p>
          <a:endParaRPr lang="en-US" sz="2800"/>
        </a:p>
      </dgm:t>
    </dgm:pt>
    <dgm:pt modelId="{E32FD194-1F43-4F0A-AC4F-05CC850C6026}" type="pres">
      <dgm:prSet presAssocID="{AF46FCD7-428A-42C8-AEED-607670988943}" presName="Name0" presStyleCnt="0">
        <dgm:presLayoutVars>
          <dgm:dir/>
          <dgm:animLvl val="lvl"/>
          <dgm:resizeHandles val="exact"/>
        </dgm:presLayoutVars>
      </dgm:prSet>
      <dgm:spPr/>
    </dgm:pt>
    <dgm:pt modelId="{A93E52FE-C885-44E5-8BFB-24540A33225F}" type="pres">
      <dgm:prSet presAssocID="{9D366793-6B32-473F-B85C-F161E96FAB7E}" presName="boxAndChildren" presStyleCnt="0"/>
      <dgm:spPr/>
    </dgm:pt>
    <dgm:pt modelId="{83587BF1-A0F0-4F22-8D86-5AFE982587E4}" type="pres">
      <dgm:prSet presAssocID="{9D366793-6B32-473F-B85C-F161E96FAB7E}" presName="parentTextBox" presStyleLbl="node1" presStyleIdx="0" presStyleCnt="3"/>
      <dgm:spPr/>
    </dgm:pt>
    <dgm:pt modelId="{938BA9C8-455C-4F06-85A5-A4CB241CB521}" type="pres">
      <dgm:prSet presAssocID="{545E17FA-C920-441E-979E-FB58CBFEF9CB}" presName="sp" presStyleCnt="0"/>
      <dgm:spPr/>
    </dgm:pt>
    <dgm:pt modelId="{3391DA29-F622-48FB-B191-872ECF734CD9}" type="pres">
      <dgm:prSet presAssocID="{190F252A-E5E3-4E25-8BE5-6567A651810C}" presName="arrowAndChildren" presStyleCnt="0"/>
      <dgm:spPr/>
    </dgm:pt>
    <dgm:pt modelId="{CD9C4B2C-0309-491D-A2D8-4236D38A6284}" type="pres">
      <dgm:prSet presAssocID="{190F252A-E5E3-4E25-8BE5-6567A651810C}" presName="parentTextArrow" presStyleLbl="node1" presStyleIdx="1" presStyleCnt="3"/>
      <dgm:spPr/>
    </dgm:pt>
    <dgm:pt modelId="{7965788C-9F7C-4D4C-94A2-3C1C19DD8374}" type="pres">
      <dgm:prSet presAssocID="{A52971BF-202D-4973-B4C8-1844E3E6B4E3}" presName="sp" presStyleCnt="0"/>
      <dgm:spPr/>
    </dgm:pt>
    <dgm:pt modelId="{A85E5A05-80E1-4D8A-BE69-7DA5ADDD4E43}" type="pres">
      <dgm:prSet presAssocID="{2ABCF5F1-188F-4C52-82A2-083528BAF9B3}" presName="arrowAndChildren" presStyleCnt="0"/>
      <dgm:spPr/>
    </dgm:pt>
    <dgm:pt modelId="{CF47E209-850C-46D2-AC7F-7F08E6C94CC6}" type="pres">
      <dgm:prSet presAssocID="{2ABCF5F1-188F-4C52-82A2-083528BAF9B3}" presName="parentTextArrow" presStyleLbl="node1" presStyleIdx="2" presStyleCnt="3"/>
      <dgm:spPr/>
    </dgm:pt>
  </dgm:ptLst>
  <dgm:cxnLst>
    <dgm:cxn modelId="{13559A0E-E6A4-4AA1-AE5D-5BE274FDF871}" srcId="{AF46FCD7-428A-42C8-AEED-607670988943}" destId="{9D366793-6B32-473F-B85C-F161E96FAB7E}" srcOrd="2" destOrd="0" parTransId="{EECECB45-8D80-4551-9CF1-9A4E284B3113}" sibTransId="{C574E2E4-A687-4FD2-AB49-9F3BC29BF065}"/>
    <dgm:cxn modelId="{ED510E3F-2B07-4F6D-8B38-4F39F75211AF}" srcId="{AF46FCD7-428A-42C8-AEED-607670988943}" destId="{2ABCF5F1-188F-4C52-82A2-083528BAF9B3}" srcOrd="0" destOrd="0" parTransId="{B94C228B-AE61-48B5-9092-919DF55AAC6E}" sibTransId="{A52971BF-202D-4973-B4C8-1844E3E6B4E3}"/>
    <dgm:cxn modelId="{1849955C-7FD6-4FCD-A0DF-0FBC3BBAE804}" type="presOf" srcId="{2ABCF5F1-188F-4C52-82A2-083528BAF9B3}" destId="{CF47E209-850C-46D2-AC7F-7F08E6C94CC6}" srcOrd="0" destOrd="0" presId="urn:microsoft.com/office/officeart/2005/8/layout/process4"/>
    <dgm:cxn modelId="{42F82760-9912-4E78-90B7-B86FEE5E458F}" type="presOf" srcId="{AF46FCD7-428A-42C8-AEED-607670988943}" destId="{E32FD194-1F43-4F0A-AC4F-05CC850C6026}" srcOrd="0" destOrd="0" presId="urn:microsoft.com/office/officeart/2005/8/layout/process4"/>
    <dgm:cxn modelId="{414CC668-6D50-45FE-8A45-F8F4C26B8562}" srcId="{AF46FCD7-428A-42C8-AEED-607670988943}" destId="{190F252A-E5E3-4E25-8BE5-6567A651810C}" srcOrd="1" destOrd="0" parTransId="{461C8D9E-6C34-4366-9BF5-EDAC7C872E46}" sibTransId="{545E17FA-C920-441E-979E-FB58CBFEF9CB}"/>
    <dgm:cxn modelId="{07A80C52-7C58-427C-B19F-87728DC9260E}" type="presOf" srcId="{9D366793-6B32-473F-B85C-F161E96FAB7E}" destId="{83587BF1-A0F0-4F22-8D86-5AFE982587E4}" srcOrd="0" destOrd="0" presId="urn:microsoft.com/office/officeart/2005/8/layout/process4"/>
    <dgm:cxn modelId="{4D112FAD-43C4-4D8D-895A-AE741B391AF7}" type="presOf" srcId="{190F252A-E5E3-4E25-8BE5-6567A651810C}" destId="{CD9C4B2C-0309-491D-A2D8-4236D38A6284}" srcOrd="0" destOrd="0" presId="urn:microsoft.com/office/officeart/2005/8/layout/process4"/>
    <dgm:cxn modelId="{6547281C-5003-4C6C-89F3-6E31FF60D1E6}" type="presParOf" srcId="{E32FD194-1F43-4F0A-AC4F-05CC850C6026}" destId="{A93E52FE-C885-44E5-8BFB-24540A33225F}" srcOrd="0" destOrd="0" presId="urn:microsoft.com/office/officeart/2005/8/layout/process4"/>
    <dgm:cxn modelId="{8B11B8AA-8187-41AC-B601-F14131489B63}" type="presParOf" srcId="{A93E52FE-C885-44E5-8BFB-24540A33225F}" destId="{83587BF1-A0F0-4F22-8D86-5AFE982587E4}" srcOrd="0" destOrd="0" presId="urn:microsoft.com/office/officeart/2005/8/layout/process4"/>
    <dgm:cxn modelId="{55E62496-0014-43BD-B7DF-A380970A4CDF}" type="presParOf" srcId="{E32FD194-1F43-4F0A-AC4F-05CC850C6026}" destId="{938BA9C8-455C-4F06-85A5-A4CB241CB521}" srcOrd="1" destOrd="0" presId="urn:microsoft.com/office/officeart/2005/8/layout/process4"/>
    <dgm:cxn modelId="{F802B755-EC82-483E-BEC8-92AD796282EA}" type="presParOf" srcId="{E32FD194-1F43-4F0A-AC4F-05CC850C6026}" destId="{3391DA29-F622-48FB-B191-872ECF734CD9}" srcOrd="2" destOrd="0" presId="urn:microsoft.com/office/officeart/2005/8/layout/process4"/>
    <dgm:cxn modelId="{F7BFE39D-1D09-4008-AEB0-22898622BA65}" type="presParOf" srcId="{3391DA29-F622-48FB-B191-872ECF734CD9}" destId="{CD9C4B2C-0309-491D-A2D8-4236D38A6284}" srcOrd="0" destOrd="0" presId="urn:microsoft.com/office/officeart/2005/8/layout/process4"/>
    <dgm:cxn modelId="{327EDACC-9F4C-47CA-8E8D-3BDBDF06406D}" type="presParOf" srcId="{E32FD194-1F43-4F0A-AC4F-05CC850C6026}" destId="{7965788C-9F7C-4D4C-94A2-3C1C19DD8374}" srcOrd="3" destOrd="0" presId="urn:microsoft.com/office/officeart/2005/8/layout/process4"/>
    <dgm:cxn modelId="{682326F7-343F-48F8-82A7-656E4907F883}" type="presParOf" srcId="{E32FD194-1F43-4F0A-AC4F-05CC850C6026}" destId="{A85E5A05-80E1-4D8A-BE69-7DA5ADDD4E43}" srcOrd="4" destOrd="0" presId="urn:microsoft.com/office/officeart/2005/8/layout/process4"/>
    <dgm:cxn modelId="{8ECAE2E0-AEC1-4E1A-9C67-3A45D9CCAB03}" type="presParOf" srcId="{A85E5A05-80E1-4D8A-BE69-7DA5ADDD4E43}" destId="{CF47E209-850C-46D2-AC7F-7F08E6C94CC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87BF1-A0F0-4F22-8D86-5AFE982587E4}">
      <dsp:nvSpPr>
        <dsp:cNvPr id="0" name=""/>
        <dsp:cNvSpPr/>
      </dsp:nvSpPr>
      <dsp:spPr>
        <a:xfrm>
          <a:off x="0" y="2475013"/>
          <a:ext cx="7710616" cy="8123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Load Planning</a:t>
          </a:r>
        </a:p>
      </dsp:txBody>
      <dsp:txXfrm>
        <a:off x="0" y="2475013"/>
        <a:ext cx="7710616" cy="812354"/>
      </dsp:txXfrm>
    </dsp:sp>
    <dsp:sp modelId="{CD9C4B2C-0309-491D-A2D8-4236D38A6284}">
      <dsp:nvSpPr>
        <dsp:cNvPr id="0" name=""/>
        <dsp:cNvSpPr/>
      </dsp:nvSpPr>
      <dsp:spPr>
        <a:xfrm rot="10800000">
          <a:off x="0" y="1237797"/>
          <a:ext cx="7710616" cy="1249401"/>
        </a:xfrm>
        <a:prstGeom prst="upArrowCallout">
          <a:avLst/>
        </a:prstGeom>
        <a:solidFill>
          <a:schemeClr val="accent5">
            <a:hueOff val="-119936"/>
            <a:satOff val="-4449"/>
            <a:lumOff val="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Weight and Balance Theories</a:t>
          </a:r>
        </a:p>
      </dsp:txBody>
      <dsp:txXfrm rot="10800000">
        <a:off x="0" y="1237797"/>
        <a:ext cx="7710616" cy="811823"/>
      </dsp:txXfrm>
    </dsp:sp>
    <dsp:sp modelId="{CF47E209-850C-46D2-AC7F-7F08E6C94CC6}">
      <dsp:nvSpPr>
        <dsp:cNvPr id="0" name=""/>
        <dsp:cNvSpPr/>
      </dsp:nvSpPr>
      <dsp:spPr>
        <a:xfrm rot="10800000">
          <a:off x="0" y="581"/>
          <a:ext cx="7710616" cy="1249401"/>
        </a:xfrm>
        <a:prstGeom prst="upArrowCallout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Terminology</a:t>
          </a:r>
        </a:p>
      </dsp:txBody>
      <dsp:txXfrm rot="10800000">
        <a:off x="0" y="581"/>
        <a:ext cx="7710616" cy="811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87BF1-A0F0-4F22-8D86-5AFE982587E4}">
      <dsp:nvSpPr>
        <dsp:cNvPr id="0" name=""/>
        <dsp:cNvSpPr/>
      </dsp:nvSpPr>
      <dsp:spPr>
        <a:xfrm>
          <a:off x="0" y="2475013"/>
          <a:ext cx="7710616" cy="8123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Load Planning</a:t>
          </a:r>
        </a:p>
      </dsp:txBody>
      <dsp:txXfrm>
        <a:off x="0" y="2475013"/>
        <a:ext cx="7710616" cy="812354"/>
      </dsp:txXfrm>
    </dsp:sp>
    <dsp:sp modelId="{CD9C4B2C-0309-491D-A2D8-4236D38A6284}">
      <dsp:nvSpPr>
        <dsp:cNvPr id="0" name=""/>
        <dsp:cNvSpPr/>
      </dsp:nvSpPr>
      <dsp:spPr>
        <a:xfrm rot="10800000">
          <a:off x="0" y="1237797"/>
          <a:ext cx="7710616" cy="1249401"/>
        </a:xfrm>
        <a:prstGeom prst="upArrowCallout">
          <a:avLst/>
        </a:prstGeom>
        <a:solidFill>
          <a:schemeClr val="accent5">
            <a:hueOff val="-119936"/>
            <a:satOff val="-4449"/>
            <a:lumOff val="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Weight and Balance Theories</a:t>
          </a:r>
        </a:p>
      </dsp:txBody>
      <dsp:txXfrm rot="10800000">
        <a:off x="0" y="1237797"/>
        <a:ext cx="7710616" cy="811823"/>
      </dsp:txXfrm>
    </dsp:sp>
    <dsp:sp modelId="{CF47E209-850C-46D2-AC7F-7F08E6C94CC6}">
      <dsp:nvSpPr>
        <dsp:cNvPr id="0" name=""/>
        <dsp:cNvSpPr/>
      </dsp:nvSpPr>
      <dsp:spPr>
        <a:xfrm rot="10800000">
          <a:off x="0" y="581"/>
          <a:ext cx="7710616" cy="1249401"/>
        </a:xfrm>
        <a:prstGeom prst="upArrowCallout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Terminology</a:t>
          </a:r>
        </a:p>
      </dsp:txBody>
      <dsp:txXfrm rot="10800000">
        <a:off x="0" y="581"/>
        <a:ext cx="7710616" cy="811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E3EAF5-7C6C-47C2-BDE0-3BAEC37F078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EDF96C-136D-45CE-AC24-A2E13FE90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CD2B-78AC-45D9-902F-0FCD1C598B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5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D684F-A238-4F65-A1C0-55B7BB692D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46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HAZMAT</a:t>
            </a:r>
            <a:r>
              <a:rPr lang="en-US" baseline="0" dirty="0"/>
              <a:t> classes go in depth on preparing/certifying hazardous materials.</a:t>
            </a:r>
          </a:p>
          <a:p>
            <a:endParaRPr lang="en-US" baseline="0" dirty="0"/>
          </a:p>
          <a:p>
            <a:r>
              <a:rPr lang="en-US" baseline="0" dirty="0"/>
              <a:t>Load planners must have familiarity with hazardous materials to ensure they are not mixing incompatible cargo on an aircraft.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D684F-A238-4F65-A1C0-55B7BB692D2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99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D684F-A238-4F65-A1C0-55B7BB692D2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18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this</a:t>
            </a:r>
            <a:r>
              <a:rPr lang="en-US" baseline="0" dirty="0"/>
              <a:t> class we give you the equipment files, in real world operations you may utilize one or both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D684F-A238-4F65-A1C0-55B7BB692D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91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D684F-A238-4F65-A1C0-55B7BB692D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46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D684F-A238-4F65-A1C0-55B7BB692D2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29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Prime mover not connected to vehicle.</a:t>
            </a:r>
          </a:p>
          <a:p>
            <a:r>
              <a:rPr lang="en-US" dirty="0"/>
              <a:t>Passengers within 30” of a pallet.</a:t>
            </a:r>
          </a:p>
          <a:p>
            <a:r>
              <a:rPr lang="en-US" dirty="0"/>
              <a:t>Improper</a:t>
            </a:r>
            <a:r>
              <a:rPr lang="en-US" baseline="0" dirty="0"/>
              <a:t> mix of logistics/aerial delivery pallets.</a:t>
            </a:r>
            <a:endParaRPr lang="en-US" dirty="0"/>
          </a:p>
          <a:p>
            <a:r>
              <a:rPr lang="en-US" dirty="0"/>
              <a:t>Vehicle behind pallets.</a:t>
            </a:r>
          </a:p>
          <a:p>
            <a:r>
              <a:rPr lang="en-US" dirty="0"/>
              <a:t>Vehicle</a:t>
            </a:r>
            <a:r>
              <a:rPr lang="en-US" baseline="0" dirty="0"/>
              <a:t> must face forward on the ramp so filler cap is on the high side of ramp.</a:t>
            </a:r>
          </a:p>
          <a:p>
            <a:r>
              <a:rPr lang="en-US" baseline="0" dirty="0"/>
              <a:t>C/G out of 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DF96C-136D-45CE-AC24-A2E13FE90D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03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D684F-A238-4F65-A1C0-55B7BB692D2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4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D684F-A238-4F65-A1C0-55B7BB692D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8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DF96C-136D-45CE-AC24-A2E13FE90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15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2900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D684F-A238-4F65-A1C0-55B7BB692D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3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D684F-A238-4F65-A1C0-55B7BB692D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14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Air Force Pamphlet 10-1403 provides standard planning ACLs</a:t>
            </a:r>
          </a:p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D684F-A238-4F65-A1C0-55B7BB692D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0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463L</a:t>
            </a:r>
            <a:r>
              <a:rPr lang="en-US" baseline="0" dirty="0"/>
              <a:t> Dimensions     108” x 88” x 2.25”</a:t>
            </a:r>
          </a:p>
          <a:p>
            <a:r>
              <a:rPr lang="en-US" baseline="0" dirty="0"/>
              <a:t>Usable Dimensions  104” x 84”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9590B-9AE1-4D92-ABCA-E92BF4A1DE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89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9590B-9AE1-4D92-ABCA-E92BF4A1DE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1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9590B-9AE1-4D92-ABCA-E92BF4A1DE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64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2638046"/>
            <a:ext cx="7729728" cy="31019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7504E915-6B28-4731-9EC1-9D6006B0E527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2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7" y="937260"/>
            <a:ext cx="6198489" cy="49834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BF47052C-5002-44BE-8651-A7DFD50ABEFE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84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48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3246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DDFB66-B0B3-44B7-800A-703B1BBC44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1557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37920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676401"/>
            <a:ext cx="50800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1"/>
            <a:ext cx="50800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3246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D0DE88-D88D-46F4-AC74-147D6D5766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435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6400" y="228601"/>
            <a:ext cx="11379200" cy="5902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3246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D9B8C98-2FC8-475A-809E-F2A052C41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63136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704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52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6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6"/>
            <a:ext cx="7729728" cy="3101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2EF25B35-DEEF-4BA7-BE66-BD7E68874350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43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0213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4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76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64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30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190A5DB7-3BB8-4CC0-8773-E626708D1A4E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8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4"/>
            <a:ext cx="4270247" cy="3101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53637321-08D9-46F6-B8EC-0479B2CB6878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3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5"/>
            <a:ext cx="4270248" cy="704087"/>
          </a:xfrm>
          <a:prstGeom prst="rect">
            <a:avLst/>
          </a:prstGeo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0"/>
            <a:ext cx="4253484" cy="2596776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270248" cy="704087"/>
          </a:xfrm>
          <a:prstGeom prst="rect">
            <a:avLst/>
          </a:prstGeo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9454CF99-95CC-4E18-BD88-9631B1DB2F81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3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9F8FBC06-6317-483C-B17A-2A8EBF8EBED5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5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F0231897-8462-476B-9728-B7A2A2CA7BFC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5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30"/>
            <a:ext cx="4486656" cy="1141497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BAB8E022-D3F4-4F8A-B951-F6F48104095E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9" cy="1134640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20"/>
            <a:ext cx="3794760" cy="2194037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BBC3154-9249-426D-98FE-AD6069A8CB3F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0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45789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solidFill>
                  <a:srgbClr val="99CCFF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Unrivaled Global Reach for America… ALWAYS!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57200"/>
            <a:ext cx="1524000" cy="127643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reflection stA="1000" endPos="65000" dist="508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57200"/>
            <a:ext cx="1047944" cy="10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4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0" y="2399489"/>
            <a:ext cx="9144000" cy="1143000"/>
          </a:xfrm>
          <a:prstGeom prst="rect">
            <a:avLst/>
          </a:prstGeom>
        </p:spPr>
        <p:txBody>
          <a:bodyPr lIns="90488" tIns="44450" rIns="90488" bIns="44450" anchor="ctr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spc="15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lnSpc>
                <a:spcPct val="100000"/>
              </a:lnSpc>
              <a:spcAft>
                <a:spcPct val="0"/>
              </a:spcAft>
            </a:pPr>
            <a:r>
              <a:rPr lang="en-US" sz="4000" b="1" cap="none" spc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AIRCRAFT LOAD PLANNING</a:t>
            </a:r>
          </a:p>
          <a:p>
            <a:pPr defTabSz="914400" fontAlgn="base">
              <a:lnSpc>
                <a:spcPct val="100000"/>
              </a:lnSpc>
              <a:spcAft>
                <a:spcPct val="0"/>
              </a:spcAft>
            </a:pPr>
            <a:r>
              <a:rPr lang="en-US" sz="4000" b="1" cap="none" spc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WEIGHT &amp; BALANCE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36663" y="6477000"/>
            <a:ext cx="18879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CAO: 18 October 19</a:t>
            </a:r>
          </a:p>
        </p:txBody>
      </p:sp>
    </p:spTree>
    <p:extLst>
      <p:ext uri="{BB962C8B-B14F-4D97-AF65-F5344CB8AC3E}">
        <p14:creationId xmlns:p14="http://schemas.microsoft.com/office/powerpoint/2010/main" val="716419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57141" y="5173608"/>
            <a:ext cx="9539207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Oversize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dirty="0">
                <a:latin typeface="Arial"/>
                <a:cs typeface="Arial"/>
              </a:rPr>
              <a:t>Items larger than the usable dimensions of a single 463L pallet</a:t>
            </a:r>
            <a:endParaRPr lang="en-US" sz="3200" b="1" kern="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1" name="Picture 2" descr="http://farm6.staticflickr.com/5143/5575567054_1ce0812412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8630" y="783336"/>
            <a:ext cx="5648241" cy="3691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Image result for two-pallet t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58" y="783336"/>
            <a:ext cx="5547628" cy="3691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219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0570" y="5093091"/>
            <a:ext cx="1083398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Outsize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Items larger than oversize and can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 airlifted on C-5 or C-17 aircraft</a:t>
            </a:r>
          </a:p>
        </p:txBody>
      </p:sp>
      <p:pic>
        <p:nvPicPr>
          <p:cNvPr id="12" name="Picture 4" descr="http://www.167aw.ang.af.mil/shared/media/photodb/photos/070410-F-0524H-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080" y="321012"/>
            <a:ext cx="4039822" cy="2859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025" y="2017975"/>
            <a:ext cx="4019145" cy="2515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381" y="403217"/>
            <a:ext cx="3873436" cy="2859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755" y="2017975"/>
            <a:ext cx="3881542" cy="2586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66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4954" y="2292274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BALANCE THEORIES</a:t>
            </a:r>
          </a:p>
        </p:txBody>
      </p:sp>
    </p:spTree>
    <p:extLst>
      <p:ext uri="{BB962C8B-B14F-4D97-AF65-F5344CB8AC3E}">
        <p14:creationId xmlns:p14="http://schemas.microsoft.com/office/powerpoint/2010/main" val="2983798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6"/>
          <p:cNvSpPr>
            <a:spLocks noGrp="1"/>
          </p:cNvSpPr>
          <p:nvPr>
            <p:ph idx="1"/>
          </p:nvPr>
        </p:nvSpPr>
        <p:spPr>
          <a:xfrm>
            <a:off x="1132303" y="983157"/>
            <a:ext cx="4964701" cy="2298958"/>
          </a:xfrm>
        </p:spPr>
        <p:txBody>
          <a:bodyPr>
            <a:noAutofit/>
          </a:bodyPr>
          <a:lstStyle/>
          <a:p>
            <a:pPr marL="0" indent="0" algn="ctr" eaLnBrk="1" hangingPunct="1">
              <a:buClr>
                <a:schemeClr val="tx1"/>
              </a:buClr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Pyramid Method</a:t>
            </a:r>
          </a:p>
          <a:p>
            <a:pPr marL="171450" lvl="1" indent="0" algn="ctr">
              <a:buClr>
                <a:schemeClr val="tx1"/>
              </a:buClr>
              <a:buNone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Heavy cargo centered with lighter cargo placed out (Recommended method)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30562" y="3149331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C/B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4" y="3490020"/>
            <a:ext cx="6176249" cy="2184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9" name="Group 71"/>
          <p:cNvGrpSpPr>
            <a:grpSpLocks/>
          </p:cNvGrpSpPr>
          <p:nvPr/>
        </p:nvGrpSpPr>
        <p:grpSpPr bwMode="auto">
          <a:xfrm>
            <a:off x="7026764" y="295651"/>
            <a:ext cx="4898612" cy="3061321"/>
            <a:chOff x="783" y="1295"/>
            <a:chExt cx="4215" cy="3087"/>
          </a:xfrm>
        </p:grpSpPr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783" y="2317"/>
              <a:ext cx="60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latin typeface="Arial" charset="0"/>
                </a:rPr>
                <a:t>Light </a:t>
              </a:r>
            </a:p>
            <a:p>
              <a:pPr algn="ctr" eaLnBrk="0" hangingPunct="0">
                <a:defRPr/>
              </a:pPr>
              <a:r>
                <a:rPr lang="en-US" sz="1400" b="1" dirty="0">
                  <a:latin typeface="Arial" charset="0"/>
                </a:rPr>
                <a:t>Cargo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4394" y="2317"/>
              <a:ext cx="60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latin typeface="Arial" charset="0"/>
                </a:rPr>
                <a:t>Light</a:t>
              </a:r>
            </a:p>
            <a:p>
              <a:pPr algn="ctr" eaLnBrk="0" hangingPunct="0">
                <a:defRPr/>
              </a:pPr>
              <a:r>
                <a:rPr lang="en-US" sz="1400" b="1" dirty="0">
                  <a:latin typeface="Arial" charset="0"/>
                </a:rPr>
                <a:t>Cargo</a:t>
              </a:r>
            </a:p>
          </p:txBody>
        </p:sp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1863" y="1295"/>
              <a:ext cx="1997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b="1" dirty="0">
                  <a:latin typeface="Arial" charset="0"/>
                </a:rPr>
                <a:t>Heavy Cargo</a:t>
              </a:r>
            </a:p>
          </p:txBody>
        </p:sp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932" y="1632"/>
              <a:ext cx="3987" cy="2228"/>
              <a:chOff x="932" y="1632"/>
              <a:chExt cx="3987" cy="2228"/>
            </a:xfrm>
          </p:grpSpPr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2480" y="2098"/>
                <a:ext cx="744" cy="176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rgbClr val="FFFF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auto">
              <a:xfrm>
                <a:off x="4350" y="3346"/>
                <a:ext cx="569" cy="51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rgbClr val="FFFF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" name="Rectangle 9"/>
              <p:cNvSpPr>
                <a:spLocks noChangeArrowheads="1"/>
              </p:cNvSpPr>
              <p:nvPr/>
            </p:nvSpPr>
            <p:spPr bwMode="auto">
              <a:xfrm>
                <a:off x="3835" y="2993"/>
                <a:ext cx="502" cy="86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rgbClr val="FFFF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auto">
              <a:xfrm>
                <a:off x="1896" y="2437"/>
                <a:ext cx="584" cy="1421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rgbClr val="FFFF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/>
            </p:nvSpPr>
            <p:spPr bwMode="auto">
              <a:xfrm>
                <a:off x="3236" y="2442"/>
                <a:ext cx="581" cy="141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rgbClr val="FFFF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" name="Rectangle 28"/>
              <p:cNvSpPr>
                <a:spLocks noChangeArrowheads="1"/>
              </p:cNvSpPr>
              <p:nvPr/>
            </p:nvSpPr>
            <p:spPr bwMode="auto">
              <a:xfrm>
                <a:off x="1391" y="2982"/>
                <a:ext cx="497" cy="87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rgbClr val="FFFF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" name="Text Box 37"/>
              <p:cNvSpPr txBox="1">
                <a:spLocks noChangeArrowheads="1"/>
              </p:cNvSpPr>
              <p:nvPr/>
            </p:nvSpPr>
            <p:spPr bwMode="auto">
              <a:xfrm>
                <a:off x="1892" y="2976"/>
                <a:ext cx="1824" cy="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 sz="3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4" name="AutoShape 40"/>
              <p:cNvSpPr>
                <a:spLocks noChangeArrowheads="1"/>
              </p:cNvSpPr>
              <p:nvPr/>
            </p:nvSpPr>
            <p:spPr bwMode="auto">
              <a:xfrm>
                <a:off x="932" y="2832"/>
                <a:ext cx="306" cy="471"/>
              </a:xfrm>
              <a:prstGeom prst="downArrow">
                <a:avLst>
                  <a:gd name="adj1" fmla="val 68630"/>
                  <a:gd name="adj2" fmla="val 6969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" name="AutoShape 41"/>
              <p:cNvSpPr>
                <a:spLocks noChangeArrowheads="1"/>
              </p:cNvSpPr>
              <p:nvPr/>
            </p:nvSpPr>
            <p:spPr bwMode="auto">
              <a:xfrm>
                <a:off x="2708" y="1632"/>
                <a:ext cx="306" cy="471"/>
              </a:xfrm>
              <a:prstGeom prst="downArrow">
                <a:avLst>
                  <a:gd name="adj1" fmla="val 68630"/>
                  <a:gd name="adj2" fmla="val 6969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" name="AutoShape 44"/>
              <p:cNvSpPr>
                <a:spLocks noChangeArrowheads="1"/>
              </p:cNvSpPr>
              <p:nvPr/>
            </p:nvSpPr>
            <p:spPr bwMode="auto">
              <a:xfrm>
                <a:off x="4532" y="2832"/>
                <a:ext cx="306" cy="471"/>
              </a:xfrm>
              <a:prstGeom prst="downArrow">
                <a:avLst>
                  <a:gd name="adj1" fmla="val 68630"/>
                  <a:gd name="adj2" fmla="val 6969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4" name="Group 50"/>
            <p:cNvGrpSpPr>
              <a:grpSpLocks/>
            </p:cNvGrpSpPr>
            <p:nvPr/>
          </p:nvGrpSpPr>
          <p:grpSpPr bwMode="auto">
            <a:xfrm>
              <a:off x="1001" y="3941"/>
              <a:ext cx="3505" cy="441"/>
              <a:chOff x="1199" y="3216"/>
              <a:chExt cx="3131" cy="441"/>
            </a:xfrm>
          </p:grpSpPr>
          <p:sp>
            <p:nvSpPr>
              <p:cNvPr id="55" name="Text Box 45"/>
              <p:cNvSpPr txBox="1">
                <a:spLocks noChangeArrowheads="1"/>
              </p:cNvSpPr>
              <p:nvPr/>
            </p:nvSpPr>
            <p:spPr bwMode="auto">
              <a:xfrm>
                <a:off x="1199" y="3216"/>
                <a:ext cx="203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b="1" dirty="0"/>
              </a:p>
            </p:txBody>
          </p:sp>
          <p:sp>
            <p:nvSpPr>
              <p:cNvPr id="56" name="Text Box 46"/>
              <p:cNvSpPr txBox="1">
                <a:spLocks noChangeArrowheads="1"/>
              </p:cNvSpPr>
              <p:nvPr/>
            </p:nvSpPr>
            <p:spPr bwMode="auto">
              <a:xfrm>
                <a:off x="4127" y="3216"/>
                <a:ext cx="203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b="1" dirty="0"/>
              </a:p>
            </p:txBody>
          </p:sp>
        </p:grpSp>
        <p:sp>
          <p:nvSpPr>
            <p:cNvPr id="45" name="Rectangle 64"/>
            <p:cNvSpPr>
              <a:spLocks noChangeArrowheads="1"/>
            </p:cNvSpPr>
            <p:nvPr/>
          </p:nvSpPr>
          <p:spPr bwMode="auto">
            <a:xfrm>
              <a:off x="2496" y="3370"/>
              <a:ext cx="720" cy="44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C000"/>
                  </a:solidFill>
                  <a:latin typeface="Arial" charset="0"/>
                </a:rPr>
                <a:t>5000</a:t>
              </a:r>
            </a:p>
            <a:p>
              <a:pPr algn="ctr"/>
              <a:r>
                <a:rPr lang="en-US" sz="900" b="1" dirty="0">
                  <a:solidFill>
                    <a:srgbClr val="FFC000"/>
                  </a:solidFill>
                  <a:latin typeface="Arial" charset="0"/>
                </a:rPr>
                <a:t>lbs</a:t>
              </a:r>
            </a:p>
          </p:txBody>
        </p:sp>
        <p:sp>
          <p:nvSpPr>
            <p:cNvPr id="46" name="Rectangle 65"/>
            <p:cNvSpPr>
              <a:spLocks noChangeArrowheads="1"/>
            </p:cNvSpPr>
            <p:nvPr/>
          </p:nvSpPr>
          <p:spPr bwMode="auto">
            <a:xfrm>
              <a:off x="1344" y="3370"/>
              <a:ext cx="576" cy="47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FC000"/>
                  </a:solidFill>
                  <a:latin typeface="Arial" charset="0"/>
                </a:rPr>
                <a:t>1000</a:t>
              </a:r>
            </a:p>
            <a:p>
              <a:pPr algn="ctr"/>
              <a:r>
                <a:rPr lang="en-US" sz="1000" b="1" dirty="0">
                  <a:solidFill>
                    <a:srgbClr val="FFC000"/>
                  </a:solidFill>
                  <a:latin typeface="Arial" charset="0"/>
                </a:rPr>
                <a:t>lbs</a:t>
              </a:r>
            </a:p>
          </p:txBody>
        </p:sp>
        <p:sp>
          <p:nvSpPr>
            <p:cNvPr id="50" name="Rectangle 66"/>
            <p:cNvSpPr>
              <a:spLocks noChangeArrowheads="1"/>
            </p:cNvSpPr>
            <p:nvPr/>
          </p:nvSpPr>
          <p:spPr bwMode="auto">
            <a:xfrm>
              <a:off x="1872" y="3370"/>
              <a:ext cx="576" cy="44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C000"/>
                  </a:solidFill>
                  <a:latin typeface="Arial" charset="0"/>
                </a:rPr>
                <a:t>2500</a:t>
              </a:r>
            </a:p>
            <a:p>
              <a:pPr algn="ctr"/>
              <a:r>
                <a:rPr lang="en-US" sz="900" b="1" dirty="0">
                  <a:solidFill>
                    <a:srgbClr val="FFC000"/>
                  </a:solidFill>
                  <a:latin typeface="Arial" charset="0"/>
                </a:rPr>
                <a:t>lbs</a:t>
              </a:r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4368" y="3360"/>
              <a:ext cx="576" cy="44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C000"/>
                  </a:solidFill>
                  <a:latin typeface="Arial" charset="0"/>
                </a:rPr>
                <a:t>500</a:t>
              </a:r>
            </a:p>
            <a:p>
              <a:pPr algn="ctr"/>
              <a:r>
                <a:rPr lang="en-US" sz="900" b="1" dirty="0">
                  <a:solidFill>
                    <a:srgbClr val="FFC000"/>
                  </a:solidFill>
                  <a:latin typeface="Arial" charset="0"/>
                </a:rPr>
                <a:t>lbs</a:t>
              </a:r>
            </a:p>
          </p:txBody>
        </p:sp>
        <p:sp>
          <p:nvSpPr>
            <p:cNvPr id="52" name="Rectangle 68"/>
            <p:cNvSpPr>
              <a:spLocks noChangeArrowheads="1"/>
            </p:cNvSpPr>
            <p:nvPr/>
          </p:nvSpPr>
          <p:spPr bwMode="auto">
            <a:xfrm>
              <a:off x="3792" y="3360"/>
              <a:ext cx="576" cy="44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C000"/>
                  </a:solidFill>
                  <a:latin typeface="Arial" charset="0"/>
                </a:rPr>
                <a:t>1000</a:t>
              </a:r>
            </a:p>
            <a:p>
              <a:pPr algn="ctr"/>
              <a:r>
                <a:rPr lang="en-US" sz="900" b="1" dirty="0">
                  <a:solidFill>
                    <a:srgbClr val="FFC000"/>
                  </a:solidFill>
                  <a:latin typeface="Arial" charset="0"/>
                </a:rPr>
                <a:t>lbs</a:t>
              </a:r>
            </a:p>
          </p:txBody>
        </p:sp>
        <p:sp>
          <p:nvSpPr>
            <p:cNvPr id="53" name="Rectangle 69"/>
            <p:cNvSpPr>
              <a:spLocks noChangeArrowheads="1"/>
            </p:cNvSpPr>
            <p:nvPr/>
          </p:nvSpPr>
          <p:spPr bwMode="auto">
            <a:xfrm>
              <a:off x="3264" y="3370"/>
              <a:ext cx="576" cy="44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C000"/>
                  </a:solidFill>
                  <a:latin typeface="Arial" charset="0"/>
                </a:rPr>
                <a:t>2500</a:t>
              </a:r>
            </a:p>
            <a:p>
              <a:pPr algn="ctr"/>
              <a:r>
                <a:rPr lang="en-US" sz="900" b="1" dirty="0">
                  <a:solidFill>
                    <a:srgbClr val="FFC000"/>
                  </a:solidFill>
                  <a:latin typeface="Arial" charset="0"/>
                </a:rPr>
                <a:t>lbs</a:t>
              </a:r>
            </a:p>
          </p:txBody>
        </p:sp>
      </p:grpSp>
      <p:sp>
        <p:nvSpPr>
          <p:cNvPr id="67" name="Rectangle 8"/>
          <p:cNvSpPr>
            <a:spLocks noChangeArrowheads="1"/>
          </p:cNvSpPr>
          <p:nvPr/>
        </p:nvSpPr>
        <p:spPr bwMode="auto">
          <a:xfrm>
            <a:off x="7066443" y="2333472"/>
            <a:ext cx="661283" cy="509724"/>
          </a:xfrm>
          <a:prstGeom prst="rect">
            <a:avLst/>
          </a:prstGeom>
          <a:solidFill>
            <a:schemeClr val="bg2"/>
          </a:solidFill>
          <a:ln w="12700">
            <a:solidFill>
              <a:srgbClr val="FFFF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7072233" y="2451457"/>
            <a:ext cx="669419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FFC000"/>
                </a:solidFill>
                <a:latin typeface="Arial" charset="0"/>
              </a:rPr>
              <a:t>500</a:t>
            </a:r>
          </a:p>
          <a:p>
            <a:pPr algn="ctr"/>
            <a:r>
              <a:rPr lang="en-US" sz="900" b="1" dirty="0">
                <a:solidFill>
                  <a:srgbClr val="FFC000"/>
                </a:solidFill>
                <a:latin typeface="Arial" charset="0"/>
              </a:rPr>
              <a:t>lbs</a:t>
            </a:r>
          </a:p>
        </p:txBody>
      </p:sp>
      <p:sp>
        <p:nvSpPr>
          <p:cNvPr id="69" name="Isosceles Triangle 68"/>
          <p:cNvSpPr/>
          <p:nvPr/>
        </p:nvSpPr>
        <p:spPr>
          <a:xfrm>
            <a:off x="9293869" y="2909300"/>
            <a:ext cx="326796" cy="233541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702070" y="1643134"/>
            <a:ext cx="1542785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atin typeface="Franklin Gothic Medium" panose="020B0603020102020204" pitchFamily="34" charset="0"/>
              </a:defRPr>
            </a:lvl1pPr>
          </a:lstStyle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Cargo Load</a:t>
            </a:r>
          </a:p>
        </p:txBody>
      </p:sp>
    </p:spTree>
    <p:extLst>
      <p:ext uri="{BB962C8B-B14F-4D97-AF65-F5344CB8AC3E}">
        <p14:creationId xmlns:p14="http://schemas.microsoft.com/office/powerpoint/2010/main" val="325674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2808" y="427418"/>
            <a:ext cx="4883124" cy="129437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Clr>
                <a:schemeClr val="tx1"/>
              </a:buClr>
              <a:buNone/>
              <a:defRPr/>
            </a:pP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50/50 Method</a:t>
            </a:r>
          </a:p>
          <a:p>
            <a:pPr marL="0" indent="0" algn="ctr" eaLnBrk="1" hangingPunct="1">
              <a:buClr>
                <a:schemeClr val="tx1"/>
              </a:buClr>
              <a:buNone/>
              <a:defRPr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50% of the cargo is placed on either side of the optimum load CG</a:t>
            </a:r>
          </a:p>
          <a:p>
            <a:pPr marL="863600" lvl="1" indent="-457200" algn="ctr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algn="ctr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50292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C/B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72" y="3206074"/>
            <a:ext cx="7096490" cy="246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3641300" y="1708515"/>
            <a:ext cx="4904509" cy="1303005"/>
            <a:chOff x="1152" y="2592"/>
            <a:chExt cx="3264" cy="624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200" y="3216"/>
              <a:ext cx="3168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1152" y="2592"/>
              <a:ext cx="864" cy="576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 b="1" dirty="0">
                  <a:solidFill>
                    <a:srgbClr val="FFC000"/>
                  </a:solidFill>
                  <a:latin typeface="Arial" charset="0"/>
                </a:rPr>
                <a:t>1000 lbs.</a:t>
              </a: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3600" y="2592"/>
              <a:ext cx="816" cy="576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C000"/>
                  </a:solidFill>
                  <a:latin typeface="Arial" charset="0"/>
                </a:rPr>
                <a:t>1000 lbs.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71441" y="2190854"/>
            <a:ext cx="1716352" cy="40011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atin typeface="Franklin Gothic Medium" panose="020B0603020102020204" pitchFamily="34" charset="0"/>
              </a:defRPr>
            </a:lvl1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Cargo Load</a:t>
            </a:r>
          </a:p>
        </p:txBody>
      </p:sp>
    </p:spTree>
    <p:extLst>
      <p:ext uri="{BB962C8B-B14F-4D97-AF65-F5344CB8AC3E}">
        <p14:creationId xmlns:p14="http://schemas.microsoft.com/office/powerpoint/2010/main" val="246591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667001"/>
            <a:ext cx="8442325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" name="Left Arrow 9"/>
          <p:cNvSpPr>
            <a:spLocks noChangeArrowheads="1"/>
          </p:cNvSpPr>
          <p:nvPr/>
        </p:nvSpPr>
        <p:spPr bwMode="auto">
          <a:xfrm>
            <a:off x="4267200" y="5089525"/>
            <a:ext cx="1981200" cy="381000"/>
          </a:xfrm>
          <a:prstGeom prst="leftArrow">
            <a:avLst>
              <a:gd name="adj1" fmla="val 50000"/>
              <a:gd name="adj2" fmla="val 50002"/>
            </a:avLst>
          </a:prstGeom>
          <a:solidFill>
            <a:schemeClr val="tx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955800" y="5238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54059" y="433555"/>
            <a:ext cx="5040511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80000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EFFECTS of ADDING CARGO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600" b="1" dirty="0">
              <a:latin typeface="Franklin Gothic Medium" panose="020B0603020102020204" pitchFamily="34" charset="0"/>
              <a:cs typeface="Arial" pitchFamily="34" charset="0"/>
            </a:endParaRP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cargo is added, the Aircraft CG  moves toward the added weight.</a:t>
            </a: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819401"/>
            <a:ext cx="7667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8040"/>
              </a:clrFrom>
              <a:clrTo>
                <a:srgbClr val="FF80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05400"/>
            <a:ext cx="3810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819401"/>
            <a:ext cx="7667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5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00017 0.2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3.7037E-6 L -0.04167 3.7037E-6 " pathEditMode="relative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00018 0.22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99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167 3.7037E-6 L -0.075 3.7037E-6 " pathEditMode="relative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667001"/>
            <a:ext cx="8442325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Left Arrow 12"/>
          <p:cNvSpPr>
            <a:spLocks noChangeArrowheads="1"/>
          </p:cNvSpPr>
          <p:nvPr/>
        </p:nvSpPr>
        <p:spPr bwMode="auto">
          <a:xfrm rot="10800000">
            <a:off x="4267200" y="5089525"/>
            <a:ext cx="1981200" cy="381000"/>
          </a:xfrm>
          <a:prstGeom prst="leftArrow">
            <a:avLst>
              <a:gd name="adj1" fmla="val 50000"/>
              <a:gd name="adj2" fmla="val 50002"/>
            </a:avLst>
          </a:prstGeom>
          <a:solidFill>
            <a:schemeClr val="tx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955800" y="5238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1" y="4330701"/>
            <a:ext cx="7667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4330701"/>
            <a:ext cx="7667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8040"/>
              </a:clrFrom>
              <a:clrTo>
                <a:srgbClr val="FF80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05400"/>
            <a:ext cx="3810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54059" y="433555"/>
            <a:ext cx="5040511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80000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EFFECTS of ADDING CARGO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600" b="1" dirty="0">
              <a:latin typeface="Franklin Gothic Medium" panose="020B0603020102020204" pitchFamily="34" charset="0"/>
              <a:cs typeface="Arial" pitchFamily="34" charset="0"/>
            </a:endParaRP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cargo is added, the Aircraft CG  moves toward the added weight.</a:t>
            </a:r>
          </a:p>
        </p:txBody>
      </p:sp>
    </p:spTree>
    <p:extLst>
      <p:ext uri="{BB962C8B-B14F-4D97-AF65-F5344CB8AC3E}">
        <p14:creationId xmlns:p14="http://schemas.microsoft.com/office/powerpoint/2010/main" val="73290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104E-6 L -3.33333E-6 -0.188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3.7037E-6 L 0.03333 3.7037E-6 " pathEditMode="relative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62428E-6 L 0.00122 -0.18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4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334 3.7037E-6 L 0.07501 3.7037E-6 " pathEditMode="relative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ft Arrow 12"/>
          <p:cNvSpPr>
            <a:spLocks noChangeArrowheads="1"/>
          </p:cNvSpPr>
          <p:nvPr/>
        </p:nvSpPr>
        <p:spPr bwMode="auto">
          <a:xfrm rot="10800000">
            <a:off x="4053192" y="4672506"/>
            <a:ext cx="1935683" cy="362333"/>
          </a:xfrm>
          <a:prstGeom prst="leftArrow">
            <a:avLst>
              <a:gd name="adj1" fmla="val 50000"/>
              <a:gd name="adj2" fmla="val 50002"/>
            </a:avLst>
          </a:prstGeom>
          <a:solidFill>
            <a:schemeClr val="tx2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86000" y="5737400"/>
            <a:ext cx="1861234" cy="4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39870" y="262266"/>
            <a:ext cx="4893611" cy="228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SzPct val="80000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LOAD SHIFT</a:t>
            </a:r>
          </a:p>
          <a:p>
            <a:pPr marL="457200" indent="-457200" eaLnBrk="0" hangingPunct="0">
              <a:buFont typeface="Wingdings" pitchFamily="2" charset="2"/>
              <a:buChar char="§"/>
            </a:pPr>
            <a:endParaRPr lang="en-US" b="1" dirty="0"/>
          </a:p>
          <a:p>
            <a:pPr marL="914400" lvl="1" indent="-457200" eaLnBrk="0" hangingPunct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aircraft’s CG moves with the cargo</a:t>
            </a:r>
          </a:p>
          <a:p>
            <a:pPr marL="914400" lvl="1" indent="-457200" eaLnBrk="0" hangingPunct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heavy items has a significant change </a:t>
            </a:r>
          </a:p>
          <a:p>
            <a:pPr marL="914400" lvl="1" indent="-457200" eaLnBrk="0" hangingPunct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light items has a minimal change</a:t>
            </a:r>
          </a:p>
        </p:txBody>
      </p:sp>
      <p:pic>
        <p:nvPicPr>
          <p:cNvPr id="13" name="Picture 12" descr="C-17A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806" y="2211559"/>
            <a:ext cx="8458200" cy="249205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2635" y="3925742"/>
            <a:ext cx="1094200" cy="44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8040"/>
              </a:clrFrom>
              <a:clrTo>
                <a:srgbClr val="FF804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6835" y="4705911"/>
            <a:ext cx="372247" cy="3489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4433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21667 -1.11111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05833 -4.07407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1004" y="251297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LOAD PLANNING</a:t>
            </a:r>
          </a:p>
        </p:txBody>
      </p:sp>
    </p:spTree>
    <p:extLst>
      <p:ext uri="{BB962C8B-B14F-4D97-AF65-F5344CB8AC3E}">
        <p14:creationId xmlns:p14="http://schemas.microsoft.com/office/powerpoint/2010/main" val="2328266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90300" y="2780802"/>
            <a:ext cx="1062106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lnSpc>
                <a:spcPct val="90000"/>
              </a:lnSpc>
              <a:spcAft>
                <a:spcPct val="0"/>
              </a:spcAft>
              <a:buClr>
                <a:schemeClr val="tx1"/>
              </a:buClr>
              <a:buSzPct val="80000"/>
              <a:defRPr/>
            </a:pPr>
            <a:r>
              <a:rPr lang="en-US" sz="24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planning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is the process of determining the number and type of aircraft required to transport your units cargo</a:t>
            </a:r>
          </a:p>
        </p:txBody>
      </p:sp>
    </p:spTree>
    <p:extLst>
      <p:ext uri="{BB962C8B-B14F-4D97-AF65-F5344CB8AC3E}">
        <p14:creationId xmlns:p14="http://schemas.microsoft.com/office/powerpoint/2010/main" val="227315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62809666"/>
              </p:ext>
            </p:extLst>
          </p:nvPr>
        </p:nvGraphicFramePr>
        <p:xfrm>
          <a:off x="2236573" y="2052536"/>
          <a:ext cx="7710616" cy="328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1039" y="638785"/>
            <a:ext cx="500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56644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81488" y="2027455"/>
            <a:ext cx="11003237" cy="44297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defRPr/>
            </a:pPr>
            <a:r>
              <a:rPr lang="en-US" sz="20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responsibilities for load planners</a:t>
            </a:r>
            <a:endParaRPr lang="en-US" sz="2000" b="1" i="1" kern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600" b="1" dirty="0">
              <a:latin typeface="Franklin Gothic Medium" panose="020B06030201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DTR Part III, Appendix V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Aircraft will be loaded to maximum capacity using the ACL, aircraft load specifications, and passenger limits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Compute weight and balance to ensure fuel efficiency and safety of flight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 familiar with proper pallet build up and aircraft contour restrictions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 familiar with hazardous material compatibility </a:t>
            </a:r>
          </a:p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Covered in HAZMAT classes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(not air load planners)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defRPr/>
            </a:pPr>
            <a:endParaRPr lang="en-US" sz="2400" b="1" kern="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881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39694" y="2111675"/>
            <a:ext cx="9854119" cy="334554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457200" indent="-457200" algn="ctr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Identify Equipment/Personnel for Airlift</a:t>
            </a:r>
          </a:p>
          <a:p>
            <a:pPr marL="457200" indent="-457200" algn="ctr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Reference ATTLA Certs for applicable equipment</a:t>
            </a:r>
          </a:p>
          <a:p>
            <a:pPr marL="457200" indent="-457200" algn="ctr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Place equipment on aircraft(s) </a:t>
            </a:r>
          </a:p>
          <a:p>
            <a:pPr marL="457200" indent="-457200" algn="ctr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Adhere to aircraft limitations</a:t>
            </a:r>
          </a:p>
          <a:p>
            <a:pPr marL="457200" indent="-457200" algn="ctr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Optimize Aircraft CG </a:t>
            </a:r>
          </a:p>
          <a:p>
            <a:pPr marL="342900" indent="-342900" algn="ctr">
              <a:lnSpc>
                <a:spcPct val="90000"/>
              </a:lnSpc>
              <a:buClr>
                <a:srgbClr val="000066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90000"/>
              </a:lnSpc>
              <a:buClr>
                <a:srgbClr val="000066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860" y="638785"/>
            <a:ext cx="500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STEPS</a:t>
            </a:r>
          </a:p>
        </p:txBody>
      </p:sp>
    </p:spTree>
    <p:extLst>
      <p:ext uri="{BB962C8B-B14F-4D97-AF65-F5344CB8AC3E}">
        <p14:creationId xmlns:p14="http://schemas.microsoft.com/office/powerpoint/2010/main" val="166777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33856" y="2169268"/>
            <a:ext cx="10515600" cy="3258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lnSpc>
                <a:spcPct val="90000"/>
              </a:lnSpc>
              <a:buClr>
                <a:srgbClr val="000066"/>
              </a:buClr>
              <a:buSzPct val="80000"/>
              <a:buFont typeface="Wingdings" pitchFamily="2" charset="2"/>
              <a:buChar char="n"/>
              <a:defRPr/>
            </a:pPr>
            <a:endParaRPr lang="en-US" b="1" kern="0" dirty="0">
              <a:solidFill>
                <a:srgbClr val="000066"/>
              </a:solidFill>
              <a:latin typeface="Arial"/>
            </a:endParaRPr>
          </a:p>
          <a:p>
            <a:pPr algn="ctr">
              <a:lnSpc>
                <a:spcPct val="90000"/>
              </a:lnSpc>
              <a:buClr>
                <a:srgbClr val="000066"/>
              </a:buClr>
              <a:buSzPct val="80000"/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1. Identify Equipment / Personnel for airlift</a:t>
            </a:r>
          </a:p>
          <a:p>
            <a:pPr marL="285750" indent="-285750" algn="ctr">
              <a:lnSpc>
                <a:spcPct val="90000"/>
              </a:lnSpc>
              <a:buClr>
                <a:srgbClr val="000066"/>
              </a:buClr>
              <a:buSzPct val="80000"/>
              <a:buFont typeface="Wingdings" pitchFamily="2" charset="2"/>
              <a:buChar char="n"/>
              <a:defRPr/>
            </a:pPr>
            <a:endParaRPr lang="en-US" b="1" dirty="0">
              <a:solidFill>
                <a:srgbClr val="000066"/>
              </a:solidFill>
            </a:endParaRPr>
          </a:p>
          <a:p>
            <a:pPr lvl="1" algn="ctr">
              <a:lnSpc>
                <a:spcPct val="90000"/>
              </a:lnSpc>
              <a:buClr>
                <a:schemeClr val="tx1"/>
              </a:buClr>
              <a:buSzPct val="80000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buClr>
                <a:schemeClr val="tx1"/>
              </a:buClr>
              <a:buSzPct val="80000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1 - Equipment Files </a:t>
            </a:r>
          </a:p>
          <a:p>
            <a:pPr marL="1828800" lvl="3" indent="-457200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TC-AIMS II  (USA &amp; USN)</a:t>
            </a:r>
          </a:p>
          <a:p>
            <a:pPr marL="1828800" lvl="3" indent="-457200" algn="ctr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457200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SSDM  (USMC)</a:t>
            </a:r>
          </a:p>
          <a:p>
            <a:pPr marL="1828800" lvl="3" indent="-457200" algn="ctr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457200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LOGMOD/GATES  (USAF)</a:t>
            </a:r>
          </a:p>
          <a:p>
            <a:pPr marL="1828800" lvl="3" indent="-457200" algn="ctr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buClr>
                <a:schemeClr val="tx1"/>
              </a:buClr>
              <a:buSzPct val="80000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2 – Pull from JECD Library</a:t>
            </a:r>
          </a:p>
          <a:p>
            <a:pPr marL="1200150" lvl="2" indent="-285750" algn="ctr">
              <a:lnSpc>
                <a:spcPct val="90000"/>
              </a:lnSpc>
              <a:buClr>
                <a:srgbClr val="000066"/>
              </a:buClr>
              <a:buSzPct val="80000"/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90000"/>
              </a:lnSpc>
              <a:buClr>
                <a:srgbClr val="000066"/>
              </a:buClr>
              <a:buSzPct val="80000"/>
              <a:defRPr/>
            </a:pPr>
            <a:endParaRPr lang="en-US" b="1" dirty="0">
              <a:solidFill>
                <a:srgbClr val="000066"/>
              </a:solidFill>
            </a:endParaRPr>
          </a:p>
          <a:p>
            <a:pPr lvl="1" algn="ctr">
              <a:lnSpc>
                <a:spcPct val="90000"/>
              </a:lnSpc>
              <a:buClr>
                <a:srgbClr val="000066"/>
              </a:buClr>
              <a:buSzPct val="80000"/>
              <a:defRPr/>
            </a:pPr>
            <a:endParaRPr lang="en-US" b="1" dirty="0">
              <a:solidFill>
                <a:srgbClr val="000066"/>
              </a:solidFill>
            </a:endParaRPr>
          </a:p>
          <a:p>
            <a:pPr marL="742950" lvl="1" indent="-285750" algn="ctr">
              <a:lnSpc>
                <a:spcPct val="90000"/>
              </a:lnSpc>
              <a:buClr>
                <a:srgbClr val="000066"/>
              </a:buClr>
              <a:buSzPct val="80000"/>
              <a:buFont typeface="Wingdings" pitchFamily="2" charset="2"/>
              <a:buChar char="n"/>
              <a:defRPr/>
            </a:pPr>
            <a:endParaRPr lang="en-US" b="1" dirty="0">
              <a:solidFill>
                <a:srgbClr val="000066"/>
              </a:solidFill>
            </a:endParaRPr>
          </a:p>
          <a:p>
            <a:pPr marL="285750" indent="-285750" algn="ctr">
              <a:lnSpc>
                <a:spcPct val="90000"/>
              </a:lnSpc>
              <a:buClr>
                <a:srgbClr val="000066"/>
              </a:buClr>
              <a:buSzPct val="80000"/>
              <a:buFont typeface="Wingdings" pitchFamily="2" charset="2"/>
              <a:buChar char="n"/>
              <a:defRPr/>
            </a:pP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860" y="638785"/>
            <a:ext cx="500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STEPS</a:t>
            </a:r>
          </a:p>
        </p:txBody>
      </p:sp>
    </p:spTree>
    <p:extLst>
      <p:ext uri="{BB962C8B-B14F-4D97-AF65-F5344CB8AC3E}">
        <p14:creationId xmlns:p14="http://schemas.microsoft.com/office/powerpoint/2010/main" val="4092184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27" y="1923454"/>
            <a:ext cx="11819106" cy="1098834"/>
          </a:xfrm>
        </p:spPr>
        <p:txBody>
          <a:bodyPr>
            <a:normAutofit/>
          </a:bodyPr>
          <a:lstStyle/>
          <a:p>
            <a:pPr marL="0" indent="0" algn="ctr" defTabSz="457200">
              <a:buClr>
                <a:srgbClr val="000066"/>
              </a:buClr>
              <a:buSzPct val="80000"/>
              <a:buNone/>
              <a:defRPr/>
            </a:pP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2. Reference ATTLA Certs for applicable equipment</a:t>
            </a:r>
            <a:r>
              <a:rPr lang="en-US" sz="2000" b="1" dirty="0">
                <a:solidFill>
                  <a:srgbClr val="FFC000"/>
                </a:solidFill>
              </a:rPr>
              <a:t>            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			</a:t>
            </a:r>
          </a:p>
          <a:p>
            <a:pPr marL="406400" lvl="1" indent="0" algn="ctr">
              <a:buNone/>
            </a:pP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66" y="4122293"/>
            <a:ext cx="4802877" cy="209941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70" y="2642085"/>
            <a:ext cx="4658068" cy="141576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4864" y="4088488"/>
            <a:ext cx="3157769" cy="2017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855628" y="5773739"/>
            <a:ext cx="4690630" cy="407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69389" y="3860682"/>
            <a:ext cx="168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Equipment Prep Instructions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9389" y="4909107"/>
            <a:ext cx="168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Aircraft Loading Instructions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470" y="4171072"/>
            <a:ext cx="622479" cy="0"/>
          </a:xfrm>
          <a:prstGeom prst="straightConnector1">
            <a:avLst/>
          </a:prstGeom>
          <a:ln w="38100">
            <a:solidFill>
              <a:srgbClr val="FFC000">
                <a:alpha val="7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27623" y="5408801"/>
            <a:ext cx="837241" cy="364938"/>
          </a:xfrm>
          <a:prstGeom prst="straightConnector1">
            <a:avLst/>
          </a:prstGeom>
          <a:ln w="38100">
            <a:solidFill>
              <a:srgbClr val="FF0000">
                <a:alpha val="7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8860" y="638785"/>
            <a:ext cx="500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STEPS</a:t>
            </a:r>
          </a:p>
        </p:txBody>
      </p:sp>
    </p:spTree>
    <p:extLst>
      <p:ext uri="{BB962C8B-B14F-4D97-AF65-F5344CB8AC3E}">
        <p14:creationId xmlns:p14="http://schemas.microsoft.com/office/powerpoint/2010/main" val="296222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58365" y="2892973"/>
            <a:ext cx="9275269" cy="1905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Clr>
                <a:srgbClr val="000066"/>
              </a:buClr>
              <a:buSzPct val="80000"/>
              <a:defRPr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3. Start placing equipment on aircraft </a:t>
            </a:r>
          </a:p>
          <a:p>
            <a:pPr algn="ctr">
              <a:lnSpc>
                <a:spcPct val="90000"/>
              </a:lnSpc>
              <a:buClr>
                <a:srgbClr val="000066"/>
              </a:buClr>
              <a:buSzPct val="80000"/>
              <a:defRPr/>
            </a:pP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90000"/>
              </a:lnSpc>
              <a:buClr>
                <a:schemeClr val="tx1"/>
              </a:buClr>
              <a:buSzPct val="80000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“Pyramid” method or “50/50” method</a:t>
            </a:r>
            <a:endParaRPr lang="en-US" sz="2000" b="1" dirty="0"/>
          </a:p>
          <a:p>
            <a:pPr algn="ctr">
              <a:lnSpc>
                <a:spcPct val="90000"/>
              </a:lnSpc>
              <a:buClr>
                <a:srgbClr val="000066"/>
              </a:buClr>
              <a:buSzPct val="80000"/>
              <a:defRPr/>
            </a:pPr>
            <a:r>
              <a:rPr lang="en-US" sz="2000" b="1" dirty="0"/>
              <a:t>  </a:t>
            </a:r>
          </a:p>
          <a:p>
            <a:pPr marL="742950" lvl="1" indent="-285750" algn="ctr">
              <a:lnSpc>
                <a:spcPct val="90000"/>
              </a:lnSpc>
              <a:buClr>
                <a:srgbClr val="000066"/>
              </a:buClr>
              <a:buSzPct val="80000"/>
              <a:buFont typeface="Wingdings" pitchFamily="2" charset="2"/>
              <a:buChar char="§"/>
              <a:defRPr/>
            </a:pPr>
            <a:endParaRPr lang="en-US" sz="800" b="1" dirty="0"/>
          </a:p>
          <a:p>
            <a:pPr lvl="3" algn="ctr">
              <a:lnSpc>
                <a:spcPct val="90000"/>
              </a:lnSpc>
              <a:buClr>
                <a:srgbClr val="000066"/>
              </a:buClr>
              <a:buSzPct val="80000"/>
              <a:defRPr/>
            </a:pPr>
            <a:endParaRPr lang="en-US" sz="2400" b="1" dirty="0"/>
          </a:p>
          <a:p>
            <a:pPr algn="ctr">
              <a:lnSpc>
                <a:spcPct val="90000"/>
              </a:lnSpc>
              <a:buClr>
                <a:srgbClr val="000066"/>
              </a:buClr>
              <a:buSzPct val="80000"/>
              <a:defRPr/>
            </a:pP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78860" y="638785"/>
            <a:ext cx="500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STEPS</a:t>
            </a:r>
          </a:p>
        </p:txBody>
      </p:sp>
    </p:spTree>
    <p:extLst>
      <p:ext uri="{BB962C8B-B14F-4D97-AF65-F5344CB8AC3E}">
        <p14:creationId xmlns:p14="http://schemas.microsoft.com/office/powerpoint/2010/main" val="2741771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3932" y="1498263"/>
            <a:ext cx="11618068" cy="4076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rgbClr val="000066"/>
              </a:buClr>
              <a:buSzPct val="80000"/>
              <a:defRPr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4. Adhere</a:t>
            </a:r>
            <a:r>
              <a:rPr lang="en-US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aircraft</a:t>
            </a:r>
            <a:r>
              <a:rPr lang="en-US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  <a:p>
            <a:pPr>
              <a:lnSpc>
                <a:spcPct val="90000"/>
              </a:lnSpc>
              <a:buClr>
                <a:srgbClr val="000066"/>
              </a:buClr>
              <a:buSzPct val="80000"/>
              <a:defRPr/>
            </a:pP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80000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Rolling Stock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Ease of on-load/off-load (backed in to aircraft)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unless stated differently in ATTLA cert letter.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ICODES automatically places vehicle in the right direction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Trailers loaded on same aircraft and associated/behind Prime Movers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80000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Pallets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Loaded aft of all rolling stock and passengers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Aircraft contour restrictions  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80000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Baggage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Pallet require for 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20+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personnel (10+ for KC-10)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Loaded last / first off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80000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Passengers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US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inches forward of netted palletized cargo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Adjacent to cargo restriction (cargo width) for C-130 &amp; C-17</a:t>
            </a:r>
          </a:p>
          <a:p>
            <a:pPr marL="285750" indent="-285750">
              <a:lnSpc>
                <a:spcPct val="90000"/>
              </a:lnSpc>
              <a:buClr>
                <a:srgbClr val="000066"/>
              </a:buClr>
              <a:buSzPct val="80000"/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860" y="638785"/>
            <a:ext cx="500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STEPS</a:t>
            </a:r>
          </a:p>
        </p:txBody>
      </p:sp>
    </p:spTree>
    <p:extLst>
      <p:ext uri="{BB962C8B-B14F-4D97-AF65-F5344CB8AC3E}">
        <p14:creationId xmlns:p14="http://schemas.microsoft.com/office/powerpoint/2010/main" val="1775738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99019" y="2259003"/>
            <a:ext cx="7603838" cy="20244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Clr>
                <a:srgbClr val="000066"/>
              </a:buClr>
              <a:buSzPct val="80000"/>
              <a:defRPr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5. Optimize Aircraft</a:t>
            </a:r>
            <a:r>
              <a:rPr lang="en-US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</a:t>
            </a:r>
            <a:r>
              <a:rPr lang="en-US" sz="3200" b="1" dirty="0">
                <a:solidFill>
                  <a:srgbClr val="FFC000"/>
                </a:solidFill>
              </a:rPr>
              <a:t>	</a:t>
            </a:r>
            <a:endParaRPr lang="en-US" sz="28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742950" lvl="1" indent="-285750">
              <a:lnSpc>
                <a:spcPct val="90000"/>
              </a:lnSpc>
              <a:buClr>
                <a:srgbClr val="000066"/>
              </a:buClr>
              <a:buSzPct val="80000"/>
              <a:buFont typeface="+mj-lt"/>
              <a:buAutoNum type="arabicPeriod"/>
              <a:defRPr/>
            </a:pPr>
            <a:endParaRPr lang="en-US" sz="1000" b="1" dirty="0"/>
          </a:p>
          <a:p>
            <a:pPr lvl="1">
              <a:lnSpc>
                <a:spcPct val="90000"/>
              </a:lnSpc>
              <a:buClr>
                <a:schemeClr val="tx1"/>
              </a:buClr>
              <a:buSzPct val="80000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Airframe has a specific Optimal CG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80000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Shift Principals</a:t>
            </a:r>
          </a:p>
          <a:p>
            <a:pPr marL="1371600" lvl="2" indent="-457200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heavy items – Significant Change</a:t>
            </a:r>
          </a:p>
          <a:p>
            <a:pPr marL="1371600" lvl="2" indent="-457200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light items – Minimal Change</a:t>
            </a:r>
          </a:p>
          <a:p>
            <a:pPr marL="914400" lvl="1" indent="-457200">
              <a:lnSpc>
                <a:spcPct val="90000"/>
              </a:lnSpc>
              <a:buClr>
                <a:srgbClr val="000066"/>
              </a:buClr>
              <a:buSzPct val="80000"/>
              <a:buFont typeface="Wingdings" pitchFamily="2" charset="2"/>
              <a:buChar char="§"/>
              <a:defRPr/>
            </a:pPr>
            <a:endParaRPr lang="en-US" sz="6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860" y="638785"/>
            <a:ext cx="500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STEPS</a:t>
            </a:r>
          </a:p>
        </p:txBody>
      </p:sp>
    </p:spTree>
    <p:extLst>
      <p:ext uri="{BB962C8B-B14F-4D97-AF65-F5344CB8AC3E}">
        <p14:creationId xmlns:p14="http://schemas.microsoft.com/office/powerpoint/2010/main" val="3239483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4" y="1273013"/>
            <a:ext cx="11742097" cy="5380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6881" y="519957"/>
            <a:ext cx="4423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What’s wrong with this picture?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800" y="5953408"/>
            <a:ext cx="775052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654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542" y="843948"/>
            <a:ext cx="4661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Advantages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Offload will be very quick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Floor loaded cargo space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Tie-down of vehicles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CG, optimized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2940"/>
            <a:ext cx="12192000" cy="4036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1322" y="4764724"/>
            <a:ext cx="3950575" cy="799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2464" y="3975237"/>
            <a:ext cx="3186889" cy="742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6614" y="4840188"/>
            <a:ext cx="186892" cy="7239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3197" y="4764724"/>
            <a:ext cx="199716" cy="799363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13558" y="4931723"/>
            <a:ext cx="237446" cy="540829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30312" y="4916388"/>
            <a:ext cx="173228" cy="754838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3850" y="6115323"/>
            <a:ext cx="639073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2913" y="796950"/>
            <a:ext cx="5230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Disadvantages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Seats lost next to LRS pallets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LRS pallets can take longer to upload and download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234982" y="273730"/>
            <a:ext cx="497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1:</a:t>
            </a:r>
          </a:p>
        </p:txBody>
      </p:sp>
    </p:spTree>
    <p:extLst>
      <p:ext uri="{BB962C8B-B14F-4D97-AF65-F5344CB8AC3E}">
        <p14:creationId xmlns:p14="http://schemas.microsoft.com/office/powerpoint/2010/main" val="1564769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920" y="927139"/>
            <a:ext cx="5924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Advantages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Maximized seat availability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Much easier to marshal vehicles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Optimized CG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439366" y="246569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Solution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6831" y="924826"/>
            <a:ext cx="551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Disadvantages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Configuration will take longer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Lost space for floor loaded cargo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" y="2458965"/>
            <a:ext cx="12192000" cy="433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465632" y="5042677"/>
            <a:ext cx="5810655" cy="4777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5633" y="3777047"/>
            <a:ext cx="5810655" cy="425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0207" y="6138627"/>
            <a:ext cx="789709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40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1004" y="26297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3111623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568255" y="240909"/>
            <a:ext cx="434340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 not correct this way: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866"/>
            <a:ext cx="12192000" cy="457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13129" y="785163"/>
            <a:ext cx="8570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is no reason to offset these vehicles: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FF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decrease your passenger seat availability. </a:t>
            </a:r>
            <a:endParaRPr lang="en-US" sz="2400" dirty="0">
              <a:solidFill>
                <a:srgbClr val="FFFFFF">
                  <a:lumMod val="85000"/>
                  <a:lumOff val="1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Offset cargo has no effect on your C/G.</a:t>
            </a:r>
          </a:p>
        </p:txBody>
      </p:sp>
    </p:spTree>
    <p:extLst>
      <p:ext uri="{BB962C8B-B14F-4D97-AF65-F5344CB8AC3E}">
        <p14:creationId xmlns:p14="http://schemas.microsoft.com/office/powerpoint/2010/main" val="2004112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830" y="2560981"/>
            <a:ext cx="7729728" cy="118872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57653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62809666"/>
              </p:ext>
            </p:extLst>
          </p:nvPr>
        </p:nvGraphicFramePr>
        <p:xfrm>
          <a:off x="2236573" y="2052536"/>
          <a:ext cx="7710616" cy="328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8860" y="638785"/>
            <a:ext cx="500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96992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3403115" y="3820214"/>
            <a:ext cx="5697426" cy="2079191"/>
          </a:xfrm>
        </p:spPr>
        <p:txBody>
          <a:bodyPr>
            <a:normAutofit/>
          </a:bodyPr>
          <a:lstStyle/>
          <a:p>
            <a:pPr marL="0" indent="0" defTabSz="457200">
              <a:lnSpc>
                <a:spcPct val="110000"/>
              </a:lnSpc>
              <a:buClr>
                <a:srgbClr val="000066"/>
              </a:buClr>
              <a:buSzPct val="80000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en-US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r>
              <a:rPr lang="en-US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(RDL)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Imaginary vertical plane at or near the nose of the aircraft</a:t>
            </a:r>
          </a:p>
          <a:p>
            <a:pPr lvl="1" eaLnBrk="1" hangingPunct="1">
              <a:defRPr/>
            </a:pPr>
            <a:endParaRPr lang="en-US" sz="3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19" y="1839014"/>
            <a:ext cx="8635358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13590" y="2098094"/>
            <a:ext cx="255181" cy="14630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26" y="620233"/>
            <a:ext cx="8012367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94215" y="2335985"/>
            <a:ext cx="7391400" cy="2782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26" y="2872029"/>
            <a:ext cx="3500258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251826" y="2897959"/>
            <a:ext cx="3500258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ontent Placeholder 5"/>
          <p:cNvSpPr>
            <a:spLocks noGrp="1"/>
          </p:cNvSpPr>
          <p:nvPr>
            <p:ph idx="1"/>
          </p:nvPr>
        </p:nvSpPr>
        <p:spPr>
          <a:xfrm>
            <a:off x="5994144" y="2930275"/>
            <a:ext cx="6325241" cy="2601432"/>
          </a:xfrm>
        </p:spPr>
        <p:txBody>
          <a:bodyPr>
            <a:normAutofit/>
          </a:bodyPr>
          <a:lstStyle/>
          <a:p>
            <a:pPr marL="0" indent="0" defTabSz="457200">
              <a:lnSpc>
                <a:spcPct val="110000"/>
              </a:lnSpc>
              <a:buClr>
                <a:srgbClr val="000066"/>
              </a:buClr>
              <a:buSzPct val="80000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Fuselage Station (FS)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Imaginary plane, perpendicular to the longitudinal axis of the aircraft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Measured in inches from the RDL</a:t>
            </a:r>
          </a:p>
          <a:p>
            <a:pPr marL="406400" lvl="1" indent="0">
              <a:buNone/>
              <a:defRPr/>
            </a:pPr>
            <a:endParaRPr lang="en-US" sz="3800" dirty="0">
              <a:latin typeface="Arial Black" panose="020B0A04020102020204" pitchFamily="34" charset="0"/>
            </a:endParaRPr>
          </a:p>
          <a:p>
            <a:pPr marL="406400" lvl="1" indent="0">
              <a:buNone/>
              <a:defRPr/>
            </a:pPr>
            <a:endParaRPr lang="en-US" sz="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7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44" y="645268"/>
            <a:ext cx="8382000" cy="2583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98790" y="3497095"/>
            <a:ext cx="8325154" cy="1905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66"/>
              </a:buClr>
              <a:buSzPct val="80000"/>
              <a:defRPr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of Gravity (CG)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600" b="1" kern="0" dirty="0">
              <a:solidFill>
                <a:srgbClr val="000066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point at which an aircraft balances.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point is measured in inches from the RDL.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CG and % of MAC are interchangeable terms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6966" y="2527231"/>
            <a:ext cx="833258" cy="7017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93" y="502694"/>
            <a:ext cx="8534400" cy="3067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1" y="381000"/>
            <a:ext cx="6640513" cy="762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21793" y="3769226"/>
            <a:ext cx="8738919" cy="160250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SzPct val="80000"/>
              <a:defRPr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Weight (GW)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weight of all cargo, passengers, and baggage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Displayed as “Total Load Weight” in bottom left corner of the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Airload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Viewer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n"/>
              <a:defRPr/>
            </a:pPr>
            <a:endParaRPr lang="en-US" sz="3200" kern="0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n"/>
              <a:defRPr/>
            </a:pPr>
            <a:endParaRPr lang="en-US" sz="3200" kern="0" dirty="0">
              <a:solidFill>
                <a:srgbClr val="00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1793" y="3093494"/>
            <a:ext cx="1188720" cy="47717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0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2"/>
          <p:cNvSpPr>
            <a:spLocks noGrp="1"/>
          </p:cNvSpPr>
          <p:nvPr>
            <p:ph idx="1"/>
          </p:nvPr>
        </p:nvSpPr>
        <p:spPr>
          <a:xfrm>
            <a:off x="395898" y="746214"/>
            <a:ext cx="5010759" cy="4304144"/>
          </a:xfrm>
        </p:spPr>
        <p:txBody>
          <a:bodyPr lIns="91440" tIns="45720" rIns="91440" bIns="45720" anchor="t">
            <a:normAutofit/>
          </a:bodyPr>
          <a:lstStyle/>
          <a:p>
            <a:pPr marL="0" indent="0" defTabSz="457200">
              <a:lnSpc>
                <a:spcPct val="90000"/>
              </a:lnSpc>
              <a:buClr>
                <a:srgbClr val="000066"/>
              </a:buClr>
              <a:buSzPct val="80000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Allowable Cabin Load (ACL)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maximum planning weight of cargo that may be transported on a specific mission</a:t>
            </a:r>
          </a:p>
          <a:p>
            <a:pPr defTabSz="457200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Standard planning ACLs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C-130 		25,000 lbs.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/>
                <a:cs typeface="Arial"/>
              </a:rPr>
              <a:t> C-130J		40,000 lbs.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C-17 		        130,000 lbs.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C-5 M		        150,000 lbs.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88" y="917980"/>
            <a:ext cx="4643091" cy="396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93309" y="2108566"/>
            <a:ext cx="1295400" cy="22138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75081" y="2487583"/>
            <a:ext cx="607767" cy="22138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5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85103" y="4900027"/>
            <a:ext cx="80162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lnSpc>
                <a:spcPct val="90000"/>
              </a:lnSpc>
              <a:spcAft>
                <a:spcPct val="0"/>
              </a:spcAft>
              <a:buClr>
                <a:schemeClr val="tx1"/>
              </a:buClr>
              <a:buSzPct val="80000"/>
              <a:defRPr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Bulk </a:t>
            </a:r>
          </a:p>
          <a:p>
            <a:pPr marL="285750" indent="-285750" defTabSz="914400" fontAlgn="base">
              <a:lnSpc>
                <a:spcPct val="90000"/>
              </a:lnSpc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Items that fit within the usable dimensions of a single 463L pallet</a:t>
            </a:r>
            <a:endParaRPr lang="en-US" sz="3200" b="1" kern="0" dirty="0">
              <a:solidFill>
                <a:srgbClr val="FFFF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56" y="783287"/>
            <a:ext cx="7847315" cy="3715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3598196"/>
      </p:ext>
    </p:extLst>
  </p:cSld>
  <p:clrMapOvr>
    <a:masterClrMapping/>
  </p:clrMapOvr>
</p:sld>
</file>

<file path=ppt/theme/theme1.xml><?xml version="1.0" encoding="utf-8"?>
<a:theme xmlns:a="http://schemas.openxmlformats.org/drawingml/2006/main" name="AFFI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FIL" id="{1B22E323-C75F-4292-8AF6-185519BF014D}" vid="{FEC2E6A5-8D58-4850-A0B0-11F0BD3320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128fb5-b2aa-4370-b779-a99192b9c4f6">
      <Terms xmlns="http://schemas.microsoft.com/office/infopath/2007/PartnerControls"/>
    </lcf76f155ced4ddcb4097134ff3c332f>
    <TaxCatchAll xmlns="b1047aa5-79d6-44ed-a112-e5ff645cb675" xsi:nil="true"/>
    <SharedWithUsers xmlns="b1047aa5-79d6-44ed-a112-e5ff645cb675">
      <UserInfo>
        <DisplayName/>
        <AccountId xsi:nil="true"/>
        <AccountType/>
      </UserInfo>
    </SharedWithUsers>
    <MediaLengthInSeconds xmlns="d8128fb5-b2aa-4370-b779-a99192b9c4f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26FFC824C3B41B38E045623CEAAC8" ma:contentTypeVersion="14" ma:contentTypeDescription="Create a new document." ma:contentTypeScope="" ma:versionID="8fa8f4a95632f0fb650b1278137f82b7">
  <xsd:schema xmlns:xsd="http://www.w3.org/2001/XMLSchema" xmlns:xs="http://www.w3.org/2001/XMLSchema" xmlns:p="http://schemas.microsoft.com/office/2006/metadata/properties" xmlns:ns2="d8128fb5-b2aa-4370-b779-a99192b9c4f6" xmlns:ns3="b1047aa5-79d6-44ed-a112-e5ff645cb675" targetNamespace="http://schemas.microsoft.com/office/2006/metadata/properties" ma:root="true" ma:fieldsID="44dd6bd82dd3aa19e233ba0906df1559" ns2:_="" ns3:_="">
    <xsd:import namespace="d8128fb5-b2aa-4370-b779-a99192b9c4f6"/>
    <xsd:import namespace="b1047aa5-79d6-44ed-a112-e5ff645cb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28fb5-b2aa-4370-b779-a99192b9c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5476efd-2625-4ffb-b020-68dbe4abf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47aa5-79d6-44ed-a112-e5ff645cb67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ee0d72f-d61f-40a9-8189-327ad610cf7d}" ma:internalName="TaxCatchAll" ma:showField="CatchAllData" ma:web="b1047aa5-79d6-44ed-a112-e5ff645cb6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5E7112-0560-41E9-BA69-F1F8DFE10469}">
  <ds:schemaRefs>
    <ds:schemaRef ds:uri="http://purl.org/dc/elements/1.1/"/>
    <ds:schemaRef ds:uri="http://schemas.microsoft.com/office/2006/metadata/properties"/>
    <ds:schemaRef ds:uri="a1c38930-7676-454e-948d-f549cfd17f5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sharepoint/v3"/>
    <ds:schemaRef ds:uri="842bfac3-de7e-4b9b-82be-f826f4089100"/>
    <ds:schemaRef ds:uri="bac4e3eb-747f-43bc-bf10-c1bbb893ecac"/>
  </ds:schemaRefs>
</ds:datastoreItem>
</file>

<file path=customXml/itemProps2.xml><?xml version="1.0" encoding="utf-8"?>
<ds:datastoreItem xmlns:ds="http://schemas.openxmlformats.org/officeDocument/2006/customXml" ds:itemID="{775EB3E2-0271-49FC-9F7E-026764356305}"/>
</file>

<file path=customXml/itemProps3.xml><?xml version="1.0" encoding="utf-8"?>
<ds:datastoreItem xmlns:ds="http://schemas.openxmlformats.org/officeDocument/2006/customXml" ds:itemID="{778E9ED7-AE8A-4A10-8094-1D3FCD3D4A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946</Words>
  <Application>Microsoft Office PowerPoint</Application>
  <PresentationFormat>Widescreen</PresentationFormat>
  <Paragraphs>211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Bell MT</vt:lpstr>
      <vt:lpstr>Calibri</vt:lpstr>
      <vt:lpstr>Franklin Gothic Medium</vt:lpstr>
      <vt:lpstr>Gill Sans MT</vt:lpstr>
      <vt:lpstr>Times New Roman</vt:lpstr>
      <vt:lpstr>Wingdings</vt:lpstr>
      <vt:lpstr>AFFIL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HEADQUARTERS AIR MOBILITY COMMAND</dc:title>
  <dc:creator>NILSEN, EDYTA TSgt USAF AMC 423 MTS/MTOO</dc:creator>
  <cp:lastModifiedBy>RIERA, JONATHAN D TSgt USAF AMC 423 TRS/DOLA</cp:lastModifiedBy>
  <cp:revision>104</cp:revision>
  <cp:lastPrinted>2019-10-10T18:14:09Z</cp:lastPrinted>
  <dcterms:created xsi:type="dcterms:W3CDTF">2017-11-17T17:24:39Z</dcterms:created>
  <dcterms:modified xsi:type="dcterms:W3CDTF">2023-09-21T19:20:30Z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0x01010004A26FFC824C3B41B38E045623CEAAC8</vt:lpwstr>
  </property>
  <property fmtid="{D5CDD505-2E9C-101B-9397-08002B2CF9AE}" pid="3" name="_dlc_DocIdItemGuid">
    <vt:lpwstr>d3b24892-3ae2-426d-9864-4d901a0bc345</vt:lpwstr>
  </property>
  <property fmtid="{D5CDD505-2E9C-101B-9397-08002B2CF9AE}" pid="4" name="MediaServiceImageTags">
    <vt:lpwstr/>
  </property>
  <property fmtid="{D5CDD505-2E9C-101B-9397-08002B2CF9AE}" pid="5" name="Order">
    <vt:r8>2237400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</Properties>
</file>