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 id="2147483694" r:id="rId5"/>
    <p:sldMasterId id="2147483710" r:id="rId6"/>
  </p:sldMasterIdLst>
  <p:notesMasterIdLst>
    <p:notesMasterId r:id="rId54"/>
  </p:notesMasterIdLst>
  <p:sldIdLst>
    <p:sldId id="309" r:id="rId7"/>
    <p:sldId id="259" r:id="rId8"/>
    <p:sldId id="305" r:id="rId9"/>
    <p:sldId id="310" r:id="rId10"/>
    <p:sldId id="261" r:id="rId11"/>
    <p:sldId id="262" r:id="rId12"/>
    <p:sldId id="283" r:id="rId13"/>
    <p:sldId id="306" r:id="rId14"/>
    <p:sldId id="263" r:id="rId15"/>
    <p:sldId id="264" r:id="rId16"/>
    <p:sldId id="265" r:id="rId17"/>
    <p:sldId id="266" r:id="rId18"/>
    <p:sldId id="267" r:id="rId19"/>
    <p:sldId id="268" r:id="rId20"/>
    <p:sldId id="311" r:id="rId21"/>
    <p:sldId id="271" r:id="rId22"/>
    <p:sldId id="270" r:id="rId23"/>
    <p:sldId id="272" r:id="rId24"/>
    <p:sldId id="274" r:id="rId25"/>
    <p:sldId id="273" r:id="rId26"/>
    <p:sldId id="275" r:id="rId27"/>
    <p:sldId id="276" r:id="rId28"/>
    <p:sldId id="312" r:id="rId29"/>
    <p:sldId id="278" r:id="rId30"/>
    <p:sldId id="280" r:id="rId31"/>
    <p:sldId id="304" r:id="rId32"/>
    <p:sldId id="282" r:id="rId33"/>
    <p:sldId id="313" r:id="rId34"/>
    <p:sldId id="284" r:id="rId35"/>
    <p:sldId id="285" r:id="rId36"/>
    <p:sldId id="286" r:id="rId37"/>
    <p:sldId id="288" r:id="rId38"/>
    <p:sldId id="287" r:id="rId39"/>
    <p:sldId id="289" r:id="rId40"/>
    <p:sldId id="291" r:id="rId41"/>
    <p:sldId id="290" r:id="rId42"/>
    <p:sldId id="292" r:id="rId43"/>
    <p:sldId id="293" r:id="rId44"/>
    <p:sldId id="314" r:id="rId45"/>
    <p:sldId id="294" r:id="rId46"/>
    <p:sldId id="295" r:id="rId47"/>
    <p:sldId id="296" r:id="rId48"/>
    <p:sldId id="315" r:id="rId49"/>
    <p:sldId id="297" r:id="rId50"/>
    <p:sldId id="298" r:id="rId51"/>
    <p:sldId id="317" r:id="rId52"/>
    <p:sldId id="316" r:id="rId5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A2560-71A1-462B-9EF9-46D3BD7999C4}" v="4" dt="2022-08-03T17:40:13.417"/>
    <p1510:client id="{B310D4C3-57ED-4F4D-B5EF-EE454C64B339}" v="1" dt="2022-07-26T13:42:30.747"/>
    <p1510:client id="{E09CA8CF-F869-4501-9B1E-C63E942B8510}" v="16" dt="2022-08-03T18:02:24.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5154" autoAdjust="0"/>
  </p:normalViewPr>
  <p:slideViewPr>
    <p:cSldViewPr snapToGrid="0" snapToObjects="1">
      <p:cViewPr varScale="1">
        <p:scale>
          <a:sx n="61" d="100"/>
          <a:sy n="61" d="100"/>
        </p:scale>
        <p:origin x="844" y="56"/>
      </p:cViewPr>
      <p:guideLst/>
    </p:cSldViewPr>
  </p:slideViewPr>
  <p:notesTextViewPr>
    <p:cViewPr>
      <p:scale>
        <a:sx n="1" d="1"/>
        <a:sy n="1" d="1"/>
      </p:scale>
      <p:origin x="0" y="0"/>
    </p:cViewPr>
  </p:notesTextViewPr>
  <p:notesViewPr>
    <p:cSldViewPr snapToGrid="0" snapToObjects="1" showGuides="1">
      <p:cViewPr varScale="1">
        <p:scale>
          <a:sx n="81" d="100"/>
          <a:sy n="81" d="100"/>
        </p:scale>
        <p:origin x="325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ERA, JONATHAN D TSgt USAF AMC 423 TRS/DOLA" userId="S::jonathan.riera@us.af.mil::9751de26-d3f1-493c-89f8-c95175f1ad02" providerId="AD" clId="Web-{B310D4C3-57ED-4F4D-B5EF-EE454C64B339}"/>
    <pc:docChg chg="modSld">
      <pc:chgData name="RIERA, JONATHAN D TSgt USAF AMC 423 TRS/DOLA" userId="S::jonathan.riera@us.af.mil::9751de26-d3f1-493c-89f8-c95175f1ad02" providerId="AD" clId="Web-{B310D4C3-57ED-4F4D-B5EF-EE454C64B339}" dt="2022-07-26T13:42:30.747" v="0" actId="1076"/>
      <pc:docMkLst>
        <pc:docMk/>
      </pc:docMkLst>
      <pc:sldChg chg="modSp">
        <pc:chgData name="RIERA, JONATHAN D TSgt USAF AMC 423 TRS/DOLA" userId="S::jonathan.riera@us.af.mil::9751de26-d3f1-493c-89f8-c95175f1ad02" providerId="AD" clId="Web-{B310D4C3-57ED-4F4D-B5EF-EE454C64B339}" dt="2022-07-26T13:42:30.747" v="0" actId="1076"/>
        <pc:sldMkLst>
          <pc:docMk/>
          <pc:sldMk cId="1311482308" sldId="262"/>
        </pc:sldMkLst>
        <pc:picChg chg="mod">
          <ac:chgData name="RIERA, JONATHAN D TSgt USAF AMC 423 TRS/DOLA" userId="S::jonathan.riera@us.af.mil::9751de26-d3f1-493c-89f8-c95175f1ad02" providerId="AD" clId="Web-{B310D4C3-57ED-4F4D-B5EF-EE454C64B339}" dt="2022-07-26T13:42:30.747" v="0" actId="1076"/>
          <ac:picMkLst>
            <pc:docMk/>
            <pc:sldMk cId="1311482308" sldId="262"/>
            <ac:picMk id="16" creationId="{00000000-0000-0000-0000-000000000000}"/>
          </ac:picMkLst>
        </pc:picChg>
      </pc:sldChg>
    </pc:docChg>
  </pc:docChgLst>
  <pc:docChgLst>
    <pc:chgData name="RIERA, JONATHAN D TSgt USAF AMC 423 TRS/DOLA" userId="S::jonathan.riera@us.af.mil::9751de26-d3f1-493c-89f8-c95175f1ad02" providerId="AD" clId="Web-{6D8A2560-71A1-462B-9EF9-46D3BD7999C4}"/>
    <pc:docChg chg="modSld">
      <pc:chgData name="RIERA, JONATHAN D TSgt USAF AMC 423 TRS/DOLA" userId="S::jonathan.riera@us.af.mil::9751de26-d3f1-493c-89f8-c95175f1ad02" providerId="AD" clId="Web-{6D8A2560-71A1-462B-9EF9-46D3BD7999C4}" dt="2022-08-03T17:40:13.417" v="3" actId="1076"/>
      <pc:docMkLst>
        <pc:docMk/>
      </pc:docMkLst>
      <pc:sldChg chg="modSp">
        <pc:chgData name="RIERA, JONATHAN D TSgt USAF AMC 423 TRS/DOLA" userId="S::jonathan.riera@us.af.mil::9751de26-d3f1-493c-89f8-c95175f1ad02" providerId="AD" clId="Web-{6D8A2560-71A1-462B-9EF9-46D3BD7999C4}" dt="2022-08-03T17:21:23.970" v="0" actId="1076"/>
        <pc:sldMkLst>
          <pc:docMk/>
          <pc:sldMk cId="749409269" sldId="282"/>
        </pc:sldMkLst>
        <pc:spChg chg="mod">
          <ac:chgData name="RIERA, JONATHAN D TSgt USAF AMC 423 TRS/DOLA" userId="S::jonathan.riera@us.af.mil::9751de26-d3f1-493c-89f8-c95175f1ad02" providerId="AD" clId="Web-{6D8A2560-71A1-462B-9EF9-46D3BD7999C4}" dt="2022-08-03T17:21:23.970" v="0" actId="1076"/>
          <ac:spMkLst>
            <pc:docMk/>
            <pc:sldMk cId="749409269" sldId="282"/>
            <ac:spMk id="52" creationId="{00000000-0000-0000-0000-000000000000}"/>
          </ac:spMkLst>
        </pc:spChg>
      </pc:sldChg>
      <pc:sldChg chg="modSp">
        <pc:chgData name="RIERA, JONATHAN D TSgt USAF AMC 423 TRS/DOLA" userId="S::jonathan.riera@us.af.mil::9751de26-d3f1-493c-89f8-c95175f1ad02" providerId="AD" clId="Web-{6D8A2560-71A1-462B-9EF9-46D3BD7999C4}" dt="2022-08-03T17:40:13.417" v="3" actId="1076"/>
        <pc:sldMkLst>
          <pc:docMk/>
          <pc:sldMk cId="2958071865" sldId="283"/>
        </pc:sldMkLst>
        <pc:spChg chg="mod">
          <ac:chgData name="RIERA, JONATHAN D TSgt USAF AMC 423 TRS/DOLA" userId="S::jonathan.riera@us.af.mil::9751de26-d3f1-493c-89f8-c95175f1ad02" providerId="AD" clId="Web-{6D8A2560-71A1-462B-9EF9-46D3BD7999C4}" dt="2022-08-03T17:40:13.417" v="3" actId="1076"/>
          <ac:spMkLst>
            <pc:docMk/>
            <pc:sldMk cId="2958071865" sldId="283"/>
            <ac:spMk id="13" creationId="{00000000-0000-0000-0000-000000000000}"/>
          </ac:spMkLst>
        </pc:spChg>
        <pc:picChg chg="mod">
          <ac:chgData name="RIERA, JONATHAN D TSgt USAF AMC 423 TRS/DOLA" userId="S::jonathan.riera@us.af.mil::9751de26-d3f1-493c-89f8-c95175f1ad02" providerId="AD" clId="Web-{6D8A2560-71A1-462B-9EF9-46D3BD7999C4}" dt="2022-08-03T17:40:03.760" v="1" actId="1076"/>
          <ac:picMkLst>
            <pc:docMk/>
            <pc:sldMk cId="2958071865" sldId="283"/>
            <ac:picMk id="8" creationId="{00000000-0000-0000-0000-000000000000}"/>
          </ac:picMkLst>
        </pc:picChg>
        <pc:picChg chg="mod">
          <ac:chgData name="RIERA, JONATHAN D TSgt USAF AMC 423 TRS/DOLA" userId="S::jonathan.riera@us.af.mil::9751de26-d3f1-493c-89f8-c95175f1ad02" providerId="AD" clId="Web-{6D8A2560-71A1-462B-9EF9-46D3BD7999C4}" dt="2022-08-03T17:40:07.682" v="2" actId="1076"/>
          <ac:picMkLst>
            <pc:docMk/>
            <pc:sldMk cId="2958071865" sldId="283"/>
            <ac:picMk id="12" creationId="{00000000-0000-0000-0000-000000000000}"/>
          </ac:picMkLst>
        </pc:picChg>
      </pc:sldChg>
    </pc:docChg>
  </pc:docChgLst>
  <pc:docChgLst>
    <pc:chgData name="RIERA, JONATHAN D TSgt USAF AMC 423 TRS/DOLA" userId="S::jonathan.riera@us.af.mil::9751de26-d3f1-493c-89f8-c95175f1ad02" providerId="AD" clId="Web-{E09CA8CF-F869-4501-9B1E-C63E942B8510}"/>
    <pc:docChg chg="modSld">
      <pc:chgData name="RIERA, JONATHAN D TSgt USAF AMC 423 TRS/DOLA" userId="S::jonathan.riera@us.af.mil::9751de26-d3f1-493c-89f8-c95175f1ad02" providerId="AD" clId="Web-{E09CA8CF-F869-4501-9B1E-C63E942B8510}" dt="2022-08-03T18:02:24.835" v="15"/>
      <pc:docMkLst>
        <pc:docMk/>
      </pc:docMkLst>
      <pc:sldChg chg="addSp delSp modSp modTransition addAnim modAnim">
        <pc:chgData name="RIERA, JONATHAN D TSgt USAF AMC 423 TRS/DOLA" userId="S::jonathan.riera@us.af.mil::9751de26-d3f1-493c-89f8-c95175f1ad02" providerId="AD" clId="Web-{E09CA8CF-F869-4501-9B1E-C63E942B8510}" dt="2022-08-03T18:02:24.835" v="15"/>
        <pc:sldMkLst>
          <pc:docMk/>
          <pc:sldMk cId="3950188021" sldId="306"/>
        </pc:sldMkLst>
        <pc:spChg chg="add del">
          <ac:chgData name="RIERA, JONATHAN D TSgt USAF AMC 423 TRS/DOLA" userId="S::jonathan.riera@us.af.mil::9751de26-d3f1-493c-89f8-c95175f1ad02" providerId="AD" clId="Web-{E09CA8CF-F869-4501-9B1E-C63E942B8510}" dt="2022-08-03T18:01:03.661" v="3"/>
          <ac:spMkLst>
            <pc:docMk/>
            <pc:sldMk cId="3950188021" sldId="306"/>
            <ac:spMk id="2" creationId="{30D13A5A-1956-0463-BD43-8D619169CEA6}"/>
          </ac:spMkLst>
        </pc:spChg>
        <pc:spChg chg="add mod">
          <ac:chgData name="RIERA, JONATHAN D TSgt USAF AMC 423 TRS/DOLA" userId="S::jonathan.riera@us.af.mil::9751de26-d3f1-493c-89f8-c95175f1ad02" providerId="AD" clId="Web-{E09CA8CF-F869-4501-9B1E-C63E942B8510}" dt="2022-08-03T18:01:45.053" v="11" actId="1076"/>
          <ac:spMkLst>
            <pc:docMk/>
            <pc:sldMk cId="3950188021" sldId="306"/>
            <ac:spMk id="3" creationId="{07FFFE18-F566-812A-1107-45F7EACC939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6FCD7-428A-42C8-AEED-607670988943}" type="doc">
      <dgm:prSet loTypeId="urn:microsoft.com/office/officeart/2008/layout/VerticalAccentList" loCatId="list" qsTypeId="urn:microsoft.com/office/officeart/2005/8/quickstyle/3d2" qsCatId="3D" csTypeId="urn:microsoft.com/office/officeart/2005/8/colors/accent5_2" csCatId="accent5" phldr="1"/>
      <dgm:spPr/>
      <dgm:t>
        <a:bodyPr/>
        <a:lstStyle/>
        <a:p>
          <a:endParaRPr lang="en-US"/>
        </a:p>
      </dgm:t>
    </dgm:pt>
    <dgm:pt modelId="{48EA252C-E6BE-486B-8A2A-4CED03A60CC2}">
      <dgm:prSet custT="1"/>
      <dgm:spPr>
        <a:xfrm>
          <a:off x="0" y="3879"/>
          <a:ext cx="4114800" cy="771699"/>
        </a:xfrm>
      </dgm:spPr>
      <dgm:t>
        <a:bodyPr/>
        <a:lstStyle/>
        <a:p>
          <a:pPr algn="ctr" rtl="0"/>
          <a:r>
            <a:rPr lang="en-US" sz="2600" b="0" dirty="0">
              <a:effectLst/>
              <a:latin typeface="Arial" panose="020B0604020202020204" pitchFamily="34" charset="0"/>
              <a:ea typeface="+mn-ea"/>
              <a:cs typeface="Arial" panose="020B0604020202020204" pitchFamily="34" charset="0"/>
            </a:rPr>
            <a:t>Cargo Compartment Limitations</a:t>
          </a:r>
        </a:p>
      </dgm:t>
    </dgm:pt>
    <dgm:pt modelId="{61E2CF42-A31D-4825-8C28-7330E8DC2D20}" type="parTrans" cxnId="{E696D3B2-128A-4DC2-A1EF-C96233B9648B}">
      <dgm:prSet/>
      <dgm:spPr/>
      <dgm:t>
        <a:bodyPr/>
        <a:lstStyle/>
        <a:p>
          <a:endParaRPr lang="en-US"/>
        </a:p>
      </dgm:t>
    </dgm:pt>
    <dgm:pt modelId="{9309E85B-7A25-4DC6-B482-D9F92A3B2A20}" type="sibTrans" cxnId="{E696D3B2-128A-4DC2-A1EF-C96233B9648B}">
      <dgm:prSet/>
      <dgm:spPr/>
      <dgm:t>
        <a:bodyPr/>
        <a:lstStyle/>
        <a:p>
          <a:endParaRPr lang="en-US"/>
        </a:p>
      </dgm:t>
    </dgm:pt>
    <dgm:pt modelId="{190F252A-E5E3-4E25-8BE5-6567A651810C}">
      <dgm:prSet custT="1"/>
      <dgm:spPr>
        <a:xfrm>
          <a:off x="0" y="1364545"/>
          <a:ext cx="4114800" cy="573127"/>
        </a:xfrm>
      </dgm:spPr>
      <dgm:t>
        <a:bodyPr/>
        <a:lstStyle/>
        <a:p>
          <a:pPr algn="ctr" rtl="0"/>
          <a:r>
            <a:rPr lang="en-US" sz="2600" b="0" dirty="0">
              <a:effectLst/>
              <a:latin typeface="Arial" panose="020B0604020202020204" pitchFamily="34" charset="0"/>
              <a:ea typeface="+mn-ea"/>
              <a:cs typeface="Arial" panose="020B0604020202020204" pitchFamily="34" charset="0"/>
            </a:rPr>
            <a:t>Pallet Considerations</a:t>
          </a:r>
        </a:p>
      </dgm:t>
    </dgm:pt>
    <dgm:pt modelId="{461C8D9E-6C34-4366-9BF5-EDAC7C872E46}" type="parTrans" cxnId="{414CC668-6D50-45FE-8A45-F8F4C26B8562}">
      <dgm:prSet/>
      <dgm:spPr/>
      <dgm:t>
        <a:bodyPr/>
        <a:lstStyle/>
        <a:p>
          <a:endParaRPr lang="en-US"/>
        </a:p>
      </dgm:t>
    </dgm:pt>
    <dgm:pt modelId="{545E17FA-C920-441E-979E-FB58CBFEF9CB}" type="sibTrans" cxnId="{414CC668-6D50-45FE-8A45-F8F4C26B8562}">
      <dgm:prSet/>
      <dgm:spPr/>
      <dgm:t>
        <a:bodyPr/>
        <a:lstStyle/>
        <a:p>
          <a:endParaRPr lang="en-US"/>
        </a:p>
      </dgm:t>
    </dgm:pt>
    <dgm:pt modelId="{C198D93D-A6BF-4467-93E6-0D0C9B20334B}">
      <dgm:prSet custT="1"/>
      <dgm:spPr>
        <a:xfrm>
          <a:off x="0" y="1946321"/>
          <a:ext cx="4114800" cy="573127"/>
        </a:xfrm>
      </dgm:spPr>
      <dgm:t>
        <a:bodyPr/>
        <a:lstStyle/>
        <a:p>
          <a:pPr algn="ctr" rtl="0"/>
          <a:r>
            <a:rPr lang="en-US" sz="2600" b="0" dirty="0">
              <a:effectLst/>
              <a:latin typeface="Arial" panose="020B0604020202020204" pitchFamily="34" charset="0"/>
              <a:ea typeface="+mn-ea"/>
              <a:cs typeface="Arial" panose="020B0604020202020204" pitchFamily="34" charset="0"/>
            </a:rPr>
            <a:t>Passenger Considerations</a:t>
          </a:r>
        </a:p>
      </dgm:t>
    </dgm:pt>
    <dgm:pt modelId="{F554C22A-BBFC-4AD2-AE6F-4AB4D08A9091}" type="parTrans" cxnId="{9B73DFEC-9A4F-4242-B9D4-60741BCF1445}">
      <dgm:prSet/>
      <dgm:spPr/>
      <dgm:t>
        <a:bodyPr/>
        <a:lstStyle/>
        <a:p>
          <a:endParaRPr lang="en-US"/>
        </a:p>
      </dgm:t>
    </dgm:pt>
    <dgm:pt modelId="{8FC4DD37-9A2E-4D93-9FA6-0F9220863427}" type="sibTrans" cxnId="{9B73DFEC-9A4F-4242-B9D4-60741BCF1445}">
      <dgm:prSet/>
      <dgm:spPr/>
      <dgm:t>
        <a:bodyPr/>
        <a:lstStyle/>
        <a:p>
          <a:endParaRPr lang="en-US"/>
        </a:p>
      </dgm:t>
    </dgm:pt>
    <dgm:pt modelId="{9D366793-6B32-473F-B85C-F161E96FAB7E}">
      <dgm:prSet custT="1"/>
      <dgm:spPr>
        <a:xfrm>
          <a:off x="0" y="2528098"/>
          <a:ext cx="4114800" cy="573127"/>
        </a:xfrm>
      </dgm:spPr>
      <dgm:t>
        <a:bodyPr/>
        <a:lstStyle/>
        <a:p>
          <a:pPr algn="ctr" rtl="0"/>
          <a:r>
            <a:rPr lang="en-US" sz="2600" b="0" dirty="0">
              <a:effectLst/>
              <a:latin typeface="Arial" panose="020B0604020202020204" pitchFamily="34" charset="0"/>
              <a:ea typeface="+mn-ea"/>
              <a:cs typeface="Arial" panose="020B0604020202020204" pitchFamily="34" charset="0"/>
            </a:rPr>
            <a:t>C-130H Differences</a:t>
          </a:r>
        </a:p>
      </dgm:t>
    </dgm:pt>
    <dgm:pt modelId="{EECECB45-8D80-4551-9CF1-9A4E284B3113}" type="parTrans" cxnId="{13559A0E-E6A4-4AA1-AE5D-5BE274FDF871}">
      <dgm:prSet/>
      <dgm:spPr/>
      <dgm:t>
        <a:bodyPr/>
        <a:lstStyle/>
        <a:p>
          <a:endParaRPr lang="en-US"/>
        </a:p>
      </dgm:t>
    </dgm:pt>
    <dgm:pt modelId="{C574E2E4-A687-4FD2-AB49-9F3BC29BF065}" type="sibTrans" cxnId="{13559A0E-E6A4-4AA1-AE5D-5BE274FDF871}">
      <dgm:prSet/>
      <dgm:spPr/>
      <dgm:t>
        <a:bodyPr/>
        <a:lstStyle/>
        <a:p>
          <a:endParaRPr lang="en-US"/>
        </a:p>
      </dgm:t>
    </dgm:pt>
    <dgm:pt modelId="{A56EBCBF-6612-4218-8359-67A646BE3737}">
      <dgm:prSet custT="1"/>
      <dgm:spPr>
        <a:xfrm>
          <a:off x="0" y="3109201"/>
          <a:ext cx="4114800" cy="573127"/>
        </a:xfrm>
      </dgm:spPr>
      <dgm:t>
        <a:bodyPr/>
        <a:lstStyle/>
        <a:p>
          <a:pPr algn="ctr" rtl="0"/>
          <a:r>
            <a:rPr lang="en-US" sz="2600" b="0" dirty="0">
              <a:effectLst/>
              <a:latin typeface="Arial" panose="020B0604020202020204" pitchFamily="34" charset="0"/>
              <a:ea typeface="+mn-ea"/>
              <a:cs typeface="Arial" panose="020B0604020202020204" pitchFamily="34" charset="0"/>
            </a:rPr>
            <a:t>Load Planning Factors</a:t>
          </a:r>
        </a:p>
      </dgm:t>
    </dgm:pt>
    <dgm:pt modelId="{61A41C51-4C44-4188-9CBC-A44F6E1E0B1A}" type="parTrans" cxnId="{9E25FD10-2FE9-4EFA-9506-35390EB4AB76}">
      <dgm:prSet/>
      <dgm:spPr/>
      <dgm:t>
        <a:bodyPr/>
        <a:lstStyle/>
        <a:p>
          <a:endParaRPr lang="en-US"/>
        </a:p>
      </dgm:t>
    </dgm:pt>
    <dgm:pt modelId="{60B239BD-7850-4505-9723-2F1368933474}" type="sibTrans" cxnId="{9E25FD10-2FE9-4EFA-9506-35390EB4AB76}">
      <dgm:prSet/>
      <dgm:spPr/>
      <dgm:t>
        <a:bodyPr/>
        <a:lstStyle/>
        <a:p>
          <a:endParaRPr lang="en-US"/>
        </a:p>
      </dgm:t>
    </dgm:pt>
    <dgm:pt modelId="{99F8FA02-0548-4BFA-82FE-D345278DE2BD}" type="pres">
      <dgm:prSet presAssocID="{AF46FCD7-428A-42C8-AEED-607670988943}" presName="Name0" presStyleCnt="0">
        <dgm:presLayoutVars>
          <dgm:chMax/>
          <dgm:chPref/>
          <dgm:dir/>
        </dgm:presLayoutVars>
      </dgm:prSet>
      <dgm:spPr/>
    </dgm:pt>
    <dgm:pt modelId="{328156E6-5220-4726-9996-F134CA690A54}" type="pres">
      <dgm:prSet presAssocID="{48EA252C-E6BE-486B-8A2A-4CED03A60CC2}" presName="parenttextcomposite" presStyleCnt="0"/>
      <dgm:spPr/>
    </dgm:pt>
    <dgm:pt modelId="{1FD6A552-3929-4303-8904-51E78EC1E8E2}" type="pres">
      <dgm:prSet presAssocID="{48EA252C-E6BE-486B-8A2A-4CED03A60CC2}" presName="parenttext" presStyleLbl="revTx" presStyleIdx="0" presStyleCnt="5">
        <dgm:presLayoutVars>
          <dgm:chMax/>
          <dgm:chPref val="2"/>
          <dgm:bulletEnabled val="1"/>
        </dgm:presLayoutVars>
      </dgm:prSet>
      <dgm:spPr/>
    </dgm:pt>
    <dgm:pt modelId="{F6A7BEDC-98CC-481C-8BA1-AD47FEC2F218}" type="pres">
      <dgm:prSet presAssocID="{48EA252C-E6BE-486B-8A2A-4CED03A60CC2}" presName="parallelogramComposite" presStyleCnt="0"/>
      <dgm:spPr/>
    </dgm:pt>
    <dgm:pt modelId="{8A8B174D-4762-4C48-8E1A-170D41393793}" type="pres">
      <dgm:prSet presAssocID="{48EA252C-E6BE-486B-8A2A-4CED03A60CC2}" presName="parallelogram1" presStyleLbl="alignNode1" presStyleIdx="0" presStyleCnt="35"/>
      <dgm:spPr/>
    </dgm:pt>
    <dgm:pt modelId="{437CBF5D-55D9-46AC-8BEA-2B04C1A25D47}" type="pres">
      <dgm:prSet presAssocID="{48EA252C-E6BE-486B-8A2A-4CED03A60CC2}" presName="parallelogram2" presStyleLbl="alignNode1" presStyleIdx="1" presStyleCnt="35"/>
      <dgm:spPr/>
    </dgm:pt>
    <dgm:pt modelId="{62471B1C-0261-456E-A734-CE806BADF25F}" type="pres">
      <dgm:prSet presAssocID="{48EA252C-E6BE-486B-8A2A-4CED03A60CC2}" presName="parallelogram3" presStyleLbl="alignNode1" presStyleIdx="2" presStyleCnt="35"/>
      <dgm:spPr/>
    </dgm:pt>
    <dgm:pt modelId="{E5C9C988-91C4-441F-B707-8B7D54B2CCDA}" type="pres">
      <dgm:prSet presAssocID="{48EA252C-E6BE-486B-8A2A-4CED03A60CC2}" presName="parallelogram4" presStyleLbl="alignNode1" presStyleIdx="3" presStyleCnt="35"/>
      <dgm:spPr/>
    </dgm:pt>
    <dgm:pt modelId="{25B55A80-A3F9-4C31-AF18-E6ADFD408C37}" type="pres">
      <dgm:prSet presAssocID="{48EA252C-E6BE-486B-8A2A-4CED03A60CC2}" presName="parallelogram5" presStyleLbl="alignNode1" presStyleIdx="4" presStyleCnt="35"/>
      <dgm:spPr/>
    </dgm:pt>
    <dgm:pt modelId="{38DB2E8E-7A4D-43B5-955B-F5E11D10ABCE}" type="pres">
      <dgm:prSet presAssocID="{48EA252C-E6BE-486B-8A2A-4CED03A60CC2}" presName="parallelogram6" presStyleLbl="alignNode1" presStyleIdx="5" presStyleCnt="35"/>
      <dgm:spPr/>
    </dgm:pt>
    <dgm:pt modelId="{E93F786D-8BB1-4D0E-AACC-F624E36F1F53}" type="pres">
      <dgm:prSet presAssocID="{48EA252C-E6BE-486B-8A2A-4CED03A60CC2}" presName="parallelogram7" presStyleLbl="alignNode1" presStyleIdx="6" presStyleCnt="35"/>
      <dgm:spPr/>
    </dgm:pt>
    <dgm:pt modelId="{0CCD7283-FC95-4CEC-BD62-E5861721A58D}" type="pres">
      <dgm:prSet presAssocID="{9309E85B-7A25-4DC6-B482-D9F92A3B2A20}" presName="sibTrans" presStyleCnt="0"/>
      <dgm:spPr/>
    </dgm:pt>
    <dgm:pt modelId="{6CA30819-2CBD-4726-BD55-508CE8ED84F1}" type="pres">
      <dgm:prSet presAssocID="{190F252A-E5E3-4E25-8BE5-6567A651810C}" presName="parenttextcomposite" presStyleCnt="0"/>
      <dgm:spPr/>
    </dgm:pt>
    <dgm:pt modelId="{B4B155C0-02F1-4D08-A3CA-D2944B1080A0}" type="pres">
      <dgm:prSet presAssocID="{190F252A-E5E3-4E25-8BE5-6567A651810C}" presName="parenttext" presStyleLbl="revTx" presStyleIdx="1" presStyleCnt="5">
        <dgm:presLayoutVars>
          <dgm:chMax/>
          <dgm:chPref val="2"/>
          <dgm:bulletEnabled val="1"/>
        </dgm:presLayoutVars>
      </dgm:prSet>
      <dgm:spPr/>
    </dgm:pt>
    <dgm:pt modelId="{8ABFFE71-075F-4863-ACDB-A01AD90BA1E2}" type="pres">
      <dgm:prSet presAssocID="{190F252A-E5E3-4E25-8BE5-6567A651810C}" presName="parallelogramComposite" presStyleCnt="0"/>
      <dgm:spPr/>
    </dgm:pt>
    <dgm:pt modelId="{16B4E1DB-2A6F-476A-AC87-872344702C86}" type="pres">
      <dgm:prSet presAssocID="{190F252A-E5E3-4E25-8BE5-6567A651810C}" presName="parallelogram1" presStyleLbl="alignNode1" presStyleIdx="7" presStyleCnt="35"/>
      <dgm:spPr/>
    </dgm:pt>
    <dgm:pt modelId="{FE86124E-DED4-40D8-88FF-066903491878}" type="pres">
      <dgm:prSet presAssocID="{190F252A-E5E3-4E25-8BE5-6567A651810C}" presName="parallelogram2" presStyleLbl="alignNode1" presStyleIdx="8" presStyleCnt="35"/>
      <dgm:spPr/>
    </dgm:pt>
    <dgm:pt modelId="{00777EAA-0C6C-461B-A966-2004FF8A3293}" type="pres">
      <dgm:prSet presAssocID="{190F252A-E5E3-4E25-8BE5-6567A651810C}" presName="parallelogram3" presStyleLbl="alignNode1" presStyleIdx="9" presStyleCnt="35"/>
      <dgm:spPr/>
    </dgm:pt>
    <dgm:pt modelId="{44386489-523C-4A50-80B9-413E62DD33FC}" type="pres">
      <dgm:prSet presAssocID="{190F252A-E5E3-4E25-8BE5-6567A651810C}" presName="parallelogram4" presStyleLbl="alignNode1" presStyleIdx="10" presStyleCnt="35"/>
      <dgm:spPr/>
    </dgm:pt>
    <dgm:pt modelId="{E7083589-2A19-4482-8C4A-02F91757B73D}" type="pres">
      <dgm:prSet presAssocID="{190F252A-E5E3-4E25-8BE5-6567A651810C}" presName="parallelogram5" presStyleLbl="alignNode1" presStyleIdx="11" presStyleCnt="35"/>
      <dgm:spPr/>
    </dgm:pt>
    <dgm:pt modelId="{F0BD0B5B-CB9A-4B5C-A862-FF306D461BB8}" type="pres">
      <dgm:prSet presAssocID="{190F252A-E5E3-4E25-8BE5-6567A651810C}" presName="parallelogram6" presStyleLbl="alignNode1" presStyleIdx="12" presStyleCnt="35"/>
      <dgm:spPr/>
    </dgm:pt>
    <dgm:pt modelId="{F624D90B-D2F1-4818-965F-113E00932989}" type="pres">
      <dgm:prSet presAssocID="{190F252A-E5E3-4E25-8BE5-6567A651810C}" presName="parallelogram7" presStyleLbl="alignNode1" presStyleIdx="13" presStyleCnt="35"/>
      <dgm:spPr/>
    </dgm:pt>
    <dgm:pt modelId="{7E26AD07-6C95-4657-B3AF-E49C4BA3DD5A}" type="pres">
      <dgm:prSet presAssocID="{545E17FA-C920-441E-979E-FB58CBFEF9CB}" presName="sibTrans" presStyleCnt="0"/>
      <dgm:spPr/>
    </dgm:pt>
    <dgm:pt modelId="{60A69158-0B3B-4311-B8BE-BDB73C18E592}" type="pres">
      <dgm:prSet presAssocID="{C198D93D-A6BF-4467-93E6-0D0C9B20334B}" presName="parenttextcomposite" presStyleCnt="0"/>
      <dgm:spPr/>
    </dgm:pt>
    <dgm:pt modelId="{A06C48D9-6DC4-4532-AB50-D4BBC191E245}" type="pres">
      <dgm:prSet presAssocID="{C198D93D-A6BF-4467-93E6-0D0C9B20334B}" presName="parenttext" presStyleLbl="revTx" presStyleIdx="2" presStyleCnt="5">
        <dgm:presLayoutVars>
          <dgm:chMax/>
          <dgm:chPref val="2"/>
          <dgm:bulletEnabled val="1"/>
        </dgm:presLayoutVars>
      </dgm:prSet>
      <dgm:spPr/>
    </dgm:pt>
    <dgm:pt modelId="{BD2D2246-582C-428A-B404-1BA97E079AE8}" type="pres">
      <dgm:prSet presAssocID="{C198D93D-A6BF-4467-93E6-0D0C9B20334B}" presName="parallelogramComposite" presStyleCnt="0"/>
      <dgm:spPr/>
    </dgm:pt>
    <dgm:pt modelId="{FD3C9E14-A375-412B-A4FC-C338A5C68DBA}" type="pres">
      <dgm:prSet presAssocID="{C198D93D-A6BF-4467-93E6-0D0C9B20334B}" presName="parallelogram1" presStyleLbl="alignNode1" presStyleIdx="14" presStyleCnt="35"/>
      <dgm:spPr/>
    </dgm:pt>
    <dgm:pt modelId="{F8A38E59-A8A9-4F37-9F11-E7D04AC5F520}" type="pres">
      <dgm:prSet presAssocID="{C198D93D-A6BF-4467-93E6-0D0C9B20334B}" presName="parallelogram2" presStyleLbl="alignNode1" presStyleIdx="15" presStyleCnt="35"/>
      <dgm:spPr/>
    </dgm:pt>
    <dgm:pt modelId="{BBD9E435-88E3-4CCC-960A-ED47FB49FFCD}" type="pres">
      <dgm:prSet presAssocID="{C198D93D-A6BF-4467-93E6-0D0C9B20334B}" presName="parallelogram3" presStyleLbl="alignNode1" presStyleIdx="16" presStyleCnt="35"/>
      <dgm:spPr/>
    </dgm:pt>
    <dgm:pt modelId="{7B5ED188-43DB-44F7-8CDA-8BB93B3A8641}" type="pres">
      <dgm:prSet presAssocID="{C198D93D-A6BF-4467-93E6-0D0C9B20334B}" presName="parallelogram4" presStyleLbl="alignNode1" presStyleIdx="17" presStyleCnt="35"/>
      <dgm:spPr/>
    </dgm:pt>
    <dgm:pt modelId="{B9C49112-744B-4833-820A-66984D127B99}" type="pres">
      <dgm:prSet presAssocID="{C198D93D-A6BF-4467-93E6-0D0C9B20334B}" presName="parallelogram5" presStyleLbl="alignNode1" presStyleIdx="18" presStyleCnt="35"/>
      <dgm:spPr/>
    </dgm:pt>
    <dgm:pt modelId="{03B91592-7074-4959-941A-CE1A72B749FB}" type="pres">
      <dgm:prSet presAssocID="{C198D93D-A6BF-4467-93E6-0D0C9B20334B}" presName="parallelogram6" presStyleLbl="alignNode1" presStyleIdx="19" presStyleCnt="35"/>
      <dgm:spPr/>
    </dgm:pt>
    <dgm:pt modelId="{FA6D939D-2C80-4347-B53E-FE3C074C3955}" type="pres">
      <dgm:prSet presAssocID="{C198D93D-A6BF-4467-93E6-0D0C9B20334B}" presName="parallelogram7" presStyleLbl="alignNode1" presStyleIdx="20" presStyleCnt="35"/>
      <dgm:spPr/>
    </dgm:pt>
    <dgm:pt modelId="{A87442D6-D8CB-4AAA-9ADB-BF71D77F435F}" type="pres">
      <dgm:prSet presAssocID="{8FC4DD37-9A2E-4D93-9FA6-0F9220863427}" presName="sibTrans" presStyleCnt="0"/>
      <dgm:spPr/>
    </dgm:pt>
    <dgm:pt modelId="{7E7BB06E-7985-4F56-8BFE-87255B4B2C51}" type="pres">
      <dgm:prSet presAssocID="{9D366793-6B32-473F-B85C-F161E96FAB7E}" presName="parenttextcomposite" presStyleCnt="0"/>
      <dgm:spPr/>
    </dgm:pt>
    <dgm:pt modelId="{B5D3D21F-BC52-492C-8A18-0224D8AFF662}" type="pres">
      <dgm:prSet presAssocID="{9D366793-6B32-473F-B85C-F161E96FAB7E}" presName="parenttext" presStyleLbl="revTx" presStyleIdx="3" presStyleCnt="5">
        <dgm:presLayoutVars>
          <dgm:chMax/>
          <dgm:chPref val="2"/>
          <dgm:bulletEnabled val="1"/>
        </dgm:presLayoutVars>
      </dgm:prSet>
      <dgm:spPr/>
    </dgm:pt>
    <dgm:pt modelId="{FB485F69-77F7-464F-9BA1-0EB539591565}" type="pres">
      <dgm:prSet presAssocID="{9D366793-6B32-473F-B85C-F161E96FAB7E}" presName="parallelogramComposite" presStyleCnt="0"/>
      <dgm:spPr/>
    </dgm:pt>
    <dgm:pt modelId="{EBE4749C-A5B7-4622-BCCB-7D583B7C3D24}" type="pres">
      <dgm:prSet presAssocID="{9D366793-6B32-473F-B85C-F161E96FAB7E}" presName="parallelogram1" presStyleLbl="alignNode1" presStyleIdx="21" presStyleCnt="35"/>
      <dgm:spPr/>
    </dgm:pt>
    <dgm:pt modelId="{1F75831C-4F77-4C7F-82E0-196BB5CCF3E4}" type="pres">
      <dgm:prSet presAssocID="{9D366793-6B32-473F-B85C-F161E96FAB7E}" presName="parallelogram2" presStyleLbl="alignNode1" presStyleIdx="22" presStyleCnt="35"/>
      <dgm:spPr/>
    </dgm:pt>
    <dgm:pt modelId="{6918D33D-DB87-4254-91CF-4897AC9F9344}" type="pres">
      <dgm:prSet presAssocID="{9D366793-6B32-473F-B85C-F161E96FAB7E}" presName="parallelogram3" presStyleLbl="alignNode1" presStyleIdx="23" presStyleCnt="35"/>
      <dgm:spPr/>
    </dgm:pt>
    <dgm:pt modelId="{A8E2E4E1-DD3B-423A-BA9E-02A6940ED2C5}" type="pres">
      <dgm:prSet presAssocID="{9D366793-6B32-473F-B85C-F161E96FAB7E}" presName="parallelogram4" presStyleLbl="alignNode1" presStyleIdx="24" presStyleCnt="35"/>
      <dgm:spPr/>
    </dgm:pt>
    <dgm:pt modelId="{A36CEE47-7C12-444C-8AD8-F588EFBDAB36}" type="pres">
      <dgm:prSet presAssocID="{9D366793-6B32-473F-B85C-F161E96FAB7E}" presName="parallelogram5" presStyleLbl="alignNode1" presStyleIdx="25" presStyleCnt="35"/>
      <dgm:spPr/>
    </dgm:pt>
    <dgm:pt modelId="{5563DC23-2E37-4CF4-A12E-1A7827A010ED}" type="pres">
      <dgm:prSet presAssocID="{9D366793-6B32-473F-B85C-F161E96FAB7E}" presName="parallelogram6" presStyleLbl="alignNode1" presStyleIdx="26" presStyleCnt="35"/>
      <dgm:spPr/>
    </dgm:pt>
    <dgm:pt modelId="{F79ECCE6-8726-4298-A7EF-02BD0484DB9D}" type="pres">
      <dgm:prSet presAssocID="{9D366793-6B32-473F-B85C-F161E96FAB7E}" presName="parallelogram7" presStyleLbl="alignNode1" presStyleIdx="27" presStyleCnt="35"/>
      <dgm:spPr/>
    </dgm:pt>
    <dgm:pt modelId="{C89CA86D-8080-490A-84C8-89074BAA1753}" type="pres">
      <dgm:prSet presAssocID="{C574E2E4-A687-4FD2-AB49-9F3BC29BF065}" presName="sibTrans" presStyleCnt="0"/>
      <dgm:spPr/>
    </dgm:pt>
    <dgm:pt modelId="{51DF405D-C03E-43E1-9B05-A6C8507341CA}" type="pres">
      <dgm:prSet presAssocID="{A56EBCBF-6612-4218-8359-67A646BE3737}" presName="parenttextcomposite" presStyleCnt="0"/>
      <dgm:spPr/>
    </dgm:pt>
    <dgm:pt modelId="{96FA0ACB-1B1C-4D38-82A8-F2133FBAB1D5}" type="pres">
      <dgm:prSet presAssocID="{A56EBCBF-6612-4218-8359-67A646BE3737}" presName="parenttext" presStyleLbl="revTx" presStyleIdx="4" presStyleCnt="5">
        <dgm:presLayoutVars>
          <dgm:chMax/>
          <dgm:chPref val="2"/>
          <dgm:bulletEnabled val="1"/>
        </dgm:presLayoutVars>
      </dgm:prSet>
      <dgm:spPr/>
    </dgm:pt>
    <dgm:pt modelId="{A1C5DE7F-0433-4857-B6B1-6ED31D9145B1}" type="pres">
      <dgm:prSet presAssocID="{A56EBCBF-6612-4218-8359-67A646BE3737}" presName="parallelogramComposite" presStyleCnt="0"/>
      <dgm:spPr/>
    </dgm:pt>
    <dgm:pt modelId="{C4058765-3BF4-4F83-8BD6-74C3A364DB32}" type="pres">
      <dgm:prSet presAssocID="{A56EBCBF-6612-4218-8359-67A646BE3737}" presName="parallelogram1" presStyleLbl="alignNode1" presStyleIdx="28" presStyleCnt="35"/>
      <dgm:spPr/>
    </dgm:pt>
    <dgm:pt modelId="{6ED2DC3E-2684-46EF-9085-D10F95C0E6A5}" type="pres">
      <dgm:prSet presAssocID="{A56EBCBF-6612-4218-8359-67A646BE3737}" presName="parallelogram2" presStyleLbl="alignNode1" presStyleIdx="29" presStyleCnt="35"/>
      <dgm:spPr/>
    </dgm:pt>
    <dgm:pt modelId="{29B5CFEC-94D8-48EA-8E4F-5FD1082E16B5}" type="pres">
      <dgm:prSet presAssocID="{A56EBCBF-6612-4218-8359-67A646BE3737}" presName="parallelogram3" presStyleLbl="alignNode1" presStyleIdx="30" presStyleCnt="35"/>
      <dgm:spPr/>
    </dgm:pt>
    <dgm:pt modelId="{99C68E09-79FE-4BCA-B24A-5A291919FB3D}" type="pres">
      <dgm:prSet presAssocID="{A56EBCBF-6612-4218-8359-67A646BE3737}" presName="parallelogram4" presStyleLbl="alignNode1" presStyleIdx="31" presStyleCnt="35"/>
      <dgm:spPr/>
    </dgm:pt>
    <dgm:pt modelId="{0C1D8C8F-E6B1-49F0-BFF7-372D4AA9F452}" type="pres">
      <dgm:prSet presAssocID="{A56EBCBF-6612-4218-8359-67A646BE3737}" presName="parallelogram5" presStyleLbl="alignNode1" presStyleIdx="32" presStyleCnt="35"/>
      <dgm:spPr/>
    </dgm:pt>
    <dgm:pt modelId="{8A61891E-4F1B-4DB4-91BA-BC6502DCEC88}" type="pres">
      <dgm:prSet presAssocID="{A56EBCBF-6612-4218-8359-67A646BE3737}" presName="parallelogram6" presStyleLbl="alignNode1" presStyleIdx="33" presStyleCnt="35"/>
      <dgm:spPr/>
    </dgm:pt>
    <dgm:pt modelId="{00095C67-7438-4886-8E1C-161AC5D7CC46}" type="pres">
      <dgm:prSet presAssocID="{A56EBCBF-6612-4218-8359-67A646BE3737}" presName="parallelogram7" presStyleLbl="alignNode1" presStyleIdx="34" presStyleCnt="35"/>
      <dgm:spPr/>
    </dgm:pt>
  </dgm:ptLst>
  <dgm:cxnLst>
    <dgm:cxn modelId="{13559A0E-E6A4-4AA1-AE5D-5BE274FDF871}" srcId="{AF46FCD7-428A-42C8-AEED-607670988943}" destId="{9D366793-6B32-473F-B85C-F161E96FAB7E}" srcOrd="3" destOrd="0" parTransId="{EECECB45-8D80-4551-9CF1-9A4E284B3113}" sibTransId="{C574E2E4-A687-4FD2-AB49-9F3BC29BF065}"/>
    <dgm:cxn modelId="{9E25FD10-2FE9-4EFA-9506-35390EB4AB76}" srcId="{AF46FCD7-428A-42C8-AEED-607670988943}" destId="{A56EBCBF-6612-4218-8359-67A646BE3737}" srcOrd="4" destOrd="0" parTransId="{61A41C51-4C44-4188-9CBC-A44F6E1E0B1A}" sibTransId="{60B239BD-7850-4505-9723-2F1368933474}"/>
    <dgm:cxn modelId="{11BA573F-11FF-4A98-97DE-50789B9B0E76}" type="presOf" srcId="{190F252A-E5E3-4E25-8BE5-6567A651810C}" destId="{B4B155C0-02F1-4D08-A3CA-D2944B1080A0}" srcOrd="0" destOrd="0" presId="urn:microsoft.com/office/officeart/2008/layout/VerticalAccentList"/>
    <dgm:cxn modelId="{47BD3D62-4A83-4307-A1E4-F498DFE7437C}" type="presOf" srcId="{A56EBCBF-6612-4218-8359-67A646BE3737}" destId="{96FA0ACB-1B1C-4D38-82A8-F2133FBAB1D5}" srcOrd="0" destOrd="0" presId="urn:microsoft.com/office/officeart/2008/layout/VerticalAccentList"/>
    <dgm:cxn modelId="{414CC668-6D50-45FE-8A45-F8F4C26B8562}" srcId="{AF46FCD7-428A-42C8-AEED-607670988943}" destId="{190F252A-E5E3-4E25-8BE5-6567A651810C}" srcOrd="1" destOrd="0" parTransId="{461C8D9E-6C34-4366-9BF5-EDAC7C872E46}" sibTransId="{545E17FA-C920-441E-979E-FB58CBFEF9CB}"/>
    <dgm:cxn modelId="{62DD2456-E307-4186-893F-96961E9832E0}" type="presOf" srcId="{48EA252C-E6BE-486B-8A2A-4CED03A60CC2}" destId="{1FD6A552-3929-4303-8904-51E78EC1E8E2}" srcOrd="0" destOrd="0" presId="urn:microsoft.com/office/officeart/2008/layout/VerticalAccentList"/>
    <dgm:cxn modelId="{754ECE80-E438-484A-803C-1D56BBBE9091}" type="presOf" srcId="{C198D93D-A6BF-4467-93E6-0D0C9B20334B}" destId="{A06C48D9-6DC4-4532-AB50-D4BBC191E245}" srcOrd="0" destOrd="0" presId="urn:microsoft.com/office/officeart/2008/layout/VerticalAccentList"/>
    <dgm:cxn modelId="{533231A7-A87E-427A-BEE6-E4500F85A71B}" type="presOf" srcId="{AF46FCD7-428A-42C8-AEED-607670988943}" destId="{99F8FA02-0548-4BFA-82FE-D345278DE2BD}" srcOrd="0" destOrd="0" presId="urn:microsoft.com/office/officeart/2008/layout/VerticalAccentList"/>
    <dgm:cxn modelId="{E696D3B2-128A-4DC2-A1EF-C96233B9648B}" srcId="{AF46FCD7-428A-42C8-AEED-607670988943}" destId="{48EA252C-E6BE-486B-8A2A-4CED03A60CC2}" srcOrd="0" destOrd="0" parTransId="{61E2CF42-A31D-4825-8C28-7330E8DC2D20}" sibTransId="{9309E85B-7A25-4DC6-B482-D9F92A3B2A20}"/>
    <dgm:cxn modelId="{E78FBFD1-E38A-4E44-B2B4-442BBDAA13D1}" type="presOf" srcId="{9D366793-6B32-473F-B85C-F161E96FAB7E}" destId="{B5D3D21F-BC52-492C-8A18-0224D8AFF662}" srcOrd="0" destOrd="0" presId="urn:microsoft.com/office/officeart/2008/layout/VerticalAccentList"/>
    <dgm:cxn modelId="{9B73DFEC-9A4F-4242-B9D4-60741BCF1445}" srcId="{AF46FCD7-428A-42C8-AEED-607670988943}" destId="{C198D93D-A6BF-4467-93E6-0D0C9B20334B}" srcOrd="2" destOrd="0" parTransId="{F554C22A-BBFC-4AD2-AE6F-4AB4D08A9091}" sibTransId="{8FC4DD37-9A2E-4D93-9FA6-0F9220863427}"/>
    <dgm:cxn modelId="{BBAF43D0-8D66-476C-9832-3A895EFC3F56}" type="presParOf" srcId="{99F8FA02-0548-4BFA-82FE-D345278DE2BD}" destId="{328156E6-5220-4726-9996-F134CA690A54}" srcOrd="0" destOrd="0" presId="urn:microsoft.com/office/officeart/2008/layout/VerticalAccentList"/>
    <dgm:cxn modelId="{CEBA9CCA-A6B2-466A-946E-E6C2EDAAC6C9}" type="presParOf" srcId="{328156E6-5220-4726-9996-F134CA690A54}" destId="{1FD6A552-3929-4303-8904-51E78EC1E8E2}" srcOrd="0" destOrd="0" presId="urn:microsoft.com/office/officeart/2008/layout/VerticalAccentList"/>
    <dgm:cxn modelId="{9717483D-E79D-4CCC-97D1-CDC2780D0A13}" type="presParOf" srcId="{99F8FA02-0548-4BFA-82FE-D345278DE2BD}" destId="{F6A7BEDC-98CC-481C-8BA1-AD47FEC2F218}" srcOrd="1" destOrd="0" presId="urn:microsoft.com/office/officeart/2008/layout/VerticalAccentList"/>
    <dgm:cxn modelId="{9F740315-DCAA-482D-A0BD-1619D0F3B21B}" type="presParOf" srcId="{F6A7BEDC-98CC-481C-8BA1-AD47FEC2F218}" destId="{8A8B174D-4762-4C48-8E1A-170D41393793}" srcOrd="0" destOrd="0" presId="urn:microsoft.com/office/officeart/2008/layout/VerticalAccentList"/>
    <dgm:cxn modelId="{9B388674-D4C0-4299-8C45-6A596EA2FA2F}" type="presParOf" srcId="{F6A7BEDC-98CC-481C-8BA1-AD47FEC2F218}" destId="{437CBF5D-55D9-46AC-8BEA-2B04C1A25D47}" srcOrd="1" destOrd="0" presId="urn:microsoft.com/office/officeart/2008/layout/VerticalAccentList"/>
    <dgm:cxn modelId="{9EA6A6FC-D7F3-4128-AC46-3F0DD77A456C}" type="presParOf" srcId="{F6A7BEDC-98CC-481C-8BA1-AD47FEC2F218}" destId="{62471B1C-0261-456E-A734-CE806BADF25F}" srcOrd="2" destOrd="0" presId="urn:microsoft.com/office/officeart/2008/layout/VerticalAccentList"/>
    <dgm:cxn modelId="{5C426D32-2A16-467E-B9C7-EAD1DBD648B5}" type="presParOf" srcId="{F6A7BEDC-98CC-481C-8BA1-AD47FEC2F218}" destId="{E5C9C988-91C4-441F-B707-8B7D54B2CCDA}" srcOrd="3" destOrd="0" presId="urn:microsoft.com/office/officeart/2008/layout/VerticalAccentList"/>
    <dgm:cxn modelId="{2A82D068-F14B-4517-AB02-6AB91BFF458F}" type="presParOf" srcId="{F6A7BEDC-98CC-481C-8BA1-AD47FEC2F218}" destId="{25B55A80-A3F9-4C31-AF18-E6ADFD408C37}" srcOrd="4" destOrd="0" presId="urn:microsoft.com/office/officeart/2008/layout/VerticalAccentList"/>
    <dgm:cxn modelId="{E3E93179-ABC4-4444-9998-9EC1F10DA74B}" type="presParOf" srcId="{F6A7BEDC-98CC-481C-8BA1-AD47FEC2F218}" destId="{38DB2E8E-7A4D-43B5-955B-F5E11D10ABCE}" srcOrd="5" destOrd="0" presId="urn:microsoft.com/office/officeart/2008/layout/VerticalAccentList"/>
    <dgm:cxn modelId="{18057B9D-8F60-4940-B091-6AC91F180ED1}" type="presParOf" srcId="{F6A7BEDC-98CC-481C-8BA1-AD47FEC2F218}" destId="{E93F786D-8BB1-4D0E-AACC-F624E36F1F53}" srcOrd="6" destOrd="0" presId="urn:microsoft.com/office/officeart/2008/layout/VerticalAccentList"/>
    <dgm:cxn modelId="{D7930463-AF00-4F00-B50C-F24A45733487}" type="presParOf" srcId="{99F8FA02-0548-4BFA-82FE-D345278DE2BD}" destId="{0CCD7283-FC95-4CEC-BD62-E5861721A58D}" srcOrd="2" destOrd="0" presId="urn:microsoft.com/office/officeart/2008/layout/VerticalAccentList"/>
    <dgm:cxn modelId="{17F5BDF2-65CA-4F56-AC2A-043431BCB63E}" type="presParOf" srcId="{99F8FA02-0548-4BFA-82FE-D345278DE2BD}" destId="{6CA30819-2CBD-4726-BD55-508CE8ED84F1}" srcOrd="3" destOrd="0" presId="urn:microsoft.com/office/officeart/2008/layout/VerticalAccentList"/>
    <dgm:cxn modelId="{104E0458-FE95-40B1-AD59-6E4E86243C98}" type="presParOf" srcId="{6CA30819-2CBD-4726-BD55-508CE8ED84F1}" destId="{B4B155C0-02F1-4D08-A3CA-D2944B1080A0}" srcOrd="0" destOrd="0" presId="urn:microsoft.com/office/officeart/2008/layout/VerticalAccentList"/>
    <dgm:cxn modelId="{2B7B65BC-6445-4603-9A5B-3C7E3292B5E0}" type="presParOf" srcId="{99F8FA02-0548-4BFA-82FE-D345278DE2BD}" destId="{8ABFFE71-075F-4863-ACDB-A01AD90BA1E2}" srcOrd="4" destOrd="0" presId="urn:microsoft.com/office/officeart/2008/layout/VerticalAccentList"/>
    <dgm:cxn modelId="{A87A2012-2CB9-4941-9C7B-4A4FED7116E8}" type="presParOf" srcId="{8ABFFE71-075F-4863-ACDB-A01AD90BA1E2}" destId="{16B4E1DB-2A6F-476A-AC87-872344702C86}" srcOrd="0" destOrd="0" presId="urn:microsoft.com/office/officeart/2008/layout/VerticalAccentList"/>
    <dgm:cxn modelId="{48B11FFD-55C2-46BD-B689-34E548EC8983}" type="presParOf" srcId="{8ABFFE71-075F-4863-ACDB-A01AD90BA1E2}" destId="{FE86124E-DED4-40D8-88FF-066903491878}" srcOrd="1" destOrd="0" presId="urn:microsoft.com/office/officeart/2008/layout/VerticalAccentList"/>
    <dgm:cxn modelId="{2858FB43-6A9A-44E8-BDA3-2BFFDA2CB140}" type="presParOf" srcId="{8ABFFE71-075F-4863-ACDB-A01AD90BA1E2}" destId="{00777EAA-0C6C-461B-A966-2004FF8A3293}" srcOrd="2" destOrd="0" presId="urn:microsoft.com/office/officeart/2008/layout/VerticalAccentList"/>
    <dgm:cxn modelId="{06C4462D-C663-4D85-AC3E-4692997270BD}" type="presParOf" srcId="{8ABFFE71-075F-4863-ACDB-A01AD90BA1E2}" destId="{44386489-523C-4A50-80B9-413E62DD33FC}" srcOrd="3" destOrd="0" presId="urn:microsoft.com/office/officeart/2008/layout/VerticalAccentList"/>
    <dgm:cxn modelId="{A22E5747-82EA-42F0-9A98-35BF3972FF2E}" type="presParOf" srcId="{8ABFFE71-075F-4863-ACDB-A01AD90BA1E2}" destId="{E7083589-2A19-4482-8C4A-02F91757B73D}" srcOrd="4" destOrd="0" presId="urn:microsoft.com/office/officeart/2008/layout/VerticalAccentList"/>
    <dgm:cxn modelId="{1220461A-2C35-44BE-92BD-4D51ED8182EE}" type="presParOf" srcId="{8ABFFE71-075F-4863-ACDB-A01AD90BA1E2}" destId="{F0BD0B5B-CB9A-4B5C-A862-FF306D461BB8}" srcOrd="5" destOrd="0" presId="urn:microsoft.com/office/officeart/2008/layout/VerticalAccentList"/>
    <dgm:cxn modelId="{25843B3E-4C3F-4725-B9E1-14F35C48A323}" type="presParOf" srcId="{8ABFFE71-075F-4863-ACDB-A01AD90BA1E2}" destId="{F624D90B-D2F1-4818-965F-113E00932989}" srcOrd="6" destOrd="0" presId="urn:microsoft.com/office/officeart/2008/layout/VerticalAccentList"/>
    <dgm:cxn modelId="{59B7A1F9-1564-43DA-AA59-6FE702594BA5}" type="presParOf" srcId="{99F8FA02-0548-4BFA-82FE-D345278DE2BD}" destId="{7E26AD07-6C95-4657-B3AF-E49C4BA3DD5A}" srcOrd="5" destOrd="0" presId="urn:microsoft.com/office/officeart/2008/layout/VerticalAccentList"/>
    <dgm:cxn modelId="{C7BCFB51-528E-4578-ACB2-AA49DF96C0A5}" type="presParOf" srcId="{99F8FA02-0548-4BFA-82FE-D345278DE2BD}" destId="{60A69158-0B3B-4311-B8BE-BDB73C18E592}" srcOrd="6" destOrd="0" presId="urn:microsoft.com/office/officeart/2008/layout/VerticalAccentList"/>
    <dgm:cxn modelId="{24E92BD0-A545-47CC-B8BA-0CCDD0FAB36F}" type="presParOf" srcId="{60A69158-0B3B-4311-B8BE-BDB73C18E592}" destId="{A06C48D9-6DC4-4532-AB50-D4BBC191E245}" srcOrd="0" destOrd="0" presId="urn:microsoft.com/office/officeart/2008/layout/VerticalAccentList"/>
    <dgm:cxn modelId="{908B5567-2908-46AB-A71B-77FE870B8965}" type="presParOf" srcId="{99F8FA02-0548-4BFA-82FE-D345278DE2BD}" destId="{BD2D2246-582C-428A-B404-1BA97E079AE8}" srcOrd="7" destOrd="0" presId="urn:microsoft.com/office/officeart/2008/layout/VerticalAccentList"/>
    <dgm:cxn modelId="{CC3D7E80-772E-43E3-A828-1058B3C5E9D8}" type="presParOf" srcId="{BD2D2246-582C-428A-B404-1BA97E079AE8}" destId="{FD3C9E14-A375-412B-A4FC-C338A5C68DBA}" srcOrd="0" destOrd="0" presId="urn:microsoft.com/office/officeart/2008/layout/VerticalAccentList"/>
    <dgm:cxn modelId="{978B8DAE-07CE-48BF-B4B7-9DA0D3C246AE}" type="presParOf" srcId="{BD2D2246-582C-428A-B404-1BA97E079AE8}" destId="{F8A38E59-A8A9-4F37-9F11-E7D04AC5F520}" srcOrd="1" destOrd="0" presId="urn:microsoft.com/office/officeart/2008/layout/VerticalAccentList"/>
    <dgm:cxn modelId="{0C669441-BDC5-4BD2-8272-F6CEA1CC4D6A}" type="presParOf" srcId="{BD2D2246-582C-428A-B404-1BA97E079AE8}" destId="{BBD9E435-88E3-4CCC-960A-ED47FB49FFCD}" srcOrd="2" destOrd="0" presId="urn:microsoft.com/office/officeart/2008/layout/VerticalAccentList"/>
    <dgm:cxn modelId="{B032BC3F-6DFD-4883-858A-0E08C6B2B586}" type="presParOf" srcId="{BD2D2246-582C-428A-B404-1BA97E079AE8}" destId="{7B5ED188-43DB-44F7-8CDA-8BB93B3A8641}" srcOrd="3" destOrd="0" presId="urn:microsoft.com/office/officeart/2008/layout/VerticalAccentList"/>
    <dgm:cxn modelId="{262953B5-BF35-4535-A8F5-026C9113BB99}" type="presParOf" srcId="{BD2D2246-582C-428A-B404-1BA97E079AE8}" destId="{B9C49112-744B-4833-820A-66984D127B99}" srcOrd="4" destOrd="0" presId="urn:microsoft.com/office/officeart/2008/layout/VerticalAccentList"/>
    <dgm:cxn modelId="{EDE4C49C-9C1E-4205-A828-4CBE87B97956}" type="presParOf" srcId="{BD2D2246-582C-428A-B404-1BA97E079AE8}" destId="{03B91592-7074-4959-941A-CE1A72B749FB}" srcOrd="5" destOrd="0" presId="urn:microsoft.com/office/officeart/2008/layout/VerticalAccentList"/>
    <dgm:cxn modelId="{40B562CD-0876-4750-A137-294058B656AB}" type="presParOf" srcId="{BD2D2246-582C-428A-B404-1BA97E079AE8}" destId="{FA6D939D-2C80-4347-B53E-FE3C074C3955}" srcOrd="6" destOrd="0" presId="urn:microsoft.com/office/officeart/2008/layout/VerticalAccentList"/>
    <dgm:cxn modelId="{8357216C-9EFB-4D56-897F-0FF5F086E79C}" type="presParOf" srcId="{99F8FA02-0548-4BFA-82FE-D345278DE2BD}" destId="{A87442D6-D8CB-4AAA-9ADB-BF71D77F435F}" srcOrd="8" destOrd="0" presId="urn:microsoft.com/office/officeart/2008/layout/VerticalAccentList"/>
    <dgm:cxn modelId="{FF609ADD-5527-459E-A4E3-B306EB1D8B2D}" type="presParOf" srcId="{99F8FA02-0548-4BFA-82FE-D345278DE2BD}" destId="{7E7BB06E-7985-4F56-8BFE-87255B4B2C51}" srcOrd="9" destOrd="0" presId="urn:microsoft.com/office/officeart/2008/layout/VerticalAccentList"/>
    <dgm:cxn modelId="{79E9C6BF-EBFE-4ED5-A79D-12C54EE465A9}" type="presParOf" srcId="{7E7BB06E-7985-4F56-8BFE-87255B4B2C51}" destId="{B5D3D21F-BC52-492C-8A18-0224D8AFF662}" srcOrd="0" destOrd="0" presId="urn:microsoft.com/office/officeart/2008/layout/VerticalAccentList"/>
    <dgm:cxn modelId="{ADF50BCA-7CC4-4B61-ACDF-C2DFACF0EB63}" type="presParOf" srcId="{99F8FA02-0548-4BFA-82FE-D345278DE2BD}" destId="{FB485F69-77F7-464F-9BA1-0EB539591565}" srcOrd="10" destOrd="0" presId="urn:microsoft.com/office/officeart/2008/layout/VerticalAccentList"/>
    <dgm:cxn modelId="{926C3477-DAB7-4AFA-ACE8-F8B500C8E921}" type="presParOf" srcId="{FB485F69-77F7-464F-9BA1-0EB539591565}" destId="{EBE4749C-A5B7-4622-BCCB-7D583B7C3D24}" srcOrd="0" destOrd="0" presId="urn:microsoft.com/office/officeart/2008/layout/VerticalAccentList"/>
    <dgm:cxn modelId="{694B5E66-AD04-4E85-A847-567205AF4A28}" type="presParOf" srcId="{FB485F69-77F7-464F-9BA1-0EB539591565}" destId="{1F75831C-4F77-4C7F-82E0-196BB5CCF3E4}" srcOrd="1" destOrd="0" presId="urn:microsoft.com/office/officeart/2008/layout/VerticalAccentList"/>
    <dgm:cxn modelId="{5A19D086-7C44-4769-9E2C-9884AA4DAAAE}" type="presParOf" srcId="{FB485F69-77F7-464F-9BA1-0EB539591565}" destId="{6918D33D-DB87-4254-91CF-4897AC9F9344}" srcOrd="2" destOrd="0" presId="urn:microsoft.com/office/officeart/2008/layout/VerticalAccentList"/>
    <dgm:cxn modelId="{3D39C3D1-85D9-48DC-8547-7276CFEA7731}" type="presParOf" srcId="{FB485F69-77F7-464F-9BA1-0EB539591565}" destId="{A8E2E4E1-DD3B-423A-BA9E-02A6940ED2C5}" srcOrd="3" destOrd="0" presId="urn:microsoft.com/office/officeart/2008/layout/VerticalAccentList"/>
    <dgm:cxn modelId="{49787314-B9BB-4667-A68B-A1B0F86C7A3C}" type="presParOf" srcId="{FB485F69-77F7-464F-9BA1-0EB539591565}" destId="{A36CEE47-7C12-444C-8AD8-F588EFBDAB36}" srcOrd="4" destOrd="0" presId="urn:microsoft.com/office/officeart/2008/layout/VerticalAccentList"/>
    <dgm:cxn modelId="{726C80D2-928A-4552-AA15-39EE587ED4F7}" type="presParOf" srcId="{FB485F69-77F7-464F-9BA1-0EB539591565}" destId="{5563DC23-2E37-4CF4-A12E-1A7827A010ED}" srcOrd="5" destOrd="0" presId="urn:microsoft.com/office/officeart/2008/layout/VerticalAccentList"/>
    <dgm:cxn modelId="{E86DE66F-B82B-4AF9-9830-4BF1E1AC1583}" type="presParOf" srcId="{FB485F69-77F7-464F-9BA1-0EB539591565}" destId="{F79ECCE6-8726-4298-A7EF-02BD0484DB9D}" srcOrd="6" destOrd="0" presId="urn:microsoft.com/office/officeart/2008/layout/VerticalAccentList"/>
    <dgm:cxn modelId="{1CAF3E65-DC4F-42FD-AB6F-50F544FEE878}" type="presParOf" srcId="{99F8FA02-0548-4BFA-82FE-D345278DE2BD}" destId="{C89CA86D-8080-490A-84C8-89074BAA1753}" srcOrd="11" destOrd="0" presId="urn:microsoft.com/office/officeart/2008/layout/VerticalAccentList"/>
    <dgm:cxn modelId="{545C3B2A-C13F-4B13-A718-C0DC029570A3}" type="presParOf" srcId="{99F8FA02-0548-4BFA-82FE-D345278DE2BD}" destId="{51DF405D-C03E-43E1-9B05-A6C8507341CA}" srcOrd="12" destOrd="0" presId="urn:microsoft.com/office/officeart/2008/layout/VerticalAccentList"/>
    <dgm:cxn modelId="{93AF2A36-08AF-4718-BE77-60E1AA0A48DE}" type="presParOf" srcId="{51DF405D-C03E-43E1-9B05-A6C8507341CA}" destId="{96FA0ACB-1B1C-4D38-82A8-F2133FBAB1D5}" srcOrd="0" destOrd="0" presId="urn:microsoft.com/office/officeart/2008/layout/VerticalAccentList"/>
    <dgm:cxn modelId="{A676A1B7-44BD-4E96-AEF3-06FDB31BB500}" type="presParOf" srcId="{99F8FA02-0548-4BFA-82FE-D345278DE2BD}" destId="{A1C5DE7F-0433-4857-B6B1-6ED31D9145B1}" srcOrd="13" destOrd="0" presId="urn:microsoft.com/office/officeart/2008/layout/VerticalAccentList"/>
    <dgm:cxn modelId="{B2F1736E-5C7D-464E-9C0D-257CD5B476A6}" type="presParOf" srcId="{A1C5DE7F-0433-4857-B6B1-6ED31D9145B1}" destId="{C4058765-3BF4-4F83-8BD6-74C3A364DB32}" srcOrd="0" destOrd="0" presId="urn:microsoft.com/office/officeart/2008/layout/VerticalAccentList"/>
    <dgm:cxn modelId="{06B83855-8EDF-47B5-93B9-82DC3ABA31DB}" type="presParOf" srcId="{A1C5DE7F-0433-4857-B6B1-6ED31D9145B1}" destId="{6ED2DC3E-2684-46EF-9085-D10F95C0E6A5}" srcOrd="1" destOrd="0" presId="urn:microsoft.com/office/officeart/2008/layout/VerticalAccentList"/>
    <dgm:cxn modelId="{5CA907BD-5A67-480C-9443-F10250292658}" type="presParOf" srcId="{A1C5DE7F-0433-4857-B6B1-6ED31D9145B1}" destId="{29B5CFEC-94D8-48EA-8E4F-5FD1082E16B5}" srcOrd="2" destOrd="0" presId="urn:microsoft.com/office/officeart/2008/layout/VerticalAccentList"/>
    <dgm:cxn modelId="{987D1411-5789-4629-A331-3CACD5E025FB}" type="presParOf" srcId="{A1C5DE7F-0433-4857-B6B1-6ED31D9145B1}" destId="{99C68E09-79FE-4BCA-B24A-5A291919FB3D}" srcOrd="3" destOrd="0" presId="urn:microsoft.com/office/officeart/2008/layout/VerticalAccentList"/>
    <dgm:cxn modelId="{D7477F54-079B-4685-A66A-5EB7043BB958}" type="presParOf" srcId="{A1C5DE7F-0433-4857-B6B1-6ED31D9145B1}" destId="{0C1D8C8F-E6B1-49F0-BFF7-372D4AA9F452}" srcOrd="4" destOrd="0" presId="urn:microsoft.com/office/officeart/2008/layout/VerticalAccentList"/>
    <dgm:cxn modelId="{0174B0FB-721A-4BFD-B712-31A6DC23BB72}" type="presParOf" srcId="{A1C5DE7F-0433-4857-B6B1-6ED31D9145B1}" destId="{8A61891E-4F1B-4DB4-91BA-BC6502DCEC88}" srcOrd="5" destOrd="0" presId="urn:microsoft.com/office/officeart/2008/layout/VerticalAccentList"/>
    <dgm:cxn modelId="{FB6D45CF-AB57-4809-8C3B-C83DD9CC30AA}" type="presParOf" srcId="{A1C5DE7F-0433-4857-B6B1-6ED31D9145B1}" destId="{00095C67-7438-4886-8E1C-161AC5D7CC46}" srcOrd="6" destOrd="0" presId="urn:microsoft.com/office/officeart/2008/layout/VerticalAccentList"/>
  </dgm:cxnLst>
  <dgm:bg>
    <a:noFill/>
  </dgm:bg>
  <dgm:whole>
    <a:ln w="381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8746A6-5E98-4BEA-9A18-4D536F561470}" type="doc">
      <dgm:prSet loTypeId="urn:microsoft.com/office/officeart/2005/8/layout/StepDownProcess" loCatId="process" qsTypeId="urn:microsoft.com/office/officeart/2005/8/quickstyle/simple2" qsCatId="simple" csTypeId="urn:microsoft.com/office/officeart/2005/8/colors/accent0_1" csCatId="mainScheme" phldr="1"/>
      <dgm:spPr/>
      <dgm:t>
        <a:bodyPr/>
        <a:lstStyle/>
        <a:p>
          <a:endParaRPr lang="en-US"/>
        </a:p>
      </dgm:t>
    </dgm:pt>
    <dgm:pt modelId="{6F739D1D-F95E-4D42-9BE6-A1810AE10F1F}">
      <dgm:prSet phldrT="[Text]"/>
      <dgm:spPr>
        <a:solidFill>
          <a:schemeClr val="tx1"/>
        </a:solidFill>
      </dgm:spPr>
      <dgm:t>
        <a:bodyPr/>
        <a:lstStyle/>
        <a:p>
          <a:r>
            <a:rPr lang="en-US" dirty="0">
              <a:solidFill>
                <a:schemeClr val="bg1"/>
              </a:solidFill>
              <a:latin typeface="Arial" panose="020B0604020202020204" pitchFamily="34" charset="0"/>
              <a:cs typeface="Arial" panose="020B0604020202020204" pitchFamily="34" charset="0"/>
            </a:rPr>
            <a:t>62</a:t>
          </a:r>
        </a:p>
      </dgm:t>
    </dgm:pt>
    <dgm:pt modelId="{E477AE10-AB9F-4A97-9341-4CE0F09F7C94}" type="parTrans" cxnId="{3FFB709B-2DBD-4DEE-985E-90636ABFB2DB}">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EF7DB5CB-A825-4987-92D4-CC61441D3A66}" type="sibTrans" cxnId="{3FFB709B-2DBD-4DEE-985E-90636ABFB2DB}">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9C48AE33-E17C-4BA6-A2E9-719A489660FF}">
      <dgm:prSet phldrT="[Text]" custT="1"/>
      <dgm:spPr/>
      <dgm:t>
        <a:bodyPr/>
        <a:lstStyle/>
        <a:p>
          <a:r>
            <a:rPr lang="en-US" sz="2800" b="1" dirty="0">
              <a:solidFill>
                <a:schemeClr val="tx1"/>
              </a:solidFill>
              <a:latin typeface="Arial" panose="020B0604020202020204" pitchFamily="34" charset="0"/>
              <a:cs typeface="Arial" panose="020B0604020202020204" pitchFamily="34" charset="0"/>
            </a:rPr>
            <a:t>Sidewall Seats </a:t>
          </a:r>
        </a:p>
      </dgm:t>
    </dgm:pt>
    <dgm:pt modelId="{6CCE3213-39F6-43F3-AE22-F6229F345A69}" type="parTrans" cxnId="{8263E1CB-48DB-4A26-B7A6-3F5AB43E7208}">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A25C3D7A-900A-4B96-A016-C1F3AC2D83B6}" type="sibTrans" cxnId="{8263E1CB-48DB-4A26-B7A6-3F5AB43E7208}">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1803867E-339F-434F-AEFF-2046B02A9B12}">
      <dgm:prSet phldrT="[Text]"/>
      <dgm:spPr/>
      <dgm:t>
        <a:bodyPr/>
        <a:lstStyle/>
        <a:p>
          <a:r>
            <a:rPr lang="en-US" dirty="0">
              <a:solidFill>
                <a:schemeClr val="bg1"/>
              </a:solidFill>
              <a:latin typeface="Arial" panose="020B0604020202020204" pitchFamily="34" charset="0"/>
              <a:cs typeface="Arial" panose="020B0604020202020204" pitchFamily="34" charset="0"/>
            </a:rPr>
            <a:t>60</a:t>
          </a:r>
        </a:p>
      </dgm:t>
    </dgm:pt>
    <dgm:pt modelId="{8A291A13-664A-4A0C-AE1E-81568DEEF7AA}" type="parTrans" cxnId="{2795A61E-38F9-45FF-9C16-55008457BD68}">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FC00B40C-002C-4A3F-B89C-B289D48B47CB}" type="sibTrans" cxnId="{2795A61E-38F9-45FF-9C16-55008457BD68}">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F04FB0C3-C803-496B-8B5B-4589A6B349DF}">
      <dgm:prSet phldrT="[Text]" custT="1"/>
      <dgm:spPr/>
      <dgm:t>
        <a:bodyPr/>
        <a:lstStyle/>
        <a:p>
          <a:r>
            <a:rPr lang="en-US" sz="2800" b="1" dirty="0">
              <a:solidFill>
                <a:schemeClr val="tx1"/>
              </a:solidFill>
              <a:latin typeface="Arial" panose="020B0604020202020204" pitchFamily="34" charset="0"/>
              <a:cs typeface="Arial" panose="020B0604020202020204" pitchFamily="34" charset="0"/>
            </a:rPr>
            <a:t>Available for use</a:t>
          </a:r>
        </a:p>
      </dgm:t>
    </dgm:pt>
    <dgm:pt modelId="{7B836791-D1AA-43B5-A8C5-87C6EF9425AF}" type="parTrans" cxnId="{29CD6267-243B-4017-8706-469172AABBBD}">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5B1195AD-9911-4D55-BEA4-26249F645DA6}" type="sibTrans" cxnId="{29CD6267-243B-4017-8706-469172AABBBD}">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5C95ECA6-51D3-4084-860E-F39F6D1846B6}">
      <dgm:prSet phldrT="[Text]"/>
      <dgm:spPr/>
      <dgm:t>
        <a:bodyPr/>
        <a:lstStyle/>
        <a:p>
          <a:r>
            <a:rPr lang="en-US" dirty="0">
              <a:solidFill>
                <a:schemeClr val="bg1"/>
              </a:solidFill>
              <a:latin typeface="Arial" panose="020B0604020202020204" pitchFamily="34" charset="0"/>
              <a:cs typeface="Arial" panose="020B0604020202020204" pitchFamily="34" charset="0"/>
            </a:rPr>
            <a:t>&gt;40</a:t>
          </a:r>
        </a:p>
      </dgm:t>
    </dgm:pt>
    <dgm:pt modelId="{84624E0F-4611-4295-A0D9-FBC072CA459B}" type="parTrans" cxnId="{73FEA4A0-C3AC-4AC3-A061-AAD3BCC62A4A}">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408F1DE0-1CC1-49DC-9C1C-37657184D79E}" type="sibTrans" cxnId="{73FEA4A0-C3AC-4AC3-A061-AAD3BCC62A4A}">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2F22111C-1BBA-4AE2-9548-14031719F0E4}">
      <dgm:prSet phldrT="[Text]" custT="1"/>
      <dgm:spPr/>
      <dgm:t>
        <a:bodyPr/>
        <a:lstStyle/>
        <a:p>
          <a:r>
            <a:rPr lang="en-US" sz="2800" b="1" dirty="0">
              <a:solidFill>
                <a:schemeClr val="tx1"/>
              </a:solidFill>
              <a:latin typeface="Arial" panose="020B0604020202020204" pitchFamily="34" charset="0"/>
              <a:cs typeface="Arial" panose="020B0604020202020204" pitchFamily="34" charset="0"/>
            </a:rPr>
            <a:t>2 LM’s required</a:t>
          </a:r>
        </a:p>
      </dgm:t>
    </dgm:pt>
    <dgm:pt modelId="{8CBC2AEB-C1B5-4652-9D5B-50F3B940CC8B}" type="parTrans" cxnId="{F0A7987B-FC20-4567-9873-075D9666A862}">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64A7E74E-D87F-4E03-BF10-F6253C94F3D7}" type="sibTrans" cxnId="{F0A7987B-FC20-4567-9873-075D9666A862}">
      <dgm:prSet/>
      <dgm:spPr/>
      <dgm:t>
        <a:bodyPr/>
        <a:lstStyle/>
        <a:p>
          <a:endParaRPr lang="en-US">
            <a:solidFill>
              <a:schemeClr val="accent6">
                <a:lumMod val="50000"/>
              </a:schemeClr>
            </a:solidFill>
            <a:latin typeface="Arial" panose="020B0604020202020204" pitchFamily="34" charset="0"/>
            <a:cs typeface="Arial" panose="020B0604020202020204" pitchFamily="34" charset="0"/>
          </a:endParaRPr>
        </a:p>
      </dgm:t>
    </dgm:pt>
    <dgm:pt modelId="{DB20DB49-5E4E-40AF-A1DE-90EE0A651A63}" type="pres">
      <dgm:prSet presAssocID="{988746A6-5E98-4BEA-9A18-4D536F561470}" presName="rootnode" presStyleCnt="0">
        <dgm:presLayoutVars>
          <dgm:chMax/>
          <dgm:chPref/>
          <dgm:dir/>
          <dgm:animLvl val="lvl"/>
        </dgm:presLayoutVars>
      </dgm:prSet>
      <dgm:spPr/>
    </dgm:pt>
    <dgm:pt modelId="{757F1E3E-56B5-42ED-91DB-E1C83F28EF67}" type="pres">
      <dgm:prSet presAssocID="{6F739D1D-F95E-4D42-9BE6-A1810AE10F1F}" presName="composite" presStyleCnt="0"/>
      <dgm:spPr/>
    </dgm:pt>
    <dgm:pt modelId="{F1EF9CC2-37AF-49FF-868D-2AE59141347B}" type="pres">
      <dgm:prSet presAssocID="{6F739D1D-F95E-4D42-9BE6-A1810AE10F1F}" presName="bentUpArrow1" presStyleLbl="alignImgPlace1" presStyleIdx="0" presStyleCnt="2" custLinFactX="-100000" custLinFactNeighborX="-106270" custLinFactNeighborY="10238"/>
      <dgm:spPr/>
    </dgm:pt>
    <dgm:pt modelId="{B97EF102-A123-4F82-8C1D-C2073A6F9DCF}" type="pres">
      <dgm:prSet presAssocID="{6F739D1D-F95E-4D42-9BE6-A1810AE10F1F}" presName="ParentText" presStyleLbl="node1" presStyleIdx="0" presStyleCnt="3" custLinFactX="-74353" custLinFactNeighborX="-100000" custLinFactNeighborY="1038">
        <dgm:presLayoutVars>
          <dgm:chMax val="1"/>
          <dgm:chPref val="1"/>
          <dgm:bulletEnabled val="1"/>
        </dgm:presLayoutVars>
      </dgm:prSet>
      <dgm:spPr/>
    </dgm:pt>
    <dgm:pt modelId="{5CA4AB2C-F163-484A-B16E-BC0F6ADB196A}" type="pres">
      <dgm:prSet presAssocID="{6F739D1D-F95E-4D42-9BE6-A1810AE10F1F}" presName="ChildText" presStyleLbl="revTx" presStyleIdx="0" presStyleCnt="3" custScaleX="830252" custLinFactX="40971" custLinFactNeighborX="100000" custLinFactNeighborY="4372">
        <dgm:presLayoutVars>
          <dgm:chMax val="0"/>
          <dgm:chPref val="0"/>
          <dgm:bulletEnabled val="1"/>
        </dgm:presLayoutVars>
      </dgm:prSet>
      <dgm:spPr/>
    </dgm:pt>
    <dgm:pt modelId="{B091C454-AAE2-4D13-9431-03F979A8D38A}" type="pres">
      <dgm:prSet presAssocID="{EF7DB5CB-A825-4987-92D4-CC61441D3A66}" presName="sibTrans" presStyleCnt="0"/>
      <dgm:spPr/>
    </dgm:pt>
    <dgm:pt modelId="{FDFE63DF-AE61-43ED-AA68-E1AFCC554A42}" type="pres">
      <dgm:prSet presAssocID="{1803867E-339F-434F-AEFF-2046B02A9B12}" presName="composite" presStyleCnt="0"/>
      <dgm:spPr/>
    </dgm:pt>
    <dgm:pt modelId="{39C05173-57CC-4287-9871-E2308292F08F}" type="pres">
      <dgm:prSet presAssocID="{1803867E-339F-434F-AEFF-2046B02A9B12}" presName="bentUpArrow1" presStyleLbl="alignImgPlace1" presStyleIdx="1" presStyleCnt="2" custLinFactX="-132293" custLinFactNeighborX="-200000" custLinFactNeighborY="18213"/>
      <dgm:spPr/>
    </dgm:pt>
    <dgm:pt modelId="{7D3D9DCA-4978-4CD5-9819-C0C7925C2184}" type="pres">
      <dgm:prSet presAssocID="{1803867E-339F-434F-AEFF-2046B02A9B12}" presName="ParentText" presStyleLbl="node1" presStyleIdx="1" presStyleCnt="3" custLinFactX="-100000" custLinFactNeighborX="-196035" custLinFactNeighborY="8720">
        <dgm:presLayoutVars>
          <dgm:chMax val="1"/>
          <dgm:chPref val="1"/>
          <dgm:bulletEnabled val="1"/>
        </dgm:presLayoutVars>
      </dgm:prSet>
      <dgm:spPr/>
    </dgm:pt>
    <dgm:pt modelId="{2D83A7B0-CA87-4D6B-A84C-C4261C3EE57B}" type="pres">
      <dgm:prSet presAssocID="{1803867E-339F-434F-AEFF-2046B02A9B12}" presName="ChildText" presStyleLbl="revTx" presStyleIdx="1" presStyleCnt="3" custScaleX="690302" custLinFactX="-12804" custLinFactNeighborX="-100000" custLinFactNeighborY="12714">
        <dgm:presLayoutVars>
          <dgm:chMax val="0"/>
          <dgm:chPref val="0"/>
          <dgm:bulletEnabled val="1"/>
        </dgm:presLayoutVars>
      </dgm:prSet>
      <dgm:spPr/>
    </dgm:pt>
    <dgm:pt modelId="{FBA8BC46-DD53-4058-8A3B-8CBBCFEDCCD1}" type="pres">
      <dgm:prSet presAssocID="{FC00B40C-002C-4A3F-B89C-B289D48B47CB}" presName="sibTrans" presStyleCnt="0"/>
      <dgm:spPr/>
    </dgm:pt>
    <dgm:pt modelId="{8E2BFEE7-824B-4AC7-BC83-F5137974E669}" type="pres">
      <dgm:prSet presAssocID="{5C95ECA6-51D3-4084-860E-F39F6D1846B6}" presName="composite" presStyleCnt="0"/>
      <dgm:spPr/>
    </dgm:pt>
    <dgm:pt modelId="{AB989DB1-D325-4A90-8652-C03BB4EDFB45}" type="pres">
      <dgm:prSet presAssocID="{5C95ECA6-51D3-4084-860E-F39F6D1846B6}" presName="ParentText" presStyleLbl="node1" presStyleIdx="2" presStyleCnt="3" custLinFactX="-163239" custLinFactNeighborX="-200000" custLinFactNeighborY="12872">
        <dgm:presLayoutVars>
          <dgm:chMax val="1"/>
          <dgm:chPref val="1"/>
          <dgm:bulletEnabled val="1"/>
        </dgm:presLayoutVars>
      </dgm:prSet>
      <dgm:spPr/>
    </dgm:pt>
    <dgm:pt modelId="{0DBF008E-BCD9-42B9-8136-D7747C7E3B36}" type="pres">
      <dgm:prSet presAssocID="{5C95ECA6-51D3-4084-860E-F39F6D1846B6}" presName="FinalChildText" presStyleLbl="revTx" presStyleIdx="2" presStyleCnt="3" custScaleX="508746" custLinFactX="-100000" custLinFactNeighborX="-192832" custLinFactNeighborY="18807">
        <dgm:presLayoutVars>
          <dgm:chMax val="0"/>
          <dgm:chPref val="0"/>
          <dgm:bulletEnabled val="1"/>
        </dgm:presLayoutVars>
      </dgm:prSet>
      <dgm:spPr/>
    </dgm:pt>
  </dgm:ptLst>
  <dgm:cxnLst>
    <dgm:cxn modelId="{2795A61E-38F9-45FF-9C16-55008457BD68}" srcId="{988746A6-5E98-4BEA-9A18-4D536F561470}" destId="{1803867E-339F-434F-AEFF-2046B02A9B12}" srcOrd="1" destOrd="0" parTransId="{8A291A13-664A-4A0C-AE1E-81568DEEF7AA}" sibTransId="{FC00B40C-002C-4A3F-B89C-B289D48B47CB}"/>
    <dgm:cxn modelId="{4AEF892A-7294-4C69-AB94-381D7EE535BC}" type="presOf" srcId="{1803867E-339F-434F-AEFF-2046B02A9B12}" destId="{7D3D9DCA-4978-4CD5-9819-C0C7925C2184}" srcOrd="0" destOrd="0" presId="urn:microsoft.com/office/officeart/2005/8/layout/StepDownProcess"/>
    <dgm:cxn modelId="{C2575931-52AF-4AD4-BF9E-7B9B5C940FFD}" type="presOf" srcId="{6F739D1D-F95E-4D42-9BE6-A1810AE10F1F}" destId="{B97EF102-A123-4F82-8C1D-C2073A6F9DCF}" srcOrd="0" destOrd="0" presId="urn:microsoft.com/office/officeart/2005/8/layout/StepDownProcess"/>
    <dgm:cxn modelId="{4DDF805B-AB45-40CE-AD64-939DBC7A9AB4}" type="presOf" srcId="{988746A6-5E98-4BEA-9A18-4D536F561470}" destId="{DB20DB49-5E4E-40AF-A1DE-90EE0A651A63}" srcOrd="0" destOrd="0" presId="urn:microsoft.com/office/officeart/2005/8/layout/StepDownProcess"/>
    <dgm:cxn modelId="{29CD6267-243B-4017-8706-469172AABBBD}" srcId="{1803867E-339F-434F-AEFF-2046B02A9B12}" destId="{F04FB0C3-C803-496B-8B5B-4589A6B349DF}" srcOrd="0" destOrd="0" parTransId="{7B836791-D1AA-43B5-A8C5-87C6EF9425AF}" sibTransId="{5B1195AD-9911-4D55-BEA4-26249F645DA6}"/>
    <dgm:cxn modelId="{5A26E158-BA92-4F4E-907D-A111D5E5ECD0}" type="presOf" srcId="{9C48AE33-E17C-4BA6-A2E9-719A489660FF}" destId="{5CA4AB2C-F163-484A-B16E-BC0F6ADB196A}" srcOrd="0" destOrd="0" presId="urn:microsoft.com/office/officeart/2005/8/layout/StepDownProcess"/>
    <dgm:cxn modelId="{F0A7987B-FC20-4567-9873-075D9666A862}" srcId="{5C95ECA6-51D3-4084-860E-F39F6D1846B6}" destId="{2F22111C-1BBA-4AE2-9548-14031719F0E4}" srcOrd="0" destOrd="0" parTransId="{8CBC2AEB-C1B5-4652-9D5B-50F3B940CC8B}" sibTransId="{64A7E74E-D87F-4E03-BF10-F6253C94F3D7}"/>
    <dgm:cxn modelId="{0B85D985-A8E8-4CC6-830E-316E296BDC28}" type="presOf" srcId="{F04FB0C3-C803-496B-8B5B-4589A6B349DF}" destId="{2D83A7B0-CA87-4D6B-A84C-C4261C3EE57B}" srcOrd="0" destOrd="0" presId="urn:microsoft.com/office/officeart/2005/8/layout/StepDownProcess"/>
    <dgm:cxn modelId="{3FFB709B-2DBD-4DEE-985E-90636ABFB2DB}" srcId="{988746A6-5E98-4BEA-9A18-4D536F561470}" destId="{6F739D1D-F95E-4D42-9BE6-A1810AE10F1F}" srcOrd="0" destOrd="0" parTransId="{E477AE10-AB9F-4A97-9341-4CE0F09F7C94}" sibTransId="{EF7DB5CB-A825-4987-92D4-CC61441D3A66}"/>
    <dgm:cxn modelId="{73FEA4A0-C3AC-4AC3-A061-AAD3BCC62A4A}" srcId="{988746A6-5E98-4BEA-9A18-4D536F561470}" destId="{5C95ECA6-51D3-4084-860E-F39F6D1846B6}" srcOrd="2" destOrd="0" parTransId="{84624E0F-4611-4295-A0D9-FBC072CA459B}" sibTransId="{408F1DE0-1CC1-49DC-9C1C-37657184D79E}"/>
    <dgm:cxn modelId="{1C0FE5C1-ECF5-4606-9798-A8D8A3E8B66A}" type="presOf" srcId="{5C95ECA6-51D3-4084-860E-F39F6D1846B6}" destId="{AB989DB1-D325-4A90-8652-C03BB4EDFB45}" srcOrd="0" destOrd="0" presId="urn:microsoft.com/office/officeart/2005/8/layout/StepDownProcess"/>
    <dgm:cxn modelId="{8263E1CB-48DB-4A26-B7A6-3F5AB43E7208}" srcId="{6F739D1D-F95E-4D42-9BE6-A1810AE10F1F}" destId="{9C48AE33-E17C-4BA6-A2E9-719A489660FF}" srcOrd="0" destOrd="0" parTransId="{6CCE3213-39F6-43F3-AE22-F6229F345A69}" sibTransId="{A25C3D7A-900A-4B96-A016-C1F3AC2D83B6}"/>
    <dgm:cxn modelId="{465BD7ED-12CF-4E61-B4A6-0B116B6FA93C}" type="presOf" srcId="{2F22111C-1BBA-4AE2-9548-14031719F0E4}" destId="{0DBF008E-BCD9-42B9-8136-D7747C7E3B36}" srcOrd="0" destOrd="0" presId="urn:microsoft.com/office/officeart/2005/8/layout/StepDownProcess"/>
    <dgm:cxn modelId="{0297CAA6-334E-4E06-A5D5-17AD4E0B8F7A}" type="presParOf" srcId="{DB20DB49-5E4E-40AF-A1DE-90EE0A651A63}" destId="{757F1E3E-56B5-42ED-91DB-E1C83F28EF67}" srcOrd="0" destOrd="0" presId="urn:microsoft.com/office/officeart/2005/8/layout/StepDownProcess"/>
    <dgm:cxn modelId="{E47675ED-47FB-4284-ACD6-ABC7A4F334A9}" type="presParOf" srcId="{757F1E3E-56B5-42ED-91DB-E1C83F28EF67}" destId="{F1EF9CC2-37AF-49FF-868D-2AE59141347B}" srcOrd="0" destOrd="0" presId="urn:microsoft.com/office/officeart/2005/8/layout/StepDownProcess"/>
    <dgm:cxn modelId="{90F4519D-69F0-440C-B141-A29BD15787F2}" type="presParOf" srcId="{757F1E3E-56B5-42ED-91DB-E1C83F28EF67}" destId="{B97EF102-A123-4F82-8C1D-C2073A6F9DCF}" srcOrd="1" destOrd="0" presId="urn:microsoft.com/office/officeart/2005/8/layout/StepDownProcess"/>
    <dgm:cxn modelId="{658918CE-0FDA-4C8E-8C86-F4505BE2F6EA}" type="presParOf" srcId="{757F1E3E-56B5-42ED-91DB-E1C83F28EF67}" destId="{5CA4AB2C-F163-484A-B16E-BC0F6ADB196A}" srcOrd="2" destOrd="0" presId="urn:microsoft.com/office/officeart/2005/8/layout/StepDownProcess"/>
    <dgm:cxn modelId="{F8BDF699-A2BB-4541-9DAE-38D6212045C7}" type="presParOf" srcId="{DB20DB49-5E4E-40AF-A1DE-90EE0A651A63}" destId="{B091C454-AAE2-4D13-9431-03F979A8D38A}" srcOrd="1" destOrd="0" presId="urn:microsoft.com/office/officeart/2005/8/layout/StepDownProcess"/>
    <dgm:cxn modelId="{D768AEEE-4F1B-4A30-841D-C32B17C9B0CA}" type="presParOf" srcId="{DB20DB49-5E4E-40AF-A1DE-90EE0A651A63}" destId="{FDFE63DF-AE61-43ED-AA68-E1AFCC554A42}" srcOrd="2" destOrd="0" presId="urn:microsoft.com/office/officeart/2005/8/layout/StepDownProcess"/>
    <dgm:cxn modelId="{9E1C16D8-0F53-4AC5-B8B9-36F1043EF82C}" type="presParOf" srcId="{FDFE63DF-AE61-43ED-AA68-E1AFCC554A42}" destId="{39C05173-57CC-4287-9871-E2308292F08F}" srcOrd="0" destOrd="0" presId="urn:microsoft.com/office/officeart/2005/8/layout/StepDownProcess"/>
    <dgm:cxn modelId="{ECD596D7-819E-42D6-950C-66C8342F8D11}" type="presParOf" srcId="{FDFE63DF-AE61-43ED-AA68-E1AFCC554A42}" destId="{7D3D9DCA-4978-4CD5-9819-C0C7925C2184}" srcOrd="1" destOrd="0" presId="urn:microsoft.com/office/officeart/2005/8/layout/StepDownProcess"/>
    <dgm:cxn modelId="{17925FFD-8CF3-40ED-B491-5225B5ED6523}" type="presParOf" srcId="{FDFE63DF-AE61-43ED-AA68-E1AFCC554A42}" destId="{2D83A7B0-CA87-4D6B-A84C-C4261C3EE57B}" srcOrd="2" destOrd="0" presId="urn:microsoft.com/office/officeart/2005/8/layout/StepDownProcess"/>
    <dgm:cxn modelId="{ECE70B73-1333-48DC-B958-1C3FB1F81437}" type="presParOf" srcId="{DB20DB49-5E4E-40AF-A1DE-90EE0A651A63}" destId="{FBA8BC46-DD53-4058-8A3B-8CBBCFEDCCD1}" srcOrd="3" destOrd="0" presId="urn:microsoft.com/office/officeart/2005/8/layout/StepDownProcess"/>
    <dgm:cxn modelId="{DF2FBAEE-20DA-4A17-8F31-F705B66D8AEE}" type="presParOf" srcId="{DB20DB49-5E4E-40AF-A1DE-90EE0A651A63}" destId="{8E2BFEE7-824B-4AC7-BC83-F5137974E669}" srcOrd="4" destOrd="0" presId="urn:microsoft.com/office/officeart/2005/8/layout/StepDownProcess"/>
    <dgm:cxn modelId="{E1F830C7-3DFF-417A-B435-E4D9B8BBF2F2}" type="presParOf" srcId="{8E2BFEE7-824B-4AC7-BC83-F5137974E669}" destId="{AB989DB1-D325-4A90-8652-C03BB4EDFB45}" srcOrd="0" destOrd="0" presId="urn:microsoft.com/office/officeart/2005/8/layout/StepDownProcess"/>
    <dgm:cxn modelId="{736AA1C5-24F3-463F-B6B7-4E00C8EE7C01}" type="presParOf" srcId="{8E2BFEE7-824B-4AC7-BC83-F5137974E669}" destId="{0DBF008E-BCD9-42B9-8136-D7747C7E3B3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8746A6-5E98-4BEA-9A18-4D536F561470}" type="doc">
      <dgm:prSet loTypeId="urn:microsoft.com/office/officeart/2005/8/layout/StepDownProcess" loCatId="process" qsTypeId="urn:microsoft.com/office/officeart/2005/8/quickstyle/simple2" qsCatId="simple" csTypeId="urn:microsoft.com/office/officeart/2005/8/colors/accent0_2" csCatId="mainScheme" phldr="1"/>
      <dgm:spPr/>
      <dgm:t>
        <a:bodyPr/>
        <a:lstStyle/>
        <a:p>
          <a:endParaRPr lang="en-US"/>
        </a:p>
      </dgm:t>
    </dgm:pt>
    <dgm:pt modelId="{6F739D1D-F95E-4D42-9BE6-A1810AE10F1F}">
      <dgm:prSet phldrT="[Text]" custT="1"/>
      <dgm:spPr>
        <a:ln>
          <a:solidFill>
            <a:schemeClr val="bg1"/>
          </a:solidFill>
        </a:ln>
      </dgm:spPr>
      <dgm:t>
        <a:bodyPr/>
        <a:lstStyle/>
        <a:p>
          <a:r>
            <a:rPr lang="en-US" sz="2800" b="1" dirty="0">
              <a:solidFill>
                <a:schemeClr val="bg1"/>
              </a:solidFill>
              <a:latin typeface="Franklin Gothic Medium" panose="020B0603020102020204" pitchFamily="34" charset="0"/>
            </a:rPr>
            <a:t>128</a:t>
          </a:r>
        </a:p>
      </dgm:t>
    </dgm:pt>
    <dgm:pt modelId="{E477AE10-AB9F-4A97-9341-4CE0F09F7C94}" type="parTrans" cxnId="{3FFB709B-2DBD-4DEE-985E-90636ABFB2DB}">
      <dgm:prSet/>
      <dgm:spPr/>
      <dgm:t>
        <a:bodyPr/>
        <a:lstStyle/>
        <a:p>
          <a:endParaRPr lang="en-US"/>
        </a:p>
      </dgm:t>
    </dgm:pt>
    <dgm:pt modelId="{EF7DB5CB-A825-4987-92D4-CC61441D3A66}" type="sibTrans" cxnId="{3FFB709B-2DBD-4DEE-985E-90636ABFB2DB}">
      <dgm:prSet/>
      <dgm:spPr/>
      <dgm:t>
        <a:bodyPr/>
        <a:lstStyle/>
        <a:p>
          <a:endParaRPr lang="en-US"/>
        </a:p>
      </dgm:t>
    </dgm:pt>
    <dgm:pt modelId="{1803867E-339F-434F-AEFF-2046B02A9B12}">
      <dgm:prSet phldrT="[Text]" custT="1"/>
      <dgm:spPr>
        <a:ln>
          <a:solidFill>
            <a:schemeClr val="bg1"/>
          </a:solidFill>
        </a:ln>
      </dgm:spPr>
      <dgm:t>
        <a:bodyPr/>
        <a:lstStyle/>
        <a:p>
          <a:r>
            <a:rPr lang="en-US" sz="2800" b="1" dirty="0">
              <a:solidFill>
                <a:schemeClr val="bg1"/>
              </a:solidFill>
              <a:latin typeface="Franklin Gothic Medium" panose="020B0603020102020204" pitchFamily="34" charset="0"/>
            </a:rPr>
            <a:t>126</a:t>
          </a:r>
        </a:p>
      </dgm:t>
    </dgm:pt>
    <dgm:pt modelId="{8A291A13-664A-4A0C-AE1E-81568DEEF7AA}" type="parTrans" cxnId="{2795A61E-38F9-45FF-9C16-55008457BD68}">
      <dgm:prSet/>
      <dgm:spPr/>
      <dgm:t>
        <a:bodyPr/>
        <a:lstStyle/>
        <a:p>
          <a:endParaRPr lang="en-US"/>
        </a:p>
      </dgm:t>
    </dgm:pt>
    <dgm:pt modelId="{FC00B40C-002C-4A3F-B89C-B289D48B47CB}" type="sibTrans" cxnId="{2795A61E-38F9-45FF-9C16-55008457BD68}">
      <dgm:prSet/>
      <dgm:spPr/>
      <dgm:t>
        <a:bodyPr/>
        <a:lstStyle/>
        <a:p>
          <a:endParaRPr lang="en-US"/>
        </a:p>
      </dgm:t>
    </dgm:pt>
    <dgm:pt modelId="{F04FB0C3-C803-496B-8B5B-4589A6B349DF}">
      <dgm:prSet phldrT="[Text]" custT="1"/>
      <dgm:spPr/>
      <dgm:t>
        <a:bodyPr/>
        <a:lstStyle/>
        <a:p>
          <a:r>
            <a:rPr lang="en-US" sz="2400" b="1" dirty="0">
              <a:solidFill>
                <a:schemeClr val="tx1"/>
              </a:solidFill>
              <a:latin typeface="Arial" panose="020B0604020202020204" pitchFamily="34" charset="0"/>
              <a:cs typeface="Arial" panose="020B0604020202020204" pitchFamily="34" charset="0"/>
            </a:rPr>
            <a:t>  Available for use</a:t>
          </a:r>
        </a:p>
      </dgm:t>
    </dgm:pt>
    <dgm:pt modelId="{7B836791-D1AA-43B5-A8C5-87C6EF9425AF}" type="parTrans" cxnId="{29CD6267-243B-4017-8706-469172AABBBD}">
      <dgm:prSet/>
      <dgm:spPr/>
      <dgm:t>
        <a:bodyPr/>
        <a:lstStyle/>
        <a:p>
          <a:endParaRPr lang="en-US"/>
        </a:p>
      </dgm:t>
    </dgm:pt>
    <dgm:pt modelId="{5B1195AD-9911-4D55-BEA4-26249F645DA6}" type="sibTrans" cxnId="{29CD6267-243B-4017-8706-469172AABBBD}">
      <dgm:prSet/>
      <dgm:spPr/>
      <dgm:t>
        <a:bodyPr/>
        <a:lstStyle/>
        <a:p>
          <a:endParaRPr lang="en-US"/>
        </a:p>
      </dgm:t>
    </dgm:pt>
    <dgm:pt modelId="{5C95ECA6-51D3-4084-860E-F39F6D1846B6}">
      <dgm:prSet phldrT="[Text]" custT="1"/>
      <dgm:spPr>
        <a:ln>
          <a:solidFill>
            <a:schemeClr val="bg1"/>
          </a:solidFill>
        </a:ln>
      </dgm:spPr>
      <dgm:t>
        <a:bodyPr/>
        <a:lstStyle/>
        <a:p>
          <a:r>
            <a:rPr lang="en-US" sz="2800" b="1" dirty="0">
              <a:solidFill>
                <a:schemeClr val="bg1"/>
              </a:solidFill>
              <a:latin typeface="Franklin Gothic Medium" panose="020B0603020102020204" pitchFamily="34" charset="0"/>
            </a:rPr>
            <a:t>80</a:t>
          </a:r>
        </a:p>
      </dgm:t>
    </dgm:pt>
    <dgm:pt modelId="{84624E0F-4611-4295-A0D9-FBC072CA459B}" type="parTrans" cxnId="{73FEA4A0-C3AC-4AC3-A061-AAD3BCC62A4A}">
      <dgm:prSet/>
      <dgm:spPr/>
      <dgm:t>
        <a:bodyPr/>
        <a:lstStyle/>
        <a:p>
          <a:endParaRPr lang="en-US"/>
        </a:p>
      </dgm:t>
    </dgm:pt>
    <dgm:pt modelId="{408F1DE0-1CC1-49DC-9C1C-37657184D79E}" type="sibTrans" cxnId="{73FEA4A0-C3AC-4AC3-A061-AAD3BCC62A4A}">
      <dgm:prSet/>
      <dgm:spPr/>
      <dgm:t>
        <a:bodyPr/>
        <a:lstStyle/>
        <a:p>
          <a:endParaRPr lang="en-US"/>
        </a:p>
      </dgm:t>
    </dgm:pt>
    <dgm:pt modelId="{DB20DB49-5E4E-40AF-A1DE-90EE0A651A63}" type="pres">
      <dgm:prSet presAssocID="{988746A6-5E98-4BEA-9A18-4D536F561470}" presName="rootnode" presStyleCnt="0">
        <dgm:presLayoutVars>
          <dgm:chMax/>
          <dgm:chPref/>
          <dgm:dir/>
          <dgm:animLvl val="lvl"/>
        </dgm:presLayoutVars>
      </dgm:prSet>
      <dgm:spPr/>
    </dgm:pt>
    <dgm:pt modelId="{757F1E3E-56B5-42ED-91DB-E1C83F28EF67}" type="pres">
      <dgm:prSet presAssocID="{6F739D1D-F95E-4D42-9BE6-A1810AE10F1F}" presName="composite" presStyleCnt="0"/>
      <dgm:spPr/>
    </dgm:pt>
    <dgm:pt modelId="{F1EF9CC2-37AF-49FF-868D-2AE59141347B}" type="pres">
      <dgm:prSet presAssocID="{6F739D1D-F95E-4D42-9BE6-A1810AE10F1F}" presName="bentUpArrow1" presStyleLbl="alignImgPlace1" presStyleIdx="0" presStyleCnt="2" custScaleX="143556" custScaleY="189169" custLinFactX="-365017" custLinFactY="76507" custLinFactNeighborX="-400000" custLinFactNeighborY="100000"/>
      <dgm:spPr/>
    </dgm:pt>
    <dgm:pt modelId="{B97EF102-A123-4F82-8C1D-C2073A6F9DCF}" type="pres">
      <dgm:prSet presAssocID="{6F739D1D-F95E-4D42-9BE6-A1810AE10F1F}" presName="ParentText" presStyleLbl="node1" presStyleIdx="0" presStyleCnt="3" custScaleX="173604" custScaleY="207845" custLinFactX="-300000" custLinFactNeighborX="-339772" custLinFactNeighborY="32349">
        <dgm:presLayoutVars>
          <dgm:chMax val="1"/>
          <dgm:chPref val="1"/>
          <dgm:bulletEnabled val="1"/>
        </dgm:presLayoutVars>
      </dgm:prSet>
      <dgm:spPr/>
    </dgm:pt>
    <dgm:pt modelId="{5CA4AB2C-F163-484A-B16E-BC0F6ADB196A}" type="pres">
      <dgm:prSet presAssocID="{6F739D1D-F95E-4D42-9BE6-A1810AE10F1F}" presName="ChildText" presStyleLbl="revTx" presStyleIdx="0" presStyleCnt="2" custScaleX="2000000" custScaleY="230967" custLinFactX="418750" custLinFactNeighborX="500000" custLinFactNeighborY="-16955">
        <dgm:presLayoutVars>
          <dgm:chMax val="0"/>
          <dgm:chPref val="0"/>
          <dgm:bulletEnabled val="1"/>
        </dgm:presLayoutVars>
      </dgm:prSet>
      <dgm:spPr/>
    </dgm:pt>
    <dgm:pt modelId="{B091C454-AAE2-4D13-9431-03F979A8D38A}" type="pres">
      <dgm:prSet presAssocID="{EF7DB5CB-A825-4987-92D4-CC61441D3A66}" presName="sibTrans" presStyleCnt="0"/>
      <dgm:spPr/>
    </dgm:pt>
    <dgm:pt modelId="{FDFE63DF-AE61-43ED-AA68-E1AFCC554A42}" type="pres">
      <dgm:prSet presAssocID="{1803867E-339F-434F-AEFF-2046B02A9B12}" presName="composite" presStyleCnt="0"/>
      <dgm:spPr/>
    </dgm:pt>
    <dgm:pt modelId="{39C05173-57CC-4287-9871-E2308292F08F}" type="pres">
      <dgm:prSet presAssocID="{1803867E-339F-434F-AEFF-2046B02A9B12}" presName="bentUpArrow1" presStyleLbl="alignImgPlace1" presStyleIdx="1" presStyleCnt="2" custScaleX="145485" custScaleY="162720" custLinFactX="-500000" custLinFactY="100000" custLinFactNeighborX="-580337" custLinFactNeighborY="102014"/>
      <dgm:spPr/>
    </dgm:pt>
    <dgm:pt modelId="{7D3D9DCA-4978-4CD5-9819-C0C7925C2184}" type="pres">
      <dgm:prSet presAssocID="{1803867E-339F-434F-AEFF-2046B02A9B12}" presName="ParentText" presStyleLbl="node1" presStyleIdx="1" presStyleCnt="3" custScaleX="174521" custScaleY="197006" custLinFactX="-365600" custLinFactNeighborX="-400000" custLinFactNeighborY="75333">
        <dgm:presLayoutVars>
          <dgm:chMax val="1"/>
          <dgm:chPref val="1"/>
          <dgm:bulletEnabled val="1"/>
        </dgm:presLayoutVars>
      </dgm:prSet>
      <dgm:spPr/>
    </dgm:pt>
    <dgm:pt modelId="{2D83A7B0-CA87-4D6B-A84C-C4261C3EE57B}" type="pres">
      <dgm:prSet presAssocID="{1803867E-339F-434F-AEFF-2046B02A9B12}" presName="ChildText" presStyleLbl="revTx" presStyleIdx="1" presStyleCnt="2" custScaleX="1123506" custScaleY="94593" custLinFactX="-200000" custLinFactY="3878" custLinFactNeighborX="-298166" custLinFactNeighborY="100000">
        <dgm:presLayoutVars>
          <dgm:chMax val="0"/>
          <dgm:chPref val="0"/>
          <dgm:bulletEnabled val="1"/>
        </dgm:presLayoutVars>
      </dgm:prSet>
      <dgm:spPr/>
    </dgm:pt>
    <dgm:pt modelId="{FBA8BC46-DD53-4058-8A3B-8CBBCFEDCCD1}" type="pres">
      <dgm:prSet presAssocID="{FC00B40C-002C-4A3F-B89C-B289D48B47CB}" presName="sibTrans" presStyleCnt="0"/>
      <dgm:spPr/>
    </dgm:pt>
    <dgm:pt modelId="{8E2BFEE7-824B-4AC7-BC83-F5137974E669}" type="pres">
      <dgm:prSet presAssocID="{5C95ECA6-51D3-4084-860E-F39F6D1846B6}" presName="composite" presStyleCnt="0"/>
      <dgm:spPr/>
    </dgm:pt>
    <dgm:pt modelId="{AB989DB1-D325-4A90-8652-C03BB4EDFB45}" type="pres">
      <dgm:prSet presAssocID="{5C95ECA6-51D3-4084-860E-F39F6D1846B6}" presName="ParentText" presStyleLbl="node1" presStyleIdx="2" presStyleCnt="3" custScaleX="147615" custScaleY="147657" custLinFactX="-500000" custLinFactY="39332" custLinFactNeighborX="-546587" custLinFactNeighborY="100000">
        <dgm:presLayoutVars>
          <dgm:chMax val="1"/>
          <dgm:chPref val="1"/>
          <dgm:bulletEnabled val="1"/>
        </dgm:presLayoutVars>
      </dgm:prSet>
      <dgm:spPr/>
    </dgm:pt>
  </dgm:ptLst>
  <dgm:cxnLst>
    <dgm:cxn modelId="{2795A61E-38F9-45FF-9C16-55008457BD68}" srcId="{988746A6-5E98-4BEA-9A18-4D536F561470}" destId="{1803867E-339F-434F-AEFF-2046B02A9B12}" srcOrd="1" destOrd="0" parTransId="{8A291A13-664A-4A0C-AE1E-81568DEEF7AA}" sibTransId="{FC00B40C-002C-4A3F-B89C-B289D48B47CB}"/>
    <dgm:cxn modelId="{29CD6267-243B-4017-8706-469172AABBBD}" srcId="{1803867E-339F-434F-AEFF-2046B02A9B12}" destId="{F04FB0C3-C803-496B-8B5B-4589A6B349DF}" srcOrd="0" destOrd="0" parTransId="{7B836791-D1AA-43B5-A8C5-87C6EF9425AF}" sibTransId="{5B1195AD-9911-4D55-BEA4-26249F645DA6}"/>
    <dgm:cxn modelId="{975A1F6F-334E-4634-8EDE-0FCAA45226E3}" type="presOf" srcId="{5C95ECA6-51D3-4084-860E-F39F6D1846B6}" destId="{AB989DB1-D325-4A90-8652-C03BB4EDFB45}" srcOrd="0" destOrd="0" presId="urn:microsoft.com/office/officeart/2005/8/layout/StepDownProcess"/>
    <dgm:cxn modelId="{E977757D-4224-4880-A710-BA00DE8735CF}" type="presOf" srcId="{6F739D1D-F95E-4D42-9BE6-A1810AE10F1F}" destId="{B97EF102-A123-4F82-8C1D-C2073A6F9DCF}" srcOrd="0" destOrd="0" presId="urn:microsoft.com/office/officeart/2005/8/layout/StepDownProcess"/>
    <dgm:cxn modelId="{89020B9A-93CF-46CE-8099-E9EA80E11530}" type="presOf" srcId="{1803867E-339F-434F-AEFF-2046B02A9B12}" destId="{7D3D9DCA-4978-4CD5-9819-C0C7925C2184}" srcOrd="0" destOrd="0" presId="urn:microsoft.com/office/officeart/2005/8/layout/StepDownProcess"/>
    <dgm:cxn modelId="{3FFB709B-2DBD-4DEE-985E-90636ABFB2DB}" srcId="{988746A6-5E98-4BEA-9A18-4D536F561470}" destId="{6F739D1D-F95E-4D42-9BE6-A1810AE10F1F}" srcOrd="0" destOrd="0" parTransId="{E477AE10-AB9F-4A97-9341-4CE0F09F7C94}" sibTransId="{EF7DB5CB-A825-4987-92D4-CC61441D3A66}"/>
    <dgm:cxn modelId="{73FEA4A0-C3AC-4AC3-A061-AAD3BCC62A4A}" srcId="{988746A6-5E98-4BEA-9A18-4D536F561470}" destId="{5C95ECA6-51D3-4084-860E-F39F6D1846B6}" srcOrd="2" destOrd="0" parTransId="{84624E0F-4611-4295-A0D9-FBC072CA459B}" sibTransId="{408F1DE0-1CC1-49DC-9C1C-37657184D79E}"/>
    <dgm:cxn modelId="{798249A3-EAB9-42B1-939B-D9B109E8360E}" type="presOf" srcId="{988746A6-5E98-4BEA-9A18-4D536F561470}" destId="{DB20DB49-5E4E-40AF-A1DE-90EE0A651A63}" srcOrd="0" destOrd="0" presId="urn:microsoft.com/office/officeart/2005/8/layout/StepDownProcess"/>
    <dgm:cxn modelId="{1BE95EAB-45ED-486A-8228-660E16638494}" type="presOf" srcId="{F04FB0C3-C803-496B-8B5B-4589A6B349DF}" destId="{2D83A7B0-CA87-4D6B-A84C-C4261C3EE57B}" srcOrd="0" destOrd="0" presId="urn:microsoft.com/office/officeart/2005/8/layout/StepDownProcess"/>
    <dgm:cxn modelId="{9B45FC7C-BF8B-460C-AD4D-A36EA31A1EE5}" type="presParOf" srcId="{DB20DB49-5E4E-40AF-A1DE-90EE0A651A63}" destId="{757F1E3E-56B5-42ED-91DB-E1C83F28EF67}" srcOrd="0" destOrd="0" presId="urn:microsoft.com/office/officeart/2005/8/layout/StepDownProcess"/>
    <dgm:cxn modelId="{E55225A8-CBA6-496A-B4C9-6D7676F14C16}" type="presParOf" srcId="{757F1E3E-56B5-42ED-91DB-E1C83F28EF67}" destId="{F1EF9CC2-37AF-49FF-868D-2AE59141347B}" srcOrd="0" destOrd="0" presId="urn:microsoft.com/office/officeart/2005/8/layout/StepDownProcess"/>
    <dgm:cxn modelId="{842F48F7-BF73-4D0F-B82A-D783136773CB}" type="presParOf" srcId="{757F1E3E-56B5-42ED-91DB-E1C83F28EF67}" destId="{B97EF102-A123-4F82-8C1D-C2073A6F9DCF}" srcOrd="1" destOrd="0" presId="urn:microsoft.com/office/officeart/2005/8/layout/StepDownProcess"/>
    <dgm:cxn modelId="{3D324669-693F-4776-B4A8-C1BE6F31509C}" type="presParOf" srcId="{757F1E3E-56B5-42ED-91DB-E1C83F28EF67}" destId="{5CA4AB2C-F163-484A-B16E-BC0F6ADB196A}" srcOrd="2" destOrd="0" presId="urn:microsoft.com/office/officeart/2005/8/layout/StepDownProcess"/>
    <dgm:cxn modelId="{2D43A902-72A4-4E62-90B8-1096CED905F1}" type="presParOf" srcId="{DB20DB49-5E4E-40AF-A1DE-90EE0A651A63}" destId="{B091C454-AAE2-4D13-9431-03F979A8D38A}" srcOrd="1" destOrd="0" presId="urn:microsoft.com/office/officeart/2005/8/layout/StepDownProcess"/>
    <dgm:cxn modelId="{D9971A29-41DF-4937-A3AA-CB544FF8B897}" type="presParOf" srcId="{DB20DB49-5E4E-40AF-A1DE-90EE0A651A63}" destId="{FDFE63DF-AE61-43ED-AA68-E1AFCC554A42}" srcOrd="2" destOrd="0" presId="urn:microsoft.com/office/officeart/2005/8/layout/StepDownProcess"/>
    <dgm:cxn modelId="{75EAB95E-9726-4E81-8B14-E118CF4E0A52}" type="presParOf" srcId="{FDFE63DF-AE61-43ED-AA68-E1AFCC554A42}" destId="{39C05173-57CC-4287-9871-E2308292F08F}" srcOrd="0" destOrd="0" presId="urn:microsoft.com/office/officeart/2005/8/layout/StepDownProcess"/>
    <dgm:cxn modelId="{6CC0CF2B-F9DC-4CFE-ADB5-93B4F181261F}" type="presParOf" srcId="{FDFE63DF-AE61-43ED-AA68-E1AFCC554A42}" destId="{7D3D9DCA-4978-4CD5-9819-C0C7925C2184}" srcOrd="1" destOrd="0" presId="urn:microsoft.com/office/officeart/2005/8/layout/StepDownProcess"/>
    <dgm:cxn modelId="{10D21CAD-B07D-41D8-A97B-128C0721FF49}" type="presParOf" srcId="{FDFE63DF-AE61-43ED-AA68-E1AFCC554A42}" destId="{2D83A7B0-CA87-4D6B-A84C-C4261C3EE57B}" srcOrd="2" destOrd="0" presId="urn:microsoft.com/office/officeart/2005/8/layout/StepDownProcess"/>
    <dgm:cxn modelId="{D24814F4-438B-4B30-9D72-D98F0F9109F3}" type="presParOf" srcId="{DB20DB49-5E4E-40AF-A1DE-90EE0A651A63}" destId="{FBA8BC46-DD53-4058-8A3B-8CBBCFEDCCD1}" srcOrd="3" destOrd="0" presId="urn:microsoft.com/office/officeart/2005/8/layout/StepDownProcess"/>
    <dgm:cxn modelId="{843FEE62-F9E1-4CCE-BEA0-E6E36A69042F}" type="presParOf" srcId="{DB20DB49-5E4E-40AF-A1DE-90EE0A651A63}" destId="{8E2BFEE7-824B-4AC7-BC83-F5137974E669}" srcOrd="4" destOrd="0" presId="urn:microsoft.com/office/officeart/2005/8/layout/StepDownProcess"/>
    <dgm:cxn modelId="{AE977D7B-FC2A-4837-98AC-6E0201948669}" type="presParOf" srcId="{8E2BFEE7-824B-4AC7-BC83-F5137974E669}" destId="{AB989DB1-D325-4A90-8652-C03BB4EDFB45}"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8746A6-5E98-4BEA-9A18-4D536F561470}" type="doc">
      <dgm:prSet loTypeId="urn:microsoft.com/office/officeart/2005/8/layout/StepDownProcess" loCatId="process" qsTypeId="urn:microsoft.com/office/officeart/2005/8/quickstyle/simple2" qsCatId="simple" csTypeId="urn:microsoft.com/office/officeart/2005/8/colors/accent0_2" csCatId="mainScheme" phldr="1"/>
      <dgm:spPr/>
      <dgm:t>
        <a:bodyPr/>
        <a:lstStyle/>
        <a:p>
          <a:endParaRPr lang="en-US"/>
        </a:p>
      </dgm:t>
    </dgm:pt>
    <dgm:pt modelId="{6F739D1D-F95E-4D42-9BE6-A1810AE10F1F}">
      <dgm:prSet phldrT="[Text]"/>
      <dgm:spPr>
        <a:ln>
          <a:solidFill>
            <a:schemeClr val="bg1"/>
          </a:solidFill>
        </a:ln>
      </dgm:spPr>
      <dgm:t>
        <a:bodyPr/>
        <a:lstStyle/>
        <a:p>
          <a:r>
            <a:rPr lang="en-US" dirty="0">
              <a:solidFill>
                <a:schemeClr val="bg1"/>
              </a:solidFill>
              <a:latin typeface="Arial" panose="020B0604020202020204" pitchFamily="34" charset="0"/>
              <a:cs typeface="Arial" panose="020B0604020202020204" pitchFamily="34" charset="0"/>
            </a:rPr>
            <a:t>44</a:t>
          </a:r>
        </a:p>
      </dgm:t>
    </dgm:pt>
    <dgm:pt modelId="{E477AE10-AB9F-4A97-9341-4CE0F09F7C94}" type="parTrans" cxnId="{3FFB709B-2DBD-4DEE-985E-90636ABFB2DB}">
      <dgm:prSet/>
      <dgm:spPr/>
      <dgm:t>
        <a:bodyPr/>
        <a:lstStyle/>
        <a:p>
          <a:endParaRPr lang="en-US">
            <a:latin typeface="Arial" panose="020B0604020202020204" pitchFamily="34" charset="0"/>
            <a:cs typeface="Arial" panose="020B0604020202020204" pitchFamily="34" charset="0"/>
          </a:endParaRPr>
        </a:p>
      </dgm:t>
    </dgm:pt>
    <dgm:pt modelId="{EF7DB5CB-A825-4987-92D4-CC61441D3A66}" type="sibTrans" cxnId="{3FFB709B-2DBD-4DEE-985E-90636ABFB2DB}">
      <dgm:prSet/>
      <dgm:spPr/>
      <dgm:t>
        <a:bodyPr/>
        <a:lstStyle/>
        <a:p>
          <a:endParaRPr lang="en-US">
            <a:latin typeface="Arial" panose="020B0604020202020204" pitchFamily="34" charset="0"/>
            <a:cs typeface="Arial" panose="020B0604020202020204" pitchFamily="34" charset="0"/>
          </a:endParaRPr>
        </a:p>
      </dgm:t>
    </dgm:pt>
    <dgm:pt modelId="{9C48AE33-E17C-4BA6-A2E9-719A489660FF}">
      <dgm:prSet phldrT="[Text]" custT="1"/>
      <dgm:spPr/>
      <dgm:t>
        <a:bodyPr/>
        <a:lstStyle/>
        <a:p>
          <a:r>
            <a:rPr lang="en-US" sz="2800" b="1" dirty="0">
              <a:solidFill>
                <a:schemeClr val="tx1"/>
              </a:solidFill>
              <a:latin typeface="Arial" panose="020B0604020202020204" pitchFamily="34" charset="0"/>
              <a:cs typeface="Arial" panose="020B0604020202020204" pitchFamily="34" charset="0"/>
            </a:rPr>
            <a:t>Sidewall Seats</a:t>
          </a:r>
        </a:p>
      </dgm:t>
    </dgm:pt>
    <dgm:pt modelId="{6CCE3213-39F6-43F3-AE22-F6229F345A69}" type="parTrans" cxnId="{8263E1CB-48DB-4A26-B7A6-3F5AB43E7208}">
      <dgm:prSet/>
      <dgm:spPr/>
      <dgm:t>
        <a:bodyPr/>
        <a:lstStyle/>
        <a:p>
          <a:endParaRPr lang="en-US">
            <a:latin typeface="Arial" panose="020B0604020202020204" pitchFamily="34" charset="0"/>
            <a:cs typeface="Arial" panose="020B0604020202020204" pitchFamily="34" charset="0"/>
          </a:endParaRPr>
        </a:p>
      </dgm:t>
    </dgm:pt>
    <dgm:pt modelId="{A25C3D7A-900A-4B96-A016-C1F3AC2D83B6}" type="sibTrans" cxnId="{8263E1CB-48DB-4A26-B7A6-3F5AB43E7208}">
      <dgm:prSet/>
      <dgm:spPr/>
      <dgm:t>
        <a:bodyPr/>
        <a:lstStyle/>
        <a:p>
          <a:endParaRPr lang="en-US">
            <a:latin typeface="Arial" panose="020B0604020202020204" pitchFamily="34" charset="0"/>
            <a:cs typeface="Arial" panose="020B0604020202020204" pitchFamily="34" charset="0"/>
          </a:endParaRPr>
        </a:p>
      </dgm:t>
    </dgm:pt>
    <dgm:pt modelId="{1803867E-339F-434F-AEFF-2046B02A9B12}">
      <dgm:prSet phldrT="[Text]"/>
      <dgm:spPr>
        <a:ln>
          <a:solidFill>
            <a:schemeClr val="bg1"/>
          </a:solidFill>
        </a:ln>
      </dgm:spPr>
      <dgm:t>
        <a:bodyPr/>
        <a:lstStyle/>
        <a:p>
          <a:r>
            <a:rPr lang="en-US" dirty="0">
              <a:solidFill>
                <a:schemeClr val="bg1"/>
              </a:solidFill>
              <a:latin typeface="Arial" panose="020B0604020202020204" pitchFamily="34" charset="0"/>
              <a:cs typeface="Arial" panose="020B0604020202020204" pitchFamily="34" charset="0"/>
            </a:rPr>
            <a:t>42</a:t>
          </a:r>
        </a:p>
      </dgm:t>
    </dgm:pt>
    <dgm:pt modelId="{8A291A13-664A-4A0C-AE1E-81568DEEF7AA}" type="parTrans" cxnId="{2795A61E-38F9-45FF-9C16-55008457BD68}">
      <dgm:prSet/>
      <dgm:spPr/>
      <dgm:t>
        <a:bodyPr/>
        <a:lstStyle/>
        <a:p>
          <a:endParaRPr lang="en-US">
            <a:latin typeface="Arial" panose="020B0604020202020204" pitchFamily="34" charset="0"/>
            <a:cs typeface="Arial" panose="020B0604020202020204" pitchFamily="34" charset="0"/>
          </a:endParaRPr>
        </a:p>
      </dgm:t>
    </dgm:pt>
    <dgm:pt modelId="{FC00B40C-002C-4A3F-B89C-B289D48B47CB}" type="sibTrans" cxnId="{2795A61E-38F9-45FF-9C16-55008457BD68}">
      <dgm:prSet/>
      <dgm:spPr/>
      <dgm:t>
        <a:bodyPr/>
        <a:lstStyle/>
        <a:p>
          <a:endParaRPr lang="en-US">
            <a:latin typeface="Arial" panose="020B0604020202020204" pitchFamily="34" charset="0"/>
            <a:cs typeface="Arial" panose="020B0604020202020204" pitchFamily="34" charset="0"/>
          </a:endParaRPr>
        </a:p>
      </dgm:t>
    </dgm:pt>
    <dgm:pt modelId="{F04FB0C3-C803-496B-8B5B-4589A6B349DF}">
      <dgm:prSet phldrT="[Text]" custT="1"/>
      <dgm:spPr/>
      <dgm:t>
        <a:bodyPr/>
        <a:lstStyle/>
        <a:p>
          <a:r>
            <a:rPr lang="en-US" sz="2800" b="1" dirty="0">
              <a:solidFill>
                <a:schemeClr val="tx1"/>
              </a:solidFill>
              <a:latin typeface="Arial" panose="020B0604020202020204" pitchFamily="34" charset="0"/>
              <a:cs typeface="Arial" panose="020B0604020202020204" pitchFamily="34" charset="0"/>
            </a:rPr>
            <a:t>Available for use</a:t>
          </a:r>
        </a:p>
      </dgm:t>
    </dgm:pt>
    <dgm:pt modelId="{7B836791-D1AA-43B5-A8C5-87C6EF9425AF}" type="parTrans" cxnId="{29CD6267-243B-4017-8706-469172AABBBD}">
      <dgm:prSet/>
      <dgm:spPr/>
      <dgm:t>
        <a:bodyPr/>
        <a:lstStyle/>
        <a:p>
          <a:endParaRPr lang="en-US">
            <a:latin typeface="Arial" panose="020B0604020202020204" pitchFamily="34" charset="0"/>
            <a:cs typeface="Arial" panose="020B0604020202020204" pitchFamily="34" charset="0"/>
          </a:endParaRPr>
        </a:p>
      </dgm:t>
    </dgm:pt>
    <dgm:pt modelId="{5B1195AD-9911-4D55-BEA4-26249F645DA6}" type="sibTrans" cxnId="{29CD6267-243B-4017-8706-469172AABBBD}">
      <dgm:prSet/>
      <dgm:spPr/>
      <dgm:t>
        <a:bodyPr/>
        <a:lstStyle/>
        <a:p>
          <a:endParaRPr lang="en-US">
            <a:latin typeface="Arial" panose="020B0604020202020204" pitchFamily="34" charset="0"/>
            <a:cs typeface="Arial" panose="020B0604020202020204" pitchFamily="34" charset="0"/>
          </a:endParaRPr>
        </a:p>
      </dgm:t>
    </dgm:pt>
    <dgm:pt modelId="{5C95ECA6-51D3-4084-860E-F39F6D1846B6}">
      <dgm:prSet phldrT="[Text]"/>
      <dgm:spPr>
        <a:ln>
          <a:solidFill>
            <a:schemeClr val="bg1"/>
          </a:solidFill>
        </a:ln>
      </dgm:spPr>
      <dgm:t>
        <a:bodyPr/>
        <a:lstStyle/>
        <a:p>
          <a:r>
            <a:rPr lang="en-US" dirty="0">
              <a:solidFill>
                <a:schemeClr val="bg1"/>
              </a:solidFill>
              <a:latin typeface="Arial" panose="020B0604020202020204" pitchFamily="34" charset="0"/>
              <a:cs typeface="Arial" panose="020B0604020202020204" pitchFamily="34" charset="0"/>
            </a:rPr>
            <a:t>&gt;40</a:t>
          </a:r>
        </a:p>
      </dgm:t>
    </dgm:pt>
    <dgm:pt modelId="{84624E0F-4611-4295-A0D9-FBC072CA459B}" type="parTrans" cxnId="{73FEA4A0-C3AC-4AC3-A061-AAD3BCC62A4A}">
      <dgm:prSet/>
      <dgm:spPr/>
      <dgm:t>
        <a:bodyPr/>
        <a:lstStyle/>
        <a:p>
          <a:endParaRPr lang="en-US">
            <a:latin typeface="Arial" panose="020B0604020202020204" pitchFamily="34" charset="0"/>
            <a:cs typeface="Arial" panose="020B0604020202020204" pitchFamily="34" charset="0"/>
          </a:endParaRPr>
        </a:p>
      </dgm:t>
    </dgm:pt>
    <dgm:pt modelId="{408F1DE0-1CC1-49DC-9C1C-37657184D79E}" type="sibTrans" cxnId="{73FEA4A0-C3AC-4AC3-A061-AAD3BCC62A4A}">
      <dgm:prSet/>
      <dgm:spPr/>
      <dgm:t>
        <a:bodyPr/>
        <a:lstStyle/>
        <a:p>
          <a:endParaRPr lang="en-US">
            <a:latin typeface="Arial" panose="020B0604020202020204" pitchFamily="34" charset="0"/>
            <a:cs typeface="Arial" panose="020B0604020202020204" pitchFamily="34" charset="0"/>
          </a:endParaRPr>
        </a:p>
      </dgm:t>
    </dgm:pt>
    <dgm:pt modelId="{2F22111C-1BBA-4AE2-9548-14031719F0E4}">
      <dgm:prSet phldrT="[Text]" custT="1"/>
      <dgm:spPr/>
      <dgm:t>
        <a:bodyPr/>
        <a:lstStyle/>
        <a:p>
          <a:r>
            <a:rPr lang="en-US" sz="2800" b="1" dirty="0">
              <a:solidFill>
                <a:schemeClr val="tx1"/>
              </a:solidFill>
              <a:latin typeface="Arial" panose="020B0604020202020204" pitchFamily="34" charset="0"/>
              <a:cs typeface="Arial" panose="020B0604020202020204" pitchFamily="34" charset="0"/>
            </a:rPr>
            <a:t>2 LM’s required</a:t>
          </a:r>
        </a:p>
      </dgm:t>
    </dgm:pt>
    <dgm:pt modelId="{8CBC2AEB-C1B5-4652-9D5B-50F3B940CC8B}" type="parTrans" cxnId="{F0A7987B-FC20-4567-9873-075D9666A862}">
      <dgm:prSet/>
      <dgm:spPr/>
      <dgm:t>
        <a:bodyPr/>
        <a:lstStyle/>
        <a:p>
          <a:endParaRPr lang="en-US">
            <a:latin typeface="Arial" panose="020B0604020202020204" pitchFamily="34" charset="0"/>
            <a:cs typeface="Arial" panose="020B0604020202020204" pitchFamily="34" charset="0"/>
          </a:endParaRPr>
        </a:p>
      </dgm:t>
    </dgm:pt>
    <dgm:pt modelId="{64A7E74E-D87F-4E03-BF10-F6253C94F3D7}" type="sibTrans" cxnId="{F0A7987B-FC20-4567-9873-075D9666A862}">
      <dgm:prSet/>
      <dgm:spPr/>
      <dgm:t>
        <a:bodyPr/>
        <a:lstStyle/>
        <a:p>
          <a:endParaRPr lang="en-US">
            <a:latin typeface="Arial" panose="020B0604020202020204" pitchFamily="34" charset="0"/>
            <a:cs typeface="Arial" panose="020B0604020202020204" pitchFamily="34" charset="0"/>
          </a:endParaRPr>
        </a:p>
      </dgm:t>
    </dgm:pt>
    <dgm:pt modelId="{DB20DB49-5E4E-40AF-A1DE-90EE0A651A63}" type="pres">
      <dgm:prSet presAssocID="{988746A6-5E98-4BEA-9A18-4D536F561470}" presName="rootnode" presStyleCnt="0">
        <dgm:presLayoutVars>
          <dgm:chMax/>
          <dgm:chPref/>
          <dgm:dir/>
          <dgm:animLvl val="lvl"/>
        </dgm:presLayoutVars>
      </dgm:prSet>
      <dgm:spPr/>
    </dgm:pt>
    <dgm:pt modelId="{757F1E3E-56B5-42ED-91DB-E1C83F28EF67}" type="pres">
      <dgm:prSet presAssocID="{6F739D1D-F95E-4D42-9BE6-A1810AE10F1F}" presName="composite" presStyleCnt="0"/>
      <dgm:spPr/>
    </dgm:pt>
    <dgm:pt modelId="{F1EF9CC2-37AF-49FF-868D-2AE59141347B}" type="pres">
      <dgm:prSet presAssocID="{6F739D1D-F95E-4D42-9BE6-A1810AE10F1F}" presName="bentUpArrow1" presStyleLbl="alignImgPlace1" presStyleIdx="0" presStyleCnt="2" custLinFactX="-100000" custLinFactNeighborX="-106270" custLinFactNeighborY="10238"/>
      <dgm:spPr/>
    </dgm:pt>
    <dgm:pt modelId="{B97EF102-A123-4F82-8C1D-C2073A6F9DCF}" type="pres">
      <dgm:prSet presAssocID="{6F739D1D-F95E-4D42-9BE6-A1810AE10F1F}" presName="ParentText" presStyleLbl="node1" presStyleIdx="0" presStyleCnt="3" custLinFactX="-74353" custLinFactNeighborX="-100000" custLinFactNeighborY="1038">
        <dgm:presLayoutVars>
          <dgm:chMax val="1"/>
          <dgm:chPref val="1"/>
          <dgm:bulletEnabled val="1"/>
        </dgm:presLayoutVars>
      </dgm:prSet>
      <dgm:spPr/>
    </dgm:pt>
    <dgm:pt modelId="{5CA4AB2C-F163-484A-B16E-BC0F6ADB196A}" type="pres">
      <dgm:prSet presAssocID="{6F739D1D-F95E-4D42-9BE6-A1810AE10F1F}" presName="ChildText" presStyleLbl="revTx" presStyleIdx="0" presStyleCnt="3" custScaleX="830252" custLinFactX="40971" custLinFactNeighborX="100000" custLinFactNeighborY="4372">
        <dgm:presLayoutVars>
          <dgm:chMax val="0"/>
          <dgm:chPref val="0"/>
          <dgm:bulletEnabled val="1"/>
        </dgm:presLayoutVars>
      </dgm:prSet>
      <dgm:spPr/>
    </dgm:pt>
    <dgm:pt modelId="{B091C454-AAE2-4D13-9431-03F979A8D38A}" type="pres">
      <dgm:prSet presAssocID="{EF7DB5CB-A825-4987-92D4-CC61441D3A66}" presName="sibTrans" presStyleCnt="0"/>
      <dgm:spPr/>
    </dgm:pt>
    <dgm:pt modelId="{FDFE63DF-AE61-43ED-AA68-E1AFCC554A42}" type="pres">
      <dgm:prSet presAssocID="{1803867E-339F-434F-AEFF-2046B02A9B12}" presName="composite" presStyleCnt="0"/>
      <dgm:spPr/>
    </dgm:pt>
    <dgm:pt modelId="{39C05173-57CC-4287-9871-E2308292F08F}" type="pres">
      <dgm:prSet presAssocID="{1803867E-339F-434F-AEFF-2046B02A9B12}" presName="bentUpArrow1" presStyleLbl="alignImgPlace1" presStyleIdx="1" presStyleCnt="2" custLinFactX="-132293" custLinFactNeighborX="-200000" custLinFactNeighborY="18213"/>
      <dgm:spPr/>
    </dgm:pt>
    <dgm:pt modelId="{7D3D9DCA-4978-4CD5-9819-C0C7925C2184}" type="pres">
      <dgm:prSet presAssocID="{1803867E-339F-434F-AEFF-2046B02A9B12}" presName="ParentText" presStyleLbl="node1" presStyleIdx="1" presStyleCnt="3" custLinFactX="-100000" custLinFactNeighborX="-198010" custLinFactNeighborY="8561">
        <dgm:presLayoutVars>
          <dgm:chMax val="1"/>
          <dgm:chPref val="1"/>
          <dgm:bulletEnabled val="1"/>
        </dgm:presLayoutVars>
      </dgm:prSet>
      <dgm:spPr/>
    </dgm:pt>
    <dgm:pt modelId="{2D83A7B0-CA87-4D6B-A84C-C4261C3EE57B}" type="pres">
      <dgm:prSet presAssocID="{1803867E-339F-434F-AEFF-2046B02A9B12}" presName="ChildText" presStyleLbl="revTx" presStyleIdx="1" presStyleCnt="3" custScaleX="690302" custLinFactX="-12804" custLinFactNeighborX="-100000" custLinFactNeighborY="12714">
        <dgm:presLayoutVars>
          <dgm:chMax val="0"/>
          <dgm:chPref val="0"/>
          <dgm:bulletEnabled val="1"/>
        </dgm:presLayoutVars>
      </dgm:prSet>
      <dgm:spPr/>
    </dgm:pt>
    <dgm:pt modelId="{FBA8BC46-DD53-4058-8A3B-8CBBCFEDCCD1}" type="pres">
      <dgm:prSet presAssocID="{FC00B40C-002C-4A3F-B89C-B289D48B47CB}" presName="sibTrans" presStyleCnt="0"/>
      <dgm:spPr/>
    </dgm:pt>
    <dgm:pt modelId="{8E2BFEE7-824B-4AC7-BC83-F5137974E669}" type="pres">
      <dgm:prSet presAssocID="{5C95ECA6-51D3-4084-860E-F39F6D1846B6}" presName="composite" presStyleCnt="0"/>
      <dgm:spPr/>
    </dgm:pt>
    <dgm:pt modelId="{AB989DB1-D325-4A90-8652-C03BB4EDFB45}" type="pres">
      <dgm:prSet presAssocID="{5C95ECA6-51D3-4084-860E-F39F6D1846B6}" presName="ParentText" presStyleLbl="node1" presStyleIdx="2" presStyleCnt="3" custLinFactX="-163239" custLinFactNeighborX="-200000" custLinFactNeighborY="12872">
        <dgm:presLayoutVars>
          <dgm:chMax val="1"/>
          <dgm:chPref val="1"/>
          <dgm:bulletEnabled val="1"/>
        </dgm:presLayoutVars>
      </dgm:prSet>
      <dgm:spPr/>
    </dgm:pt>
    <dgm:pt modelId="{0DBF008E-BCD9-42B9-8136-D7747C7E3B36}" type="pres">
      <dgm:prSet presAssocID="{5C95ECA6-51D3-4084-860E-F39F6D1846B6}" presName="FinalChildText" presStyleLbl="revTx" presStyleIdx="2" presStyleCnt="3" custScaleX="508746" custLinFactX="-100000" custLinFactNeighborX="-192832" custLinFactNeighborY="18807">
        <dgm:presLayoutVars>
          <dgm:chMax val="0"/>
          <dgm:chPref val="0"/>
          <dgm:bulletEnabled val="1"/>
        </dgm:presLayoutVars>
      </dgm:prSet>
      <dgm:spPr/>
    </dgm:pt>
  </dgm:ptLst>
  <dgm:cxnLst>
    <dgm:cxn modelId="{2795A61E-38F9-45FF-9C16-55008457BD68}" srcId="{988746A6-5E98-4BEA-9A18-4D536F561470}" destId="{1803867E-339F-434F-AEFF-2046B02A9B12}" srcOrd="1" destOrd="0" parTransId="{8A291A13-664A-4A0C-AE1E-81568DEEF7AA}" sibTransId="{FC00B40C-002C-4A3F-B89C-B289D48B47CB}"/>
    <dgm:cxn modelId="{078D5831-D571-4F9C-8A15-A7BB4D156424}" type="presOf" srcId="{988746A6-5E98-4BEA-9A18-4D536F561470}" destId="{DB20DB49-5E4E-40AF-A1DE-90EE0A651A63}" srcOrd="0" destOrd="0" presId="urn:microsoft.com/office/officeart/2005/8/layout/StepDownProcess"/>
    <dgm:cxn modelId="{AFE79164-3D4B-42F4-8C8B-13465CD5279B}" type="presOf" srcId="{9C48AE33-E17C-4BA6-A2E9-719A489660FF}" destId="{5CA4AB2C-F163-484A-B16E-BC0F6ADB196A}" srcOrd="0" destOrd="0" presId="urn:microsoft.com/office/officeart/2005/8/layout/StepDownProcess"/>
    <dgm:cxn modelId="{29CD6267-243B-4017-8706-469172AABBBD}" srcId="{1803867E-339F-434F-AEFF-2046B02A9B12}" destId="{F04FB0C3-C803-496B-8B5B-4589A6B349DF}" srcOrd="0" destOrd="0" parTransId="{7B836791-D1AA-43B5-A8C5-87C6EF9425AF}" sibTransId="{5B1195AD-9911-4D55-BEA4-26249F645DA6}"/>
    <dgm:cxn modelId="{50735E72-F6D1-43B0-801C-413669982154}" type="presOf" srcId="{1803867E-339F-434F-AEFF-2046B02A9B12}" destId="{7D3D9DCA-4978-4CD5-9819-C0C7925C2184}" srcOrd="0" destOrd="0" presId="urn:microsoft.com/office/officeart/2005/8/layout/StepDownProcess"/>
    <dgm:cxn modelId="{F0A7987B-FC20-4567-9873-075D9666A862}" srcId="{5C95ECA6-51D3-4084-860E-F39F6D1846B6}" destId="{2F22111C-1BBA-4AE2-9548-14031719F0E4}" srcOrd="0" destOrd="0" parTransId="{8CBC2AEB-C1B5-4652-9D5B-50F3B940CC8B}" sibTransId="{64A7E74E-D87F-4E03-BF10-F6253C94F3D7}"/>
    <dgm:cxn modelId="{89CF7A93-A614-4B1B-BCCD-5373D51B1F53}" type="presOf" srcId="{5C95ECA6-51D3-4084-860E-F39F6D1846B6}" destId="{AB989DB1-D325-4A90-8652-C03BB4EDFB45}" srcOrd="0" destOrd="0" presId="urn:microsoft.com/office/officeart/2005/8/layout/StepDownProcess"/>
    <dgm:cxn modelId="{3FFB709B-2DBD-4DEE-985E-90636ABFB2DB}" srcId="{988746A6-5E98-4BEA-9A18-4D536F561470}" destId="{6F739D1D-F95E-4D42-9BE6-A1810AE10F1F}" srcOrd="0" destOrd="0" parTransId="{E477AE10-AB9F-4A97-9341-4CE0F09F7C94}" sibTransId="{EF7DB5CB-A825-4987-92D4-CC61441D3A66}"/>
    <dgm:cxn modelId="{55186E9D-531B-4B5A-9E7F-51D12FD6B4C5}" type="presOf" srcId="{2F22111C-1BBA-4AE2-9548-14031719F0E4}" destId="{0DBF008E-BCD9-42B9-8136-D7747C7E3B36}" srcOrd="0" destOrd="0" presId="urn:microsoft.com/office/officeart/2005/8/layout/StepDownProcess"/>
    <dgm:cxn modelId="{73FEA4A0-C3AC-4AC3-A061-AAD3BCC62A4A}" srcId="{988746A6-5E98-4BEA-9A18-4D536F561470}" destId="{5C95ECA6-51D3-4084-860E-F39F6D1846B6}" srcOrd="2" destOrd="0" parTransId="{84624E0F-4611-4295-A0D9-FBC072CA459B}" sibTransId="{408F1DE0-1CC1-49DC-9C1C-37657184D79E}"/>
    <dgm:cxn modelId="{8263E1CB-48DB-4A26-B7A6-3F5AB43E7208}" srcId="{6F739D1D-F95E-4D42-9BE6-A1810AE10F1F}" destId="{9C48AE33-E17C-4BA6-A2E9-719A489660FF}" srcOrd="0" destOrd="0" parTransId="{6CCE3213-39F6-43F3-AE22-F6229F345A69}" sibTransId="{A25C3D7A-900A-4B96-A016-C1F3AC2D83B6}"/>
    <dgm:cxn modelId="{17B29EE3-241B-475A-A90B-E685DCBD0B3C}" type="presOf" srcId="{6F739D1D-F95E-4D42-9BE6-A1810AE10F1F}" destId="{B97EF102-A123-4F82-8C1D-C2073A6F9DCF}" srcOrd="0" destOrd="0" presId="urn:microsoft.com/office/officeart/2005/8/layout/StepDownProcess"/>
    <dgm:cxn modelId="{D2A100EB-0579-4345-B2F1-B0349F516580}" type="presOf" srcId="{F04FB0C3-C803-496B-8B5B-4589A6B349DF}" destId="{2D83A7B0-CA87-4D6B-A84C-C4261C3EE57B}" srcOrd="0" destOrd="0" presId="urn:microsoft.com/office/officeart/2005/8/layout/StepDownProcess"/>
    <dgm:cxn modelId="{96B6A1EC-3FD5-4798-B93E-5EC26AC45B7D}" type="presParOf" srcId="{DB20DB49-5E4E-40AF-A1DE-90EE0A651A63}" destId="{757F1E3E-56B5-42ED-91DB-E1C83F28EF67}" srcOrd="0" destOrd="0" presId="urn:microsoft.com/office/officeart/2005/8/layout/StepDownProcess"/>
    <dgm:cxn modelId="{CABCC777-FD49-4C4B-81ED-05FA55EE19CE}" type="presParOf" srcId="{757F1E3E-56B5-42ED-91DB-E1C83F28EF67}" destId="{F1EF9CC2-37AF-49FF-868D-2AE59141347B}" srcOrd="0" destOrd="0" presId="urn:microsoft.com/office/officeart/2005/8/layout/StepDownProcess"/>
    <dgm:cxn modelId="{C3AE064A-C877-4741-B82A-A58F7F34029E}" type="presParOf" srcId="{757F1E3E-56B5-42ED-91DB-E1C83F28EF67}" destId="{B97EF102-A123-4F82-8C1D-C2073A6F9DCF}" srcOrd="1" destOrd="0" presId="urn:microsoft.com/office/officeart/2005/8/layout/StepDownProcess"/>
    <dgm:cxn modelId="{0666E27E-5130-4A9E-A47D-96E611025D2A}" type="presParOf" srcId="{757F1E3E-56B5-42ED-91DB-E1C83F28EF67}" destId="{5CA4AB2C-F163-484A-B16E-BC0F6ADB196A}" srcOrd="2" destOrd="0" presId="urn:microsoft.com/office/officeart/2005/8/layout/StepDownProcess"/>
    <dgm:cxn modelId="{C56C93F9-B891-48FA-9FDB-9BB410AACC20}" type="presParOf" srcId="{DB20DB49-5E4E-40AF-A1DE-90EE0A651A63}" destId="{B091C454-AAE2-4D13-9431-03F979A8D38A}" srcOrd="1" destOrd="0" presId="urn:microsoft.com/office/officeart/2005/8/layout/StepDownProcess"/>
    <dgm:cxn modelId="{703192E9-B450-422A-9324-FFB7BA462257}" type="presParOf" srcId="{DB20DB49-5E4E-40AF-A1DE-90EE0A651A63}" destId="{FDFE63DF-AE61-43ED-AA68-E1AFCC554A42}" srcOrd="2" destOrd="0" presId="urn:microsoft.com/office/officeart/2005/8/layout/StepDownProcess"/>
    <dgm:cxn modelId="{CDE716AB-561C-4473-A84E-2C4C0AA0B366}" type="presParOf" srcId="{FDFE63DF-AE61-43ED-AA68-E1AFCC554A42}" destId="{39C05173-57CC-4287-9871-E2308292F08F}" srcOrd="0" destOrd="0" presId="urn:microsoft.com/office/officeart/2005/8/layout/StepDownProcess"/>
    <dgm:cxn modelId="{C4B827D9-762C-42A9-B725-184AE206217B}" type="presParOf" srcId="{FDFE63DF-AE61-43ED-AA68-E1AFCC554A42}" destId="{7D3D9DCA-4978-4CD5-9819-C0C7925C2184}" srcOrd="1" destOrd="0" presId="urn:microsoft.com/office/officeart/2005/8/layout/StepDownProcess"/>
    <dgm:cxn modelId="{28C3153E-18AF-4418-AC71-FF2858FCD7AE}" type="presParOf" srcId="{FDFE63DF-AE61-43ED-AA68-E1AFCC554A42}" destId="{2D83A7B0-CA87-4D6B-A84C-C4261C3EE57B}" srcOrd="2" destOrd="0" presId="urn:microsoft.com/office/officeart/2005/8/layout/StepDownProcess"/>
    <dgm:cxn modelId="{31576296-A0C3-452E-BC01-D59D52B9DC89}" type="presParOf" srcId="{DB20DB49-5E4E-40AF-A1DE-90EE0A651A63}" destId="{FBA8BC46-DD53-4058-8A3B-8CBBCFEDCCD1}" srcOrd="3" destOrd="0" presId="urn:microsoft.com/office/officeart/2005/8/layout/StepDownProcess"/>
    <dgm:cxn modelId="{5399DE42-CD0F-4D2A-9174-B1A01A9CFAD6}" type="presParOf" srcId="{DB20DB49-5E4E-40AF-A1DE-90EE0A651A63}" destId="{8E2BFEE7-824B-4AC7-BC83-F5137974E669}" srcOrd="4" destOrd="0" presId="urn:microsoft.com/office/officeart/2005/8/layout/StepDownProcess"/>
    <dgm:cxn modelId="{CFAD9CAB-5087-46A9-9DAF-C4E1D33E1B4A}" type="presParOf" srcId="{8E2BFEE7-824B-4AC7-BC83-F5137974E669}" destId="{AB989DB1-D325-4A90-8652-C03BB4EDFB45}" srcOrd="0" destOrd="0" presId="urn:microsoft.com/office/officeart/2005/8/layout/StepDownProcess"/>
    <dgm:cxn modelId="{AF81A50C-A962-4D66-8D9E-ECBBC75AC26E}" type="presParOf" srcId="{8E2BFEE7-824B-4AC7-BC83-F5137974E669}" destId="{0DBF008E-BCD9-42B9-8136-D7747C7E3B36}"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8746A6-5E98-4BEA-9A18-4D536F561470}" type="doc">
      <dgm:prSet loTypeId="urn:microsoft.com/office/officeart/2005/8/layout/StepDownProcess" loCatId="process" qsTypeId="urn:microsoft.com/office/officeart/2005/8/quickstyle/simple2" qsCatId="simple" csTypeId="urn:microsoft.com/office/officeart/2005/8/colors/accent0_2" csCatId="mainScheme" phldr="1"/>
      <dgm:spPr/>
      <dgm:t>
        <a:bodyPr/>
        <a:lstStyle/>
        <a:p>
          <a:endParaRPr lang="en-US"/>
        </a:p>
      </dgm:t>
    </dgm:pt>
    <dgm:pt modelId="{6F739D1D-F95E-4D42-9BE6-A1810AE10F1F}">
      <dgm:prSet phldrT="[Text]" custT="1"/>
      <dgm:spPr>
        <a:ln>
          <a:solidFill>
            <a:schemeClr val="bg1"/>
          </a:solidFill>
        </a:ln>
      </dgm:spPr>
      <dgm:t>
        <a:bodyPr/>
        <a:lstStyle/>
        <a:p>
          <a:r>
            <a:rPr lang="en-US" sz="2800" b="1" dirty="0">
              <a:solidFill>
                <a:schemeClr val="bg1"/>
              </a:solidFill>
              <a:latin typeface="Arial" panose="020B0604020202020204" pitchFamily="34" charset="0"/>
              <a:cs typeface="Arial" panose="020B0604020202020204" pitchFamily="34" charset="0"/>
            </a:rPr>
            <a:t>92</a:t>
          </a:r>
        </a:p>
      </dgm:t>
    </dgm:pt>
    <dgm:pt modelId="{E477AE10-AB9F-4A97-9341-4CE0F09F7C94}" type="parTrans" cxnId="{3FFB709B-2DBD-4DEE-985E-90636ABFB2DB}">
      <dgm:prSet/>
      <dgm:spPr/>
      <dgm:t>
        <a:bodyPr/>
        <a:lstStyle/>
        <a:p>
          <a:endParaRPr lang="en-US">
            <a:latin typeface="Arial" panose="020B0604020202020204" pitchFamily="34" charset="0"/>
            <a:cs typeface="Arial" panose="020B0604020202020204" pitchFamily="34" charset="0"/>
          </a:endParaRPr>
        </a:p>
      </dgm:t>
    </dgm:pt>
    <dgm:pt modelId="{EF7DB5CB-A825-4987-92D4-CC61441D3A66}" type="sibTrans" cxnId="{3FFB709B-2DBD-4DEE-985E-90636ABFB2DB}">
      <dgm:prSet/>
      <dgm:spPr/>
      <dgm:t>
        <a:bodyPr/>
        <a:lstStyle/>
        <a:p>
          <a:endParaRPr lang="en-US">
            <a:latin typeface="Arial" panose="020B0604020202020204" pitchFamily="34" charset="0"/>
            <a:cs typeface="Arial" panose="020B0604020202020204" pitchFamily="34" charset="0"/>
          </a:endParaRPr>
        </a:p>
      </dgm:t>
    </dgm:pt>
    <dgm:pt modelId="{1803867E-339F-434F-AEFF-2046B02A9B12}">
      <dgm:prSet phldrT="[Text]" custT="1"/>
      <dgm:spPr>
        <a:ln>
          <a:solidFill>
            <a:schemeClr val="bg1"/>
          </a:solidFill>
        </a:ln>
      </dgm:spPr>
      <dgm:t>
        <a:bodyPr/>
        <a:lstStyle/>
        <a:p>
          <a:r>
            <a:rPr lang="en-US" sz="2800" b="1" dirty="0">
              <a:solidFill>
                <a:schemeClr val="bg1"/>
              </a:solidFill>
              <a:latin typeface="Arial" panose="020B0604020202020204" pitchFamily="34" charset="0"/>
              <a:cs typeface="Arial" panose="020B0604020202020204" pitchFamily="34" charset="0"/>
            </a:rPr>
            <a:t>90</a:t>
          </a:r>
        </a:p>
      </dgm:t>
    </dgm:pt>
    <dgm:pt modelId="{8A291A13-664A-4A0C-AE1E-81568DEEF7AA}" type="parTrans" cxnId="{2795A61E-38F9-45FF-9C16-55008457BD68}">
      <dgm:prSet/>
      <dgm:spPr/>
      <dgm:t>
        <a:bodyPr/>
        <a:lstStyle/>
        <a:p>
          <a:endParaRPr lang="en-US">
            <a:latin typeface="Arial" panose="020B0604020202020204" pitchFamily="34" charset="0"/>
            <a:cs typeface="Arial" panose="020B0604020202020204" pitchFamily="34" charset="0"/>
          </a:endParaRPr>
        </a:p>
      </dgm:t>
    </dgm:pt>
    <dgm:pt modelId="{FC00B40C-002C-4A3F-B89C-B289D48B47CB}" type="sibTrans" cxnId="{2795A61E-38F9-45FF-9C16-55008457BD68}">
      <dgm:prSet/>
      <dgm:spPr/>
      <dgm:t>
        <a:bodyPr/>
        <a:lstStyle/>
        <a:p>
          <a:endParaRPr lang="en-US">
            <a:latin typeface="Arial" panose="020B0604020202020204" pitchFamily="34" charset="0"/>
            <a:cs typeface="Arial" panose="020B0604020202020204" pitchFamily="34" charset="0"/>
          </a:endParaRPr>
        </a:p>
      </dgm:t>
    </dgm:pt>
    <dgm:pt modelId="{F04FB0C3-C803-496B-8B5B-4589A6B349DF}">
      <dgm:prSet phldrT="[Text]" custT="1"/>
      <dgm:spPr/>
      <dgm:t>
        <a:bodyPr/>
        <a:lstStyle/>
        <a:p>
          <a:r>
            <a:rPr lang="en-US" sz="2400" b="1" dirty="0">
              <a:solidFill>
                <a:schemeClr val="tx1"/>
              </a:solidFill>
              <a:latin typeface="Arial" panose="020B0604020202020204" pitchFamily="34" charset="0"/>
              <a:cs typeface="Arial" panose="020B0604020202020204" pitchFamily="34" charset="0"/>
            </a:rPr>
            <a:t>  Available for use</a:t>
          </a:r>
        </a:p>
      </dgm:t>
    </dgm:pt>
    <dgm:pt modelId="{7B836791-D1AA-43B5-A8C5-87C6EF9425AF}" type="parTrans" cxnId="{29CD6267-243B-4017-8706-469172AABBBD}">
      <dgm:prSet/>
      <dgm:spPr/>
      <dgm:t>
        <a:bodyPr/>
        <a:lstStyle/>
        <a:p>
          <a:endParaRPr lang="en-US">
            <a:latin typeface="Arial" panose="020B0604020202020204" pitchFamily="34" charset="0"/>
            <a:cs typeface="Arial" panose="020B0604020202020204" pitchFamily="34" charset="0"/>
          </a:endParaRPr>
        </a:p>
      </dgm:t>
    </dgm:pt>
    <dgm:pt modelId="{5B1195AD-9911-4D55-BEA4-26249F645DA6}" type="sibTrans" cxnId="{29CD6267-243B-4017-8706-469172AABBBD}">
      <dgm:prSet/>
      <dgm:spPr/>
      <dgm:t>
        <a:bodyPr/>
        <a:lstStyle/>
        <a:p>
          <a:endParaRPr lang="en-US">
            <a:latin typeface="Arial" panose="020B0604020202020204" pitchFamily="34" charset="0"/>
            <a:cs typeface="Arial" panose="020B0604020202020204" pitchFamily="34" charset="0"/>
          </a:endParaRPr>
        </a:p>
      </dgm:t>
    </dgm:pt>
    <dgm:pt modelId="{5C95ECA6-51D3-4084-860E-F39F6D1846B6}">
      <dgm:prSet phldrT="[Text]" custT="1"/>
      <dgm:spPr>
        <a:ln>
          <a:solidFill>
            <a:schemeClr val="bg1"/>
          </a:solidFill>
        </a:ln>
      </dgm:spPr>
      <dgm:t>
        <a:bodyPr/>
        <a:lstStyle/>
        <a:p>
          <a:r>
            <a:rPr lang="en-US" sz="2800" b="1" dirty="0">
              <a:solidFill>
                <a:schemeClr val="bg1"/>
              </a:solidFill>
              <a:latin typeface="Arial" panose="020B0604020202020204" pitchFamily="34" charset="0"/>
              <a:cs typeface="Arial" panose="020B0604020202020204" pitchFamily="34" charset="0"/>
            </a:rPr>
            <a:t>80</a:t>
          </a:r>
        </a:p>
      </dgm:t>
    </dgm:pt>
    <dgm:pt modelId="{84624E0F-4611-4295-A0D9-FBC072CA459B}" type="parTrans" cxnId="{73FEA4A0-C3AC-4AC3-A061-AAD3BCC62A4A}">
      <dgm:prSet/>
      <dgm:spPr/>
      <dgm:t>
        <a:bodyPr/>
        <a:lstStyle/>
        <a:p>
          <a:endParaRPr lang="en-US">
            <a:latin typeface="Arial" panose="020B0604020202020204" pitchFamily="34" charset="0"/>
            <a:cs typeface="Arial" panose="020B0604020202020204" pitchFamily="34" charset="0"/>
          </a:endParaRPr>
        </a:p>
      </dgm:t>
    </dgm:pt>
    <dgm:pt modelId="{408F1DE0-1CC1-49DC-9C1C-37657184D79E}" type="sibTrans" cxnId="{73FEA4A0-C3AC-4AC3-A061-AAD3BCC62A4A}">
      <dgm:prSet/>
      <dgm:spPr/>
      <dgm:t>
        <a:bodyPr/>
        <a:lstStyle/>
        <a:p>
          <a:endParaRPr lang="en-US">
            <a:latin typeface="Arial" panose="020B0604020202020204" pitchFamily="34" charset="0"/>
            <a:cs typeface="Arial" panose="020B0604020202020204" pitchFamily="34" charset="0"/>
          </a:endParaRPr>
        </a:p>
      </dgm:t>
    </dgm:pt>
    <dgm:pt modelId="{DB20DB49-5E4E-40AF-A1DE-90EE0A651A63}" type="pres">
      <dgm:prSet presAssocID="{988746A6-5E98-4BEA-9A18-4D536F561470}" presName="rootnode" presStyleCnt="0">
        <dgm:presLayoutVars>
          <dgm:chMax/>
          <dgm:chPref/>
          <dgm:dir/>
          <dgm:animLvl val="lvl"/>
        </dgm:presLayoutVars>
      </dgm:prSet>
      <dgm:spPr/>
    </dgm:pt>
    <dgm:pt modelId="{757F1E3E-56B5-42ED-91DB-E1C83F28EF67}" type="pres">
      <dgm:prSet presAssocID="{6F739D1D-F95E-4D42-9BE6-A1810AE10F1F}" presName="composite" presStyleCnt="0"/>
      <dgm:spPr/>
    </dgm:pt>
    <dgm:pt modelId="{F1EF9CC2-37AF-49FF-868D-2AE59141347B}" type="pres">
      <dgm:prSet presAssocID="{6F739D1D-F95E-4D42-9BE6-A1810AE10F1F}" presName="bentUpArrow1" presStyleLbl="alignImgPlace1" presStyleIdx="0" presStyleCnt="2" custScaleX="143556" custScaleY="189169" custLinFactX="-365017" custLinFactY="76507" custLinFactNeighborX="-400000" custLinFactNeighborY="100000"/>
      <dgm:spPr/>
    </dgm:pt>
    <dgm:pt modelId="{B97EF102-A123-4F82-8C1D-C2073A6F9DCF}" type="pres">
      <dgm:prSet presAssocID="{6F739D1D-F95E-4D42-9BE6-A1810AE10F1F}" presName="ParentText" presStyleLbl="node1" presStyleIdx="0" presStyleCnt="3" custScaleX="173604" custScaleY="207845" custLinFactX="-300000" custLinFactNeighborX="-339772" custLinFactNeighborY="32349">
        <dgm:presLayoutVars>
          <dgm:chMax val="1"/>
          <dgm:chPref val="1"/>
          <dgm:bulletEnabled val="1"/>
        </dgm:presLayoutVars>
      </dgm:prSet>
      <dgm:spPr/>
    </dgm:pt>
    <dgm:pt modelId="{5CA4AB2C-F163-484A-B16E-BC0F6ADB196A}" type="pres">
      <dgm:prSet presAssocID="{6F739D1D-F95E-4D42-9BE6-A1810AE10F1F}" presName="ChildText" presStyleLbl="revTx" presStyleIdx="0" presStyleCnt="2" custScaleX="2000000" custScaleY="230967" custLinFactX="418750" custLinFactNeighborX="500000" custLinFactNeighborY="-16955">
        <dgm:presLayoutVars>
          <dgm:chMax val="0"/>
          <dgm:chPref val="0"/>
          <dgm:bulletEnabled val="1"/>
        </dgm:presLayoutVars>
      </dgm:prSet>
      <dgm:spPr/>
    </dgm:pt>
    <dgm:pt modelId="{B091C454-AAE2-4D13-9431-03F979A8D38A}" type="pres">
      <dgm:prSet presAssocID="{EF7DB5CB-A825-4987-92D4-CC61441D3A66}" presName="sibTrans" presStyleCnt="0"/>
      <dgm:spPr/>
    </dgm:pt>
    <dgm:pt modelId="{FDFE63DF-AE61-43ED-AA68-E1AFCC554A42}" type="pres">
      <dgm:prSet presAssocID="{1803867E-339F-434F-AEFF-2046B02A9B12}" presName="composite" presStyleCnt="0"/>
      <dgm:spPr/>
    </dgm:pt>
    <dgm:pt modelId="{39C05173-57CC-4287-9871-E2308292F08F}" type="pres">
      <dgm:prSet presAssocID="{1803867E-339F-434F-AEFF-2046B02A9B12}" presName="bentUpArrow1" presStyleLbl="alignImgPlace1" presStyleIdx="1" presStyleCnt="2" custScaleX="145485" custScaleY="162720" custLinFactX="-500000" custLinFactY="100000" custLinFactNeighborX="-580337" custLinFactNeighborY="102014"/>
      <dgm:spPr/>
    </dgm:pt>
    <dgm:pt modelId="{7D3D9DCA-4978-4CD5-9819-C0C7925C2184}" type="pres">
      <dgm:prSet presAssocID="{1803867E-339F-434F-AEFF-2046B02A9B12}" presName="ParentText" presStyleLbl="node1" presStyleIdx="1" presStyleCnt="3" custScaleX="174521" custScaleY="197006" custLinFactX="-365600" custLinFactNeighborX="-400000" custLinFactNeighborY="75333">
        <dgm:presLayoutVars>
          <dgm:chMax val="1"/>
          <dgm:chPref val="1"/>
          <dgm:bulletEnabled val="1"/>
        </dgm:presLayoutVars>
      </dgm:prSet>
      <dgm:spPr/>
    </dgm:pt>
    <dgm:pt modelId="{2D83A7B0-CA87-4D6B-A84C-C4261C3EE57B}" type="pres">
      <dgm:prSet presAssocID="{1803867E-339F-434F-AEFF-2046B02A9B12}" presName="ChildText" presStyleLbl="revTx" presStyleIdx="1" presStyleCnt="2" custScaleX="1123506" custScaleY="94593" custLinFactX="-200000" custLinFactY="3878" custLinFactNeighborX="-298166" custLinFactNeighborY="100000">
        <dgm:presLayoutVars>
          <dgm:chMax val="0"/>
          <dgm:chPref val="0"/>
          <dgm:bulletEnabled val="1"/>
        </dgm:presLayoutVars>
      </dgm:prSet>
      <dgm:spPr/>
    </dgm:pt>
    <dgm:pt modelId="{FBA8BC46-DD53-4058-8A3B-8CBBCFEDCCD1}" type="pres">
      <dgm:prSet presAssocID="{FC00B40C-002C-4A3F-B89C-B289D48B47CB}" presName="sibTrans" presStyleCnt="0"/>
      <dgm:spPr/>
    </dgm:pt>
    <dgm:pt modelId="{8E2BFEE7-824B-4AC7-BC83-F5137974E669}" type="pres">
      <dgm:prSet presAssocID="{5C95ECA6-51D3-4084-860E-F39F6D1846B6}" presName="composite" presStyleCnt="0"/>
      <dgm:spPr/>
    </dgm:pt>
    <dgm:pt modelId="{AB989DB1-D325-4A90-8652-C03BB4EDFB45}" type="pres">
      <dgm:prSet presAssocID="{5C95ECA6-51D3-4084-860E-F39F6D1846B6}" presName="ParentText" presStyleLbl="node1" presStyleIdx="2" presStyleCnt="3" custScaleX="147615" custScaleY="147657" custLinFactX="-500000" custLinFactY="39332" custLinFactNeighborX="-546587" custLinFactNeighborY="100000">
        <dgm:presLayoutVars>
          <dgm:chMax val="1"/>
          <dgm:chPref val="1"/>
          <dgm:bulletEnabled val="1"/>
        </dgm:presLayoutVars>
      </dgm:prSet>
      <dgm:spPr/>
    </dgm:pt>
  </dgm:ptLst>
  <dgm:cxnLst>
    <dgm:cxn modelId="{2795A61E-38F9-45FF-9C16-55008457BD68}" srcId="{988746A6-5E98-4BEA-9A18-4D536F561470}" destId="{1803867E-339F-434F-AEFF-2046B02A9B12}" srcOrd="1" destOrd="0" parTransId="{8A291A13-664A-4A0C-AE1E-81568DEEF7AA}" sibTransId="{FC00B40C-002C-4A3F-B89C-B289D48B47CB}"/>
    <dgm:cxn modelId="{46E0295B-C74B-49C8-B279-EF820E134B6C}" type="presOf" srcId="{F04FB0C3-C803-496B-8B5B-4589A6B349DF}" destId="{2D83A7B0-CA87-4D6B-A84C-C4261C3EE57B}" srcOrd="0" destOrd="0" presId="urn:microsoft.com/office/officeart/2005/8/layout/StepDownProcess"/>
    <dgm:cxn modelId="{29CD6267-243B-4017-8706-469172AABBBD}" srcId="{1803867E-339F-434F-AEFF-2046B02A9B12}" destId="{F04FB0C3-C803-496B-8B5B-4589A6B349DF}" srcOrd="0" destOrd="0" parTransId="{7B836791-D1AA-43B5-A8C5-87C6EF9425AF}" sibTransId="{5B1195AD-9911-4D55-BEA4-26249F645DA6}"/>
    <dgm:cxn modelId="{38D40C54-FE8C-4A05-A26C-19D276C5DB71}" type="presOf" srcId="{1803867E-339F-434F-AEFF-2046B02A9B12}" destId="{7D3D9DCA-4978-4CD5-9819-C0C7925C2184}" srcOrd="0" destOrd="0" presId="urn:microsoft.com/office/officeart/2005/8/layout/StepDownProcess"/>
    <dgm:cxn modelId="{8E3C237A-B27A-40B0-937F-B7C16DC54416}" type="presOf" srcId="{6F739D1D-F95E-4D42-9BE6-A1810AE10F1F}" destId="{B97EF102-A123-4F82-8C1D-C2073A6F9DCF}" srcOrd="0" destOrd="0" presId="urn:microsoft.com/office/officeart/2005/8/layout/StepDownProcess"/>
    <dgm:cxn modelId="{3FFB709B-2DBD-4DEE-985E-90636ABFB2DB}" srcId="{988746A6-5E98-4BEA-9A18-4D536F561470}" destId="{6F739D1D-F95E-4D42-9BE6-A1810AE10F1F}" srcOrd="0" destOrd="0" parTransId="{E477AE10-AB9F-4A97-9341-4CE0F09F7C94}" sibTransId="{EF7DB5CB-A825-4987-92D4-CC61441D3A66}"/>
    <dgm:cxn modelId="{73FEA4A0-C3AC-4AC3-A061-AAD3BCC62A4A}" srcId="{988746A6-5E98-4BEA-9A18-4D536F561470}" destId="{5C95ECA6-51D3-4084-860E-F39F6D1846B6}" srcOrd="2" destOrd="0" parTransId="{84624E0F-4611-4295-A0D9-FBC072CA459B}" sibTransId="{408F1DE0-1CC1-49DC-9C1C-37657184D79E}"/>
    <dgm:cxn modelId="{43DE43A9-1B64-409A-9443-0BCEB199BBC3}" type="presOf" srcId="{988746A6-5E98-4BEA-9A18-4D536F561470}" destId="{DB20DB49-5E4E-40AF-A1DE-90EE0A651A63}" srcOrd="0" destOrd="0" presId="urn:microsoft.com/office/officeart/2005/8/layout/StepDownProcess"/>
    <dgm:cxn modelId="{F13A0CC6-CDDC-423D-A6A6-B73921383433}" type="presOf" srcId="{5C95ECA6-51D3-4084-860E-F39F6D1846B6}" destId="{AB989DB1-D325-4A90-8652-C03BB4EDFB45}" srcOrd="0" destOrd="0" presId="urn:microsoft.com/office/officeart/2005/8/layout/StepDownProcess"/>
    <dgm:cxn modelId="{75D984C7-79A2-4762-8D31-69CA72F2E6B3}" type="presParOf" srcId="{DB20DB49-5E4E-40AF-A1DE-90EE0A651A63}" destId="{757F1E3E-56B5-42ED-91DB-E1C83F28EF67}" srcOrd="0" destOrd="0" presId="urn:microsoft.com/office/officeart/2005/8/layout/StepDownProcess"/>
    <dgm:cxn modelId="{B06EC23C-B381-474D-B322-4DE82EECE356}" type="presParOf" srcId="{757F1E3E-56B5-42ED-91DB-E1C83F28EF67}" destId="{F1EF9CC2-37AF-49FF-868D-2AE59141347B}" srcOrd="0" destOrd="0" presId="urn:microsoft.com/office/officeart/2005/8/layout/StepDownProcess"/>
    <dgm:cxn modelId="{075CF92F-A978-4F5D-B676-35164949B850}" type="presParOf" srcId="{757F1E3E-56B5-42ED-91DB-E1C83F28EF67}" destId="{B97EF102-A123-4F82-8C1D-C2073A6F9DCF}" srcOrd="1" destOrd="0" presId="urn:microsoft.com/office/officeart/2005/8/layout/StepDownProcess"/>
    <dgm:cxn modelId="{39D8DA6A-6852-4C52-A72C-63BF81ADFAEB}" type="presParOf" srcId="{757F1E3E-56B5-42ED-91DB-E1C83F28EF67}" destId="{5CA4AB2C-F163-484A-B16E-BC0F6ADB196A}" srcOrd="2" destOrd="0" presId="urn:microsoft.com/office/officeart/2005/8/layout/StepDownProcess"/>
    <dgm:cxn modelId="{4485AB48-B0BE-4AA0-86B3-21C054E4744C}" type="presParOf" srcId="{DB20DB49-5E4E-40AF-A1DE-90EE0A651A63}" destId="{B091C454-AAE2-4D13-9431-03F979A8D38A}" srcOrd="1" destOrd="0" presId="urn:microsoft.com/office/officeart/2005/8/layout/StepDownProcess"/>
    <dgm:cxn modelId="{9C5DC39B-9297-400E-94E6-FC16148A65CB}" type="presParOf" srcId="{DB20DB49-5E4E-40AF-A1DE-90EE0A651A63}" destId="{FDFE63DF-AE61-43ED-AA68-E1AFCC554A42}" srcOrd="2" destOrd="0" presId="urn:microsoft.com/office/officeart/2005/8/layout/StepDownProcess"/>
    <dgm:cxn modelId="{066F8372-C171-42BA-A0E1-F661699E3471}" type="presParOf" srcId="{FDFE63DF-AE61-43ED-AA68-E1AFCC554A42}" destId="{39C05173-57CC-4287-9871-E2308292F08F}" srcOrd="0" destOrd="0" presId="urn:microsoft.com/office/officeart/2005/8/layout/StepDownProcess"/>
    <dgm:cxn modelId="{FDEADF48-4823-47C0-BE74-4BB7CBD7CCA1}" type="presParOf" srcId="{FDFE63DF-AE61-43ED-AA68-E1AFCC554A42}" destId="{7D3D9DCA-4978-4CD5-9819-C0C7925C2184}" srcOrd="1" destOrd="0" presId="urn:microsoft.com/office/officeart/2005/8/layout/StepDownProcess"/>
    <dgm:cxn modelId="{F0BF1A4E-405D-4AC7-899D-3B5FF1915C25}" type="presParOf" srcId="{FDFE63DF-AE61-43ED-AA68-E1AFCC554A42}" destId="{2D83A7B0-CA87-4D6B-A84C-C4261C3EE57B}" srcOrd="2" destOrd="0" presId="urn:microsoft.com/office/officeart/2005/8/layout/StepDownProcess"/>
    <dgm:cxn modelId="{02F46E77-62AF-461B-BD7C-7DC7DFFCF6C0}" type="presParOf" srcId="{DB20DB49-5E4E-40AF-A1DE-90EE0A651A63}" destId="{FBA8BC46-DD53-4058-8A3B-8CBBCFEDCCD1}" srcOrd="3" destOrd="0" presId="urn:microsoft.com/office/officeart/2005/8/layout/StepDownProcess"/>
    <dgm:cxn modelId="{4245FD32-6CA6-487E-9643-FAA08C244767}" type="presParOf" srcId="{DB20DB49-5E4E-40AF-A1DE-90EE0A651A63}" destId="{8E2BFEE7-824B-4AC7-BC83-F5137974E669}" srcOrd="4" destOrd="0" presId="urn:microsoft.com/office/officeart/2005/8/layout/StepDownProcess"/>
    <dgm:cxn modelId="{8E69D453-5469-4E6E-88BB-3BF7EA424DE1}" type="presParOf" srcId="{8E2BFEE7-824B-4AC7-BC83-F5137974E669}" destId="{AB989DB1-D325-4A90-8652-C03BB4EDFB45}"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46FCD7-428A-42C8-AEED-607670988943}" type="doc">
      <dgm:prSet loTypeId="urn:microsoft.com/office/officeart/2008/layout/VerticalAccentList" loCatId="list" qsTypeId="urn:microsoft.com/office/officeart/2005/8/quickstyle/3d2" qsCatId="3D" csTypeId="urn:microsoft.com/office/officeart/2005/8/colors/accent5_2" csCatId="accent5" phldr="1"/>
      <dgm:spPr/>
      <dgm:t>
        <a:bodyPr/>
        <a:lstStyle/>
        <a:p>
          <a:endParaRPr lang="en-US"/>
        </a:p>
      </dgm:t>
    </dgm:pt>
    <dgm:pt modelId="{48EA252C-E6BE-486B-8A2A-4CED03A60CC2}">
      <dgm:prSet custT="1"/>
      <dgm:spPr>
        <a:xfrm>
          <a:off x="0" y="3879"/>
          <a:ext cx="4114800" cy="771699"/>
        </a:xfrm>
      </dgm:spPr>
      <dgm:t>
        <a:bodyPr/>
        <a:lstStyle/>
        <a:p>
          <a:pPr algn="ctr" rtl="0"/>
          <a:r>
            <a:rPr lang="en-US" sz="2600" b="0" dirty="0">
              <a:effectLst/>
              <a:latin typeface="Arial" panose="020B0604020202020204" pitchFamily="34" charset="0"/>
              <a:ea typeface="+mn-ea"/>
              <a:cs typeface="Arial" panose="020B0604020202020204" pitchFamily="34" charset="0"/>
            </a:rPr>
            <a:t>Cargo Compartment Limitations</a:t>
          </a:r>
        </a:p>
      </dgm:t>
    </dgm:pt>
    <dgm:pt modelId="{61E2CF42-A31D-4825-8C28-7330E8DC2D20}" type="parTrans" cxnId="{E696D3B2-128A-4DC2-A1EF-C96233B9648B}">
      <dgm:prSet/>
      <dgm:spPr/>
      <dgm:t>
        <a:bodyPr/>
        <a:lstStyle/>
        <a:p>
          <a:endParaRPr lang="en-US"/>
        </a:p>
      </dgm:t>
    </dgm:pt>
    <dgm:pt modelId="{9309E85B-7A25-4DC6-B482-D9F92A3B2A20}" type="sibTrans" cxnId="{E696D3B2-128A-4DC2-A1EF-C96233B9648B}">
      <dgm:prSet/>
      <dgm:spPr/>
      <dgm:t>
        <a:bodyPr/>
        <a:lstStyle/>
        <a:p>
          <a:endParaRPr lang="en-US"/>
        </a:p>
      </dgm:t>
    </dgm:pt>
    <dgm:pt modelId="{190F252A-E5E3-4E25-8BE5-6567A651810C}">
      <dgm:prSet custT="1"/>
      <dgm:spPr>
        <a:xfrm>
          <a:off x="0" y="1364545"/>
          <a:ext cx="4114800" cy="573127"/>
        </a:xfrm>
      </dgm:spPr>
      <dgm:t>
        <a:bodyPr/>
        <a:lstStyle/>
        <a:p>
          <a:pPr algn="ctr" rtl="0"/>
          <a:r>
            <a:rPr lang="en-US" sz="2600" b="0" dirty="0">
              <a:effectLst/>
              <a:latin typeface="Arial" panose="020B0604020202020204" pitchFamily="34" charset="0"/>
              <a:ea typeface="+mn-ea"/>
              <a:cs typeface="Arial" panose="020B0604020202020204" pitchFamily="34" charset="0"/>
            </a:rPr>
            <a:t>Pallet Considerations</a:t>
          </a:r>
        </a:p>
      </dgm:t>
    </dgm:pt>
    <dgm:pt modelId="{461C8D9E-6C34-4366-9BF5-EDAC7C872E46}" type="parTrans" cxnId="{414CC668-6D50-45FE-8A45-F8F4C26B8562}">
      <dgm:prSet/>
      <dgm:spPr/>
      <dgm:t>
        <a:bodyPr/>
        <a:lstStyle/>
        <a:p>
          <a:endParaRPr lang="en-US"/>
        </a:p>
      </dgm:t>
    </dgm:pt>
    <dgm:pt modelId="{545E17FA-C920-441E-979E-FB58CBFEF9CB}" type="sibTrans" cxnId="{414CC668-6D50-45FE-8A45-F8F4C26B8562}">
      <dgm:prSet/>
      <dgm:spPr/>
      <dgm:t>
        <a:bodyPr/>
        <a:lstStyle/>
        <a:p>
          <a:endParaRPr lang="en-US"/>
        </a:p>
      </dgm:t>
    </dgm:pt>
    <dgm:pt modelId="{C198D93D-A6BF-4467-93E6-0D0C9B20334B}">
      <dgm:prSet custT="1"/>
      <dgm:spPr>
        <a:xfrm>
          <a:off x="0" y="1946321"/>
          <a:ext cx="4114800" cy="573127"/>
        </a:xfrm>
      </dgm:spPr>
      <dgm:t>
        <a:bodyPr/>
        <a:lstStyle/>
        <a:p>
          <a:pPr algn="ctr" rtl="0"/>
          <a:r>
            <a:rPr lang="en-US" sz="2600" b="0" dirty="0">
              <a:effectLst/>
              <a:latin typeface="Arial" panose="020B0604020202020204" pitchFamily="34" charset="0"/>
              <a:ea typeface="+mn-ea"/>
              <a:cs typeface="Arial" panose="020B0604020202020204" pitchFamily="34" charset="0"/>
            </a:rPr>
            <a:t>Passenger Considerations</a:t>
          </a:r>
        </a:p>
      </dgm:t>
    </dgm:pt>
    <dgm:pt modelId="{F554C22A-BBFC-4AD2-AE6F-4AB4D08A9091}" type="parTrans" cxnId="{9B73DFEC-9A4F-4242-B9D4-60741BCF1445}">
      <dgm:prSet/>
      <dgm:spPr/>
      <dgm:t>
        <a:bodyPr/>
        <a:lstStyle/>
        <a:p>
          <a:endParaRPr lang="en-US"/>
        </a:p>
      </dgm:t>
    </dgm:pt>
    <dgm:pt modelId="{8FC4DD37-9A2E-4D93-9FA6-0F9220863427}" type="sibTrans" cxnId="{9B73DFEC-9A4F-4242-B9D4-60741BCF1445}">
      <dgm:prSet/>
      <dgm:spPr/>
      <dgm:t>
        <a:bodyPr/>
        <a:lstStyle/>
        <a:p>
          <a:endParaRPr lang="en-US"/>
        </a:p>
      </dgm:t>
    </dgm:pt>
    <dgm:pt modelId="{9D366793-6B32-473F-B85C-F161E96FAB7E}">
      <dgm:prSet custT="1"/>
      <dgm:spPr>
        <a:xfrm>
          <a:off x="0" y="2528098"/>
          <a:ext cx="4114800" cy="573127"/>
        </a:xfrm>
      </dgm:spPr>
      <dgm:t>
        <a:bodyPr/>
        <a:lstStyle/>
        <a:p>
          <a:pPr algn="ctr" rtl="0"/>
          <a:r>
            <a:rPr lang="en-US" sz="2600" b="0" dirty="0">
              <a:effectLst/>
              <a:latin typeface="Arial" panose="020B0604020202020204" pitchFamily="34" charset="0"/>
              <a:ea typeface="+mn-ea"/>
              <a:cs typeface="Arial" panose="020B0604020202020204" pitchFamily="34" charset="0"/>
            </a:rPr>
            <a:t>C-130H Differences</a:t>
          </a:r>
        </a:p>
      </dgm:t>
    </dgm:pt>
    <dgm:pt modelId="{EECECB45-8D80-4551-9CF1-9A4E284B3113}" type="parTrans" cxnId="{13559A0E-E6A4-4AA1-AE5D-5BE274FDF871}">
      <dgm:prSet/>
      <dgm:spPr/>
      <dgm:t>
        <a:bodyPr/>
        <a:lstStyle/>
        <a:p>
          <a:endParaRPr lang="en-US"/>
        </a:p>
      </dgm:t>
    </dgm:pt>
    <dgm:pt modelId="{C574E2E4-A687-4FD2-AB49-9F3BC29BF065}" type="sibTrans" cxnId="{13559A0E-E6A4-4AA1-AE5D-5BE274FDF871}">
      <dgm:prSet/>
      <dgm:spPr/>
      <dgm:t>
        <a:bodyPr/>
        <a:lstStyle/>
        <a:p>
          <a:endParaRPr lang="en-US"/>
        </a:p>
      </dgm:t>
    </dgm:pt>
    <dgm:pt modelId="{A56EBCBF-6612-4218-8359-67A646BE3737}">
      <dgm:prSet custT="1"/>
      <dgm:spPr>
        <a:xfrm>
          <a:off x="0" y="3109201"/>
          <a:ext cx="4114800" cy="573127"/>
        </a:xfrm>
      </dgm:spPr>
      <dgm:t>
        <a:bodyPr/>
        <a:lstStyle/>
        <a:p>
          <a:pPr algn="ctr" rtl="0"/>
          <a:r>
            <a:rPr lang="en-US" sz="2600" b="0" dirty="0">
              <a:effectLst/>
              <a:latin typeface="Arial" panose="020B0604020202020204" pitchFamily="34" charset="0"/>
              <a:ea typeface="+mn-ea"/>
              <a:cs typeface="Arial" panose="020B0604020202020204" pitchFamily="34" charset="0"/>
            </a:rPr>
            <a:t>Load Planning Factors</a:t>
          </a:r>
        </a:p>
      </dgm:t>
    </dgm:pt>
    <dgm:pt modelId="{61A41C51-4C44-4188-9CBC-A44F6E1E0B1A}" type="parTrans" cxnId="{9E25FD10-2FE9-4EFA-9506-35390EB4AB76}">
      <dgm:prSet/>
      <dgm:spPr/>
      <dgm:t>
        <a:bodyPr/>
        <a:lstStyle/>
        <a:p>
          <a:endParaRPr lang="en-US"/>
        </a:p>
      </dgm:t>
    </dgm:pt>
    <dgm:pt modelId="{60B239BD-7850-4505-9723-2F1368933474}" type="sibTrans" cxnId="{9E25FD10-2FE9-4EFA-9506-35390EB4AB76}">
      <dgm:prSet/>
      <dgm:spPr/>
      <dgm:t>
        <a:bodyPr/>
        <a:lstStyle/>
        <a:p>
          <a:endParaRPr lang="en-US"/>
        </a:p>
      </dgm:t>
    </dgm:pt>
    <dgm:pt modelId="{99F8FA02-0548-4BFA-82FE-D345278DE2BD}" type="pres">
      <dgm:prSet presAssocID="{AF46FCD7-428A-42C8-AEED-607670988943}" presName="Name0" presStyleCnt="0">
        <dgm:presLayoutVars>
          <dgm:chMax/>
          <dgm:chPref/>
          <dgm:dir/>
        </dgm:presLayoutVars>
      </dgm:prSet>
      <dgm:spPr/>
    </dgm:pt>
    <dgm:pt modelId="{328156E6-5220-4726-9996-F134CA690A54}" type="pres">
      <dgm:prSet presAssocID="{48EA252C-E6BE-486B-8A2A-4CED03A60CC2}" presName="parenttextcomposite" presStyleCnt="0"/>
      <dgm:spPr/>
    </dgm:pt>
    <dgm:pt modelId="{1FD6A552-3929-4303-8904-51E78EC1E8E2}" type="pres">
      <dgm:prSet presAssocID="{48EA252C-E6BE-486B-8A2A-4CED03A60CC2}" presName="parenttext" presStyleLbl="revTx" presStyleIdx="0" presStyleCnt="5">
        <dgm:presLayoutVars>
          <dgm:chMax/>
          <dgm:chPref val="2"/>
          <dgm:bulletEnabled val="1"/>
        </dgm:presLayoutVars>
      </dgm:prSet>
      <dgm:spPr/>
    </dgm:pt>
    <dgm:pt modelId="{F6A7BEDC-98CC-481C-8BA1-AD47FEC2F218}" type="pres">
      <dgm:prSet presAssocID="{48EA252C-E6BE-486B-8A2A-4CED03A60CC2}" presName="parallelogramComposite" presStyleCnt="0"/>
      <dgm:spPr/>
    </dgm:pt>
    <dgm:pt modelId="{8A8B174D-4762-4C48-8E1A-170D41393793}" type="pres">
      <dgm:prSet presAssocID="{48EA252C-E6BE-486B-8A2A-4CED03A60CC2}" presName="parallelogram1" presStyleLbl="alignNode1" presStyleIdx="0" presStyleCnt="35"/>
      <dgm:spPr/>
    </dgm:pt>
    <dgm:pt modelId="{437CBF5D-55D9-46AC-8BEA-2B04C1A25D47}" type="pres">
      <dgm:prSet presAssocID="{48EA252C-E6BE-486B-8A2A-4CED03A60CC2}" presName="parallelogram2" presStyleLbl="alignNode1" presStyleIdx="1" presStyleCnt="35"/>
      <dgm:spPr/>
    </dgm:pt>
    <dgm:pt modelId="{62471B1C-0261-456E-A734-CE806BADF25F}" type="pres">
      <dgm:prSet presAssocID="{48EA252C-E6BE-486B-8A2A-4CED03A60CC2}" presName="parallelogram3" presStyleLbl="alignNode1" presStyleIdx="2" presStyleCnt="35"/>
      <dgm:spPr/>
    </dgm:pt>
    <dgm:pt modelId="{E5C9C988-91C4-441F-B707-8B7D54B2CCDA}" type="pres">
      <dgm:prSet presAssocID="{48EA252C-E6BE-486B-8A2A-4CED03A60CC2}" presName="parallelogram4" presStyleLbl="alignNode1" presStyleIdx="3" presStyleCnt="35"/>
      <dgm:spPr/>
    </dgm:pt>
    <dgm:pt modelId="{25B55A80-A3F9-4C31-AF18-E6ADFD408C37}" type="pres">
      <dgm:prSet presAssocID="{48EA252C-E6BE-486B-8A2A-4CED03A60CC2}" presName="parallelogram5" presStyleLbl="alignNode1" presStyleIdx="4" presStyleCnt="35"/>
      <dgm:spPr/>
    </dgm:pt>
    <dgm:pt modelId="{38DB2E8E-7A4D-43B5-955B-F5E11D10ABCE}" type="pres">
      <dgm:prSet presAssocID="{48EA252C-E6BE-486B-8A2A-4CED03A60CC2}" presName="parallelogram6" presStyleLbl="alignNode1" presStyleIdx="5" presStyleCnt="35"/>
      <dgm:spPr/>
    </dgm:pt>
    <dgm:pt modelId="{E93F786D-8BB1-4D0E-AACC-F624E36F1F53}" type="pres">
      <dgm:prSet presAssocID="{48EA252C-E6BE-486B-8A2A-4CED03A60CC2}" presName="parallelogram7" presStyleLbl="alignNode1" presStyleIdx="6" presStyleCnt="35"/>
      <dgm:spPr/>
    </dgm:pt>
    <dgm:pt modelId="{0CCD7283-FC95-4CEC-BD62-E5861721A58D}" type="pres">
      <dgm:prSet presAssocID="{9309E85B-7A25-4DC6-B482-D9F92A3B2A20}" presName="sibTrans" presStyleCnt="0"/>
      <dgm:spPr/>
    </dgm:pt>
    <dgm:pt modelId="{6CA30819-2CBD-4726-BD55-508CE8ED84F1}" type="pres">
      <dgm:prSet presAssocID="{190F252A-E5E3-4E25-8BE5-6567A651810C}" presName="parenttextcomposite" presStyleCnt="0"/>
      <dgm:spPr/>
    </dgm:pt>
    <dgm:pt modelId="{B4B155C0-02F1-4D08-A3CA-D2944B1080A0}" type="pres">
      <dgm:prSet presAssocID="{190F252A-E5E3-4E25-8BE5-6567A651810C}" presName="parenttext" presStyleLbl="revTx" presStyleIdx="1" presStyleCnt="5">
        <dgm:presLayoutVars>
          <dgm:chMax/>
          <dgm:chPref val="2"/>
          <dgm:bulletEnabled val="1"/>
        </dgm:presLayoutVars>
      </dgm:prSet>
      <dgm:spPr/>
    </dgm:pt>
    <dgm:pt modelId="{8ABFFE71-075F-4863-ACDB-A01AD90BA1E2}" type="pres">
      <dgm:prSet presAssocID="{190F252A-E5E3-4E25-8BE5-6567A651810C}" presName="parallelogramComposite" presStyleCnt="0"/>
      <dgm:spPr/>
    </dgm:pt>
    <dgm:pt modelId="{16B4E1DB-2A6F-476A-AC87-872344702C86}" type="pres">
      <dgm:prSet presAssocID="{190F252A-E5E3-4E25-8BE5-6567A651810C}" presName="parallelogram1" presStyleLbl="alignNode1" presStyleIdx="7" presStyleCnt="35"/>
      <dgm:spPr/>
    </dgm:pt>
    <dgm:pt modelId="{FE86124E-DED4-40D8-88FF-066903491878}" type="pres">
      <dgm:prSet presAssocID="{190F252A-E5E3-4E25-8BE5-6567A651810C}" presName="parallelogram2" presStyleLbl="alignNode1" presStyleIdx="8" presStyleCnt="35"/>
      <dgm:spPr/>
    </dgm:pt>
    <dgm:pt modelId="{00777EAA-0C6C-461B-A966-2004FF8A3293}" type="pres">
      <dgm:prSet presAssocID="{190F252A-E5E3-4E25-8BE5-6567A651810C}" presName="parallelogram3" presStyleLbl="alignNode1" presStyleIdx="9" presStyleCnt="35"/>
      <dgm:spPr/>
    </dgm:pt>
    <dgm:pt modelId="{44386489-523C-4A50-80B9-413E62DD33FC}" type="pres">
      <dgm:prSet presAssocID="{190F252A-E5E3-4E25-8BE5-6567A651810C}" presName="parallelogram4" presStyleLbl="alignNode1" presStyleIdx="10" presStyleCnt="35"/>
      <dgm:spPr/>
    </dgm:pt>
    <dgm:pt modelId="{E7083589-2A19-4482-8C4A-02F91757B73D}" type="pres">
      <dgm:prSet presAssocID="{190F252A-E5E3-4E25-8BE5-6567A651810C}" presName="parallelogram5" presStyleLbl="alignNode1" presStyleIdx="11" presStyleCnt="35"/>
      <dgm:spPr/>
    </dgm:pt>
    <dgm:pt modelId="{F0BD0B5B-CB9A-4B5C-A862-FF306D461BB8}" type="pres">
      <dgm:prSet presAssocID="{190F252A-E5E3-4E25-8BE5-6567A651810C}" presName="parallelogram6" presStyleLbl="alignNode1" presStyleIdx="12" presStyleCnt="35"/>
      <dgm:spPr/>
    </dgm:pt>
    <dgm:pt modelId="{F624D90B-D2F1-4818-965F-113E00932989}" type="pres">
      <dgm:prSet presAssocID="{190F252A-E5E3-4E25-8BE5-6567A651810C}" presName="parallelogram7" presStyleLbl="alignNode1" presStyleIdx="13" presStyleCnt="35"/>
      <dgm:spPr/>
    </dgm:pt>
    <dgm:pt modelId="{7E26AD07-6C95-4657-B3AF-E49C4BA3DD5A}" type="pres">
      <dgm:prSet presAssocID="{545E17FA-C920-441E-979E-FB58CBFEF9CB}" presName="sibTrans" presStyleCnt="0"/>
      <dgm:spPr/>
    </dgm:pt>
    <dgm:pt modelId="{60A69158-0B3B-4311-B8BE-BDB73C18E592}" type="pres">
      <dgm:prSet presAssocID="{C198D93D-A6BF-4467-93E6-0D0C9B20334B}" presName="parenttextcomposite" presStyleCnt="0"/>
      <dgm:spPr/>
    </dgm:pt>
    <dgm:pt modelId="{A06C48D9-6DC4-4532-AB50-D4BBC191E245}" type="pres">
      <dgm:prSet presAssocID="{C198D93D-A6BF-4467-93E6-0D0C9B20334B}" presName="parenttext" presStyleLbl="revTx" presStyleIdx="2" presStyleCnt="5">
        <dgm:presLayoutVars>
          <dgm:chMax/>
          <dgm:chPref val="2"/>
          <dgm:bulletEnabled val="1"/>
        </dgm:presLayoutVars>
      </dgm:prSet>
      <dgm:spPr/>
    </dgm:pt>
    <dgm:pt modelId="{BD2D2246-582C-428A-B404-1BA97E079AE8}" type="pres">
      <dgm:prSet presAssocID="{C198D93D-A6BF-4467-93E6-0D0C9B20334B}" presName="parallelogramComposite" presStyleCnt="0"/>
      <dgm:spPr/>
    </dgm:pt>
    <dgm:pt modelId="{FD3C9E14-A375-412B-A4FC-C338A5C68DBA}" type="pres">
      <dgm:prSet presAssocID="{C198D93D-A6BF-4467-93E6-0D0C9B20334B}" presName="parallelogram1" presStyleLbl="alignNode1" presStyleIdx="14" presStyleCnt="35"/>
      <dgm:spPr/>
    </dgm:pt>
    <dgm:pt modelId="{F8A38E59-A8A9-4F37-9F11-E7D04AC5F520}" type="pres">
      <dgm:prSet presAssocID="{C198D93D-A6BF-4467-93E6-0D0C9B20334B}" presName="parallelogram2" presStyleLbl="alignNode1" presStyleIdx="15" presStyleCnt="35"/>
      <dgm:spPr/>
    </dgm:pt>
    <dgm:pt modelId="{BBD9E435-88E3-4CCC-960A-ED47FB49FFCD}" type="pres">
      <dgm:prSet presAssocID="{C198D93D-A6BF-4467-93E6-0D0C9B20334B}" presName="parallelogram3" presStyleLbl="alignNode1" presStyleIdx="16" presStyleCnt="35"/>
      <dgm:spPr/>
    </dgm:pt>
    <dgm:pt modelId="{7B5ED188-43DB-44F7-8CDA-8BB93B3A8641}" type="pres">
      <dgm:prSet presAssocID="{C198D93D-A6BF-4467-93E6-0D0C9B20334B}" presName="parallelogram4" presStyleLbl="alignNode1" presStyleIdx="17" presStyleCnt="35"/>
      <dgm:spPr/>
    </dgm:pt>
    <dgm:pt modelId="{B9C49112-744B-4833-820A-66984D127B99}" type="pres">
      <dgm:prSet presAssocID="{C198D93D-A6BF-4467-93E6-0D0C9B20334B}" presName="parallelogram5" presStyleLbl="alignNode1" presStyleIdx="18" presStyleCnt="35"/>
      <dgm:spPr/>
    </dgm:pt>
    <dgm:pt modelId="{03B91592-7074-4959-941A-CE1A72B749FB}" type="pres">
      <dgm:prSet presAssocID="{C198D93D-A6BF-4467-93E6-0D0C9B20334B}" presName="parallelogram6" presStyleLbl="alignNode1" presStyleIdx="19" presStyleCnt="35"/>
      <dgm:spPr/>
    </dgm:pt>
    <dgm:pt modelId="{FA6D939D-2C80-4347-B53E-FE3C074C3955}" type="pres">
      <dgm:prSet presAssocID="{C198D93D-A6BF-4467-93E6-0D0C9B20334B}" presName="parallelogram7" presStyleLbl="alignNode1" presStyleIdx="20" presStyleCnt="35"/>
      <dgm:spPr/>
    </dgm:pt>
    <dgm:pt modelId="{A87442D6-D8CB-4AAA-9ADB-BF71D77F435F}" type="pres">
      <dgm:prSet presAssocID="{8FC4DD37-9A2E-4D93-9FA6-0F9220863427}" presName="sibTrans" presStyleCnt="0"/>
      <dgm:spPr/>
    </dgm:pt>
    <dgm:pt modelId="{7E7BB06E-7985-4F56-8BFE-87255B4B2C51}" type="pres">
      <dgm:prSet presAssocID="{9D366793-6B32-473F-B85C-F161E96FAB7E}" presName="parenttextcomposite" presStyleCnt="0"/>
      <dgm:spPr/>
    </dgm:pt>
    <dgm:pt modelId="{B5D3D21F-BC52-492C-8A18-0224D8AFF662}" type="pres">
      <dgm:prSet presAssocID="{9D366793-6B32-473F-B85C-F161E96FAB7E}" presName="parenttext" presStyleLbl="revTx" presStyleIdx="3" presStyleCnt="5">
        <dgm:presLayoutVars>
          <dgm:chMax/>
          <dgm:chPref val="2"/>
          <dgm:bulletEnabled val="1"/>
        </dgm:presLayoutVars>
      </dgm:prSet>
      <dgm:spPr/>
    </dgm:pt>
    <dgm:pt modelId="{FB485F69-77F7-464F-9BA1-0EB539591565}" type="pres">
      <dgm:prSet presAssocID="{9D366793-6B32-473F-B85C-F161E96FAB7E}" presName="parallelogramComposite" presStyleCnt="0"/>
      <dgm:spPr/>
    </dgm:pt>
    <dgm:pt modelId="{EBE4749C-A5B7-4622-BCCB-7D583B7C3D24}" type="pres">
      <dgm:prSet presAssocID="{9D366793-6B32-473F-B85C-F161E96FAB7E}" presName="parallelogram1" presStyleLbl="alignNode1" presStyleIdx="21" presStyleCnt="35"/>
      <dgm:spPr/>
    </dgm:pt>
    <dgm:pt modelId="{1F75831C-4F77-4C7F-82E0-196BB5CCF3E4}" type="pres">
      <dgm:prSet presAssocID="{9D366793-6B32-473F-B85C-F161E96FAB7E}" presName="parallelogram2" presStyleLbl="alignNode1" presStyleIdx="22" presStyleCnt="35"/>
      <dgm:spPr/>
    </dgm:pt>
    <dgm:pt modelId="{6918D33D-DB87-4254-91CF-4897AC9F9344}" type="pres">
      <dgm:prSet presAssocID="{9D366793-6B32-473F-B85C-F161E96FAB7E}" presName="parallelogram3" presStyleLbl="alignNode1" presStyleIdx="23" presStyleCnt="35"/>
      <dgm:spPr/>
    </dgm:pt>
    <dgm:pt modelId="{A8E2E4E1-DD3B-423A-BA9E-02A6940ED2C5}" type="pres">
      <dgm:prSet presAssocID="{9D366793-6B32-473F-B85C-F161E96FAB7E}" presName="parallelogram4" presStyleLbl="alignNode1" presStyleIdx="24" presStyleCnt="35"/>
      <dgm:spPr/>
    </dgm:pt>
    <dgm:pt modelId="{A36CEE47-7C12-444C-8AD8-F588EFBDAB36}" type="pres">
      <dgm:prSet presAssocID="{9D366793-6B32-473F-B85C-F161E96FAB7E}" presName="parallelogram5" presStyleLbl="alignNode1" presStyleIdx="25" presStyleCnt="35"/>
      <dgm:spPr/>
    </dgm:pt>
    <dgm:pt modelId="{5563DC23-2E37-4CF4-A12E-1A7827A010ED}" type="pres">
      <dgm:prSet presAssocID="{9D366793-6B32-473F-B85C-F161E96FAB7E}" presName="parallelogram6" presStyleLbl="alignNode1" presStyleIdx="26" presStyleCnt="35"/>
      <dgm:spPr/>
    </dgm:pt>
    <dgm:pt modelId="{F79ECCE6-8726-4298-A7EF-02BD0484DB9D}" type="pres">
      <dgm:prSet presAssocID="{9D366793-6B32-473F-B85C-F161E96FAB7E}" presName="parallelogram7" presStyleLbl="alignNode1" presStyleIdx="27" presStyleCnt="35"/>
      <dgm:spPr/>
    </dgm:pt>
    <dgm:pt modelId="{C89CA86D-8080-490A-84C8-89074BAA1753}" type="pres">
      <dgm:prSet presAssocID="{C574E2E4-A687-4FD2-AB49-9F3BC29BF065}" presName="sibTrans" presStyleCnt="0"/>
      <dgm:spPr/>
    </dgm:pt>
    <dgm:pt modelId="{51DF405D-C03E-43E1-9B05-A6C8507341CA}" type="pres">
      <dgm:prSet presAssocID="{A56EBCBF-6612-4218-8359-67A646BE3737}" presName="parenttextcomposite" presStyleCnt="0"/>
      <dgm:spPr/>
    </dgm:pt>
    <dgm:pt modelId="{96FA0ACB-1B1C-4D38-82A8-F2133FBAB1D5}" type="pres">
      <dgm:prSet presAssocID="{A56EBCBF-6612-4218-8359-67A646BE3737}" presName="parenttext" presStyleLbl="revTx" presStyleIdx="4" presStyleCnt="5">
        <dgm:presLayoutVars>
          <dgm:chMax/>
          <dgm:chPref val="2"/>
          <dgm:bulletEnabled val="1"/>
        </dgm:presLayoutVars>
      </dgm:prSet>
      <dgm:spPr/>
    </dgm:pt>
    <dgm:pt modelId="{A1C5DE7F-0433-4857-B6B1-6ED31D9145B1}" type="pres">
      <dgm:prSet presAssocID="{A56EBCBF-6612-4218-8359-67A646BE3737}" presName="parallelogramComposite" presStyleCnt="0"/>
      <dgm:spPr/>
    </dgm:pt>
    <dgm:pt modelId="{C4058765-3BF4-4F83-8BD6-74C3A364DB32}" type="pres">
      <dgm:prSet presAssocID="{A56EBCBF-6612-4218-8359-67A646BE3737}" presName="parallelogram1" presStyleLbl="alignNode1" presStyleIdx="28" presStyleCnt="35"/>
      <dgm:spPr/>
    </dgm:pt>
    <dgm:pt modelId="{6ED2DC3E-2684-46EF-9085-D10F95C0E6A5}" type="pres">
      <dgm:prSet presAssocID="{A56EBCBF-6612-4218-8359-67A646BE3737}" presName="parallelogram2" presStyleLbl="alignNode1" presStyleIdx="29" presStyleCnt="35"/>
      <dgm:spPr/>
    </dgm:pt>
    <dgm:pt modelId="{29B5CFEC-94D8-48EA-8E4F-5FD1082E16B5}" type="pres">
      <dgm:prSet presAssocID="{A56EBCBF-6612-4218-8359-67A646BE3737}" presName="parallelogram3" presStyleLbl="alignNode1" presStyleIdx="30" presStyleCnt="35"/>
      <dgm:spPr/>
    </dgm:pt>
    <dgm:pt modelId="{99C68E09-79FE-4BCA-B24A-5A291919FB3D}" type="pres">
      <dgm:prSet presAssocID="{A56EBCBF-6612-4218-8359-67A646BE3737}" presName="parallelogram4" presStyleLbl="alignNode1" presStyleIdx="31" presStyleCnt="35"/>
      <dgm:spPr/>
    </dgm:pt>
    <dgm:pt modelId="{0C1D8C8F-E6B1-49F0-BFF7-372D4AA9F452}" type="pres">
      <dgm:prSet presAssocID="{A56EBCBF-6612-4218-8359-67A646BE3737}" presName="parallelogram5" presStyleLbl="alignNode1" presStyleIdx="32" presStyleCnt="35"/>
      <dgm:spPr/>
    </dgm:pt>
    <dgm:pt modelId="{8A61891E-4F1B-4DB4-91BA-BC6502DCEC88}" type="pres">
      <dgm:prSet presAssocID="{A56EBCBF-6612-4218-8359-67A646BE3737}" presName="parallelogram6" presStyleLbl="alignNode1" presStyleIdx="33" presStyleCnt="35"/>
      <dgm:spPr/>
    </dgm:pt>
    <dgm:pt modelId="{00095C67-7438-4886-8E1C-161AC5D7CC46}" type="pres">
      <dgm:prSet presAssocID="{A56EBCBF-6612-4218-8359-67A646BE3737}" presName="parallelogram7" presStyleLbl="alignNode1" presStyleIdx="34" presStyleCnt="35"/>
      <dgm:spPr/>
    </dgm:pt>
  </dgm:ptLst>
  <dgm:cxnLst>
    <dgm:cxn modelId="{13559A0E-E6A4-4AA1-AE5D-5BE274FDF871}" srcId="{AF46FCD7-428A-42C8-AEED-607670988943}" destId="{9D366793-6B32-473F-B85C-F161E96FAB7E}" srcOrd="3" destOrd="0" parTransId="{EECECB45-8D80-4551-9CF1-9A4E284B3113}" sibTransId="{C574E2E4-A687-4FD2-AB49-9F3BC29BF065}"/>
    <dgm:cxn modelId="{9E25FD10-2FE9-4EFA-9506-35390EB4AB76}" srcId="{AF46FCD7-428A-42C8-AEED-607670988943}" destId="{A56EBCBF-6612-4218-8359-67A646BE3737}" srcOrd="4" destOrd="0" parTransId="{61A41C51-4C44-4188-9CBC-A44F6E1E0B1A}" sibTransId="{60B239BD-7850-4505-9723-2F1368933474}"/>
    <dgm:cxn modelId="{11BA573F-11FF-4A98-97DE-50789B9B0E76}" type="presOf" srcId="{190F252A-E5E3-4E25-8BE5-6567A651810C}" destId="{B4B155C0-02F1-4D08-A3CA-D2944B1080A0}" srcOrd="0" destOrd="0" presId="urn:microsoft.com/office/officeart/2008/layout/VerticalAccentList"/>
    <dgm:cxn modelId="{47BD3D62-4A83-4307-A1E4-F498DFE7437C}" type="presOf" srcId="{A56EBCBF-6612-4218-8359-67A646BE3737}" destId="{96FA0ACB-1B1C-4D38-82A8-F2133FBAB1D5}" srcOrd="0" destOrd="0" presId="urn:microsoft.com/office/officeart/2008/layout/VerticalAccentList"/>
    <dgm:cxn modelId="{414CC668-6D50-45FE-8A45-F8F4C26B8562}" srcId="{AF46FCD7-428A-42C8-AEED-607670988943}" destId="{190F252A-E5E3-4E25-8BE5-6567A651810C}" srcOrd="1" destOrd="0" parTransId="{461C8D9E-6C34-4366-9BF5-EDAC7C872E46}" sibTransId="{545E17FA-C920-441E-979E-FB58CBFEF9CB}"/>
    <dgm:cxn modelId="{62DD2456-E307-4186-893F-96961E9832E0}" type="presOf" srcId="{48EA252C-E6BE-486B-8A2A-4CED03A60CC2}" destId="{1FD6A552-3929-4303-8904-51E78EC1E8E2}" srcOrd="0" destOrd="0" presId="urn:microsoft.com/office/officeart/2008/layout/VerticalAccentList"/>
    <dgm:cxn modelId="{754ECE80-E438-484A-803C-1D56BBBE9091}" type="presOf" srcId="{C198D93D-A6BF-4467-93E6-0D0C9B20334B}" destId="{A06C48D9-6DC4-4532-AB50-D4BBC191E245}" srcOrd="0" destOrd="0" presId="urn:microsoft.com/office/officeart/2008/layout/VerticalAccentList"/>
    <dgm:cxn modelId="{533231A7-A87E-427A-BEE6-E4500F85A71B}" type="presOf" srcId="{AF46FCD7-428A-42C8-AEED-607670988943}" destId="{99F8FA02-0548-4BFA-82FE-D345278DE2BD}" srcOrd="0" destOrd="0" presId="urn:microsoft.com/office/officeart/2008/layout/VerticalAccentList"/>
    <dgm:cxn modelId="{E696D3B2-128A-4DC2-A1EF-C96233B9648B}" srcId="{AF46FCD7-428A-42C8-AEED-607670988943}" destId="{48EA252C-E6BE-486B-8A2A-4CED03A60CC2}" srcOrd="0" destOrd="0" parTransId="{61E2CF42-A31D-4825-8C28-7330E8DC2D20}" sibTransId="{9309E85B-7A25-4DC6-B482-D9F92A3B2A20}"/>
    <dgm:cxn modelId="{E78FBFD1-E38A-4E44-B2B4-442BBDAA13D1}" type="presOf" srcId="{9D366793-6B32-473F-B85C-F161E96FAB7E}" destId="{B5D3D21F-BC52-492C-8A18-0224D8AFF662}" srcOrd="0" destOrd="0" presId="urn:microsoft.com/office/officeart/2008/layout/VerticalAccentList"/>
    <dgm:cxn modelId="{9B73DFEC-9A4F-4242-B9D4-60741BCF1445}" srcId="{AF46FCD7-428A-42C8-AEED-607670988943}" destId="{C198D93D-A6BF-4467-93E6-0D0C9B20334B}" srcOrd="2" destOrd="0" parTransId="{F554C22A-BBFC-4AD2-AE6F-4AB4D08A9091}" sibTransId="{8FC4DD37-9A2E-4D93-9FA6-0F9220863427}"/>
    <dgm:cxn modelId="{BBAF43D0-8D66-476C-9832-3A895EFC3F56}" type="presParOf" srcId="{99F8FA02-0548-4BFA-82FE-D345278DE2BD}" destId="{328156E6-5220-4726-9996-F134CA690A54}" srcOrd="0" destOrd="0" presId="urn:microsoft.com/office/officeart/2008/layout/VerticalAccentList"/>
    <dgm:cxn modelId="{CEBA9CCA-A6B2-466A-946E-E6C2EDAAC6C9}" type="presParOf" srcId="{328156E6-5220-4726-9996-F134CA690A54}" destId="{1FD6A552-3929-4303-8904-51E78EC1E8E2}" srcOrd="0" destOrd="0" presId="urn:microsoft.com/office/officeart/2008/layout/VerticalAccentList"/>
    <dgm:cxn modelId="{9717483D-E79D-4CCC-97D1-CDC2780D0A13}" type="presParOf" srcId="{99F8FA02-0548-4BFA-82FE-D345278DE2BD}" destId="{F6A7BEDC-98CC-481C-8BA1-AD47FEC2F218}" srcOrd="1" destOrd="0" presId="urn:microsoft.com/office/officeart/2008/layout/VerticalAccentList"/>
    <dgm:cxn modelId="{9F740315-DCAA-482D-A0BD-1619D0F3B21B}" type="presParOf" srcId="{F6A7BEDC-98CC-481C-8BA1-AD47FEC2F218}" destId="{8A8B174D-4762-4C48-8E1A-170D41393793}" srcOrd="0" destOrd="0" presId="urn:microsoft.com/office/officeart/2008/layout/VerticalAccentList"/>
    <dgm:cxn modelId="{9B388674-D4C0-4299-8C45-6A596EA2FA2F}" type="presParOf" srcId="{F6A7BEDC-98CC-481C-8BA1-AD47FEC2F218}" destId="{437CBF5D-55D9-46AC-8BEA-2B04C1A25D47}" srcOrd="1" destOrd="0" presId="urn:microsoft.com/office/officeart/2008/layout/VerticalAccentList"/>
    <dgm:cxn modelId="{9EA6A6FC-D7F3-4128-AC46-3F0DD77A456C}" type="presParOf" srcId="{F6A7BEDC-98CC-481C-8BA1-AD47FEC2F218}" destId="{62471B1C-0261-456E-A734-CE806BADF25F}" srcOrd="2" destOrd="0" presId="urn:microsoft.com/office/officeart/2008/layout/VerticalAccentList"/>
    <dgm:cxn modelId="{5C426D32-2A16-467E-B9C7-EAD1DBD648B5}" type="presParOf" srcId="{F6A7BEDC-98CC-481C-8BA1-AD47FEC2F218}" destId="{E5C9C988-91C4-441F-B707-8B7D54B2CCDA}" srcOrd="3" destOrd="0" presId="urn:microsoft.com/office/officeart/2008/layout/VerticalAccentList"/>
    <dgm:cxn modelId="{2A82D068-F14B-4517-AB02-6AB91BFF458F}" type="presParOf" srcId="{F6A7BEDC-98CC-481C-8BA1-AD47FEC2F218}" destId="{25B55A80-A3F9-4C31-AF18-E6ADFD408C37}" srcOrd="4" destOrd="0" presId="urn:microsoft.com/office/officeart/2008/layout/VerticalAccentList"/>
    <dgm:cxn modelId="{E3E93179-ABC4-4444-9998-9EC1F10DA74B}" type="presParOf" srcId="{F6A7BEDC-98CC-481C-8BA1-AD47FEC2F218}" destId="{38DB2E8E-7A4D-43B5-955B-F5E11D10ABCE}" srcOrd="5" destOrd="0" presId="urn:microsoft.com/office/officeart/2008/layout/VerticalAccentList"/>
    <dgm:cxn modelId="{18057B9D-8F60-4940-B091-6AC91F180ED1}" type="presParOf" srcId="{F6A7BEDC-98CC-481C-8BA1-AD47FEC2F218}" destId="{E93F786D-8BB1-4D0E-AACC-F624E36F1F53}" srcOrd="6" destOrd="0" presId="urn:microsoft.com/office/officeart/2008/layout/VerticalAccentList"/>
    <dgm:cxn modelId="{D7930463-AF00-4F00-B50C-F24A45733487}" type="presParOf" srcId="{99F8FA02-0548-4BFA-82FE-D345278DE2BD}" destId="{0CCD7283-FC95-4CEC-BD62-E5861721A58D}" srcOrd="2" destOrd="0" presId="urn:microsoft.com/office/officeart/2008/layout/VerticalAccentList"/>
    <dgm:cxn modelId="{17F5BDF2-65CA-4F56-AC2A-043431BCB63E}" type="presParOf" srcId="{99F8FA02-0548-4BFA-82FE-D345278DE2BD}" destId="{6CA30819-2CBD-4726-BD55-508CE8ED84F1}" srcOrd="3" destOrd="0" presId="urn:microsoft.com/office/officeart/2008/layout/VerticalAccentList"/>
    <dgm:cxn modelId="{104E0458-FE95-40B1-AD59-6E4E86243C98}" type="presParOf" srcId="{6CA30819-2CBD-4726-BD55-508CE8ED84F1}" destId="{B4B155C0-02F1-4D08-A3CA-D2944B1080A0}" srcOrd="0" destOrd="0" presId="urn:microsoft.com/office/officeart/2008/layout/VerticalAccentList"/>
    <dgm:cxn modelId="{2B7B65BC-6445-4603-9A5B-3C7E3292B5E0}" type="presParOf" srcId="{99F8FA02-0548-4BFA-82FE-D345278DE2BD}" destId="{8ABFFE71-075F-4863-ACDB-A01AD90BA1E2}" srcOrd="4" destOrd="0" presId="urn:microsoft.com/office/officeart/2008/layout/VerticalAccentList"/>
    <dgm:cxn modelId="{A87A2012-2CB9-4941-9C7B-4A4FED7116E8}" type="presParOf" srcId="{8ABFFE71-075F-4863-ACDB-A01AD90BA1E2}" destId="{16B4E1DB-2A6F-476A-AC87-872344702C86}" srcOrd="0" destOrd="0" presId="urn:microsoft.com/office/officeart/2008/layout/VerticalAccentList"/>
    <dgm:cxn modelId="{48B11FFD-55C2-46BD-B689-34E548EC8983}" type="presParOf" srcId="{8ABFFE71-075F-4863-ACDB-A01AD90BA1E2}" destId="{FE86124E-DED4-40D8-88FF-066903491878}" srcOrd="1" destOrd="0" presId="urn:microsoft.com/office/officeart/2008/layout/VerticalAccentList"/>
    <dgm:cxn modelId="{2858FB43-6A9A-44E8-BDA3-2BFFDA2CB140}" type="presParOf" srcId="{8ABFFE71-075F-4863-ACDB-A01AD90BA1E2}" destId="{00777EAA-0C6C-461B-A966-2004FF8A3293}" srcOrd="2" destOrd="0" presId="urn:microsoft.com/office/officeart/2008/layout/VerticalAccentList"/>
    <dgm:cxn modelId="{06C4462D-C663-4D85-AC3E-4692997270BD}" type="presParOf" srcId="{8ABFFE71-075F-4863-ACDB-A01AD90BA1E2}" destId="{44386489-523C-4A50-80B9-413E62DD33FC}" srcOrd="3" destOrd="0" presId="urn:microsoft.com/office/officeart/2008/layout/VerticalAccentList"/>
    <dgm:cxn modelId="{A22E5747-82EA-42F0-9A98-35BF3972FF2E}" type="presParOf" srcId="{8ABFFE71-075F-4863-ACDB-A01AD90BA1E2}" destId="{E7083589-2A19-4482-8C4A-02F91757B73D}" srcOrd="4" destOrd="0" presId="urn:microsoft.com/office/officeart/2008/layout/VerticalAccentList"/>
    <dgm:cxn modelId="{1220461A-2C35-44BE-92BD-4D51ED8182EE}" type="presParOf" srcId="{8ABFFE71-075F-4863-ACDB-A01AD90BA1E2}" destId="{F0BD0B5B-CB9A-4B5C-A862-FF306D461BB8}" srcOrd="5" destOrd="0" presId="urn:microsoft.com/office/officeart/2008/layout/VerticalAccentList"/>
    <dgm:cxn modelId="{25843B3E-4C3F-4725-B9E1-14F35C48A323}" type="presParOf" srcId="{8ABFFE71-075F-4863-ACDB-A01AD90BA1E2}" destId="{F624D90B-D2F1-4818-965F-113E00932989}" srcOrd="6" destOrd="0" presId="urn:microsoft.com/office/officeart/2008/layout/VerticalAccentList"/>
    <dgm:cxn modelId="{59B7A1F9-1564-43DA-AA59-6FE702594BA5}" type="presParOf" srcId="{99F8FA02-0548-4BFA-82FE-D345278DE2BD}" destId="{7E26AD07-6C95-4657-B3AF-E49C4BA3DD5A}" srcOrd="5" destOrd="0" presId="urn:microsoft.com/office/officeart/2008/layout/VerticalAccentList"/>
    <dgm:cxn modelId="{C7BCFB51-528E-4578-ACB2-AA49DF96C0A5}" type="presParOf" srcId="{99F8FA02-0548-4BFA-82FE-D345278DE2BD}" destId="{60A69158-0B3B-4311-B8BE-BDB73C18E592}" srcOrd="6" destOrd="0" presId="urn:microsoft.com/office/officeart/2008/layout/VerticalAccentList"/>
    <dgm:cxn modelId="{24E92BD0-A545-47CC-B8BA-0CCDD0FAB36F}" type="presParOf" srcId="{60A69158-0B3B-4311-B8BE-BDB73C18E592}" destId="{A06C48D9-6DC4-4532-AB50-D4BBC191E245}" srcOrd="0" destOrd="0" presId="urn:microsoft.com/office/officeart/2008/layout/VerticalAccentList"/>
    <dgm:cxn modelId="{908B5567-2908-46AB-A71B-77FE870B8965}" type="presParOf" srcId="{99F8FA02-0548-4BFA-82FE-D345278DE2BD}" destId="{BD2D2246-582C-428A-B404-1BA97E079AE8}" srcOrd="7" destOrd="0" presId="urn:microsoft.com/office/officeart/2008/layout/VerticalAccentList"/>
    <dgm:cxn modelId="{CC3D7E80-772E-43E3-A828-1058B3C5E9D8}" type="presParOf" srcId="{BD2D2246-582C-428A-B404-1BA97E079AE8}" destId="{FD3C9E14-A375-412B-A4FC-C338A5C68DBA}" srcOrd="0" destOrd="0" presId="urn:microsoft.com/office/officeart/2008/layout/VerticalAccentList"/>
    <dgm:cxn modelId="{978B8DAE-07CE-48BF-B4B7-9DA0D3C246AE}" type="presParOf" srcId="{BD2D2246-582C-428A-B404-1BA97E079AE8}" destId="{F8A38E59-A8A9-4F37-9F11-E7D04AC5F520}" srcOrd="1" destOrd="0" presId="urn:microsoft.com/office/officeart/2008/layout/VerticalAccentList"/>
    <dgm:cxn modelId="{0C669441-BDC5-4BD2-8272-F6CEA1CC4D6A}" type="presParOf" srcId="{BD2D2246-582C-428A-B404-1BA97E079AE8}" destId="{BBD9E435-88E3-4CCC-960A-ED47FB49FFCD}" srcOrd="2" destOrd="0" presId="urn:microsoft.com/office/officeart/2008/layout/VerticalAccentList"/>
    <dgm:cxn modelId="{B032BC3F-6DFD-4883-858A-0E08C6B2B586}" type="presParOf" srcId="{BD2D2246-582C-428A-B404-1BA97E079AE8}" destId="{7B5ED188-43DB-44F7-8CDA-8BB93B3A8641}" srcOrd="3" destOrd="0" presId="urn:microsoft.com/office/officeart/2008/layout/VerticalAccentList"/>
    <dgm:cxn modelId="{262953B5-BF35-4535-A8F5-026C9113BB99}" type="presParOf" srcId="{BD2D2246-582C-428A-B404-1BA97E079AE8}" destId="{B9C49112-744B-4833-820A-66984D127B99}" srcOrd="4" destOrd="0" presId="urn:microsoft.com/office/officeart/2008/layout/VerticalAccentList"/>
    <dgm:cxn modelId="{EDE4C49C-9C1E-4205-A828-4CBE87B97956}" type="presParOf" srcId="{BD2D2246-582C-428A-B404-1BA97E079AE8}" destId="{03B91592-7074-4959-941A-CE1A72B749FB}" srcOrd="5" destOrd="0" presId="urn:microsoft.com/office/officeart/2008/layout/VerticalAccentList"/>
    <dgm:cxn modelId="{40B562CD-0876-4750-A137-294058B656AB}" type="presParOf" srcId="{BD2D2246-582C-428A-B404-1BA97E079AE8}" destId="{FA6D939D-2C80-4347-B53E-FE3C074C3955}" srcOrd="6" destOrd="0" presId="urn:microsoft.com/office/officeart/2008/layout/VerticalAccentList"/>
    <dgm:cxn modelId="{8357216C-9EFB-4D56-897F-0FF5F086E79C}" type="presParOf" srcId="{99F8FA02-0548-4BFA-82FE-D345278DE2BD}" destId="{A87442D6-D8CB-4AAA-9ADB-BF71D77F435F}" srcOrd="8" destOrd="0" presId="urn:microsoft.com/office/officeart/2008/layout/VerticalAccentList"/>
    <dgm:cxn modelId="{FF609ADD-5527-459E-A4E3-B306EB1D8B2D}" type="presParOf" srcId="{99F8FA02-0548-4BFA-82FE-D345278DE2BD}" destId="{7E7BB06E-7985-4F56-8BFE-87255B4B2C51}" srcOrd="9" destOrd="0" presId="urn:microsoft.com/office/officeart/2008/layout/VerticalAccentList"/>
    <dgm:cxn modelId="{79E9C6BF-EBFE-4ED5-A79D-12C54EE465A9}" type="presParOf" srcId="{7E7BB06E-7985-4F56-8BFE-87255B4B2C51}" destId="{B5D3D21F-BC52-492C-8A18-0224D8AFF662}" srcOrd="0" destOrd="0" presId="urn:microsoft.com/office/officeart/2008/layout/VerticalAccentList"/>
    <dgm:cxn modelId="{ADF50BCA-7CC4-4B61-ACDF-C2DFACF0EB63}" type="presParOf" srcId="{99F8FA02-0548-4BFA-82FE-D345278DE2BD}" destId="{FB485F69-77F7-464F-9BA1-0EB539591565}" srcOrd="10" destOrd="0" presId="urn:microsoft.com/office/officeart/2008/layout/VerticalAccentList"/>
    <dgm:cxn modelId="{926C3477-DAB7-4AFA-ACE8-F8B500C8E921}" type="presParOf" srcId="{FB485F69-77F7-464F-9BA1-0EB539591565}" destId="{EBE4749C-A5B7-4622-BCCB-7D583B7C3D24}" srcOrd="0" destOrd="0" presId="urn:microsoft.com/office/officeart/2008/layout/VerticalAccentList"/>
    <dgm:cxn modelId="{694B5E66-AD04-4E85-A847-567205AF4A28}" type="presParOf" srcId="{FB485F69-77F7-464F-9BA1-0EB539591565}" destId="{1F75831C-4F77-4C7F-82E0-196BB5CCF3E4}" srcOrd="1" destOrd="0" presId="urn:microsoft.com/office/officeart/2008/layout/VerticalAccentList"/>
    <dgm:cxn modelId="{5A19D086-7C44-4769-9E2C-9884AA4DAAAE}" type="presParOf" srcId="{FB485F69-77F7-464F-9BA1-0EB539591565}" destId="{6918D33D-DB87-4254-91CF-4897AC9F9344}" srcOrd="2" destOrd="0" presId="urn:microsoft.com/office/officeart/2008/layout/VerticalAccentList"/>
    <dgm:cxn modelId="{3D39C3D1-85D9-48DC-8547-7276CFEA7731}" type="presParOf" srcId="{FB485F69-77F7-464F-9BA1-0EB539591565}" destId="{A8E2E4E1-DD3B-423A-BA9E-02A6940ED2C5}" srcOrd="3" destOrd="0" presId="urn:microsoft.com/office/officeart/2008/layout/VerticalAccentList"/>
    <dgm:cxn modelId="{49787314-B9BB-4667-A68B-A1B0F86C7A3C}" type="presParOf" srcId="{FB485F69-77F7-464F-9BA1-0EB539591565}" destId="{A36CEE47-7C12-444C-8AD8-F588EFBDAB36}" srcOrd="4" destOrd="0" presId="urn:microsoft.com/office/officeart/2008/layout/VerticalAccentList"/>
    <dgm:cxn modelId="{726C80D2-928A-4552-AA15-39EE587ED4F7}" type="presParOf" srcId="{FB485F69-77F7-464F-9BA1-0EB539591565}" destId="{5563DC23-2E37-4CF4-A12E-1A7827A010ED}" srcOrd="5" destOrd="0" presId="urn:microsoft.com/office/officeart/2008/layout/VerticalAccentList"/>
    <dgm:cxn modelId="{E86DE66F-B82B-4AF9-9830-4BF1E1AC1583}" type="presParOf" srcId="{FB485F69-77F7-464F-9BA1-0EB539591565}" destId="{F79ECCE6-8726-4298-A7EF-02BD0484DB9D}" srcOrd="6" destOrd="0" presId="urn:microsoft.com/office/officeart/2008/layout/VerticalAccentList"/>
    <dgm:cxn modelId="{1CAF3E65-DC4F-42FD-AB6F-50F544FEE878}" type="presParOf" srcId="{99F8FA02-0548-4BFA-82FE-D345278DE2BD}" destId="{C89CA86D-8080-490A-84C8-89074BAA1753}" srcOrd="11" destOrd="0" presId="urn:microsoft.com/office/officeart/2008/layout/VerticalAccentList"/>
    <dgm:cxn modelId="{545C3B2A-C13F-4B13-A718-C0DC029570A3}" type="presParOf" srcId="{99F8FA02-0548-4BFA-82FE-D345278DE2BD}" destId="{51DF405D-C03E-43E1-9B05-A6C8507341CA}" srcOrd="12" destOrd="0" presId="urn:microsoft.com/office/officeart/2008/layout/VerticalAccentList"/>
    <dgm:cxn modelId="{93AF2A36-08AF-4718-BE77-60E1AA0A48DE}" type="presParOf" srcId="{51DF405D-C03E-43E1-9B05-A6C8507341CA}" destId="{96FA0ACB-1B1C-4D38-82A8-F2133FBAB1D5}" srcOrd="0" destOrd="0" presId="urn:microsoft.com/office/officeart/2008/layout/VerticalAccentList"/>
    <dgm:cxn modelId="{A676A1B7-44BD-4E96-AEF3-06FDB31BB500}" type="presParOf" srcId="{99F8FA02-0548-4BFA-82FE-D345278DE2BD}" destId="{A1C5DE7F-0433-4857-B6B1-6ED31D9145B1}" srcOrd="13" destOrd="0" presId="urn:microsoft.com/office/officeart/2008/layout/VerticalAccentList"/>
    <dgm:cxn modelId="{B2F1736E-5C7D-464E-9C0D-257CD5B476A6}" type="presParOf" srcId="{A1C5DE7F-0433-4857-B6B1-6ED31D9145B1}" destId="{C4058765-3BF4-4F83-8BD6-74C3A364DB32}" srcOrd="0" destOrd="0" presId="urn:microsoft.com/office/officeart/2008/layout/VerticalAccentList"/>
    <dgm:cxn modelId="{06B83855-8EDF-47B5-93B9-82DC3ABA31DB}" type="presParOf" srcId="{A1C5DE7F-0433-4857-B6B1-6ED31D9145B1}" destId="{6ED2DC3E-2684-46EF-9085-D10F95C0E6A5}" srcOrd="1" destOrd="0" presId="urn:microsoft.com/office/officeart/2008/layout/VerticalAccentList"/>
    <dgm:cxn modelId="{5CA907BD-5A67-480C-9443-F10250292658}" type="presParOf" srcId="{A1C5DE7F-0433-4857-B6B1-6ED31D9145B1}" destId="{29B5CFEC-94D8-48EA-8E4F-5FD1082E16B5}" srcOrd="2" destOrd="0" presId="urn:microsoft.com/office/officeart/2008/layout/VerticalAccentList"/>
    <dgm:cxn modelId="{987D1411-5789-4629-A331-3CACD5E025FB}" type="presParOf" srcId="{A1C5DE7F-0433-4857-B6B1-6ED31D9145B1}" destId="{99C68E09-79FE-4BCA-B24A-5A291919FB3D}" srcOrd="3" destOrd="0" presId="urn:microsoft.com/office/officeart/2008/layout/VerticalAccentList"/>
    <dgm:cxn modelId="{D7477F54-079B-4685-A66A-5EB7043BB958}" type="presParOf" srcId="{A1C5DE7F-0433-4857-B6B1-6ED31D9145B1}" destId="{0C1D8C8F-E6B1-49F0-BFF7-372D4AA9F452}" srcOrd="4" destOrd="0" presId="urn:microsoft.com/office/officeart/2008/layout/VerticalAccentList"/>
    <dgm:cxn modelId="{0174B0FB-721A-4BFD-B712-31A6DC23BB72}" type="presParOf" srcId="{A1C5DE7F-0433-4857-B6B1-6ED31D9145B1}" destId="{8A61891E-4F1B-4DB4-91BA-BC6502DCEC88}" srcOrd="5" destOrd="0" presId="urn:microsoft.com/office/officeart/2008/layout/VerticalAccentList"/>
    <dgm:cxn modelId="{FB6D45CF-AB57-4809-8C3B-C83DD9CC30AA}" type="presParOf" srcId="{A1C5DE7F-0433-4857-B6B1-6ED31D9145B1}" destId="{00095C67-7438-4886-8E1C-161AC5D7CC46}" srcOrd="6" destOrd="0" presId="urn:microsoft.com/office/officeart/2008/layout/VerticalAccentList"/>
  </dgm:cxnLst>
  <dgm:bg>
    <a:noFill/>
  </dgm:bg>
  <dgm:whole>
    <a:ln w="381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6A552-3929-4303-8904-51E78EC1E8E2}">
      <dsp:nvSpPr>
        <dsp:cNvPr id="0" name=""/>
        <dsp:cNvSpPr/>
      </dsp:nvSpPr>
      <dsp:spPr>
        <a:xfrm>
          <a:off x="1031016" y="1134"/>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Cargo Compartment Limitations</a:t>
          </a:r>
        </a:p>
      </dsp:txBody>
      <dsp:txXfrm>
        <a:off x="1031016" y="1134"/>
        <a:ext cx="5511572" cy="501052"/>
      </dsp:txXfrm>
    </dsp:sp>
    <dsp:sp modelId="{8A8B174D-4762-4C48-8E1A-170D41393793}">
      <dsp:nvSpPr>
        <dsp:cNvPr id="0" name=""/>
        <dsp:cNvSpPr/>
      </dsp:nvSpPr>
      <dsp:spPr>
        <a:xfrm>
          <a:off x="1031016"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37CBF5D-55D9-46AC-8BEA-2B04C1A25D47}">
      <dsp:nvSpPr>
        <dsp:cNvPr id="0" name=""/>
        <dsp:cNvSpPr/>
      </dsp:nvSpPr>
      <dsp:spPr>
        <a:xfrm>
          <a:off x="1808760"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471B1C-0261-456E-A734-CE806BADF25F}">
      <dsp:nvSpPr>
        <dsp:cNvPr id="0" name=""/>
        <dsp:cNvSpPr/>
      </dsp:nvSpPr>
      <dsp:spPr>
        <a:xfrm>
          <a:off x="2586504"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5C9C988-91C4-441F-B707-8B7D54B2CCDA}">
      <dsp:nvSpPr>
        <dsp:cNvPr id="0" name=""/>
        <dsp:cNvSpPr/>
      </dsp:nvSpPr>
      <dsp:spPr>
        <a:xfrm>
          <a:off x="3364248"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5B55A80-A3F9-4C31-AF18-E6ADFD408C37}">
      <dsp:nvSpPr>
        <dsp:cNvPr id="0" name=""/>
        <dsp:cNvSpPr/>
      </dsp:nvSpPr>
      <dsp:spPr>
        <a:xfrm>
          <a:off x="4141992"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8DB2E8E-7A4D-43B5-955B-F5E11D10ABCE}">
      <dsp:nvSpPr>
        <dsp:cNvPr id="0" name=""/>
        <dsp:cNvSpPr/>
      </dsp:nvSpPr>
      <dsp:spPr>
        <a:xfrm>
          <a:off x="4919736"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3F786D-8BB1-4D0E-AACC-F624E36F1F53}">
      <dsp:nvSpPr>
        <dsp:cNvPr id="0" name=""/>
        <dsp:cNvSpPr/>
      </dsp:nvSpPr>
      <dsp:spPr>
        <a:xfrm>
          <a:off x="5697481"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B155C0-02F1-4D08-A3CA-D2944B1080A0}">
      <dsp:nvSpPr>
        <dsp:cNvPr id="0" name=""/>
        <dsp:cNvSpPr/>
      </dsp:nvSpPr>
      <dsp:spPr>
        <a:xfrm>
          <a:off x="1031016" y="678610"/>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Pallet Considerations</a:t>
          </a:r>
        </a:p>
      </dsp:txBody>
      <dsp:txXfrm>
        <a:off x="1031016" y="678610"/>
        <a:ext cx="5511572" cy="501052"/>
      </dsp:txXfrm>
    </dsp:sp>
    <dsp:sp modelId="{16B4E1DB-2A6F-476A-AC87-872344702C86}">
      <dsp:nvSpPr>
        <dsp:cNvPr id="0" name=""/>
        <dsp:cNvSpPr/>
      </dsp:nvSpPr>
      <dsp:spPr>
        <a:xfrm>
          <a:off x="1031016"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E86124E-DED4-40D8-88FF-066903491878}">
      <dsp:nvSpPr>
        <dsp:cNvPr id="0" name=""/>
        <dsp:cNvSpPr/>
      </dsp:nvSpPr>
      <dsp:spPr>
        <a:xfrm>
          <a:off x="1808760"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0777EAA-0C6C-461B-A966-2004FF8A3293}">
      <dsp:nvSpPr>
        <dsp:cNvPr id="0" name=""/>
        <dsp:cNvSpPr/>
      </dsp:nvSpPr>
      <dsp:spPr>
        <a:xfrm>
          <a:off x="2586504"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4386489-523C-4A50-80B9-413E62DD33FC}">
      <dsp:nvSpPr>
        <dsp:cNvPr id="0" name=""/>
        <dsp:cNvSpPr/>
      </dsp:nvSpPr>
      <dsp:spPr>
        <a:xfrm>
          <a:off x="3364248"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083589-2A19-4482-8C4A-02F91757B73D}">
      <dsp:nvSpPr>
        <dsp:cNvPr id="0" name=""/>
        <dsp:cNvSpPr/>
      </dsp:nvSpPr>
      <dsp:spPr>
        <a:xfrm>
          <a:off x="4141992"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BD0B5B-CB9A-4B5C-A862-FF306D461BB8}">
      <dsp:nvSpPr>
        <dsp:cNvPr id="0" name=""/>
        <dsp:cNvSpPr/>
      </dsp:nvSpPr>
      <dsp:spPr>
        <a:xfrm>
          <a:off x="4919736"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24D90B-D2F1-4818-965F-113E00932989}">
      <dsp:nvSpPr>
        <dsp:cNvPr id="0" name=""/>
        <dsp:cNvSpPr/>
      </dsp:nvSpPr>
      <dsp:spPr>
        <a:xfrm>
          <a:off x="5697481"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6C48D9-6DC4-4532-AB50-D4BBC191E245}">
      <dsp:nvSpPr>
        <dsp:cNvPr id="0" name=""/>
        <dsp:cNvSpPr/>
      </dsp:nvSpPr>
      <dsp:spPr>
        <a:xfrm>
          <a:off x="1031016" y="1356086"/>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Passenger Considerations</a:t>
          </a:r>
        </a:p>
      </dsp:txBody>
      <dsp:txXfrm>
        <a:off x="1031016" y="1356086"/>
        <a:ext cx="5511572" cy="501052"/>
      </dsp:txXfrm>
    </dsp:sp>
    <dsp:sp modelId="{FD3C9E14-A375-412B-A4FC-C338A5C68DBA}">
      <dsp:nvSpPr>
        <dsp:cNvPr id="0" name=""/>
        <dsp:cNvSpPr/>
      </dsp:nvSpPr>
      <dsp:spPr>
        <a:xfrm>
          <a:off x="1031016"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8A38E59-A8A9-4F37-9F11-E7D04AC5F520}">
      <dsp:nvSpPr>
        <dsp:cNvPr id="0" name=""/>
        <dsp:cNvSpPr/>
      </dsp:nvSpPr>
      <dsp:spPr>
        <a:xfrm>
          <a:off x="1808760"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BD9E435-88E3-4CCC-960A-ED47FB49FFCD}">
      <dsp:nvSpPr>
        <dsp:cNvPr id="0" name=""/>
        <dsp:cNvSpPr/>
      </dsp:nvSpPr>
      <dsp:spPr>
        <a:xfrm>
          <a:off x="2586504"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5ED188-43DB-44F7-8CDA-8BB93B3A8641}">
      <dsp:nvSpPr>
        <dsp:cNvPr id="0" name=""/>
        <dsp:cNvSpPr/>
      </dsp:nvSpPr>
      <dsp:spPr>
        <a:xfrm>
          <a:off x="3364248"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9C49112-744B-4833-820A-66984D127B99}">
      <dsp:nvSpPr>
        <dsp:cNvPr id="0" name=""/>
        <dsp:cNvSpPr/>
      </dsp:nvSpPr>
      <dsp:spPr>
        <a:xfrm>
          <a:off x="4141992"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3B91592-7074-4959-941A-CE1A72B749FB}">
      <dsp:nvSpPr>
        <dsp:cNvPr id="0" name=""/>
        <dsp:cNvSpPr/>
      </dsp:nvSpPr>
      <dsp:spPr>
        <a:xfrm>
          <a:off x="4919736"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A6D939D-2C80-4347-B53E-FE3C074C3955}">
      <dsp:nvSpPr>
        <dsp:cNvPr id="0" name=""/>
        <dsp:cNvSpPr/>
      </dsp:nvSpPr>
      <dsp:spPr>
        <a:xfrm>
          <a:off x="5697481"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D3D21F-BC52-492C-8A18-0224D8AFF662}">
      <dsp:nvSpPr>
        <dsp:cNvPr id="0" name=""/>
        <dsp:cNvSpPr/>
      </dsp:nvSpPr>
      <dsp:spPr>
        <a:xfrm>
          <a:off x="1031016" y="2033562"/>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C-130H Differences</a:t>
          </a:r>
        </a:p>
      </dsp:txBody>
      <dsp:txXfrm>
        <a:off x="1031016" y="2033562"/>
        <a:ext cx="5511572" cy="501052"/>
      </dsp:txXfrm>
    </dsp:sp>
    <dsp:sp modelId="{EBE4749C-A5B7-4622-BCCB-7D583B7C3D24}">
      <dsp:nvSpPr>
        <dsp:cNvPr id="0" name=""/>
        <dsp:cNvSpPr/>
      </dsp:nvSpPr>
      <dsp:spPr>
        <a:xfrm>
          <a:off x="1031016"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F75831C-4F77-4C7F-82E0-196BB5CCF3E4}">
      <dsp:nvSpPr>
        <dsp:cNvPr id="0" name=""/>
        <dsp:cNvSpPr/>
      </dsp:nvSpPr>
      <dsp:spPr>
        <a:xfrm>
          <a:off x="1808760"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18D33D-DB87-4254-91CF-4897AC9F9344}">
      <dsp:nvSpPr>
        <dsp:cNvPr id="0" name=""/>
        <dsp:cNvSpPr/>
      </dsp:nvSpPr>
      <dsp:spPr>
        <a:xfrm>
          <a:off x="2586504"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8E2E4E1-DD3B-423A-BA9E-02A6940ED2C5}">
      <dsp:nvSpPr>
        <dsp:cNvPr id="0" name=""/>
        <dsp:cNvSpPr/>
      </dsp:nvSpPr>
      <dsp:spPr>
        <a:xfrm>
          <a:off x="3364248"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6CEE47-7C12-444C-8AD8-F588EFBDAB36}">
      <dsp:nvSpPr>
        <dsp:cNvPr id="0" name=""/>
        <dsp:cNvSpPr/>
      </dsp:nvSpPr>
      <dsp:spPr>
        <a:xfrm>
          <a:off x="4141992"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63DC23-2E37-4CF4-A12E-1A7827A010ED}">
      <dsp:nvSpPr>
        <dsp:cNvPr id="0" name=""/>
        <dsp:cNvSpPr/>
      </dsp:nvSpPr>
      <dsp:spPr>
        <a:xfrm>
          <a:off x="4919736"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9ECCE6-8726-4298-A7EF-02BD0484DB9D}">
      <dsp:nvSpPr>
        <dsp:cNvPr id="0" name=""/>
        <dsp:cNvSpPr/>
      </dsp:nvSpPr>
      <dsp:spPr>
        <a:xfrm>
          <a:off x="5697481"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6FA0ACB-1B1C-4D38-82A8-F2133FBAB1D5}">
      <dsp:nvSpPr>
        <dsp:cNvPr id="0" name=""/>
        <dsp:cNvSpPr/>
      </dsp:nvSpPr>
      <dsp:spPr>
        <a:xfrm>
          <a:off x="1031016" y="2711038"/>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Load Planning Factors</a:t>
          </a:r>
        </a:p>
      </dsp:txBody>
      <dsp:txXfrm>
        <a:off x="1031016" y="2711038"/>
        <a:ext cx="5511572" cy="501052"/>
      </dsp:txXfrm>
    </dsp:sp>
    <dsp:sp modelId="{C4058765-3BF4-4F83-8BD6-74C3A364DB32}">
      <dsp:nvSpPr>
        <dsp:cNvPr id="0" name=""/>
        <dsp:cNvSpPr/>
      </dsp:nvSpPr>
      <dsp:spPr>
        <a:xfrm>
          <a:off x="1031016"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D2DC3E-2684-46EF-9085-D10F95C0E6A5}">
      <dsp:nvSpPr>
        <dsp:cNvPr id="0" name=""/>
        <dsp:cNvSpPr/>
      </dsp:nvSpPr>
      <dsp:spPr>
        <a:xfrm>
          <a:off x="1808760"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B5CFEC-94D8-48EA-8E4F-5FD1082E16B5}">
      <dsp:nvSpPr>
        <dsp:cNvPr id="0" name=""/>
        <dsp:cNvSpPr/>
      </dsp:nvSpPr>
      <dsp:spPr>
        <a:xfrm>
          <a:off x="2586504"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9C68E09-79FE-4BCA-B24A-5A291919FB3D}">
      <dsp:nvSpPr>
        <dsp:cNvPr id="0" name=""/>
        <dsp:cNvSpPr/>
      </dsp:nvSpPr>
      <dsp:spPr>
        <a:xfrm>
          <a:off x="3364248"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C1D8C8F-E6B1-49F0-BFF7-372D4AA9F452}">
      <dsp:nvSpPr>
        <dsp:cNvPr id="0" name=""/>
        <dsp:cNvSpPr/>
      </dsp:nvSpPr>
      <dsp:spPr>
        <a:xfrm>
          <a:off x="4141992"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A61891E-4F1B-4DB4-91BA-BC6502DCEC88}">
      <dsp:nvSpPr>
        <dsp:cNvPr id="0" name=""/>
        <dsp:cNvSpPr/>
      </dsp:nvSpPr>
      <dsp:spPr>
        <a:xfrm>
          <a:off x="4919736"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0095C67-7438-4886-8E1C-161AC5D7CC46}">
      <dsp:nvSpPr>
        <dsp:cNvPr id="0" name=""/>
        <dsp:cNvSpPr/>
      </dsp:nvSpPr>
      <dsp:spPr>
        <a:xfrm>
          <a:off x="5697481"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F9CC2-37AF-49FF-868D-2AE59141347B}">
      <dsp:nvSpPr>
        <dsp:cNvPr id="0" name=""/>
        <dsp:cNvSpPr/>
      </dsp:nvSpPr>
      <dsp:spPr>
        <a:xfrm rot="5400000">
          <a:off x="387386" y="724552"/>
          <a:ext cx="547628" cy="623455"/>
        </a:xfrm>
        <a:prstGeom prst="bentUpArrow">
          <a:avLst>
            <a:gd name="adj1" fmla="val 32840"/>
            <a:gd name="adj2" fmla="val 25000"/>
            <a:gd name="adj3" fmla="val 35780"/>
          </a:avLst>
        </a:prstGeom>
        <a:solidFill>
          <a:schemeClr val="dk1">
            <a:tint val="40000"/>
            <a:hueOff val="0"/>
            <a:satOff val="0"/>
            <a:lumOff val="0"/>
            <a:alphaOff val="0"/>
          </a:schemeClr>
        </a:solidFill>
        <a:ln w="317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B97EF102-A123-4F82-8C1D-C2073A6F9DCF}">
      <dsp:nvSpPr>
        <dsp:cNvPr id="0" name=""/>
        <dsp:cNvSpPr/>
      </dsp:nvSpPr>
      <dsp:spPr>
        <a:xfrm>
          <a:off x="0" y="68126"/>
          <a:ext cx="921883" cy="645288"/>
        </a:xfrm>
        <a:prstGeom prst="roundRect">
          <a:avLst>
            <a:gd name="adj" fmla="val 16670"/>
          </a:avLst>
        </a:prstGeom>
        <a:solidFill>
          <a:schemeClr val="tx1"/>
        </a:solidFill>
        <a:ln w="317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62</a:t>
          </a:r>
        </a:p>
      </dsp:txBody>
      <dsp:txXfrm>
        <a:off x="31506" y="99632"/>
        <a:ext cx="858871" cy="582276"/>
      </dsp:txXfrm>
    </dsp:sp>
    <dsp:sp modelId="{5CA4AB2C-F163-484A-B16E-BC0F6ADB196A}">
      <dsp:nvSpPr>
        <dsp:cNvPr id="0" name=""/>
        <dsp:cNvSpPr/>
      </dsp:nvSpPr>
      <dsp:spPr>
        <a:xfrm>
          <a:off x="947246" y="145773"/>
          <a:ext cx="5566761" cy="521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chemeClr val="tx1"/>
              </a:solidFill>
              <a:latin typeface="Arial" panose="020B0604020202020204" pitchFamily="34" charset="0"/>
              <a:cs typeface="Arial" panose="020B0604020202020204" pitchFamily="34" charset="0"/>
            </a:rPr>
            <a:t>Sidewall Seats </a:t>
          </a:r>
        </a:p>
      </dsp:txBody>
      <dsp:txXfrm>
        <a:off x="947246" y="145773"/>
        <a:ext cx="5566761" cy="521550"/>
      </dsp:txXfrm>
    </dsp:sp>
    <dsp:sp modelId="{39C05173-57CC-4287-9871-E2308292F08F}">
      <dsp:nvSpPr>
        <dsp:cNvPr id="0" name=""/>
        <dsp:cNvSpPr/>
      </dsp:nvSpPr>
      <dsp:spPr>
        <a:xfrm rot="5400000">
          <a:off x="1804558" y="1493097"/>
          <a:ext cx="547628" cy="623455"/>
        </a:xfrm>
        <a:prstGeom prst="bentUpArrow">
          <a:avLst>
            <a:gd name="adj1" fmla="val 32840"/>
            <a:gd name="adj2" fmla="val 25000"/>
            <a:gd name="adj3" fmla="val 35780"/>
          </a:avLst>
        </a:prstGeom>
        <a:solidFill>
          <a:schemeClr val="dk1">
            <a:tint val="40000"/>
            <a:hueOff val="0"/>
            <a:satOff val="0"/>
            <a:lumOff val="0"/>
            <a:alphaOff val="0"/>
          </a:schemeClr>
        </a:solidFill>
        <a:ln w="317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3D9DCA-4978-4CD5-9819-C0C7925C2184}">
      <dsp:nvSpPr>
        <dsp:cNvPr id="0" name=""/>
        <dsp:cNvSpPr/>
      </dsp:nvSpPr>
      <dsp:spPr>
        <a:xfrm>
          <a:off x="1002070" y="842570"/>
          <a:ext cx="921883" cy="645288"/>
        </a:xfrm>
        <a:prstGeom prst="roundRect">
          <a:avLst>
            <a:gd name="adj" fmla="val 16670"/>
          </a:avLst>
        </a:prstGeom>
        <a:solidFill>
          <a:schemeClr val="lt1">
            <a:hueOff val="0"/>
            <a:satOff val="0"/>
            <a:lumOff val="0"/>
            <a:alphaOff val="0"/>
          </a:schemeClr>
        </a:solidFill>
        <a:ln w="317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60</a:t>
          </a:r>
        </a:p>
      </dsp:txBody>
      <dsp:txXfrm>
        <a:off x="1033576" y="874076"/>
        <a:ext cx="858871" cy="582276"/>
      </dsp:txXfrm>
    </dsp:sp>
    <dsp:sp modelId="{2D83A7B0-CA87-4D6B-A84C-C4261C3EE57B}">
      <dsp:nvSpPr>
        <dsp:cNvPr id="0" name=""/>
        <dsp:cNvSpPr/>
      </dsp:nvSpPr>
      <dsp:spPr>
        <a:xfrm>
          <a:off x="1917754" y="914154"/>
          <a:ext cx="4628409" cy="521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chemeClr val="tx1"/>
              </a:solidFill>
              <a:latin typeface="Arial" panose="020B0604020202020204" pitchFamily="34" charset="0"/>
              <a:cs typeface="Arial" panose="020B0604020202020204" pitchFamily="34" charset="0"/>
            </a:rPr>
            <a:t>Available for use</a:t>
          </a:r>
        </a:p>
      </dsp:txBody>
      <dsp:txXfrm>
        <a:off x="1917754" y="914154"/>
        <a:ext cx="4628409" cy="521550"/>
      </dsp:txXfrm>
    </dsp:sp>
    <dsp:sp modelId="{AB989DB1-D325-4A90-8652-C03BB4EDFB45}">
      <dsp:nvSpPr>
        <dsp:cNvPr id="0" name=""/>
        <dsp:cNvSpPr/>
      </dsp:nvSpPr>
      <dsp:spPr>
        <a:xfrm>
          <a:off x="2445915" y="1572602"/>
          <a:ext cx="921883" cy="645288"/>
        </a:xfrm>
        <a:prstGeom prst="roundRect">
          <a:avLst>
            <a:gd name="adj" fmla="val 16670"/>
          </a:avLst>
        </a:prstGeom>
        <a:solidFill>
          <a:schemeClr val="lt1">
            <a:hueOff val="0"/>
            <a:satOff val="0"/>
            <a:lumOff val="0"/>
            <a:alphaOff val="0"/>
          </a:schemeClr>
        </a:solidFill>
        <a:ln w="317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&gt;40</a:t>
          </a:r>
        </a:p>
      </dsp:txBody>
      <dsp:txXfrm>
        <a:off x="2477421" y="1604108"/>
        <a:ext cx="858871" cy="582276"/>
      </dsp:txXfrm>
    </dsp:sp>
    <dsp:sp modelId="{0DBF008E-BCD9-42B9-8136-D7747C7E3B36}">
      <dsp:nvSpPr>
        <dsp:cNvPr id="0" name=""/>
        <dsp:cNvSpPr/>
      </dsp:nvSpPr>
      <dsp:spPr>
        <a:xfrm>
          <a:off x="3382729" y="1670804"/>
          <a:ext cx="3411093" cy="521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chemeClr val="tx1"/>
              </a:solidFill>
              <a:latin typeface="Arial" panose="020B0604020202020204" pitchFamily="34" charset="0"/>
              <a:cs typeface="Arial" panose="020B0604020202020204" pitchFamily="34" charset="0"/>
            </a:rPr>
            <a:t>2 LM’s required</a:t>
          </a:r>
        </a:p>
      </dsp:txBody>
      <dsp:txXfrm>
        <a:off x="3382729" y="1670804"/>
        <a:ext cx="3411093" cy="521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F9CC2-37AF-49FF-868D-2AE59141347B}">
      <dsp:nvSpPr>
        <dsp:cNvPr id="0" name=""/>
        <dsp:cNvSpPr/>
      </dsp:nvSpPr>
      <dsp:spPr>
        <a:xfrm rot="5400000">
          <a:off x="386835" y="1681735"/>
          <a:ext cx="686673" cy="593255"/>
        </a:xfrm>
        <a:prstGeom prst="bentUpArrow">
          <a:avLst>
            <a:gd name="adj1" fmla="val 32840"/>
            <a:gd name="adj2" fmla="val 25000"/>
            <a:gd name="adj3" fmla="val 35780"/>
          </a:avLst>
        </a:prstGeom>
        <a:solidFill>
          <a:schemeClr val="dk2">
            <a:tint val="40000"/>
            <a:hueOff val="0"/>
            <a:satOff val="0"/>
            <a:lumOff val="0"/>
            <a:alphaOff val="0"/>
          </a:schemeClr>
        </a:solidFill>
        <a:ln w="317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B97EF102-A123-4F82-8C1D-C2073A6F9DCF}">
      <dsp:nvSpPr>
        <dsp:cNvPr id="0" name=""/>
        <dsp:cNvSpPr/>
      </dsp:nvSpPr>
      <dsp:spPr>
        <a:xfrm>
          <a:off x="0" y="636359"/>
          <a:ext cx="1060841" cy="889013"/>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Franklin Gothic Medium" panose="020B0603020102020204" pitchFamily="34" charset="0"/>
            </a:rPr>
            <a:t>128</a:t>
          </a:r>
        </a:p>
      </dsp:txBody>
      <dsp:txXfrm>
        <a:off x="43406" y="679765"/>
        <a:ext cx="974029" cy="802201"/>
      </dsp:txXfrm>
    </dsp:sp>
    <dsp:sp modelId="{5CA4AB2C-F163-484A-B16E-BC0F6ADB196A}">
      <dsp:nvSpPr>
        <dsp:cNvPr id="0" name=""/>
        <dsp:cNvSpPr/>
      </dsp:nvSpPr>
      <dsp:spPr>
        <a:xfrm>
          <a:off x="552356" y="484431"/>
          <a:ext cx="8888677" cy="798474"/>
        </a:xfrm>
        <a:prstGeom prst="rect">
          <a:avLst/>
        </a:prstGeom>
        <a:noFill/>
        <a:ln>
          <a:noFill/>
        </a:ln>
        <a:effectLst/>
      </dsp:spPr>
      <dsp:style>
        <a:lnRef idx="0">
          <a:scrgbClr r="0" g="0" b="0"/>
        </a:lnRef>
        <a:fillRef idx="0">
          <a:scrgbClr r="0" g="0" b="0"/>
        </a:fillRef>
        <a:effectRef idx="0">
          <a:scrgbClr r="0" g="0" b="0"/>
        </a:effectRef>
        <a:fontRef idx="minor"/>
      </dsp:style>
    </dsp:sp>
    <dsp:sp modelId="{39C05173-57CC-4287-9871-E2308292F08F}">
      <dsp:nvSpPr>
        <dsp:cNvPr id="0" name=""/>
        <dsp:cNvSpPr/>
      </dsp:nvSpPr>
      <dsp:spPr>
        <a:xfrm rot="5400000">
          <a:off x="1450605" y="2620120"/>
          <a:ext cx="590665" cy="601226"/>
        </a:xfrm>
        <a:prstGeom prst="bentUpArrow">
          <a:avLst>
            <a:gd name="adj1" fmla="val 32840"/>
            <a:gd name="adj2" fmla="val 25000"/>
            <a:gd name="adj3" fmla="val 35780"/>
          </a:avLst>
        </a:prstGeom>
        <a:solidFill>
          <a:schemeClr val="dk2">
            <a:tint val="40000"/>
            <a:hueOff val="0"/>
            <a:satOff val="0"/>
            <a:lumOff val="0"/>
            <a:alphaOff val="0"/>
          </a:schemeClr>
        </a:solidFill>
        <a:ln w="317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3D9DCA-4978-4CD5-9819-C0C7925C2184}">
      <dsp:nvSpPr>
        <dsp:cNvPr id="0" name=""/>
        <dsp:cNvSpPr/>
      </dsp:nvSpPr>
      <dsp:spPr>
        <a:xfrm>
          <a:off x="1026798" y="1693177"/>
          <a:ext cx="1066444" cy="842651"/>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Franklin Gothic Medium" panose="020B0603020102020204" pitchFamily="34" charset="0"/>
            </a:rPr>
            <a:t>126</a:t>
          </a:r>
        </a:p>
      </dsp:txBody>
      <dsp:txXfrm>
        <a:off x="1067940" y="1734319"/>
        <a:ext cx="984160" cy="760367"/>
      </dsp:txXfrm>
    </dsp:sp>
    <dsp:sp modelId="{2D83A7B0-CA87-4D6B-A84C-C4261C3EE57B}">
      <dsp:nvSpPr>
        <dsp:cNvPr id="0" name=""/>
        <dsp:cNvSpPr/>
      </dsp:nvSpPr>
      <dsp:spPr>
        <a:xfrm>
          <a:off x="2055483" y="1987673"/>
          <a:ext cx="4993241" cy="327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chemeClr val="tx1"/>
              </a:solidFill>
              <a:latin typeface="Arial" panose="020B0604020202020204" pitchFamily="34" charset="0"/>
              <a:cs typeface="Arial" panose="020B0604020202020204" pitchFamily="34" charset="0"/>
            </a:rPr>
            <a:t>  Available for use</a:t>
          </a:r>
        </a:p>
      </dsp:txBody>
      <dsp:txXfrm>
        <a:off x="2055483" y="1987673"/>
        <a:ext cx="4993241" cy="327016"/>
      </dsp:txXfrm>
    </dsp:sp>
    <dsp:sp modelId="{AB989DB1-D325-4A90-8652-C03BB4EDFB45}">
      <dsp:nvSpPr>
        <dsp:cNvPr id="0" name=""/>
        <dsp:cNvSpPr/>
      </dsp:nvSpPr>
      <dsp:spPr>
        <a:xfrm>
          <a:off x="2140690" y="2670727"/>
          <a:ext cx="902030" cy="631571"/>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Franklin Gothic Medium" panose="020B0603020102020204" pitchFamily="34" charset="0"/>
            </a:rPr>
            <a:t>80</a:t>
          </a:r>
        </a:p>
      </dsp:txBody>
      <dsp:txXfrm>
        <a:off x="2171526" y="2701563"/>
        <a:ext cx="840358" cy="5698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F9CC2-37AF-49FF-868D-2AE59141347B}">
      <dsp:nvSpPr>
        <dsp:cNvPr id="0" name=""/>
        <dsp:cNvSpPr/>
      </dsp:nvSpPr>
      <dsp:spPr>
        <a:xfrm rot="5400000">
          <a:off x="395608" y="787792"/>
          <a:ext cx="555503" cy="632421"/>
        </a:xfrm>
        <a:prstGeom prst="bentUpArrow">
          <a:avLst>
            <a:gd name="adj1" fmla="val 32840"/>
            <a:gd name="adj2" fmla="val 25000"/>
            <a:gd name="adj3" fmla="val 35780"/>
          </a:avLst>
        </a:prstGeom>
        <a:solidFill>
          <a:schemeClr val="dk2">
            <a:tint val="40000"/>
            <a:hueOff val="0"/>
            <a:satOff val="0"/>
            <a:lumOff val="0"/>
            <a:alphaOff val="0"/>
          </a:schemeClr>
        </a:solidFill>
        <a:ln w="317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B97EF102-A123-4F82-8C1D-C2073A6F9DCF}">
      <dsp:nvSpPr>
        <dsp:cNvPr id="0" name=""/>
        <dsp:cNvSpPr/>
      </dsp:nvSpPr>
      <dsp:spPr>
        <a:xfrm>
          <a:off x="0" y="121927"/>
          <a:ext cx="935140" cy="654568"/>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44</a:t>
          </a:r>
        </a:p>
      </dsp:txBody>
      <dsp:txXfrm>
        <a:off x="31959" y="153886"/>
        <a:ext cx="871222" cy="590650"/>
      </dsp:txXfrm>
    </dsp:sp>
    <dsp:sp modelId="{5CA4AB2C-F163-484A-B16E-BC0F6ADB196A}">
      <dsp:nvSpPr>
        <dsp:cNvPr id="0" name=""/>
        <dsp:cNvSpPr/>
      </dsp:nvSpPr>
      <dsp:spPr>
        <a:xfrm>
          <a:off x="963518" y="200691"/>
          <a:ext cx="5646813" cy="529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chemeClr val="tx1"/>
              </a:solidFill>
              <a:latin typeface="Arial" panose="020B0604020202020204" pitchFamily="34" charset="0"/>
              <a:cs typeface="Arial" panose="020B0604020202020204" pitchFamily="34" charset="0"/>
            </a:rPr>
            <a:t>Sidewall Seats</a:t>
          </a:r>
        </a:p>
      </dsp:txBody>
      <dsp:txXfrm>
        <a:off x="963518" y="200691"/>
        <a:ext cx="5646813" cy="529050"/>
      </dsp:txXfrm>
    </dsp:sp>
    <dsp:sp modelId="{39C05173-57CC-4287-9871-E2308292F08F}">
      <dsp:nvSpPr>
        <dsp:cNvPr id="0" name=""/>
        <dsp:cNvSpPr/>
      </dsp:nvSpPr>
      <dsp:spPr>
        <a:xfrm rot="5400000">
          <a:off x="1833159" y="1567389"/>
          <a:ext cx="555503" cy="632421"/>
        </a:xfrm>
        <a:prstGeom prst="bentUpArrow">
          <a:avLst>
            <a:gd name="adj1" fmla="val 32840"/>
            <a:gd name="adj2" fmla="val 25000"/>
            <a:gd name="adj3" fmla="val 35780"/>
          </a:avLst>
        </a:prstGeom>
        <a:solidFill>
          <a:schemeClr val="dk2">
            <a:tint val="40000"/>
            <a:hueOff val="0"/>
            <a:satOff val="0"/>
            <a:lumOff val="0"/>
            <a:alphaOff val="0"/>
          </a:schemeClr>
        </a:solidFill>
        <a:ln w="317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3D9DCA-4978-4CD5-9819-C0C7925C2184}">
      <dsp:nvSpPr>
        <dsp:cNvPr id="0" name=""/>
        <dsp:cNvSpPr/>
      </dsp:nvSpPr>
      <dsp:spPr>
        <a:xfrm>
          <a:off x="1000662" y="906466"/>
          <a:ext cx="935140" cy="654568"/>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42</a:t>
          </a:r>
        </a:p>
      </dsp:txBody>
      <dsp:txXfrm>
        <a:off x="1032621" y="938425"/>
        <a:ext cx="871222" cy="590650"/>
      </dsp:txXfrm>
    </dsp:sp>
    <dsp:sp modelId="{2D83A7B0-CA87-4D6B-A84C-C4261C3EE57B}">
      <dsp:nvSpPr>
        <dsp:cNvPr id="0" name=""/>
        <dsp:cNvSpPr/>
      </dsp:nvSpPr>
      <dsp:spPr>
        <a:xfrm>
          <a:off x="1947983" y="980120"/>
          <a:ext cx="4694967" cy="529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chemeClr val="tx1"/>
              </a:solidFill>
              <a:latin typeface="Arial" panose="020B0604020202020204" pitchFamily="34" charset="0"/>
              <a:cs typeface="Arial" panose="020B0604020202020204" pitchFamily="34" charset="0"/>
            </a:rPr>
            <a:t>Available for use</a:t>
          </a:r>
        </a:p>
      </dsp:txBody>
      <dsp:txXfrm>
        <a:off x="1947983" y="980120"/>
        <a:ext cx="4694967" cy="529050"/>
      </dsp:txXfrm>
    </dsp:sp>
    <dsp:sp modelId="{AB989DB1-D325-4A90-8652-C03BB4EDFB45}">
      <dsp:nvSpPr>
        <dsp:cNvPr id="0" name=""/>
        <dsp:cNvSpPr/>
      </dsp:nvSpPr>
      <dsp:spPr>
        <a:xfrm>
          <a:off x="2483739" y="1669981"/>
          <a:ext cx="935140" cy="654568"/>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&gt;40</a:t>
          </a:r>
        </a:p>
      </dsp:txBody>
      <dsp:txXfrm>
        <a:off x="2515698" y="1701940"/>
        <a:ext cx="871222" cy="590650"/>
      </dsp:txXfrm>
    </dsp:sp>
    <dsp:sp modelId="{0DBF008E-BCD9-42B9-8136-D7747C7E3B36}">
      <dsp:nvSpPr>
        <dsp:cNvPr id="0" name=""/>
        <dsp:cNvSpPr/>
      </dsp:nvSpPr>
      <dsp:spPr>
        <a:xfrm>
          <a:off x="3434024" y="1747652"/>
          <a:ext cx="3460146" cy="529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chemeClr val="tx1"/>
              </a:solidFill>
              <a:latin typeface="Arial" panose="020B0604020202020204" pitchFamily="34" charset="0"/>
              <a:cs typeface="Arial" panose="020B0604020202020204" pitchFamily="34" charset="0"/>
            </a:rPr>
            <a:t>2 LM’s required</a:t>
          </a:r>
        </a:p>
      </dsp:txBody>
      <dsp:txXfrm>
        <a:off x="3434024" y="1747652"/>
        <a:ext cx="3460146" cy="529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F9CC2-37AF-49FF-868D-2AE59141347B}">
      <dsp:nvSpPr>
        <dsp:cNvPr id="0" name=""/>
        <dsp:cNvSpPr/>
      </dsp:nvSpPr>
      <dsp:spPr>
        <a:xfrm rot="5400000">
          <a:off x="393246" y="1759596"/>
          <a:ext cx="702666" cy="607072"/>
        </a:xfrm>
        <a:prstGeom prst="bentUpArrow">
          <a:avLst>
            <a:gd name="adj1" fmla="val 32840"/>
            <a:gd name="adj2" fmla="val 25000"/>
            <a:gd name="adj3" fmla="val 35780"/>
          </a:avLst>
        </a:prstGeom>
        <a:solidFill>
          <a:schemeClr val="dk2">
            <a:tint val="40000"/>
            <a:hueOff val="0"/>
            <a:satOff val="0"/>
            <a:lumOff val="0"/>
            <a:alphaOff val="0"/>
          </a:schemeClr>
        </a:solidFill>
        <a:ln w="317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B97EF102-A123-4F82-8C1D-C2073A6F9DCF}">
      <dsp:nvSpPr>
        <dsp:cNvPr id="0" name=""/>
        <dsp:cNvSpPr/>
      </dsp:nvSpPr>
      <dsp:spPr>
        <a:xfrm>
          <a:off x="0" y="689874"/>
          <a:ext cx="1085548" cy="909718"/>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Arial" panose="020B0604020202020204" pitchFamily="34" charset="0"/>
              <a:cs typeface="Arial" panose="020B0604020202020204" pitchFamily="34" charset="0"/>
            </a:rPr>
            <a:t>92</a:t>
          </a:r>
        </a:p>
      </dsp:txBody>
      <dsp:txXfrm>
        <a:off x="44417" y="734291"/>
        <a:ext cx="996714" cy="820884"/>
      </dsp:txXfrm>
    </dsp:sp>
    <dsp:sp modelId="{5CA4AB2C-F163-484A-B16E-BC0F6ADB196A}">
      <dsp:nvSpPr>
        <dsp:cNvPr id="0" name=""/>
        <dsp:cNvSpPr/>
      </dsp:nvSpPr>
      <dsp:spPr>
        <a:xfrm>
          <a:off x="560023" y="534407"/>
          <a:ext cx="9095697" cy="817071"/>
        </a:xfrm>
        <a:prstGeom prst="rect">
          <a:avLst/>
        </a:prstGeom>
        <a:noFill/>
        <a:ln>
          <a:noFill/>
        </a:ln>
        <a:effectLst/>
      </dsp:spPr>
      <dsp:style>
        <a:lnRef idx="0">
          <a:scrgbClr r="0" g="0" b="0"/>
        </a:lnRef>
        <a:fillRef idx="0">
          <a:scrgbClr r="0" g="0" b="0"/>
        </a:fillRef>
        <a:effectRef idx="0">
          <a:scrgbClr r="0" g="0" b="0"/>
        </a:effectRef>
        <a:fontRef idx="minor"/>
      </dsp:style>
    </dsp:sp>
    <dsp:sp modelId="{39C05173-57CC-4287-9871-E2308292F08F}">
      <dsp:nvSpPr>
        <dsp:cNvPr id="0" name=""/>
        <dsp:cNvSpPr/>
      </dsp:nvSpPr>
      <dsp:spPr>
        <a:xfrm rot="5400000">
          <a:off x="1481791" y="2719836"/>
          <a:ext cx="604422" cy="615229"/>
        </a:xfrm>
        <a:prstGeom prst="bentUpArrow">
          <a:avLst>
            <a:gd name="adj1" fmla="val 32840"/>
            <a:gd name="adj2" fmla="val 25000"/>
            <a:gd name="adj3" fmla="val 35780"/>
          </a:avLst>
        </a:prstGeom>
        <a:solidFill>
          <a:schemeClr val="dk2">
            <a:tint val="40000"/>
            <a:hueOff val="0"/>
            <a:satOff val="0"/>
            <a:lumOff val="0"/>
            <a:alphaOff val="0"/>
          </a:schemeClr>
        </a:solidFill>
        <a:ln w="31750" cap="flat" cmpd="sng" algn="ctr">
          <a:solidFill>
            <a:schemeClr val="dk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3D9DCA-4978-4CD5-9819-C0C7925C2184}">
      <dsp:nvSpPr>
        <dsp:cNvPr id="0" name=""/>
        <dsp:cNvSpPr/>
      </dsp:nvSpPr>
      <dsp:spPr>
        <a:xfrm>
          <a:off x="1048114" y="1771305"/>
          <a:ext cx="1091282" cy="862277"/>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Arial" panose="020B0604020202020204" pitchFamily="34" charset="0"/>
              <a:cs typeface="Arial" panose="020B0604020202020204" pitchFamily="34" charset="0"/>
            </a:rPr>
            <a:t>90</a:t>
          </a:r>
        </a:p>
      </dsp:txBody>
      <dsp:txXfrm>
        <a:off x="1090214" y="1813405"/>
        <a:ext cx="1007082" cy="778077"/>
      </dsp:txXfrm>
    </dsp:sp>
    <dsp:sp modelId="{2D83A7B0-CA87-4D6B-A84C-C4261C3EE57B}">
      <dsp:nvSpPr>
        <dsp:cNvPr id="0" name=""/>
        <dsp:cNvSpPr/>
      </dsp:nvSpPr>
      <dsp:spPr>
        <a:xfrm>
          <a:off x="2100757" y="2072660"/>
          <a:ext cx="5109535" cy="334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chemeClr val="tx1"/>
              </a:solidFill>
              <a:latin typeface="Arial" panose="020B0604020202020204" pitchFamily="34" charset="0"/>
              <a:cs typeface="Arial" panose="020B0604020202020204" pitchFamily="34" charset="0"/>
            </a:rPr>
            <a:t>  Available for use</a:t>
          </a:r>
        </a:p>
      </dsp:txBody>
      <dsp:txXfrm>
        <a:off x="2100757" y="2072660"/>
        <a:ext cx="5109535" cy="334633"/>
      </dsp:txXfrm>
    </dsp:sp>
    <dsp:sp modelId="{AB989DB1-D325-4A90-8652-C03BB4EDFB45}">
      <dsp:nvSpPr>
        <dsp:cNvPr id="0" name=""/>
        <dsp:cNvSpPr/>
      </dsp:nvSpPr>
      <dsp:spPr>
        <a:xfrm>
          <a:off x="2187949" y="2810315"/>
          <a:ext cx="923039" cy="646281"/>
        </a:xfrm>
        <a:prstGeom prst="roundRect">
          <a:avLst>
            <a:gd name="adj" fmla="val 16670"/>
          </a:avLst>
        </a:prstGeom>
        <a:solidFill>
          <a:schemeClr val="lt1">
            <a:hueOff val="0"/>
            <a:satOff val="0"/>
            <a:lumOff val="0"/>
            <a:alphaOff val="0"/>
          </a:schemeClr>
        </a:solidFill>
        <a:ln w="31750" cap="flat" cmpd="sng" algn="ctr">
          <a:solidFill>
            <a:schemeClr val="bg1"/>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Arial" panose="020B0604020202020204" pitchFamily="34" charset="0"/>
              <a:cs typeface="Arial" panose="020B0604020202020204" pitchFamily="34" charset="0"/>
            </a:rPr>
            <a:t>80</a:t>
          </a:r>
        </a:p>
      </dsp:txBody>
      <dsp:txXfrm>
        <a:off x="2219504" y="2841870"/>
        <a:ext cx="859929" cy="5831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6A552-3929-4303-8904-51E78EC1E8E2}">
      <dsp:nvSpPr>
        <dsp:cNvPr id="0" name=""/>
        <dsp:cNvSpPr/>
      </dsp:nvSpPr>
      <dsp:spPr>
        <a:xfrm>
          <a:off x="1031016" y="1134"/>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Cargo Compartment Limitations</a:t>
          </a:r>
        </a:p>
      </dsp:txBody>
      <dsp:txXfrm>
        <a:off x="1031016" y="1134"/>
        <a:ext cx="5511572" cy="501052"/>
      </dsp:txXfrm>
    </dsp:sp>
    <dsp:sp modelId="{8A8B174D-4762-4C48-8E1A-170D41393793}">
      <dsp:nvSpPr>
        <dsp:cNvPr id="0" name=""/>
        <dsp:cNvSpPr/>
      </dsp:nvSpPr>
      <dsp:spPr>
        <a:xfrm>
          <a:off x="1031016"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37CBF5D-55D9-46AC-8BEA-2B04C1A25D47}">
      <dsp:nvSpPr>
        <dsp:cNvPr id="0" name=""/>
        <dsp:cNvSpPr/>
      </dsp:nvSpPr>
      <dsp:spPr>
        <a:xfrm>
          <a:off x="1808760"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471B1C-0261-456E-A734-CE806BADF25F}">
      <dsp:nvSpPr>
        <dsp:cNvPr id="0" name=""/>
        <dsp:cNvSpPr/>
      </dsp:nvSpPr>
      <dsp:spPr>
        <a:xfrm>
          <a:off x="2586504"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5C9C988-91C4-441F-B707-8B7D54B2CCDA}">
      <dsp:nvSpPr>
        <dsp:cNvPr id="0" name=""/>
        <dsp:cNvSpPr/>
      </dsp:nvSpPr>
      <dsp:spPr>
        <a:xfrm>
          <a:off x="3364248"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5B55A80-A3F9-4C31-AF18-E6ADFD408C37}">
      <dsp:nvSpPr>
        <dsp:cNvPr id="0" name=""/>
        <dsp:cNvSpPr/>
      </dsp:nvSpPr>
      <dsp:spPr>
        <a:xfrm>
          <a:off x="4141992"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8DB2E8E-7A4D-43B5-955B-F5E11D10ABCE}">
      <dsp:nvSpPr>
        <dsp:cNvPr id="0" name=""/>
        <dsp:cNvSpPr/>
      </dsp:nvSpPr>
      <dsp:spPr>
        <a:xfrm>
          <a:off x="4919736"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3F786D-8BB1-4D0E-AACC-F624E36F1F53}">
      <dsp:nvSpPr>
        <dsp:cNvPr id="0" name=""/>
        <dsp:cNvSpPr/>
      </dsp:nvSpPr>
      <dsp:spPr>
        <a:xfrm>
          <a:off x="5697481" y="502186"/>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B155C0-02F1-4D08-A3CA-D2944B1080A0}">
      <dsp:nvSpPr>
        <dsp:cNvPr id="0" name=""/>
        <dsp:cNvSpPr/>
      </dsp:nvSpPr>
      <dsp:spPr>
        <a:xfrm>
          <a:off x="1031016" y="678610"/>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Pallet Considerations</a:t>
          </a:r>
        </a:p>
      </dsp:txBody>
      <dsp:txXfrm>
        <a:off x="1031016" y="678610"/>
        <a:ext cx="5511572" cy="501052"/>
      </dsp:txXfrm>
    </dsp:sp>
    <dsp:sp modelId="{16B4E1DB-2A6F-476A-AC87-872344702C86}">
      <dsp:nvSpPr>
        <dsp:cNvPr id="0" name=""/>
        <dsp:cNvSpPr/>
      </dsp:nvSpPr>
      <dsp:spPr>
        <a:xfrm>
          <a:off x="1031016"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E86124E-DED4-40D8-88FF-066903491878}">
      <dsp:nvSpPr>
        <dsp:cNvPr id="0" name=""/>
        <dsp:cNvSpPr/>
      </dsp:nvSpPr>
      <dsp:spPr>
        <a:xfrm>
          <a:off x="1808760"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0777EAA-0C6C-461B-A966-2004FF8A3293}">
      <dsp:nvSpPr>
        <dsp:cNvPr id="0" name=""/>
        <dsp:cNvSpPr/>
      </dsp:nvSpPr>
      <dsp:spPr>
        <a:xfrm>
          <a:off x="2586504"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4386489-523C-4A50-80B9-413E62DD33FC}">
      <dsp:nvSpPr>
        <dsp:cNvPr id="0" name=""/>
        <dsp:cNvSpPr/>
      </dsp:nvSpPr>
      <dsp:spPr>
        <a:xfrm>
          <a:off x="3364248"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083589-2A19-4482-8C4A-02F91757B73D}">
      <dsp:nvSpPr>
        <dsp:cNvPr id="0" name=""/>
        <dsp:cNvSpPr/>
      </dsp:nvSpPr>
      <dsp:spPr>
        <a:xfrm>
          <a:off x="4141992"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BD0B5B-CB9A-4B5C-A862-FF306D461BB8}">
      <dsp:nvSpPr>
        <dsp:cNvPr id="0" name=""/>
        <dsp:cNvSpPr/>
      </dsp:nvSpPr>
      <dsp:spPr>
        <a:xfrm>
          <a:off x="4919736"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24D90B-D2F1-4818-965F-113E00932989}">
      <dsp:nvSpPr>
        <dsp:cNvPr id="0" name=""/>
        <dsp:cNvSpPr/>
      </dsp:nvSpPr>
      <dsp:spPr>
        <a:xfrm>
          <a:off x="5697481" y="1179662"/>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6C48D9-6DC4-4532-AB50-D4BBC191E245}">
      <dsp:nvSpPr>
        <dsp:cNvPr id="0" name=""/>
        <dsp:cNvSpPr/>
      </dsp:nvSpPr>
      <dsp:spPr>
        <a:xfrm>
          <a:off x="1031016" y="1356086"/>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Passenger Considerations</a:t>
          </a:r>
        </a:p>
      </dsp:txBody>
      <dsp:txXfrm>
        <a:off x="1031016" y="1356086"/>
        <a:ext cx="5511572" cy="501052"/>
      </dsp:txXfrm>
    </dsp:sp>
    <dsp:sp modelId="{FD3C9E14-A375-412B-A4FC-C338A5C68DBA}">
      <dsp:nvSpPr>
        <dsp:cNvPr id="0" name=""/>
        <dsp:cNvSpPr/>
      </dsp:nvSpPr>
      <dsp:spPr>
        <a:xfrm>
          <a:off x="1031016"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8A38E59-A8A9-4F37-9F11-E7D04AC5F520}">
      <dsp:nvSpPr>
        <dsp:cNvPr id="0" name=""/>
        <dsp:cNvSpPr/>
      </dsp:nvSpPr>
      <dsp:spPr>
        <a:xfrm>
          <a:off x="1808760"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BD9E435-88E3-4CCC-960A-ED47FB49FFCD}">
      <dsp:nvSpPr>
        <dsp:cNvPr id="0" name=""/>
        <dsp:cNvSpPr/>
      </dsp:nvSpPr>
      <dsp:spPr>
        <a:xfrm>
          <a:off x="2586504"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5ED188-43DB-44F7-8CDA-8BB93B3A8641}">
      <dsp:nvSpPr>
        <dsp:cNvPr id="0" name=""/>
        <dsp:cNvSpPr/>
      </dsp:nvSpPr>
      <dsp:spPr>
        <a:xfrm>
          <a:off x="3364248"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9C49112-744B-4833-820A-66984D127B99}">
      <dsp:nvSpPr>
        <dsp:cNvPr id="0" name=""/>
        <dsp:cNvSpPr/>
      </dsp:nvSpPr>
      <dsp:spPr>
        <a:xfrm>
          <a:off x="4141992"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3B91592-7074-4959-941A-CE1A72B749FB}">
      <dsp:nvSpPr>
        <dsp:cNvPr id="0" name=""/>
        <dsp:cNvSpPr/>
      </dsp:nvSpPr>
      <dsp:spPr>
        <a:xfrm>
          <a:off x="4919736"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A6D939D-2C80-4347-B53E-FE3C074C3955}">
      <dsp:nvSpPr>
        <dsp:cNvPr id="0" name=""/>
        <dsp:cNvSpPr/>
      </dsp:nvSpPr>
      <dsp:spPr>
        <a:xfrm>
          <a:off x="5697481" y="1857138"/>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D3D21F-BC52-492C-8A18-0224D8AFF662}">
      <dsp:nvSpPr>
        <dsp:cNvPr id="0" name=""/>
        <dsp:cNvSpPr/>
      </dsp:nvSpPr>
      <dsp:spPr>
        <a:xfrm>
          <a:off x="1031016" y="2033562"/>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C-130H Differences</a:t>
          </a:r>
        </a:p>
      </dsp:txBody>
      <dsp:txXfrm>
        <a:off x="1031016" y="2033562"/>
        <a:ext cx="5511572" cy="501052"/>
      </dsp:txXfrm>
    </dsp:sp>
    <dsp:sp modelId="{EBE4749C-A5B7-4622-BCCB-7D583B7C3D24}">
      <dsp:nvSpPr>
        <dsp:cNvPr id="0" name=""/>
        <dsp:cNvSpPr/>
      </dsp:nvSpPr>
      <dsp:spPr>
        <a:xfrm>
          <a:off x="1031016"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F75831C-4F77-4C7F-82E0-196BB5CCF3E4}">
      <dsp:nvSpPr>
        <dsp:cNvPr id="0" name=""/>
        <dsp:cNvSpPr/>
      </dsp:nvSpPr>
      <dsp:spPr>
        <a:xfrm>
          <a:off x="1808760"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18D33D-DB87-4254-91CF-4897AC9F9344}">
      <dsp:nvSpPr>
        <dsp:cNvPr id="0" name=""/>
        <dsp:cNvSpPr/>
      </dsp:nvSpPr>
      <dsp:spPr>
        <a:xfrm>
          <a:off x="2586504"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8E2E4E1-DD3B-423A-BA9E-02A6940ED2C5}">
      <dsp:nvSpPr>
        <dsp:cNvPr id="0" name=""/>
        <dsp:cNvSpPr/>
      </dsp:nvSpPr>
      <dsp:spPr>
        <a:xfrm>
          <a:off x="3364248"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6CEE47-7C12-444C-8AD8-F588EFBDAB36}">
      <dsp:nvSpPr>
        <dsp:cNvPr id="0" name=""/>
        <dsp:cNvSpPr/>
      </dsp:nvSpPr>
      <dsp:spPr>
        <a:xfrm>
          <a:off x="4141992"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63DC23-2E37-4CF4-A12E-1A7827A010ED}">
      <dsp:nvSpPr>
        <dsp:cNvPr id="0" name=""/>
        <dsp:cNvSpPr/>
      </dsp:nvSpPr>
      <dsp:spPr>
        <a:xfrm>
          <a:off x="4919736"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9ECCE6-8726-4298-A7EF-02BD0484DB9D}">
      <dsp:nvSpPr>
        <dsp:cNvPr id="0" name=""/>
        <dsp:cNvSpPr/>
      </dsp:nvSpPr>
      <dsp:spPr>
        <a:xfrm>
          <a:off x="5697481" y="2534614"/>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6FA0ACB-1B1C-4D38-82A8-F2133FBAB1D5}">
      <dsp:nvSpPr>
        <dsp:cNvPr id="0" name=""/>
        <dsp:cNvSpPr/>
      </dsp:nvSpPr>
      <dsp:spPr>
        <a:xfrm>
          <a:off x="1031016" y="2711038"/>
          <a:ext cx="5511572" cy="501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ctr" defTabSz="1155700" rtl="0">
            <a:lnSpc>
              <a:spcPct val="90000"/>
            </a:lnSpc>
            <a:spcBef>
              <a:spcPct val="0"/>
            </a:spcBef>
            <a:spcAft>
              <a:spcPct val="35000"/>
            </a:spcAft>
            <a:buNone/>
          </a:pPr>
          <a:r>
            <a:rPr lang="en-US" sz="2600" b="0" kern="1200" dirty="0">
              <a:effectLst/>
              <a:latin typeface="Arial" panose="020B0604020202020204" pitchFamily="34" charset="0"/>
              <a:ea typeface="+mn-ea"/>
              <a:cs typeface="Arial" panose="020B0604020202020204" pitchFamily="34" charset="0"/>
            </a:rPr>
            <a:t>Load Planning Factors</a:t>
          </a:r>
        </a:p>
      </dsp:txBody>
      <dsp:txXfrm>
        <a:off x="1031016" y="2711038"/>
        <a:ext cx="5511572" cy="501052"/>
      </dsp:txXfrm>
    </dsp:sp>
    <dsp:sp modelId="{C4058765-3BF4-4F83-8BD6-74C3A364DB32}">
      <dsp:nvSpPr>
        <dsp:cNvPr id="0" name=""/>
        <dsp:cNvSpPr/>
      </dsp:nvSpPr>
      <dsp:spPr>
        <a:xfrm>
          <a:off x="1031016"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D2DC3E-2684-46EF-9085-D10F95C0E6A5}">
      <dsp:nvSpPr>
        <dsp:cNvPr id="0" name=""/>
        <dsp:cNvSpPr/>
      </dsp:nvSpPr>
      <dsp:spPr>
        <a:xfrm>
          <a:off x="1808760"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B5CFEC-94D8-48EA-8E4F-5FD1082E16B5}">
      <dsp:nvSpPr>
        <dsp:cNvPr id="0" name=""/>
        <dsp:cNvSpPr/>
      </dsp:nvSpPr>
      <dsp:spPr>
        <a:xfrm>
          <a:off x="2586504"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9C68E09-79FE-4BCA-B24A-5A291919FB3D}">
      <dsp:nvSpPr>
        <dsp:cNvPr id="0" name=""/>
        <dsp:cNvSpPr/>
      </dsp:nvSpPr>
      <dsp:spPr>
        <a:xfrm>
          <a:off x="3364248"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C1D8C8F-E6B1-49F0-BFF7-372D4AA9F452}">
      <dsp:nvSpPr>
        <dsp:cNvPr id="0" name=""/>
        <dsp:cNvSpPr/>
      </dsp:nvSpPr>
      <dsp:spPr>
        <a:xfrm>
          <a:off x="4141992"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A61891E-4F1B-4DB4-91BA-BC6502DCEC88}">
      <dsp:nvSpPr>
        <dsp:cNvPr id="0" name=""/>
        <dsp:cNvSpPr/>
      </dsp:nvSpPr>
      <dsp:spPr>
        <a:xfrm>
          <a:off x="4919736"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0095C67-7438-4886-8E1C-161AC5D7CC46}">
      <dsp:nvSpPr>
        <dsp:cNvPr id="0" name=""/>
        <dsp:cNvSpPr/>
      </dsp:nvSpPr>
      <dsp:spPr>
        <a:xfrm>
          <a:off x="5697481" y="3212090"/>
          <a:ext cx="734876" cy="122479"/>
        </a:xfrm>
        <a:prstGeom prst="parallelogram">
          <a:avLst>
            <a:gd name="adj" fmla="val 14084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40235A0-A453-4D44-A0E1-449FAA0D15FF}" type="datetimeFigureOut">
              <a:rPr lang="en-US" smtClean="0"/>
              <a:t>4/24/2023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1AFB971-53AF-4A69-A3E5-3FED033EA889}" type="slidenum">
              <a:rPr lang="en-US" smtClean="0"/>
              <a:t>‹#›</a:t>
            </a:fld>
            <a:endParaRPr lang="en-US"/>
          </a:p>
        </p:txBody>
      </p:sp>
    </p:spTree>
    <p:extLst>
      <p:ext uri="{BB962C8B-B14F-4D97-AF65-F5344CB8AC3E}">
        <p14:creationId xmlns:p14="http://schemas.microsoft.com/office/powerpoint/2010/main" val="398677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2</a:t>
            </a:fld>
            <a:endParaRPr lang="en-US"/>
          </a:p>
        </p:txBody>
      </p:sp>
    </p:spTree>
    <p:extLst>
      <p:ext uri="{BB962C8B-B14F-4D97-AF65-F5344CB8AC3E}">
        <p14:creationId xmlns:p14="http://schemas.microsoft.com/office/powerpoint/2010/main" val="396794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tabLst>
                <a:tab pos="914400" algn="l"/>
              </a:tabLst>
            </a:pPr>
            <a:r>
              <a:rPr lang="en-US" sz="1200" dirty="0">
                <a:effectLst/>
                <a:latin typeface="Arial" panose="020B0604020202020204" pitchFamily="34" charset="0"/>
                <a:ea typeface="Times New Roman" panose="02020603050405020304" pitchFamily="18" charset="0"/>
              </a:rPr>
              <a:t>Maximum weight is 10,355 pounds</a:t>
            </a:r>
            <a:endParaRPr lang="en-US" sz="10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tabLst>
                <a:tab pos="914400" algn="l"/>
              </a:tabLst>
            </a:pPr>
            <a:endParaRPr lang="en-US" sz="1200" dirty="0">
              <a:effectLst/>
              <a:latin typeface="Arial" panose="020B0604020202020204" pitchFamily="34" charset="0"/>
              <a:ea typeface="Times New Roman" panose="02020603050405020304" pitchFamily="18" charset="0"/>
            </a:endParaRPr>
          </a:p>
          <a:p>
            <a:pPr marL="0" marR="0" lvl="0" indent="0">
              <a:spcBef>
                <a:spcPts val="0"/>
              </a:spcBef>
              <a:spcAft>
                <a:spcPts val="0"/>
              </a:spcAft>
              <a:buFont typeface="Arial" panose="020B0604020202020204" pitchFamily="34" charset="0"/>
              <a:buNone/>
              <a:tabLst>
                <a:tab pos="914400" algn="l"/>
              </a:tabLst>
            </a:pPr>
            <a:r>
              <a:rPr lang="en-US" sz="1200" dirty="0">
                <a:effectLst/>
                <a:latin typeface="Arial" panose="020B0604020202020204" pitchFamily="34" charset="0"/>
                <a:ea typeface="Times New Roman" panose="02020603050405020304" pitchFamily="18" charset="0"/>
              </a:rPr>
              <a:t>Cargo may be loaded over the entire usable surface of the pallet up to 96 inches in height.</a:t>
            </a:r>
            <a:endParaRPr lang="en-US" sz="10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tabLst>
                <a:tab pos="914400" algn="l"/>
              </a:tabLs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914400" algn="l"/>
              </a:tabLs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 setback needed</a:t>
            </a:r>
            <a:endParaRPr lang="en-US" sz="10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18</a:t>
            </a:fld>
            <a:endParaRPr lang="en-US"/>
          </a:p>
        </p:txBody>
      </p:sp>
    </p:spTree>
    <p:extLst>
      <p:ext uri="{BB962C8B-B14F-4D97-AF65-F5344CB8AC3E}">
        <p14:creationId xmlns:p14="http://schemas.microsoft.com/office/powerpoint/2010/main" val="226240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Maximum weight is 10,355 pounds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may be loaded over the entire usable surface of the pallet up to 96 inches in height.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Must have a setback of 6 inches from the edge of the pallet on one 88 inch side for access to wheel well area when combined with the dual rail system (will provide 14 inch aisle way)</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19</a:t>
            </a:fld>
            <a:endParaRPr lang="en-US"/>
          </a:p>
        </p:txBody>
      </p:sp>
    </p:spTree>
    <p:extLst>
      <p:ext uri="{BB962C8B-B14F-4D97-AF65-F5344CB8AC3E}">
        <p14:creationId xmlns:p14="http://schemas.microsoft.com/office/powerpoint/2010/main" val="3407516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Cargo may be loaded over the entire usable surface of the pallet up to 96 inches in height.</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21</a:t>
            </a:fld>
            <a:endParaRPr lang="en-US"/>
          </a:p>
        </p:txBody>
      </p:sp>
    </p:spTree>
    <p:extLst>
      <p:ext uri="{BB962C8B-B14F-4D97-AF65-F5344CB8AC3E}">
        <p14:creationId xmlns:p14="http://schemas.microsoft.com/office/powerpoint/2010/main" val="2017983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Cargo may be stacked up to 77 inches high with a 20 inch set back on the right 88 inch side to give access to rear emergency exits and latrine.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ICODES will not flag pallets over 77 inches (ICODES</a:t>
            </a:r>
            <a:r>
              <a:rPr lang="en-US" sz="1200" kern="1200" baseline="0" dirty="0">
                <a:solidFill>
                  <a:schemeClr val="tx1"/>
                </a:solidFill>
                <a:effectLst/>
                <a:latin typeface="+mn-lt"/>
                <a:ea typeface="+mn-ea"/>
                <a:cs typeface="+mn-cs"/>
              </a:rPr>
              <a:t> starts to flag at 81 inches)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22</a:t>
            </a:fld>
            <a:endParaRPr lang="en-US"/>
          </a:p>
        </p:txBody>
      </p:sp>
    </p:spTree>
    <p:extLst>
      <p:ext uri="{BB962C8B-B14F-4D97-AF65-F5344CB8AC3E}">
        <p14:creationId xmlns:p14="http://schemas.microsoft.com/office/powerpoint/2010/main" val="3471752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48 permanently installed seats, ONLY 46 available for use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14 optionally installed wheel well seats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One loadmaster will always be seated in the cargo compartment; two with 40 or more passengers</a:t>
            </a:r>
          </a:p>
          <a:p>
            <a:pPr lvl="0"/>
            <a:r>
              <a:rPr lang="en-US" sz="1200" kern="1200" dirty="0">
                <a:solidFill>
                  <a:schemeClr val="tx1"/>
                </a:solidFill>
                <a:effectLst/>
                <a:latin typeface="+mn-lt"/>
                <a:ea typeface="+mn-ea"/>
                <a:cs typeface="+mn-cs"/>
              </a:rPr>
              <a:t>These two seats are accounted for (1L &amp; 2L)</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24</a:t>
            </a:fld>
            <a:endParaRPr lang="en-US"/>
          </a:p>
        </p:txBody>
      </p:sp>
    </p:spTree>
    <p:extLst>
      <p:ext uri="{BB962C8B-B14F-4D97-AF65-F5344CB8AC3E}">
        <p14:creationId xmlns:p14="http://schemas.microsoft.com/office/powerpoint/2010/main" val="676045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66 Optionally installed centerline seats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128 total seats, 126 available for use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Maximum personnel for prolonged over water flights limited to 80 based on life raft capacity (including crew)</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25</a:t>
            </a:fld>
            <a:endParaRPr lang="en-US"/>
          </a:p>
        </p:txBody>
      </p:sp>
    </p:spTree>
    <p:extLst>
      <p:ext uri="{BB962C8B-B14F-4D97-AF65-F5344CB8AC3E}">
        <p14:creationId xmlns:p14="http://schemas.microsoft.com/office/powerpoint/2010/main" val="1961897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Cargo width 76 inches or less; centerline cargo and seat passengers on both sides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width greater than 76 inches up to 96   inches; offset cargo and seat passengers on opposite side (passengers on one side only)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width greater than 96 inches- no passengers allowed beside cargo</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ICODES will not flag these restrictions</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26</a:t>
            </a:fld>
            <a:endParaRPr lang="en-US"/>
          </a:p>
        </p:txBody>
      </p:sp>
    </p:spTree>
    <p:extLst>
      <p:ext uri="{BB962C8B-B14F-4D97-AF65-F5344CB8AC3E}">
        <p14:creationId xmlns:p14="http://schemas.microsoft.com/office/powerpoint/2010/main" val="2280656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Cargo width less than 52 inches- centerline cargo and seat passengers on both sides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width greater than 52 to 72 inches; offset cargo and seat passengers on opposite side (passengers on one side only)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width greater than 72 inches- no passengers allowed</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27</a:t>
            </a:fld>
            <a:endParaRPr lang="en-US"/>
          </a:p>
        </p:txBody>
      </p:sp>
    </p:spTree>
    <p:extLst>
      <p:ext uri="{BB962C8B-B14F-4D97-AF65-F5344CB8AC3E}">
        <p14:creationId xmlns:p14="http://schemas.microsoft.com/office/powerpoint/2010/main" val="4147418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Higher ACLs are possible but only after coordination with your affiliated AMCU or in accordance with the Operation Order</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30</a:t>
            </a:fld>
            <a:endParaRPr lang="en-US"/>
          </a:p>
        </p:txBody>
      </p:sp>
    </p:spTree>
    <p:extLst>
      <p:ext uri="{BB962C8B-B14F-4D97-AF65-F5344CB8AC3E}">
        <p14:creationId xmlns:p14="http://schemas.microsoft.com/office/powerpoint/2010/main" val="1009816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31</a:t>
            </a:fld>
            <a:endParaRPr lang="en-US"/>
          </a:p>
        </p:txBody>
      </p:sp>
    </p:spTree>
    <p:extLst>
      <p:ext uri="{BB962C8B-B14F-4D97-AF65-F5344CB8AC3E}">
        <p14:creationId xmlns:p14="http://schemas.microsoft.com/office/powerpoint/2010/main" val="163548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tactical airlift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B677B1-8C73-4F3B-9EF9-94CF896FC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733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Maximum weight is 10,355 pound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may be loaded over the entire usable surface up to 76”</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Any cargo above 76 inches up to 96 inches cargo must be placed 12 inches inboard from the edge of the usable surface of the pallet to accommodate storage racks which can be located on the left, right or both sides of the fuselage.</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32</a:t>
            </a:fld>
            <a:endParaRPr lang="en-US"/>
          </a:p>
        </p:txBody>
      </p:sp>
    </p:spTree>
    <p:extLst>
      <p:ext uri="{BB962C8B-B14F-4D97-AF65-F5344CB8AC3E}">
        <p14:creationId xmlns:p14="http://schemas.microsoft.com/office/powerpoint/2010/main" val="32926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Maximum weight is 10,355 pounds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may be loaded over the entire usable surface of the pallet up to 96 inches in height.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 setback needed</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34</a:t>
            </a:fld>
            <a:endParaRPr lang="en-US"/>
          </a:p>
        </p:txBody>
      </p:sp>
    </p:spTree>
    <p:extLst>
      <p:ext uri="{BB962C8B-B14F-4D97-AF65-F5344CB8AC3E}">
        <p14:creationId xmlns:p14="http://schemas.microsoft.com/office/powerpoint/2010/main" val="1332764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Maximum weight is 10,355 pounds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may be loaded over the entire usable surface of the pallet up to 96 inches in height.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Must have a setback of 6 inches from the edge of the pallet on one 88 inch side for access to wheel well area when combined with the dual rail system (will provide 14 inch </a:t>
            </a:r>
            <a:r>
              <a:rPr lang="en-US" sz="1200" kern="1200" dirty="0" err="1">
                <a:solidFill>
                  <a:schemeClr val="tx1"/>
                </a:solidFill>
                <a:effectLst/>
                <a:latin typeface="+mn-lt"/>
                <a:ea typeface="+mn-ea"/>
                <a:cs typeface="+mn-cs"/>
              </a:rPr>
              <a:t>aisl</a:t>
            </a:r>
            <a:r>
              <a:rPr lang="en-US" sz="1200" kern="1200" dirty="0">
                <a:solidFill>
                  <a:schemeClr val="tx1"/>
                </a:solidFill>
                <a:effectLst/>
                <a:latin typeface="+mn-lt"/>
                <a:ea typeface="+mn-ea"/>
                <a:cs typeface="+mn-cs"/>
              </a:rPr>
              <a:t> way)</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35</a:t>
            </a:fld>
            <a:endParaRPr lang="en-US"/>
          </a:p>
        </p:txBody>
      </p:sp>
    </p:spTree>
    <p:extLst>
      <p:ext uri="{BB962C8B-B14F-4D97-AF65-F5344CB8AC3E}">
        <p14:creationId xmlns:p14="http://schemas.microsoft.com/office/powerpoint/2010/main" val="1900767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Maximum weight is 8,500 pounds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may be loaded over the entire usable surface of the pallet up to 96 inches in height.</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37</a:t>
            </a:fld>
            <a:endParaRPr lang="en-US"/>
          </a:p>
        </p:txBody>
      </p:sp>
    </p:spTree>
    <p:extLst>
      <p:ext uri="{BB962C8B-B14F-4D97-AF65-F5344CB8AC3E}">
        <p14:creationId xmlns:p14="http://schemas.microsoft.com/office/powerpoint/2010/main" val="2537370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Maximum weight is 4,664 pounds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may be stacked up to 76 inches high with a 20 inch set back on one 88 inch side to give access to rear emergency exits and latrine.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ICODES will not flag pallets over 76 inches (ICODES does</a:t>
            </a:r>
            <a:r>
              <a:rPr lang="en-US" sz="1200" kern="1200" baseline="0" dirty="0">
                <a:solidFill>
                  <a:schemeClr val="tx1"/>
                </a:solidFill>
                <a:effectLst/>
                <a:latin typeface="+mn-lt"/>
                <a:ea typeface="+mn-ea"/>
                <a:cs typeface="+mn-cs"/>
              </a:rPr>
              <a:t> not</a:t>
            </a:r>
            <a:r>
              <a:rPr lang="en-US" sz="1200" kern="1200" dirty="0">
                <a:solidFill>
                  <a:schemeClr val="tx1"/>
                </a:solidFill>
                <a:effectLst/>
                <a:latin typeface="+mn-lt"/>
                <a:ea typeface="+mn-ea"/>
                <a:cs typeface="+mn-cs"/>
              </a:rPr>
              <a:t> flag until 81 inches)</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38</a:t>
            </a:fld>
            <a:endParaRPr lang="en-US"/>
          </a:p>
        </p:txBody>
      </p:sp>
    </p:spTree>
    <p:extLst>
      <p:ext uri="{BB962C8B-B14F-4D97-AF65-F5344CB8AC3E}">
        <p14:creationId xmlns:p14="http://schemas.microsoft.com/office/powerpoint/2010/main" val="2544728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30 permanently installed seats, ONLY 28 available for use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14 optionally installed wheel well seats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One loadmaster will always be seated in the cargo compartment; two with 40 or more passengers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two seats are accounted for (1L &amp; 15R)</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40</a:t>
            </a:fld>
            <a:endParaRPr lang="en-US"/>
          </a:p>
        </p:txBody>
      </p:sp>
    </p:spTree>
    <p:extLst>
      <p:ext uri="{BB962C8B-B14F-4D97-AF65-F5344CB8AC3E}">
        <p14:creationId xmlns:p14="http://schemas.microsoft.com/office/powerpoint/2010/main" val="1247959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48 Optionally installed centerline seats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92 total seats, 90 available for use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Maximum personnel for prolonged over water flights limited to 80 based on life raft capacity (including crew)</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41</a:t>
            </a:fld>
            <a:endParaRPr lang="en-US"/>
          </a:p>
        </p:txBody>
      </p:sp>
    </p:spTree>
    <p:extLst>
      <p:ext uri="{BB962C8B-B14F-4D97-AF65-F5344CB8AC3E}">
        <p14:creationId xmlns:p14="http://schemas.microsoft.com/office/powerpoint/2010/main" val="2298125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Cargo width less than 52 inches- centerline cargo and seat passengers on both sides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width greater than 52 to 72 inches; offset cargo and seat passengers on opposite side (passengers on one side only)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Cargo width greater than 72 inches-no passengers allowed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ICODES will not flag these restrictions</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42</a:t>
            </a:fld>
            <a:endParaRPr lang="en-US"/>
          </a:p>
        </p:txBody>
      </p:sp>
    </p:spTree>
    <p:extLst>
      <p:ext uri="{BB962C8B-B14F-4D97-AF65-F5344CB8AC3E}">
        <p14:creationId xmlns:p14="http://schemas.microsoft.com/office/powerpoint/2010/main" val="2093856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Mission planners will manage aviation fuel as a limit commodity and precious resource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Fuel optimization will be considered throughout all phases of mission planning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Load and maintain aircraft at an optimum CG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21% plus or minus 1% of MAC is </a:t>
            </a:r>
            <a:r>
              <a:rPr lang="en-US" sz="1200" kern="1200">
                <a:solidFill>
                  <a:schemeClr val="tx1"/>
                </a:solidFill>
                <a:effectLst/>
                <a:latin typeface="+mn-lt"/>
                <a:ea typeface="+mn-ea"/>
                <a:cs typeface="+mn-cs"/>
              </a:rPr>
              <a:t>the optimal CG for </a:t>
            </a:r>
            <a:r>
              <a:rPr lang="en-US" sz="1200" kern="1200" dirty="0">
                <a:solidFill>
                  <a:schemeClr val="tx1"/>
                </a:solidFill>
                <a:effectLst/>
                <a:latin typeface="+mn-lt"/>
                <a:ea typeface="+mn-ea"/>
                <a:cs typeface="+mn-cs"/>
              </a:rPr>
              <a:t>C-130H/J </a:t>
            </a:r>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45</a:t>
            </a:fld>
            <a:endParaRPr lang="en-US"/>
          </a:p>
        </p:txBody>
      </p:sp>
    </p:spTree>
    <p:extLst>
      <p:ext uri="{BB962C8B-B14F-4D97-AF65-F5344CB8AC3E}">
        <p14:creationId xmlns:p14="http://schemas.microsoft.com/office/powerpoint/2010/main" val="1458755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47</a:t>
            </a:fld>
            <a:endParaRPr lang="en-US"/>
          </a:p>
        </p:txBody>
      </p:sp>
    </p:spTree>
    <p:extLst>
      <p:ext uri="{BB962C8B-B14F-4D97-AF65-F5344CB8AC3E}">
        <p14:creationId xmlns:p14="http://schemas.microsoft.com/office/powerpoint/2010/main" val="62520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Cargo over 102” requires special loading procedures; contact your AMCU for guidance</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5</a:t>
            </a:fld>
            <a:endParaRPr lang="en-US"/>
          </a:p>
        </p:txBody>
      </p:sp>
    </p:spTree>
    <p:extLst>
      <p:ext uri="{BB962C8B-B14F-4D97-AF65-F5344CB8AC3E}">
        <p14:creationId xmlns:p14="http://schemas.microsoft.com/office/powerpoint/2010/main" val="7980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Higher ACLs are possible but only after coordination with your affiliated AMCU or in accordance with the Operation Order </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6</a:t>
            </a:fld>
            <a:endParaRPr lang="en-US"/>
          </a:p>
        </p:txBody>
      </p:sp>
    </p:spTree>
    <p:extLst>
      <p:ext uri="{BB962C8B-B14F-4D97-AF65-F5344CB8AC3E}">
        <p14:creationId xmlns:p14="http://schemas.microsoft.com/office/powerpoint/2010/main" val="837047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Use 3.0G if operating in a combat area with hostilities, or tactical maneuvers are planned. Otherwise use 2.5G/2.25G (program defaults to 3.0G)</a:t>
            </a:r>
          </a:p>
          <a:p>
            <a:pPr lvl="0"/>
            <a:r>
              <a:rPr lang="en-US" sz="1200" kern="1200" dirty="0">
                <a:solidFill>
                  <a:schemeClr val="tx1"/>
                </a:solidFill>
                <a:effectLst/>
                <a:latin typeface="+mn-lt"/>
                <a:ea typeface="+mn-ea"/>
                <a:cs typeface="+mn-cs"/>
              </a:rPr>
              <a:t>Bending moment limitation only applies to C- 130J-30</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AFB971-53AF-4A69-A3E5-3FED033EA889}" type="slidenum">
              <a:rPr lang="en-US" smtClean="0"/>
              <a:t>7</a:t>
            </a:fld>
            <a:endParaRPr lang="en-US"/>
          </a:p>
        </p:txBody>
      </p:sp>
    </p:spTree>
    <p:extLst>
      <p:ext uri="{BB962C8B-B14F-4D97-AF65-F5344CB8AC3E}">
        <p14:creationId xmlns:p14="http://schemas.microsoft.com/office/powerpoint/2010/main" val="52250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bending</a:t>
            </a:r>
            <a:r>
              <a:rPr lang="en-US" sz="1200" kern="1200" baseline="0" dirty="0">
                <a:solidFill>
                  <a:schemeClr val="tx1"/>
                </a:solidFill>
                <a:effectLst/>
                <a:latin typeface="+mn-lt"/>
                <a:ea typeface="+mn-ea"/>
                <a:cs typeface="+mn-cs"/>
              </a:rPr>
              <a:t> moment lines and what that white lines are good, red lines are breaking bending moments.</a:t>
            </a:r>
          </a:p>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8</a:t>
            </a:fld>
            <a:endParaRPr lang="en-US"/>
          </a:p>
        </p:txBody>
      </p:sp>
    </p:spTree>
    <p:extLst>
      <p:ext uri="{BB962C8B-B14F-4D97-AF65-F5344CB8AC3E}">
        <p14:creationId xmlns:p14="http://schemas.microsoft.com/office/powerpoint/2010/main" val="2101236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Explain that any axles within 48” must be combined.</a:t>
            </a:r>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9</a:t>
            </a:fld>
            <a:endParaRPr lang="en-US"/>
          </a:p>
        </p:txBody>
      </p:sp>
    </p:spTree>
    <p:extLst>
      <p:ext uri="{BB962C8B-B14F-4D97-AF65-F5344CB8AC3E}">
        <p14:creationId xmlns:p14="http://schemas.microsoft.com/office/powerpoint/2010/main" val="2892746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11</a:t>
            </a:fld>
            <a:endParaRPr lang="en-US"/>
          </a:p>
        </p:txBody>
      </p:sp>
    </p:spTree>
    <p:extLst>
      <p:ext uri="{BB962C8B-B14F-4D97-AF65-F5344CB8AC3E}">
        <p14:creationId xmlns:p14="http://schemas.microsoft.com/office/powerpoint/2010/main" val="162865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91AFB971-53AF-4A69-A3E5-3FED033EA889}" type="slidenum">
              <a:rPr lang="en-US" smtClean="0"/>
              <a:t>16</a:t>
            </a:fld>
            <a:endParaRPr lang="en-US"/>
          </a:p>
        </p:txBody>
      </p:sp>
    </p:spTree>
    <p:extLst>
      <p:ext uri="{BB962C8B-B14F-4D97-AF65-F5344CB8AC3E}">
        <p14:creationId xmlns:p14="http://schemas.microsoft.com/office/powerpoint/2010/main" val="156950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984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31136" y="2638044"/>
            <a:ext cx="7729728" cy="310198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7504E915-6B28-4731-9EC1-9D6006B0E527}" type="datetime1">
              <a:rPr lang="en-US" smtClean="0"/>
              <a:t>4/24/2023</a:t>
            </a:fld>
            <a:endParaRPr lang="en-US" dirty="0"/>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79557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BF47052C-5002-44BE-8651-A7DFD50ABEFE}" type="datetime1">
              <a:rPr lang="en-US" smtClean="0"/>
              <a:t>4/24/2023</a:t>
            </a:fld>
            <a:endParaRPr lang="en-US" dirty="0"/>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3038605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Tree>
    <p:extLst>
      <p:ext uri="{BB962C8B-B14F-4D97-AF65-F5344CB8AC3E}">
        <p14:creationId xmlns:p14="http://schemas.microsoft.com/office/powerpoint/2010/main" val="411975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Tree>
    <p:extLst>
      <p:ext uri="{BB962C8B-B14F-4D97-AF65-F5344CB8AC3E}">
        <p14:creationId xmlns:p14="http://schemas.microsoft.com/office/powerpoint/2010/main" val="1765831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44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2231136" y="2638044"/>
            <a:ext cx="7729728" cy="3101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2EF25B35-DEEF-4BA7-BE66-BD7E68874350}"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4828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a:prstGeom prst="rect">
            <a:avLst/>
          </a:prstGeo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190A5DB7-3BB8-4CC0-8773-E626708D1A4E}"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3370992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7821429" y="6238816"/>
            <a:ext cx="2753746" cy="323968"/>
          </a:xfrm>
          <a:prstGeom prst="rect">
            <a:avLst/>
          </a:prstGeom>
        </p:spPr>
        <p:txBody>
          <a:bodyPr/>
          <a:lstStyle/>
          <a:p>
            <a:fld id="{53637321-08D9-46F6-B8EC-0479B2CB6878}" type="datetime1">
              <a:rPr lang="en-US" smtClean="0"/>
              <a:t>4/24/2023</a:t>
            </a:fld>
            <a:endParaRPr lang="en-US" dirty="0"/>
          </a:p>
        </p:txBody>
      </p:sp>
      <p:sp>
        <p:nvSpPr>
          <p:cNvPr id="9" name="Footer Placeholder 8"/>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4138899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a:prstGeom prst="rect">
            <a:avLst/>
          </a:prstGeo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a:prstGeom prst="rect">
            <a:avLst/>
          </a:prstGeo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9454CF99-95CC-4E18-BD88-9631B1DB2F81}"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endParaRPr lang="en-US" dirty="0"/>
          </a:p>
        </p:txBody>
      </p:sp>
      <p:sp>
        <p:nvSpPr>
          <p:cNvPr id="10" name="Title 9"/>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438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2231136" y="2638044"/>
            <a:ext cx="7729728" cy="3101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2EF25B35-DEEF-4BA7-BE66-BD7E68874350}"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6699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821429" y="6238816"/>
            <a:ext cx="2753746" cy="323968"/>
          </a:xfrm>
          <a:prstGeom prst="rect">
            <a:avLst/>
          </a:prstGeom>
        </p:spPr>
        <p:txBody>
          <a:bodyPr/>
          <a:lstStyle/>
          <a:p>
            <a:fld id="{9F8FBC06-6317-483C-B17A-2A8EBF8EBED5}" type="datetime1">
              <a:rPr lang="en-US" smtClean="0"/>
              <a:t>4/24/2023</a:t>
            </a:fld>
            <a:endParaRPr lang="en-US" dirty="0"/>
          </a:p>
        </p:txBody>
      </p:sp>
      <p:sp>
        <p:nvSpPr>
          <p:cNvPr id="4" name="Footer Placeholder 3"/>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686133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21429" y="6238816"/>
            <a:ext cx="2753746" cy="323968"/>
          </a:xfrm>
          <a:prstGeom prst="rect">
            <a:avLst/>
          </a:prstGeom>
        </p:spPr>
        <p:txBody>
          <a:bodyPr/>
          <a:lstStyle/>
          <a:p>
            <a:fld id="{F0231897-8462-476B-9728-B7A2A2CA7BFC}" type="datetime1">
              <a:rPr lang="en-US" smtClean="0"/>
              <a:t>4/24/2023</a:t>
            </a:fld>
            <a:endParaRPr lang="en-US" dirty="0"/>
          </a:p>
        </p:txBody>
      </p:sp>
      <p:sp>
        <p:nvSpPr>
          <p:cNvPr id="3" name="Footer Placeholder 2"/>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1261493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prstGeom prst="rect">
            <a:avLst/>
          </a:prstGeo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a:prstGeom prst="rect">
            <a:avLst/>
          </a:prstGeo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a:prstGeom prst="rect">
            <a:avLst/>
          </a:prstGeo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a:xfrm>
            <a:off x="7821429" y="6238816"/>
            <a:ext cx="2753746" cy="323968"/>
          </a:xfrm>
          <a:prstGeom prst="rect">
            <a:avLst/>
          </a:prstGeom>
        </p:spPr>
        <p:txBody>
          <a:bodyPr/>
          <a:lstStyle/>
          <a:p>
            <a:fld id="{BAB8E022-D3F4-4F8A-B951-F6F48104095E}" type="datetime1">
              <a:rPr lang="en-US" smtClean="0"/>
              <a:t>4/24/2023</a:t>
            </a:fld>
            <a:endParaRPr lang="en-US" dirty="0"/>
          </a:p>
        </p:txBody>
      </p:sp>
      <p:sp>
        <p:nvSpPr>
          <p:cNvPr id="10" name="Footer Placeholder 9"/>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3773781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prstGeom prst="rect">
            <a:avLst/>
          </a:prstGeo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prstGeom prst="rect">
            <a:avLst/>
          </a:prstGeo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a:prstGeom prst="rect">
            <a:avLst/>
          </a:prstGeo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a:xfrm>
            <a:off x="7821429" y="6238816"/>
            <a:ext cx="2753746" cy="323968"/>
          </a:xfrm>
          <a:prstGeom prst="rect">
            <a:avLst/>
          </a:prstGeom>
        </p:spPr>
        <p:txBody>
          <a:bodyPr/>
          <a:lstStyle>
            <a:lvl1pPr>
              <a:defRPr>
                <a:solidFill>
                  <a:srgbClr val="FFFFFF"/>
                </a:solidFill>
                <a:effectLst>
                  <a:outerShdw blurRad="50800" dist="38100" dir="2700000" algn="tl" rotWithShape="0">
                    <a:prstClr val="black">
                      <a:alpha val="43000"/>
                    </a:prstClr>
                  </a:outerShdw>
                </a:effectLst>
              </a:defRPr>
            </a:lvl1pPr>
          </a:lstStyle>
          <a:p>
            <a:fld id="{DBBC3154-9249-426D-98FE-AD6069A8CB3F}" type="datetime1">
              <a:rPr lang="en-US" smtClean="0"/>
              <a:t>4/24/2023</a:t>
            </a:fld>
            <a:endParaRPr lang="en-US" dirty="0"/>
          </a:p>
        </p:txBody>
      </p:sp>
      <p:sp>
        <p:nvSpPr>
          <p:cNvPr id="9" name="Footer Placeholder 8"/>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44020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31136" y="2638044"/>
            <a:ext cx="7729728" cy="310198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7504E915-6B28-4731-9EC1-9D6006B0E527}" type="datetime1">
              <a:rPr lang="en-US" smtClean="0"/>
              <a:t>4/24/2023</a:t>
            </a:fld>
            <a:endParaRPr lang="en-US" dirty="0"/>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887436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BF47052C-5002-44BE-8651-A7DFD50ABEFE}" type="datetime1">
              <a:rPr lang="en-US" smtClean="0"/>
              <a:t>4/24/2023</a:t>
            </a:fld>
            <a:endParaRPr lang="en-US" dirty="0"/>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3444232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Tree>
    <p:extLst>
      <p:ext uri="{BB962C8B-B14F-4D97-AF65-F5344CB8AC3E}">
        <p14:creationId xmlns:p14="http://schemas.microsoft.com/office/powerpoint/2010/main" val="3915019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Tree>
    <p:extLst>
      <p:ext uri="{BB962C8B-B14F-4D97-AF65-F5344CB8AC3E}">
        <p14:creationId xmlns:p14="http://schemas.microsoft.com/office/powerpoint/2010/main" val="2130727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prstGeom prst="rect">
            <a:avLst/>
          </a:prstGeo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16365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69455" y="229035"/>
            <a:ext cx="11453091" cy="1218261"/>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018" y="1642218"/>
            <a:ext cx="5089620" cy="4453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88364" y="1642218"/>
            <a:ext cx="5089621" cy="4453964"/>
          </a:xfrm>
          <a:prstGeom prst="rect">
            <a:avLst/>
          </a:prstGeom>
        </p:spPr>
        <p:txBody>
          <a:bodyPr/>
          <a:lstStyle/>
          <a:p>
            <a:pPr lvl="0"/>
            <a:endParaRPr lang="en-US" noProof="0"/>
          </a:p>
        </p:txBody>
      </p:sp>
      <p:sp>
        <p:nvSpPr>
          <p:cNvPr id="5" name="Rectangle 8"/>
          <p:cNvSpPr>
            <a:spLocks noGrp="1" noChangeArrowheads="1"/>
          </p:cNvSpPr>
          <p:nvPr>
            <p:ph type="dt" sz="half" idx="10"/>
          </p:nvPr>
        </p:nvSpPr>
        <p:spPr>
          <a:xfrm>
            <a:off x="914016" y="6248872"/>
            <a:ext cx="2540000" cy="456441"/>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4165986" y="6248872"/>
            <a:ext cx="3860031" cy="456441"/>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9605819" y="6403183"/>
            <a:ext cx="2540000" cy="456442"/>
          </a:xfrm>
          <a:prstGeom prst="rect">
            <a:avLst/>
          </a:prstGeom>
          <a:ln/>
        </p:spPr>
        <p:txBody>
          <a:bodyPr/>
          <a:lstStyle>
            <a:lvl1pPr>
              <a:defRPr/>
            </a:lvl1pPr>
          </a:lstStyle>
          <a:p>
            <a:pPr>
              <a:defRPr/>
            </a:pPr>
            <a:fld id="{F23638AD-7861-43BB-8FAD-7026E88C004B}" type="slidenum">
              <a:rPr lang="en-US"/>
              <a:pPr>
                <a:defRPr/>
              </a:pPr>
              <a:t>‹#›</a:t>
            </a:fld>
            <a:endParaRPr lang="en-US"/>
          </a:p>
        </p:txBody>
      </p:sp>
    </p:spTree>
    <p:extLst>
      <p:ext uri="{BB962C8B-B14F-4D97-AF65-F5344CB8AC3E}">
        <p14:creationId xmlns:p14="http://schemas.microsoft.com/office/powerpoint/2010/main" val="1722446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a:prstGeom prst="rect">
            <a:avLst/>
          </a:prstGeo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190A5DB7-3BB8-4CC0-8773-E626708D1A4E}"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377861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25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2231136" y="2638046"/>
            <a:ext cx="7729728" cy="310198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821429" y="6238816"/>
            <a:ext cx="2753747" cy="323968"/>
          </a:xfrm>
          <a:prstGeom prst="rect">
            <a:avLst/>
          </a:prstGeom>
        </p:spPr>
        <p:txBody>
          <a:bodyPr/>
          <a:lstStyle/>
          <a:p>
            <a:fld id="{2EF25B35-DEEF-4BA7-BE66-BD7E68874350}"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3" y="6217920"/>
            <a:ext cx="365760" cy="365760"/>
          </a:xfrm>
          <a:prstGeom prst="ellipse">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8719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5" y="4352465"/>
            <a:ext cx="6801612" cy="1265082"/>
          </a:xfrm>
          <a:prstGeom prst="rect">
            <a:avLst/>
          </a:prstGeo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a:xfrm>
            <a:off x="7821429" y="6238816"/>
            <a:ext cx="2753747" cy="323968"/>
          </a:xfrm>
          <a:prstGeom prst="rect">
            <a:avLst/>
          </a:prstGeom>
        </p:spPr>
        <p:txBody>
          <a:bodyPr/>
          <a:lstStyle/>
          <a:p>
            <a:fld id="{190A5DB7-3BB8-4CC0-8773-E626708D1A4E}"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3"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1490939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7" y="2638044"/>
            <a:ext cx="4270247" cy="31019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7821429" y="6238816"/>
            <a:ext cx="2753747" cy="323968"/>
          </a:xfrm>
          <a:prstGeom prst="rect">
            <a:avLst/>
          </a:prstGeom>
        </p:spPr>
        <p:txBody>
          <a:bodyPr/>
          <a:lstStyle/>
          <a:p>
            <a:fld id="{53637321-08D9-46F6-B8EC-0479B2CB6878}" type="datetime1">
              <a:rPr lang="en-US" smtClean="0"/>
              <a:t>4/24/2023</a:t>
            </a:fld>
            <a:endParaRPr lang="en-US" dirty="0"/>
          </a:p>
        </p:txBody>
      </p:sp>
      <p:sp>
        <p:nvSpPr>
          <p:cNvPr id="9" name="Footer Placeholder 8"/>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758923"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348029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5"/>
            <a:ext cx="4270248" cy="704087"/>
          </a:xfrm>
          <a:prstGeom prst="rect">
            <a:avLst/>
          </a:prstGeo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7" y="3143250"/>
            <a:ext cx="4253484" cy="2596776"/>
          </a:xfrm>
          <a:prstGeom prst="rect">
            <a:avLst/>
          </a:prstGeo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5"/>
            <a:ext cx="4270248" cy="704087"/>
          </a:xfrm>
          <a:prstGeom prst="rect">
            <a:avLst/>
          </a:prstGeo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a:xfrm>
            <a:off x="7821429" y="6238816"/>
            <a:ext cx="2753747" cy="323968"/>
          </a:xfrm>
          <a:prstGeom prst="rect">
            <a:avLst/>
          </a:prstGeom>
        </p:spPr>
        <p:txBody>
          <a:bodyPr/>
          <a:lstStyle/>
          <a:p>
            <a:fld id="{9454CF99-95CC-4E18-BD88-9631B1DB2F81}"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3" y="6217920"/>
            <a:ext cx="365760" cy="365760"/>
          </a:xfrm>
          <a:prstGeom prst="ellipse">
            <a:avLst/>
          </a:prstGeom>
        </p:spPr>
        <p:txBody>
          <a:bodyPr/>
          <a:lstStyle/>
          <a:p>
            <a:endParaRPr lang="en-US" dirty="0"/>
          </a:p>
        </p:txBody>
      </p:sp>
      <p:sp>
        <p:nvSpPr>
          <p:cNvPr id="10" name="Title 9"/>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272501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821429" y="6238816"/>
            <a:ext cx="2753747" cy="323968"/>
          </a:xfrm>
          <a:prstGeom prst="rect">
            <a:avLst/>
          </a:prstGeom>
        </p:spPr>
        <p:txBody>
          <a:bodyPr/>
          <a:lstStyle/>
          <a:p>
            <a:fld id="{9F8FBC06-6317-483C-B17A-2A8EBF8EBED5}" type="datetime1">
              <a:rPr lang="en-US" smtClean="0"/>
              <a:t>4/24/2023</a:t>
            </a:fld>
            <a:endParaRPr lang="en-US" dirty="0"/>
          </a:p>
        </p:txBody>
      </p:sp>
      <p:sp>
        <p:nvSpPr>
          <p:cNvPr id="4" name="Footer Placeholder 3"/>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758923"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3408673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21429" y="6238816"/>
            <a:ext cx="2753747" cy="323968"/>
          </a:xfrm>
          <a:prstGeom prst="rect">
            <a:avLst/>
          </a:prstGeom>
        </p:spPr>
        <p:txBody>
          <a:bodyPr/>
          <a:lstStyle/>
          <a:p>
            <a:fld id="{F0231897-8462-476B-9728-B7A2A2CA7BFC}" type="datetime1">
              <a:rPr lang="en-US" smtClean="0"/>
              <a:t>4/24/2023</a:t>
            </a:fld>
            <a:endParaRPr lang="en-US" dirty="0"/>
          </a:p>
        </p:txBody>
      </p:sp>
      <p:sp>
        <p:nvSpPr>
          <p:cNvPr id="3" name="Footer Placeholder 2"/>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758923"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252103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30"/>
            <a:ext cx="4486656" cy="1141497"/>
          </a:xfrm>
          <a:prstGeom prst="rect">
            <a:avLst/>
          </a:prstGeo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a:prstGeom prst="rect">
            <a:avLst/>
          </a:prstGeo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a:prstGeom prst="rect">
            <a:avLst/>
          </a:prstGeo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a:xfrm>
            <a:off x="7821429" y="6238816"/>
            <a:ext cx="2753747" cy="323968"/>
          </a:xfrm>
          <a:prstGeom prst="rect">
            <a:avLst/>
          </a:prstGeom>
        </p:spPr>
        <p:txBody>
          <a:bodyPr/>
          <a:lstStyle/>
          <a:p>
            <a:fld id="{BAB8E022-D3F4-4F8A-B951-F6F48104095E}" type="datetime1">
              <a:rPr lang="en-US" smtClean="0"/>
              <a:t>4/24/2023</a:t>
            </a:fld>
            <a:endParaRPr lang="en-US" dirty="0"/>
          </a:p>
        </p:txBody>
      </p:sp>
      <p:sp>
        <p:nvSpPr>
          <p:cNvPr id="10" name="Footer Placeholder 9"/>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a:xfrm>
            <a:off x="10758923"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471206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9" cy="1134640"/>
          </a:xfrm>
          <a:prstGeom prst="rect">
            <a:avLst/>
          </a:prstGeo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0"/>
            <a:ext cx="6102097" cy="6858000"/>
          </a:xfrm>
          <a:prstGeom prst="rect">
            <a:avLst/>
          </a:prstGeo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15568" y="3549920"/>
            <a:ext cx="3794760" cy="2194037"/>
          </a:xfrm>
          <a:prstGeom prst="rect">
            <a:avLst/>
          </a:prstGeo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a:xfrm>
            <a:off x="7821429" y="6238816"/>
            <a:ext cx="2753747" cy="323968"/>
          </a:xfrm>
          <a:prstGeom prst="rect">
            <a:avLst/>
          </a:prstGeom>
        </p:spPr>
        <p:txBody>
          <a:bodyPr/>
          <a:lstStyle>
            <a:lvl1pPr>
              <a:defRPr>
                <a:solidFill>
                  <a:srgbClr val="FFFFFF"/>
                </a:solidFill>
                <a:effectLst>
                  <a:outerShdw blurRad="50800" dist="38100" dir="2700000" algn="tl" rotWithShape="0">
                    <a:prstClr val="black">
                      <a:alpha val="43000"/>
                    </a:prstClr>
                  </a:outerShdw>
                </a:effectLst>
              </a:defRPr>
            </a:lvl1pPr>
          </a:lstStyle>
          <a:p>
            <a:fld id="{DBBC3154-9249-426D-98FE-AD6069A8CB3F}" type="datetime1">
              <a:rPr lang="en-US" smtClean="0"/>
              <a:t>4/24/2023</a:t>
            </a:fld>
            <a:endParaRPr lang="en-US" dirty="0"/>
          </a:p>
        </p:txBody>
      </p:sp>
      <p:sp>
        <p:nvSpPr>
          <p:cNvPr id="9" name="Footer Placeholder 8"/>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a:xfrm>
            <a:off x="10758923"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602782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231136" y="2638046"/>
            <a:ext cx="7729728" cy="310198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21429" y="6238816"/>
            <a:ext cx="2753747" cy="323968"/>
          </a:xfrm>
          <a:prstGeom prst="rect">
            <a:avLst/>
          </a:prstGeom>
        </p:spPr>
        <p:txBody>
          <a:bodyPr/>
          <a:lstStyle/>
          <a:p>
            <a:fld id="{7504E915-6B28-4731-9EC1-9D6006B0E527}" type="datetime1">
              <a:rPr lang="en-US" smtClean="0"/>
              <a:t>4/24/2023</a:t>
            </a:fld>
            <a:endParaRPr lang="en-US" dirty="0"/>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758923"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51054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7821429" y="6238816"/>
            <a:ext cx="2753746" cy="323968"/>
          </a:xfrm>
          <a:prstGeom prst="rect">
            <a:avLst/>
          </a:prstGeom>
        </p:spPr>
        <p:txBody>
          <a:bodyPr/>
          <a:lstStyle/>
          <a:p>
            <a:fld id="{53637321-08D9-46F6-B8EC-0479B2CB6878}" type="datetime1">
              <a:rPr lang="en-US" smtClean="0"/>
              <a:t>4/24/2023</a:t>
            </a:fld>
            <a:endParaRPr lang="en-US" dirty="0"/>
          </a:p>
        </p:txBody>
      </p:sp>
      <p:sp>
        <p:nvSpPr>
          <p:cNvPr id="9" name="Footer Placeholder 8"/>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12076031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7" y="937260"/>
            <a:ext cx="6198489" cy="498348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21429" y="6238816"/>
            <a:ext cx="2753747" cy="323968"/>
          </a:xfrm>
          <a:prstGeom prst="rect">
            <a:avLst/>
          </a:prstGeom>
        </p:spPr>
        <p:txBody>
          <a:bodyPr/>
          <a:lstStyle/>
          <a:p>
            <a:fld id="{BF47052C-5002-44BE-8651-A7DFD50ABEFE}" type="datetime1">
              <a:rPr lang="en-US" smtClean="0"/>
              <a:t>4/24/2023</a:t>
            </a:fld>
            <a:endParaRPr lang="en-US" dirty="0"/>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758923"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639066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Tree>
    <p:extLst>
      <p:ext uri="{BB962C8B-B14F-4D97-AF65-F5344CB8AC3E}">
        <p14:creationId xmlns:p14="http://schemas.microsoft.com/office/powerpoint/2010/main" val="2218619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Tree>
    <p:extLst>
      <p:ext uri="{BB962C8B-B14F-4D97-AF65-F5344CB8AC3E}">
        <p14:creationId xmlns:p14="http://schemas.microsoft.com/office/powerpoint/2010/main" val="3646306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9550400" y="6324600"/>
            <a:ext cx="2540000" cy="457200"/>
          </a:xfrm>
          <a:prstGeom prst="rect">
            <a:avLst/>
          </a:prstGeom>
          <a:ln/>
        </p:spPr>
        <p:txBody>
          <a:bodyPr/>
          <a:lstStyle>
            <a:lvl1pPr>
              <a:defRPr/>
            </a:lvl1pPr>
          </a:lstStyle>
          <a:p>
            <a:fld id="{E6DDFB66-B0B3-44B7-800A-703B1BBC44E1}" type="slidenum">
              <a:rPr lang="en-US" altLang="en-US" smtClean="0"/>
              <a:pPr/>
              <a:t>‹#›</a:t>
            </a:fld>
            <a:endParaRPr lang="en-US" altLang="en-US"/>
          </a:p>
        </p:txBody>
      </p:sp>
    </p:spTree>
    <p:extLst>
      <p:ext uri="{BB962C8B-B14F-4D97-AF65-F5344CB8AC3E}">
        <p14:creationId xmlns:p14="http://schemas.microsoft.com/office/powerpoint/2010/main" val="514718252"/>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379200" cy="12192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016000" y="1676401"/>
            <a:ext cx="5080000" cy="44545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1"/>
            <a:ext cx="5080000" cy="44545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9550400" y="6324600"/>
            <a:ext cx="2540000" cy="457200"/>
          </a:xfrm>
          <a:prstGeom prst="rect">
            <a:avLst/>
          </a:prstGeom>
          <a:ln/>
        </p:spPr>
        <p:txBody>
          <a:bodyPr/>
          <a:lstStyle>
            <a:lvl1pPr>
              <a:defRPr/>
            </a:lvl1pPr>
          </a:lstStyle>
          <a:p>
            <a:fld id="{28D0DE88-D88D-46F4-AC74-147D6D576667}" type="slidenum">
              <a:rPr lang="en-US" altLang="en-US" smtClean="0"/>
              <a:pPr/>
              <a:t>‹#›</a:t>
            </a:fld>
            <a:endParaRPr lang="en-US" altLang="en-US"/>
          </a:p>
        </p:txBody>
      </p:sp>
    </p:spTree>
    <p:extLst>
      <p:ext uri="{BB962C8B-B14F-4D97-AF65-F5344CB8AC3E}">
        <p14:creationId xmlns:p14="http://schemas.microsoft.com/office/powerpoint/2010/main" val="396699890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228601"/>
            <a:ext cx="11379200" cy="59023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9550400" y="6324600"/>
            <a:ext cx="2540000" cy="457200"/>
          </a:xfrm>
          <a:prstGeom prst="rect">
            <a:avLst/>
          </a:prstGeom>
          <a:ln/>
        </p:spPr>
        <p:txBody>
          <a:bodyPr/>
          <a:lstStyle>
            <a:lvl1pPr>
              <a:defRPr/>
            </a:lvl1pPr>
          </a:lstStyle>
          <a:p>
            <a:fld id="{7D9B8C98-2FC8-475A-809E-F2A052C4160B}" type="slidenum">
              <a:rPr lang="en-US" altLang="en-US"/>
              <a:pPr/>
              <a:t>‹#›</a:t>
            </a:fld>
            <a:endParaRPr lang="en-US" altLang="en-US"/>
          </a:p>
        </p:txBody>
      </p:sp>
    </p:spTree>
    <p:extLst>
      <p:ext uri="{BB962C8B-B14F-4D97-AF65-F5344CB8AC3E}">
        <p14:creationId xmlns:p14="http://schemas.microsoft.com/office/powerpoint/2010/main" val="1397128737"/>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821429" y="6238816"/>
            <a:ext cx="2753747" cy="323968"/>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1600200" y="6236208"/>
            <a:ext cx="5901189" cy="320040"/>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10758923" y="6217920"/>
            <a:ext cx="365760" cy="365760"/>
          </a:xfrm>
          <a:prstGeom prst="ellipse">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674550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Tree>
    <p:extLst>
      <p:ext uri="{BB962C8B-B14F-4D97-AF65-F5344CB8AC3E}">
        <p14:creationId xmlns:p14="http://schemas.microsoft.com/office/powerpoint/2010/main" val="205323831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prstGeom prst="rect">
            <a:avLst/>
          </a:prstGeo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Tree>
    <p:extLst>
      <p:ext uri="{BB962C8B-B14F-4D97-AF65-F5344CB8AC3E}">
        <p14:creationId xmlns:p14="http://schemas.microsoft.com/office/powerpoint/2010/main" val="377403888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821429" y="6238816"/>
            <a:ext cx="2753747" cy="323968"/>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1600200" y="6236208"/>
            <a:ext cx="5901189" cy="320040"/>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10758923" y="6217920"/>
            <a:ext cx="365760" cy="365760"/>
          </a:xfrm>
          <a:prstGeom prst="ellipse">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965296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a:prstGeom prst="rect">
            <a:avLst/>
          </a:prstGeo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a:prstGeom prst="rect">
            <a:avLst/>
          </a:prstGeo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9454CF99-95CC-4E18-BD88-9631B1DB2F81}" type="datetime1">
              <a:rPr lang="en-US" smtClean="0"/>
              <a:t>4/24/2023</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endParaRPr lang="en-US" dirty="0"/>
          </a:p>
        </p:txBody>
      </p:sp>
      <p:sp>
        <p:nvSpPr>
          <p:cNvPr id="10" name="Title 9"/>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1779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821429" y="6238816"/>
            <a:ext cx="2753746" cy="323968"/>
          </a:xfrm>
          <a:prstGeom prst="rect">
            <a:avLst/>
          </a:prstGeom>
        </p:spPr>
        <p:txBody>
          <a:bodyPr/>
          <a:lstStyle/>
          <a:p>
            <a:fld id="{9F8FBC06-6317-483C-B17A-2A8EBF8EBED5}" type="datetime1">
              <a:rPr lang="en-US" smtClean="0"/>
              <a:t>4/24/2023</a:t>
            </a:fld>
            <a:endParaRPr lang="en-US" dirty="0"/>
          </a:p>
        </p:txBody>
      </p:sp>
      <p:sp>
        <p:nvSpPr>
          <p:cNvPr id="4" name="Footer Placeholder 3"/>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08708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21429" y="6238816"/>
            <a:ext cx="2753746" cy="323968"/>
          </a:xfrm>
          <a:prstGeom prst="rect">
            <a:avLst/>
          </a:prstGeom>
        </p:spPr>
        <p:txBody>
          <a:bodyPr/>
          <a:lstStyle/>
          <a:p>
            <a:fld id="{F0231897-8462-476B-9728-B7A2A2CA7BFC}" type="datetime1">
              <a:rPr lang="en-US" smtClean="0"/>
              <a:t>4/24/2023</a:t>
            </a:fld>
            <a:endParaRPr lang="en-US" dirty="0"/>
          </a:p>
        </p:txBody>
      </p:sp>
      <p:sp>
        <p:nvSpPr>
          <p:cNvPr id="3" name="Footer Placeholder 2"/>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041167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prstGeom prst="rect">
            <a:avLst/>
          </a:prstGeo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a:prstGeom prst="rect">
            <a:avLst/>
          </a:prstGeo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a:prstGeom prst="rect">
            <a:avLst/>
          </a:prstGeo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a:xfrm>
            <a:off x="7821429" y="6238816"/>
            <a:ext cx="2753746" cy="323968"/>
          </a:xfrm>
          <a:prstGeom prst="rect">
            <a:avLst/>
          </a:prstGeom>
        </p:spPr>
        <p:txBody>
          <a:bodyPr/>
          <a:lstStyle/>
          <a:p>
            <a:fld id="{BAB8E022-D3F4-4F8A-B951-F6F48104095E}" type="datetime1">
              <a:rPr lang="en-US" smtClean="0"/>
              <a:t>4/24/2023</a:t>
            </a:fld>
            <a:endParaRPr lang="en-US" dirty="0"/>
          </a:p>
        </p:txBody>
      </p:sp>
      <p:sp>
        <p:nvSpPr>
          <p:cNvPr id="10" name="Footer Placeholder 9"/>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25944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prstGeom prst="rect">
            <a:avLst/>
          </a:prstGeo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prstGeom prst="rect">
            <a:avLst/>
          </a:prstGeo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a:prstGeom prst="rect">
            <a:avLst/>
          </a:prstGeo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a:xfrm>
            <a:off x="7821429" y="6238816"/>
            <a:ext cx="2753746" cy="323968"/>
          </a:xfrm>
          <a:prstGeom prst="rect">
            <a:avLst/>
          </a:prstGeom>
        </p:spPr>
        <p:txBody>
          <a:bodyPr/>
          <a:lstStyle>
            <a:lvl1pPr>
              <a:defRPr>
                <a:solidFill>
                  <a:srgbClr val="FFFFFF"/>
                </a:solidFill>
                <a:effectLst>
                  <a:outerShdw blurRad="50800" dist="38100" dir="2700000" algn="tl" rotWithShape="0">
                    <a:prstClr val="black">
                      <a:alpha val="43000"/>
                    </a:prstClr>
                  </a:outerShdw>
                </a:effectLst>
              </a:defRPr>
            </a:lvl1pPr>
          </a:lstStyle>
          <a:p>
            <a:fld id="{DBBC3154-9249-426D-98FE-AD6069A8CB3F}" type="datetime1">
              <a:rPr lang="en-US" smtClean="0"/>
              <a:t>4/24/2023</a:t>
            </a:fld>
            <a:endParaRPr lang="en-US" dirty="0"/>
          </a:p>
        </p:txBody>
      </p:sp>
      <p:sp>
        <p:nvSpPr>
          <p:cNvPr id="9" name="Footer Placeholder 8"/>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endParaRPr lang="en-US" dirty="0"/>
          </a:p>
        </p:txBody>
      </p:sp>
    </p:spTree>
    <p:extLst>
      <p:ext uri="{BB962C8B-B14F-4D97-AF65-F5344CB8AC3E}">
        <p14:creationId xmlns:p14="http://schemas.microsoft.com/office/powerpoint/2010/main" val="351937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5.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4.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6396195" y="6457890"/>
            <a:ext cx="5695983" cy="400110"/>
          </a:xfrm>
          <a:prstGeom prst="rect">
            <a:avLst/>
          </a:prstGeom>
          <a:noFill/>
        </p:spPr>
        <p:txBody>
          <a:bodyPr wrap="none" rtlCol="0">
            <a:spAutoFit/>
          </a:bodyPr>
          <a:lstStyle/>
          <a:p>
            <a:r>
              <a:rPr lang="en-US" sz="2000" b="1" i="1" dirty="0">
                <a:solidFill>
                  <a:srgbClr val="99CCFF"/>
                </a:solidFill>
                <a:latin typeface="Bell MT" panose="02020503060305020303" pitchFamily="18" charset="0"/>
                <a:cs typeface="Arial" panose="020B0604020202020204" pitchFamily="34" charset="0"/>
              </a:rPr>
              <a:t>Unrivaled Global Reach for America… ALWAYS!</a:t>
            </a:r>
          </a:p>
        </p:txBody>
      </p:sp>
      <p:sp>
        <p:nvSpPr>
          <p:cNvPr id="11" name="TextBox 10"/>
          <p:cNvSpPr txBox="1"/>
          <p:nvPr/>
        </p:nvSpPr>
        <p:spPr>
          <a:xfrm>
            <a:off x="157162" y="6457890"/>
            <a:ext cx="2953900" cy="400110"/>
          </a:xfrm>
          <a:prstGeom prst="rect">
            <a:avLst/>
          </a:prstGeom>
          <a:noFill/>
        </p:spPr>
        <p:txBody>
          <a:bodyPr wrap="square" rtlCol="0">
            <a:spAutoFit/>
          </a:bodyPr>
          <a:lstStyle/>
          <a:p>
            <a:r>
              <a:rPr lang="en-US" sz="2000" b="0" dirty="0">
                <a:latin typeface="Bell MT" panose="02020503060305020303" pitchFamily="18" charset="0"/>
              </a:rPr>
              <a:t>Current as of:  1</a:t>
            </a:r>
            <a:r>
              <a:rPr lang="en-US" sz="2000" b="0" baseline="0" dirty="0">
                <a:latin typeface="Bell MT" panose="02020503060305020303" pitchFamily="18" charset="0"/>
              </a:rPr>
              <a:t> Oct </a:t>
            </a:r>
            <a:r>
              <a:rPr lang="en-US" sz="2000" b="0" dirty="0">
                <a:latin typeface="Bell MT" panose="02020503060305020303" pitchFamily="18" charset="0"/>
              </a:rPr>
              <a:t>2018</a:t>
            </a:r>
          </a:p>
        </p:txBody>
      </p:sp>
      <p:pic>
        <p:nvPicPr>
          <p:cNvPr id="9" name="Picture 3"/>
          <p:cNvPicPr>
            <a:picLocks noChangeAspect="1" noChangeArrowheads="1"/>
          </p:cNvPicPr>
          <p:nvPr userDrawn="1"/>
        </p:nvPicPr>
        <p:blipFill>
          <a:blip r:embed="rId17">
            <a:extLst>
              <a:ext uri="{28A0092B-C50C-407E-A947-70E740481C1C}">
                <a14:useLocalDpi xmlns:a14="http://schemas.microsoft.com/office/drawing/2010/main" val="0"/>
              </a:ext>
            </a:extLst>
          </a:blip>
          <a:stretch>
            <a:fillRect/>
          </a:stretch>
        </p:blipFill>
        <p:spPr bwMode="auto">
          <a:xfrm>
            <a:off x="240290" y="353283"/>
            <a:ext cx="1220376" cy="1022129"/>
          </a:xfrm>
          <a:prstGeom prst="rect">
            <a:avLst/>
          </a:prstGeom>
          <a:noFill/>
          <a:ln>
            <a:solidFill>
              <a:schemeClr val="accent1">
                <a:alpha val="0"/>
              </a:schemeClr>
            </a:solidFill>
          </a:ln>
          <a:effectLst>
            <a:reflection stA="1000" endPos="65000" dist="50800" dir="5400000" sy="-100000" algn="bl" rotWithShape="0"/>
          </a:effectLst>
        </p:spPr>
      </p:pic>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004200" y="353283"/>
            <a:ext cx="1047944" cy="1022129"/>
          </a:xfrm>
          <a:prstGeom prst="rect">
            <a:avLst/>
          </a:prstGeom>
        </p:spPr>
      </p:pic>
    </p:spTree>
    <p:extLst>
      <p:ext uri="{BB962C8B-B14F-4D97-AF65-F5344CB8AC3E}">
        <p14:creationId xmlns:p14="http://schemas.microsoft.com/office/powerpoint/2010/main" val="2778595434"/>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69" r:id="rId14"/>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6396195" y="6457890"/>
            <a:ext cx="5695983" cy="400110"/>
          </a:xfrm>
          <a:prstGeom prst="rect">
            <a:avLst/>
          </a:prstGeom>
          <a:noFill/>
        </p:spPr>
        <p:txBody>
          <a:bodyPr wrap="none" rtlCol="0">
            <a:spAutoFit/>
          </a:bodyPr>
          <a:lstStyle/>
          <a:p>
            <a:r>
              <a:rPr lang="en-US" sz="2000" b="1" i="1" dirty="0">
                <a:solidFill>
                  <a:srgbClr val="99CCFF"/>
                </a:solidFill>
                <a:latin typeface="Bell MT" panose="02020503060305020303" pitchFamily="18" charset="0"/>
                <a:cs typeface="Arial" panose="020B0604020202020204" pitchFamily="34" charset="0"/>
              </a:rPr>
              <a:t>Unrivaled Global Reach for America… ALWAYS!</a:t>
            </a:r>
          </a:p>
        </p:txBody>
      </p:sp>
      <p:sp>
        <p:nvSpPr>
          <p:cNvPr id="11" name="TextBox 10"/>
          <p:cNvSpPr txBox="1"/>
          <p:nvPr/>
        </p:nvSpPr>
        <p:spPr>
          <a:xfrm>
            <a:off x="157162" y="6457890"/>
            <a:ext cx="2953900" cy="400110"/>
          </a:xfrm>
          <a:prstGeom prst="rect">
            <a:avLst/>
          </a:prstGeom>
          <a:noFill/>
        </p:spPr>
        <p:txBody>
          <a:bodyPr wrap="square" rtlCol="0">
            <a:spAutoFit/>
          </a:bodyPr>
          <a:lstStyle/>
          <a:p>
            <a:r>
              <a:rPr lang="en-US" sz="2000" b="0" dirty="0">
                <a:latin typeface="Bell MT" panose="02020503060305020303" pitchFamily="18" charset="0"/>
              </a:rPr>
              <a:t>Current as of:  2 Jan 2017</a:t>
            </a:r>
          </a:p>
        </p:txBody>
      </p:sp>
      <p:pic>
        <p:nvPicPr>
          <p:cNvPr id="9" name="Picture 3"/>
          <p:cNvPicPr>
            <a:picLocks noChangeAspect="1" noChangeArrowheads="1"/>
          </p:cNvPicPr>
          <p:nvPr userDrawn="1"/>
        </p:nvPicPr>
        <p:blipFill>
          <a:blip r:embed="rId18">
            <a:extLst>
              <a:ext uri="{28A0092B-C50C-407E-A947-70E740481C1C}">
                <a14:useLocalDpi xmlns:a14="http://schemas.microsoft.com/office/drawing/2010/main" val="0"/>
              </a:ext>
            </a:extLst>
          </a:blip>
          <a:stretch>
            <a:fillRect/>
          </a:stretch>
        </p:blipFill>
        <p:spPr bwMode="auto">
          <a:xfrm>
            <a:off x="240290" y="353283"/>
            <a:ext cx="1220376" cy="1022129"/>
          </a:xfrm>
          <a:prstGeom prst="rect">
            <a:avLst/>
          </a:prstGeom>
          <a:noFill/>
          <a:ln>
            <a:solidFill>
              <a:schemeClr val="accent1">
                <a:alpha val="0"/>
              </a:schemeClr>
            </a:solidFill>
          </a:ln>
          <a:effectLst>
            <a:reflection stA="1000" endPos="65000" dist="50800" dir="5400000" sy="-100000" algn="bl" rotWithShape="0"/>
          </a:effectLst>
        </p:spPr>
      </p:pic>
      <p:pic>
        <p:nvPicPr>
          <p:cNvPr id="10" name="Picture 9"/>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1004200" y="353283"/>
            <a:ext cx="1047944" cy="1022129"/>
          </a:xfrm>
          <a:prstGeom prst="rect">
            <a:avLst/>
          </a:prstGeom>
        </p:spPr>
      </p:pic>
    </p:spTree>
    <p:extLst>
      <p:ext uri="{BB962C8B-B14F-4D97-AF65-F5344CB8AC3E}">
        <p14:creationId xmlns:p14="http://schemas.microsoft.com/office/powerpoint/2010/main" val="901752671"/>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6457892"/>
            <a:ext cx="12192000" cy="323165"/>
          </a:xfrm>
          <a:prstGeom prst="rect">
            <a:avLst/>
          </a:prstGeom>
          <a:noFill/>
        </p:spPr>
        <p:txBody>
          <a:bodyPr wrap="square" rtlCol="0">
            <a:spAutoFit/>
          </a:bodyPr>
          <a:lstStyle/>
          <a:p>
            <a:pPr algn="ctr"/>
            <a:r>
              <a:rPr lang="en-US" sz="1500" b="1" i="1" dirty="0">
                <a:solidFill>
                  <a:srgbClr val="99CCFF"/>
                </a:solidFill>
                <a:latin typeface="Bell MT" panose="02020503060305020303" pitchFamily="18" charset="0"/>
                <a:cs typeface="Arial" panose="020B0604020202020204" pitchFamily="34" charset="0"/>
              </a:rPr>
              <a:t>Unrivaled Global Reach for America… ALWAYS!</a:t>
            </a:r>
          </a:p>
        </p:txBody>
      </p:sp>
      <p:pic>
        <p:nvPicPr>
          <p:cNvPr id="9" name="Picture 3"/>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228600" y="457200"/>
            <a:ext cx="1524000" cy="1276430"/>
          </a:xfrm>
          <a:prstGeom prst="rect">
            <a:avLst/>
          </a:prstGeom>
          <a:noFill/>
          <a:ln>
            <a:solidFill>
              <a:schemeClr val="accent1">
                <a:alpha val="0"/>
              </a:schemeClr>
            </a:solidFill>
          </a:ln>
          <a:effectLst>
            <a:reflection stA="1000" endPos="65000" dist="50800" dir="5400000" sy="-100000" algn="bl" rotWithShape="0"/>
          </a:effectLst>
        </p:spPr>
      </p:pic>
      <p:pic>
        <p:nvPicPr>
          <p:cNvPr id="10" name="Picture 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68000" y="457200"/>
            <a:ext cx="1047944" cy="1022129"/>
          </a:xfrm>
          <a:prstGeom prst="rect">
            <a:avLst/>
          </a:prstGeom>
        </p:spPr>
      </p:pic>
    </p:spTree>
    <p:extLst>
      <p:ext uri="{BB962C8B-B14F-4D97-AF65-F5344CB8AC3E}">
        <p14:creationId xmlns:p14="http://schemas.microsoft.com/office/powerpoint/2010/main" val="1902226172"/>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pn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1.pn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2.png"/><Relationship Id="rId7" Type="http://schemas.openxmlformats.org/officeDocument/2006/relationships/diagramColors" Target="../diagrams/colors5.xml"/><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TextBox 6"/>
          <p:cNvSpPr txBox="1"/>
          <p:nvPr/>
        </p:nvSpPr>
        <p:spPr>
          <a:xfrm>
            <a:off x="1524000" y="1170562"/>
            <a:ext cx="9144000" cy="830997"/>
          </a:xfrm>
          <a:prstGeom prst="rect">
            <a:avLst/>
          </a:prstGeom>
          <a:noFill/>
        </p:spPr>
        <p:txBody>
          <a:bodyPr wrap="square" rtlCol="0">
            <a:spAutoFit/>
          </a:bodyPr>
          <a:lstStyle/>
          <a:p>
            <a:pPr algn="ctr"/>
            <a:r>
              <a:rPr lang="en-US" sz="4800" b="1" dirty="0">
                <a:ln w="0"/>
                <a:solidFill>
                  <a:schemeClr val="accent1"/>
                </a:solidFill>
                <a:effectLst>
                  <a:outerShdw blurRad="38100" dist="25400" dir="5400000" algn="ctr" rotWithShape="0">
                    <a:srgbClr val="6E747A">
                      <a:alpha val="43000"/>
                    </a:srgbClr>
                  </a:outerShdw>
                </a:effectLst>
                <a:latin typeface="Berlin Sans FB Demi" panose="020E0802020502020306" pitchFamily="34" charset="0"/>
                <a:cs typeface="Arial" panose="020B0604020202020204" pitchFamily="34" charset="0"/>
              </a:rPr>
              <a:t>C-130 J &amp; H CHARACTERISTICS</a:t>
            </a:r>
          </a:p>
        </p:txBody>
      </p:sp>
    </p:spTree>
    <p:extLst>
      <p:ext uri="{BB962C8B-B14F-4D97-AF65-F5344CB8AC3E}">
        <p14:creationId xmlns:p14="http://schemas.microsoft.com/office/powerpoint/2010/main" val="351270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6825" y="2717808"/>
            <a:ext cx="9655719" cy="300825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531951" y="3797816"/>
            <a:ext cx="213855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FS 345 - 537</a:t>
            </a:r>
          </a:p>
        </p:txBody>
      </p:sp>
      <p:sp>
        <p:nvSpPr>
          <p:cNvPr id="11" name="TextBox 10"/>
          <p:cNvSpPr txBox="1"/>
          <p:nvPr/>
        </p:nvSpPr>
        <p:spPr>
          <a:xfrm>
            <a:off x="7067706" y="3797815"/>
            <a:ext cx="2243575"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FS 882 - 1017</a:t>
            </a:r>
          </a:p>
        </p:txBody>
      </p:sp>
      <p:cxnSp>
        <p:nvCxnSpPr>
          <p:cNvPr id="12" name="Elbow Connector 11"/>
          <p:cNvCxnSpPr>
            <a:stCxn id="7" idx="1"/>
          </p:cNvCxnSpPr>
          <p:nvPr/>
        </p:nvCxnSpPr>
        <p:spPr>
          <a:xfrm rot="10800000" flipV="1">
            <a:off x="2657475" y="2281361"/>
            <a:ext cx="597922" cy="1168067"/>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7" idx="3"/>
          </p:cNvCxnSpPr>
          <p:nvPr/>
        </p:nvCxnSpPr>
        <p:spPr>
          <a:xfrm>
            <a:off x="7886702" y="2281362"/>
            <a:ext cx="605585" cy="1168068"/>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55397" y="2019752"/>
            <a:ext cx="4631305" cy="523220"/>
          </a:xfrm>
          <a:prstGeom prst="rect">
            <a:avLst/>
          </a:prstGeom>
          <a:solidFill>
            <a:schemeClr val="accent5"/>
          </a:solidFill>
          <a:ln w="38100">
            <a:solidFill>
              <a:srgbClr val="92D050"/>
            </a:solidFill>
          </a:ln>
        </p:spPr>
        <p:txBody>
          <a:bodyPr wrap="square" rtlCol="0">
            <a:spAutoFit/>
          </a:bodyPr>
          <a:lstStyle/>
          <a:p>
            <a:pPr algn="ctr"/>
            <a:r>
              <a:rPr lang="en-US" sz="2800" dirty="0">
                <a:latin typeface="Arial" panose="020B0604020202020204" pitchFamily="34" charset="0"/>
                <a:cs typeface="Arial" panose="020B0604020202020204" pitchFamily="34" charset="0"/>
              </a:rPr>
              <a:t>6,000 </a:t>
            </a:r>
            <a:r>
              <a:rPr lang="en-US" sz="2800" dirty="0" err="1">
                <a:latin typeface="Arial" panose="020B0604020202020204" pitchFamily="34" charset="0"/>
                <a:cs typeface="Arial" panose="020B0604020202020204" pitchFamily="34" charset="0"/>
              </a:rPr>
              <a:t>lbs</a:t>
            </a:r>
            <a:r>
              <a:rPr lang="en-US" sz="2800" dirty="0">
                <a:latin typeface="Arial" panose="020B0604020202020204" pitchFamily="34" charset="0"/>
                <a:cs typeface="Arial" panose="020B0604020202020204" pitchFamily="34" charset="0"/>
              </a:rPr>
              <a:t> Max Axle Weight</a:t>
            </a:r>
          </a:p>
        </p:txBody>
      </p:sp>
      <p:sp>
        <p:nvSpPr>
          <p:cNvPr id="10" name="TextBox 9"/>
          <p:cNvSpPr txBox="1"/>
          <p:nvPr/>
        </p:nvSpPr>
        <p:spPr>
          <a:xfrm>
            <a:off x="1342441" y="334471"/>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TREADWAY </a:t>
            </a: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LIMITATIONS</a:t>
            </a:r>
          </a:p>
        </p:txBody>
      </p:sp>
      <p:sp>
        <p:nvSpPr>
          <p:cNvPr id="2" name="TextBox 1">
            <a:extLst>
              <a:ext uri="{FF2B5EF4-FFF2-40B4-BE49-F238E27FC236}">
                <a16:creationId xmlns:a16="http://schemas.microsoft.com/office/drawing/2014/main" id="{ACD10FD9-0F30-0978-4A98-FE422BFC8E80}"/>
              </a:ext>
            </a:extLst>
          </p:cNvPr>
          <p:cNvSpPr txBox="1"/>
          <p:nvPr/>
        </p:nvSpPr>
        <p:spPr>
          <a:xfrm rot="16200000" flipH="1">
            <a:off x="9935211"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238084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66825" y="2711330"/>
            <a:ext cx="9655720" cy="297679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650362" y="3769831"/>
            <a:ext cx="2243575"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FS 537 - 882</a:t>
            </a:r>
          </a:p>
        </p:txBody>
      </p:sp>
      <p:cxnSp>
        <p:nvCxnSpPr>
          <p:cNvPr id="18" name="Elbow Connector 17"/>
          <p:cNvCxnSpPr/>
          <p:nvPr/>
        </p:nvCxnSpPr>
        <p:spPr>
          <a:xfrm rot="16200000" flipH="1">
            <a:off x="4991987" y="2995732"/>
            <a:ext cx="1192941" cy="1492"/>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18476" y="1961515"/>
            <a:ext cx="4941455" cy="523220"/>
          </a:xfrm>
          <a:prstGeom prst="rect">
            <a:avLst/>
          </a:prstGeom>
          <a:solidFill>
            <a:schemeClr val="accent5"/>
          </a:solidFill>
          <a:ln w="38100">
            <a:solidFill>
              <a:srgbClr val="92D050"/>
            </a:solidFill>
          </a:ln>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US" sz="2800" dirty="0"/>
              <a:t>13,000 </a:t>
            </a:r>
            <a:r>
              <a:rPr lang="en-US" sz="2800" dirty="0" err="1"/>
              <a:t>lbs</a:t>
            </a:r>
            <a:r>
              <a:rPr lang="en-US" sz="2800" dirty="0"/>
              <a:t> Max Axle Weight</a:t>
            </a:r>
          </a:p>
        </p:txBody>
      </p:sp>
      <p:sp>
        <p:nvSpPr>
          <p:cNvPr id="8" name="TextBox 7"/>
          <p:cNvSpPr txBox="1"/>
          <p:nvPr/>
        </p:nvSpPr>
        <p:spPr>
          <a:xfrm>
            <a:off x="1342441" y="579932"/>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TREADWAY </a:t>
            </a: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LIMITATIONS</a:t>
            </a:r>
          </a:p>
        </p:txBody>
      </p:sp>
      <p:sp>
        <p:nvSpPr>
          <p:cNvPr id="2" name="TextBox 1">
            <a:extLst>
              <a:ext uri="{FF2B5EF4-FFF2-40B4-BE49-F238E27FC236}">
                <a16:creationId xmlns:a16="http://schemas.microsoft.com/office/drawing/2014/main" id="{E9C3FA4A-F038-0361-9037-23476EBFFFAA}"/>
              </a:ext>
            </a:extLst>
          </p:cNvPr>
          <p:cNvSpPr txBox="1"/>
          <p:nvPr/>
        </p:nvSpPr>
        <p:spPr>
          <a:xfrm rot="16200000" flipH="1">
            <a:off x="9907072"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43607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6824" y="3238500"/>
            <a:ext cx="9655721" cy="2971231"/>
          </a:xfrm>
          <a:prstGeom prst="rect">
            <a:avLst/>
          </a:prstGeom>
          <a:ln>
            <a:noFill/>
          </a:ln>
          <a:effectLst>
            <a:outerShdw blurRad="292100" dist="139700" dir="2700000" algn="tl" rotWithShape="0">
              <a:srgbClr val="333333">
                <a:alpha val="65000"/>
              </a:srgbClr>
            </a:outerShdw>
          </a:effectLst>
        </p:spPr>
      </p:pic>
      <p:cxnSp>
        <p:nvCxnSpPr>
          <p:cNvPr id="16" name="Elbow Connector 15"/>
          <p:cNvCxnSpPr/>
          <p:nvPr/>
        </p:nvCxnSpPr>
        <p:spPr>
          <a:xfrm>
            <a:off x="3143250" y="2400884"/>
            <a:ext cx="5689393" cy="2589654"/>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0" y="304800"/>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RAMP TREADWAY </a:t>
            </a: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LIMITATIONS</a:t>
            </a:r>
          </a:p>
        </p:txBody>
      </p:sp>
      <p:sp>
        <p:nvSpPr>
          <p:cNvPr id="12" name="TextBox 11"/>
          <p:cNvSpPr txBox="1"/>
          <p:nvPr/>
        </p:nvSpPr>
        <p:spPr>
          <a:xfrm>
            <a:off x="1623277" y="2170051"/>
            <a:ext cx="4471407" cy="461665"/>
          </a:xfrm>
          <a:prstGeom prst="rect">
            <a:avLst/>
          </a:prstGeom>
          <a:solidFill>
            <a:schemeClr val="accent5"/>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Axle only = 3,500 </a:t>
            </a:r>
            <a:r>
              <a:rPr lang="en-US" dirty="0" err="1"/>
              <a:t>lbs</a:t>
            </a:r>
            <a:r>
              <a:rPr lang="en-US" dirty="0"/>
              <a:t> max</a:t>
            </a:r>
          </a:p>
        </p:txBody>
      </p:sp>
      <p:sp>
        <p:nvSpPr>
          <p:cNvPr id="11" name="TextBox 10"/>
          <p:cNvSpPr txBox="1"/>
          <p:nvPr/>
        </p:nvSpPr>
        <p:spPr>
          <a:xfrm>
            <a:off x="7028873" y="4262450"/>
            <a:ext cx="36997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FS 1017 – 1141 (Ramp)</a:t>
            </a:r>
          </a:p>
        </p:txBody>
      </p:sp>
      <p:cxnSp>
        <p:nvCxnSpPr>
          <p:cNvPr id="15" name="Straight Arrow Connector 14"/>
          <p:cNvCxnSpPr/>
          <p:nvPr/>
        </p:nvCxnSpPr>
        <p:spPr>
          <a:xfrm>
            <a:off x="9882909" y="2789382"/>
            <a:ext cx="18473" cy="13392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419516" y="1771748"/>
            <a:ext cx="4280166" cy="1200329"/>
          </a:xfrm>
          <a:prstGeom prst="rect">
            <a:avLst/>
          </a:prstGeom>
          <a:solidFill>
            <a:schemeClr val="accent5"/>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Mixed cargo up to 5,000 </a:t>
            </a:r>
            <a:r>
              <a:rPr lang="en-US" dirty="0" err="1"/>
              <a:t>lbs</a:t>
            </a:r>
            <a:r>
              <a:rPr lang="en-US" dirty="0"/>
              <a:t> </a:t>
            </a:r>
          </a:p>
          <a:p>
            <a:r>
              <a:rPr lang="en-US" dirty="0"/>
              <a:t>(when axle(s) do not exceed </a:t>
            </a:r>
          </a:p>
          <a:p>
            <a:r>
              <a:rPr lang="en-US" dirty="0"/>
              <a:t>2,500 </a:t>
            </a:r>
            <a:r>
              <a:rPr lang="en-US" dirty="0" err="1"/>
              <a:t>lbs</a:t>
            </a:r>
            <a:r>
              <a:rPr lang="en-US" dirty="0"/>
              <a:t>)</a:t>
            </a:r>
          </a:p>
        </p:txBody>
      </p:sp>
      <p:sp>
        <p:nvSpPr>
          <p:cNvPr id="2" name="TextBox 1">
            <a:extLst>
              <a:ext uri="{FF2B5EF4-FFF2-40B4-BE49-F238E27FC236}">
                <a16:creationId xmlns:a16="http://schemas.microsoft.com/office/drawing/2014/main" id="{7B981D8E-FC8E-F6DB-77B7-6DBC90ED4D7D}"/>
              </a:ext>
            </a:extLst>
          </p:cNvPr>
          <p:cNvSpPr txBox="1"/>
          <p:nvPr/>
        </p:nvSpPr>
        <p:spPr>
          <a:xfrm rot="16200000" flipH="1">
            <a:off x="9941164" y="4546443"/>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4267468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66825" y="3252062"/>
            <a:ext cx="9655720" cy="297679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650362" y="4310563"/>
            <a:ext cx="2243575" cy="461665"/>
          </a:xfrm>
          <a:prstGeom prst="rect">
            <a:avLst/>
          </a:prstGeom>
          <a:noFill/>
        </p:spPr>
        <p:txBody>
          <a:bodyPr wrap="square" rtlCol="0">
            <a:spAutoFit/>
          </a:bodyPr>
          <a:lstStyle/>
          <a:p>
            <a:r>
              <a:rPr lang="en-US" sz="2400" b="1" dirty="0">
                <a:latin typeface="Franklin Gothic Medium" panose="020B0603020102020204" pitchFamily="34" charset="0"/>
              </a:rPr>
              <a:t>FS 345 - 1017</a:t>
            </a:r>
          </a:p>
        </p:txBody>
      </p:sp>
      <p:cxnSp>
        <p:nvCxnSpPr>
          <p:cNvPr id="21" name="Elbow Connector 20"/>
          <p:cNvCxnSpPr/>
          <p:nvPr/>
        </p:nvCxnSpPr>
        <p:spPr>
          <a:xfrm rot="16200000" flipH="1">
            <a:off x="4835300" y="3531824"/>
            <a:ext cx="1866324" cy="1491"/>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0" y="304800"/>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BETWEEN TREADWAY </a:t>
            </a: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LIMITATIONS</a:t>
            </a:r>
          </a:p>
        </p:txBody>
      </p:sp>
      <p:sp>
        <p:nvSpPr>
          <p:cNvPr id="16" name="TextBox 15"/>
          <p:cNvSpPr txBox="1"/>
          <p:nvPr/>
        </p:nvSpPr>
        <p:spPr>
          <a:xfrm>
            <a:off x="3804700" y="1877412"/>
            <a:ext cx="4579970" cy="830997"/>
          </a:xfrm>
          <a:prstGeom prst="rect">
            <a:avLst/>
          </a:prstGeom>
          <a:solidFill>
            <a:schemeClr val="accent5"/>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5,000 </a:t>
            </a:r>
            <a:r>
              <a:rPr lang="en-US" dirty="0" err="1"/>
              <a:t>lbs</a:t>
            </a:r>
            <a:r>
              <a:rPr lang="en-US" dirty="0"/>
              <a:t> Max Axle Weight</a:t>
            </a:r>
          </a:p>
          <a:p>
            <a:r>
              <a:rPr lang="en-US" dirty="0"/>
              <a:t>2,000 </a:t>
            </a:r>
            <a:r>
              <a:rPr lang="en-US" dirty="0" err="1"/>
              <a:t>lbs</a:t>
            </a:r>
            <a:r>
              <a:rPr lang="en-US" dirty="0"/>
              <a:t> Max Tongue Load</a:t>
            </a:r>
          </a:p>
        </p:txBody>
      </p:sp>
      <p:sp>
        <p:nvSpPr>
          <p:cNvPr id="2" name="TextBox 1">
            <a:extLst>
              <a:ext uri="{FF2B5EF4-FFF2-40B4-BE49-F238E27FC236}">
                <a16:creationId xmlns:a16="http://schemas.microsoft.com/office/drawing/2014/main" id="{1659E9F1-E06B-AFAA-3306-52A27B5766E7}"/>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36143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8140" y="3252062"/>
            <a:ext cx="9655720" cy="297679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7240873" y="3715374"/>
            <a:ext cx="3750688" cy="461665"/>
          </a:xfrm>
          <a:prstGeom prst="rect">
            <a:avLst/>
          </a:prstGeom>
          <a:noFill/>
        </p:spPr>
        <p:txBody>
          <a:bodyPr wrap="square" rtlCol="0">
            <a:spAutoFit/>
          </a:bodyPr>
          <a:lstStyle/>
          <a:p>
            <a:r>
              <a:rPr lang="en-US" sz="2400" b="1" dirty="0">
                <a:latin typeface="Franklin Gothic Medium" panose="020B0603020102020204" pitchFamily="34" charset="0"/>
              </a:rPr>
              <a:t>FS 1025 – 1141 (Ramp)</a:t>
            </a:r>
          </a:p>
        </p:txBody>
      </p:sp>
      <p:sp>
        <p:nvSpPr>
          <p:cNvPr id="16" name="TextBox 15"/>
          <p:cNvSpPr txBox="1"/>
          <p:nvPr/>
        </p:nvSpPr>
        <p:spPr>
          <a:xfrm>
            <a:off x="4178091" y="1903453"/>
            <a:ext cx="3807324" cy="830997"/>
          </a:xfrm>
          <a:prstGeom prst="rect">
            <a:avLst/>
          </a:prstGeom>
          <a:solidFill>
            <a:schemeClr val="accent5"/>
          </a:solidFill>
          <a:ln w="38100">
            <a:solidFill>
              <a:srgbClr val="92D050"/>
            </a:solidFill>
          </a:ln>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US" dirty="0"/>
              <a:t>1,200 </a:t>
            </a:r>
            <a:r>
              <a:rPr lang="en-US" dirty="0" err="1"/>
              <a:t>lbs</a:t>
            </a:r>
            <a:r>
              <a:rPr lang="en-US" dirty="0"/>
              <a:t> Max Axle Weight</a:t>
            </a:r>
          </a:p>
          <a:p>
            <a:r>
              <a:rPr lang="en-US" dirty="0"/>
              <a:t>450 </a:t>
            </a:r>
            <a:r>
              <a:rPr lang="en-US" dirty="0" err="1"/>
              <a:t>lbs</a:t>
            </a:r>
            <a:r>
              <a:rPr lang="en-US" dirty="0"/>
              <a:t> Max Tongue Load</a:t>
            </a:r>
          </a:p>
        </p:txBody>
      </p:sp>
      <p:cxnSp>
        <p:nvCxnSpPr>
          <p:cNvPr id="21" name="Elbow Connector 20"/>
          <p:cNvCxnSpPr>
            <a:stCxn id="16" idx="2"/>
          </p:cNvCxnSpPr>
          <p:nvPr/>
        </p:nvCxnSpPr>
        <p:spPr>
          <a:xfrm rot="16200000" flipH="1">
            <a:off x="6661775" y="2154428"/>
            <a:ext cx="1819077" cy="2979120"/>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0" y="304800"/>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BETWEEN TREADWAY </a:t>
            </a: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LIMITATIONS</a:t>
            </a:r>
          </a:p>
        </p:txBody>
      </p:sp>
      <p:sp>
        <p:nvSpPr>
          <p:cNvPr id="2" name="TextBox 1"/>
          <p:cNvSpPr txBox="1"/>
          <p:nvPr/>
        </p:nvSpPr>
        <p:spPr>
          <a:xfrm>
            <a:off x="11722444" y="6488668"/>
            <a:ext cx="776642" cy="369332"/>
          </a:xfrm>
          <a:prstGeom prst="rect">
            <a:avLst/>
          </a:prstGeom>
          <a:noFill/>
        </p:spPr>
        <p:txBody>
          <a:bodyPr wrap="square" rtlCol="0">
            <a:spAutoFit/>
          </a:bodyPr>
          <a:lstStyle/>
          <a:p>
            <a:r>
              <a:rPr lang="en-US" dirty="0"/>
              <a:t>P</a:t>
            </a:r>
          </a:p>
        </p:txBody>
      </p:sp>
      <p:sp>
        <p:nvSpPr>
          <p:cNvPr id="3" name="TextBox 2">
            <a:extLst>
              <a:ext uri="{FF2B5EF4-FFF2-40B4-BE49-F238E27FC236}">
                <a16:creationId xmlns:a16="http://schemas.microsoft.com/office/drawing/2014/main" id="{40258371-7BD1-353E-5FED-B0C53433AA58}"/>
              </a:ext>
            </a:extLst>
          </p:cNvPr>
          <p:cNvSpPr txBox="1"/>
          <p:nvPr/>
        </p:nvSpPr>
        <p:spPr>
          <a:xfrm rot="16200000" flipH="1">
            <a:off x="9941164"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202872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601820" y="2543477"/>
            <a:ext cx="91440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CONSIDERATIONS</a:t>
            </a:r>
          </a:p>
        </p:txBody>
      </p:sp>
      <p:sp>
        <p:nvSpPr>
          <p:cNvPr id="2" name="TextBox 1">
            <a:extLst>
              <a:ext uri="{FF2B5EF4-FFF2-40B4-BE49-F238E27FC236}">
                <a16:creationId xmlns:a16="http://schemas.microsoft.com/office/drawing/2014/main" id="{2E72E6E9-CB02-9BA3-CD06-84D3D9A51B0C}"/>
              </a:ext>
            </a:extLst>
          </p:cNvPr>
          <p:cNvSpPr txBox="1"/>
          <p:nvPr/>
        </p:nvSpPr>
        <p:spPr>
          <a:xfrm rot="16200000" flipH="1">
            <a:off x="9941164" y="4548679"/>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70064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6825" y="3195154"/>
            <a:ext cx="9655720" cy="281264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338366" y="1592904"/>
            <a:ext cx="9512638" cy="1384995"/>
          </a:xfrm>
          <a:prstGeom prst="rect">
            <a:avLst/>
          </a:prstGeom>
          <a:noFill/>
          <a:ln w="38100">
            <a:no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457200" indent="-457200" algn="l">
              <a:buFont typeface="Wingdings" panose="05000000000000000000" pitchFamily="2" charset="2"/>
              <a:buChar char="Ø"/>
            </a:pPr>
            <a:r>
              <a:rPr lang="en-US" sz="2800" dirty="0"/>
              <a:t>Any cargo above 76” up to 96” high must be placed 12” inboard from the edge of the usable surface of the pallet</a:t>
            </a:r>
          </a:p>
          <a:p>
            <a:pPr marL="457200" indent="-457200" algn="l">
              <a:buFont typeface="Wingdings" panose="05000000000000000000" pitchFamily="2" charset="2"/>
              <a:buChar char="Ø"/>
            </a:pPr>
            <a:r>
              <a:rPr lang="en-US" sz="2800" dirty="0"/>
              <a:t>Note: Contact your AMCU for cargo above 96”</a:t>
            </a:r>
          </a:p>
        </p:txBody>
      </p:sp>
      <p:sp>
        <p:nvSpPr>
          <p:cNvPr id="6" name="Rectangle 5"/>
          <p:cNvSpPr/>
          <p:nvPr/>
        </p:nvSpPr>
        <p:spPr>
          <a:xfrm>
            <a:off x="1962149" y="3900004"/>
            <a:ext cx="1038225" cy="1466849"/>
          </a:xfrm>
          <a:prstGeom prst="rect">
            <a:avLst/>
          </a:prstGeom>
          <a:solidFill>
            <a:schemeClr val="accent6">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Franklin Gothic Medium" panose="020B0603020102020204" pitchFamily="34" charset="0"/>
            </a:endParaRPr>
          </a:p>
        </p:txBody>
      </p:sp>
      <p:sp>
        <p:nvSpPr>
          <p:cNvPr id="12" name="Rectangle 11"/>
          <p:cNvSpPr/>
          <p:nvPr/>
        </p:nvSpPr>
        <p:spPr>
          <a:xfrm>
            <a:off x="3040520" y="4080979"/>
            <a:ext cx="1015376" cy="1094013"/>
          </a:xfrm>
          <a:prstGeom prst="rect">
            <a:avLst/>
          </a:prstGeom>
          <a:solidFill>
            <a:schemeClr val="accent6">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029095" y="4391743"/>
            <a:ext cx="1209114" cy="461665"/>
          </a:xfrm>
          <a:prstGeom prst="rect">
            <a:avLst/>
          </a:prstGeom>
          <a:noFill/>
        </p:spPr>
        <p:txBody>
          <a:bodyPr wrap="none" rtlCol="0">
            <a:spAutoFit/>
          </a:bodyPr>
          <a:lstStyle/>
          <a:p>
            <a:r>
              <a:rPr lang="en-US" sz="2400" b="1" dirty="0">
                <a:latin typeface="Franklin Gothic Medium" panose="020B0603020102020204" pitchFamily="34" charset="0"/>
              </a:rPr>
              <a:t>77”-96”</a:t>
            </a:r>
            <a:endParaRPr lang="en-US" sz="1600" b="1" dirty="0">
              <a:latin typeface="Franklin Gothic Medium" panose="020B0603020102020204" pitchFamily="34" charset="0"/>
            </a:endParaRPr>
          </a:p>
        </p:txBody>
      </p:sp>
      <p:sp>
        <p:nvSpPr>
          <p:cNvPr id="4" name="Rectangle 3"/>
          <p:cNvSpPr/>
          <p:nvPr/>
        </p:nvSpPr>
        <p:spPr>
          <a:xfrm>
            <a:off x="1962149" y="3830550"/>
            <a:ext cx="1038225" cy="307777"/>
          </a:xfrm>
          <a:prstGeom prst="rect">
            <a:avLst/>
          </a:prstGeom>
          <a:solidFill>
            <a:schemeClr val="bg1"/>
          </a:solidFill>
        </p:spPr>
        <p:txBody>
          <a:bodyPr wrap="square">
            <a:spAutoFit/>
          </a:bodyPr>
          <a:lstStyle/>
          <a:p>
            <a:r>
              <a:rPr lang="en-US" sz="1400" b="1" dirty="0">
                <a:solidFill>
                  <a:srgbClr val="FFC000"/>
                </a:solidFill>
                <a:latin typeface="Arial" panose="020B0604020202020204" pitchFamily="34" charset="0"/>
                <a:cs typeface="Arial" panose="020B0604020202020204" pitchFamily="34" charset="0"/>
              </a:rPr>
              <a:t>12” Inset</a:t>
            </a:r>
          </a:p>
        </p:txBody>
      </p:sp>
      <p:sp>
        <p:nvSpPr>
          <p:cNvPr id="14" name="Rectangle 13"/>
          <p:cNvSpPr/>
          <p:nvPr/>
        </p:nvSpPr>
        <p:spPr>
          <a:xfrm>
            <a:off x="3040520" y="3838096"/>
            <a:ext cx="1038225" cy="307777"/>
          </a:xfrm>
          <a:prstGeom prst="rect">
            <a:avLst/>
          </a:prstGeom>
          <a:solidFill>
            <a:schemeClr val="bg1"/>
          </a:solidFill>
        </p:spPr>
        <p:txBody>
          <a:bodyPr wrap="square">
            <a:spAutoFit/>
          </a:bodyPr>
          <a:lstStyle/>
          <a:p>
            <a:r>
              <a:rPr lang="en-US" sz="1400" b="1" dirty="0">
                <a:solidFill>
                  <a:srgbClr val="FFC000"/>
                </a:solidFill>
                <a:latin typeface="Arial" panose="020B0604020202020204" pitchFamily="34" charset="0"/>
                <a:cs typeface="Arial" panose="020B0604020202020204" pitchFamily="34" charset="0"/>
              </a:rPr>
              <a:t>12” Inset</a:t>
            </a:r>
          </a:p>
        </p:txBody>
      </p:sp>
      <p:sp>
        <p:nvSpPr>
          <p:cNvPr id="15" name="Rectangle 14"/>
          <p:cNvSpPr/>
          <p:nvPr/>
        </p:nvSpPr>
        <p:spPr>
          <a:xfrm>
            <a:off x="1973573" y="5038602"/>
            <a:ext cx="1038225" cy="307777"/>
          </a:xfrm>
          <a:prstGeom prst="rect">
            <a:avLst/>
          </a:prstGeom>
          <a:solidFill>
            <a:schemeClr val="bg1"/>
          </a:solidFill>
        </p:spPr>
        <p:txBody>
          <a:bodyPr wrap="square">
            <a:spAutoFit/>
          </a:bodyPr>
          <a:lstStyle/>
          <a:p>
            <a:r>
              <a:rPr lang="en-US" sz="1400" b="1" dirty="0">
                <a:solidFill>
                  <a:srgbClr val="FFC000"/>
                </a:solidFill>
                <a:latin typeface="Arial" panose="020B0604020202020204" pitchFamily="34" charset="0"/>
                <a:cs typeface="Arial" panose="020B0604020202020204" pitchFamily="34" charset="0"/>
              </a:rPr>
              <a:t>12” Inset</a:t>
            </a:r>
          </a:p>
        </p:txBody>
      </p:sp>
      <p:sp>
        <p:nvSpPr>
          <p:cNvPr id="16" name="Rectangle 15"/>
          <p:cNvSpPr/>
          <p:nvPr/>
        </p:nvSpPr>
        <p:spPr>
          <a:xfrm>
            <a:off x="3029095" y="5041371"/>
            <a:ext cx="1038225" cy="307777"/>
          </a:xfrm>
          <a:prstGeom prst="rect">
            <a:avLst/>
          </a:prstGeom>
          <a:solidFill>
            <a:schemeClr val="bg1"/>
          </a:solidFill>
        </p:spPr>
        <p:txBody>
          <a:bodyPr wrap="square">
            <a:spAutoFit/>
          </a:bodyPr>
          <a:lstStyle/>
          <a:p>
            <a:r>
              <a:rPr lang="en-US" sz="1400" b="1" dirty="0">
                <a:solidFill>
                  <a:srgbClr val="FFC000"/>
                </a:solidFill>
                <a:latin typeface="Arial" panose="020B0604020202020204" pitchFamily="34" charset="0"/>
                <a:cs typeface="Arial" panose="020B0604020202020204" pitchFamily="34" charset="0"/>
              </a:rPr>
              <a:t>12” Inset</a:t>
            </a:r>
          </a:p>
        </p:txBody>
      </p:sp>
      <p:sp>
        <p:nvSpPr>
          <p:cNvPr id="13" name="TextBox 12"/>
          <p:cNvSpPr txBox="1"/>
          <p:nvPr/>
        </p:nvSpPr>
        <p:spPr>
          <a:xfrm>
            <a:off x="1888128" y="4398429"/>
            <a:ext cx="1209114" cy="461665"/>
          </a:xfrm>
          <a:prstGeom prst="rect">
            <a:avLst/>
          </a:prstGeom>
          <a:noFill/>
        </p:spPr>
        <p:txBody>
          <a:bodyPr wrap="none" rtlCol="0">
            <a:spAutoFit/>
          </a:bodyPr>
          <a:lstStyle/>
          <a:p>
            <a:r>
              <a:rPr lang="en-US" sz="2400" b="1" dirty="0">
                <a:latin typeface="Franklin Gothic Medium" panose="020B0603020102020204" pitchFamily="34" charset="0"/>
              </a:rPr>
              <a:t>77”-96”</a:t>
            </a:r>
            <a:endParaRPr lang="en-US" sz="1600" b="1" dirty="0">
              <a:latin typeface="Franklin Gothic Medium" panose="020B0603020102020204" pitchFamily="34" charset="0"/>
            </a:endParaRPr>
          </a:p>
        </p:txBody>
      </p:sp>
      <p:sp>
        <p:nvSpPr>
          <p:cNvPr id="17" name="TextBox 16"/>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1 &amp; 2</a:t>
            </a:r>
          </a:p>
        </p:txBody>
      </p:sp>
      <p:sp>
        <p:nvSpPr>
          <p:cNvPr id="18" name="TextBox 17"/>
          <p:cNvSpPr txBox="1"/>
          <p:nvPr/>
        </p:nvSpPr>
        <p:spPr>
          <a:xfrm>
            <a:off x="4644095" y="4355676"/>
            <a:ext cx="2936281"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10,355 </a:t>
            </a:r>
            <a:r>
              <a:rPr lang="en-US" dirty="0" err="1"/>
              <a:t>lbs</a:t>
            </a:r>
            <a:r>
              <a:rPr lang="en-US" dirty="0"/>
              <a:t> Max </a:t>
            </a:r>
            <a:r>
              <a:rPr lang="en-US" dirty="0" err="1"/>
              <a:t>Wt</a:t>
            </a:r>
            <a:endParaRPr lang="en-US" dirty="0"/>
          </a:p>
        </p:txBody>
      </p:sp>
      <p:sp>
        <p:nvSpPr>
          <p:cNvPr id="5" name="TextBox 4">
            <a:extLst>
              <a:ext uri="{FF2B5EF4-FFF2-40B4-BE49-F238E27FC236}">
                <a16:creationId xmlns:a16="http://schemas.microsoft.com/office/drawing/2014/main" id="{09F02249-2B8A-67D1-B504-93F874DFDCD6}"/>
              </a:ext>
            </a:extLst>
          </p:cNvPr>
          <p:cNvSpPr txBox="1"/>
          <p:nvPr/>
        </p:nvSpPr>
        <p:spPr>
          <a:xfrm rot="16200000" flipH="1">
            <a:off x="9941164" y="453124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974436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74" y="1423228"/>
            <a:ext cx="8258743" cy="4922708"/>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cxnSp>
        <p:nvCxnSpPr>
          <p:cNvPr id="12" name="Straight Arrow Connector 11"/>
          <p:cNvCxnSpPr/>
          <p:nvPr/>
        </p:nvCxnSpPr>
        <p:spPr>
          <a:xfrm flipV="1">
            <a:off x="8153400" y="3933238"/>
            <a:ext cx="592000" cy="1486487"/>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790951" y="3286126"/>
            <a:ext cx="1000124" cy="2095206"/>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76140" y="5274798"/>
            <a:ext cx="5039719"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US" dirty="0"/>
              <a:t>Stowage rack in PP 1 &amp; 2</a:t>
            </a:r>
          </a:p>
        </p:txBody>
      </p:sp>
      <p:sp>
        <p:nvSpPr>
          <p:cNvPr id="10" name="TextBox 9"/>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1 &amp; 2</a:t>
            </a:r>
          </a:p>
        </p:txBody>
      </p:sp>
      <p:sp>
        <p:nvSpPr>
          <p:cNvPr id="2" name="TextBox 1">
            <a:extLst>
              <a:ext uri="{FF2B5EF4-FFF2-40B4-BE49-F238E27FC236}">
                <a16:creationId xmlns:a16="http://schemas.microsoft.com/office/drawing/2014/main" id="{71B37E3F-25FE-AD27-E9C7-BDA7B5CC2A81}"/>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776007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66825" y="2924175"/>
            <a:ext cx="9655720" cy="280035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247535" y="4034165"/>
            <a:ext cx="792816"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4" name="Rectangle 3"/>
          <p:cNvSpPr/>
          <p:nvPr/>
        </p:nvSpPr>
        <p:spPr>
          <a:xfrm>
            <a:off x="778213" y="6318420"/>
            <a:ext cx="10963072" cy="523220"/>
          </a:xfrm>
          <a:prstGeom prst="rect">
            <a:avLst/>
          </a:prstGeom>
        </p:spPr>
        <p:txBody>
          <a:bodyPr wrap="square">
            <a:spAutoFit/>
          </a:bodyPr>
          <a:lstStyle/>
          <a:p>
            <a:pPr lvl="0"/>
            <a:r>
              <a:rPr lang="en-US" sz="2800" dirty="0">
                <a:solidFill>
                  <a:srgbClr val="FFFFFF"/>
                </a:solidFill>
                <a:latin typeface="Arial" panose="020B0604020202020204" pitchFamily="34" charset="0"/>
                <a:cs typeface="Arial" panose="020B0604020202020204" pitchFamily="34" charset="0"/>
              </a:rPr>
              <a:t>Note: </a:t>
            </a:r>
            <a:r>
              <a:rPr lang="en-US" sz="2800" dirty="0">
                <a:latin typeface="Arial" panose="020B0604020202020204" pitchFamily="34" charset="0"/>
                <a:cs typeface="Arial" panose="020B0604020202020204" pitchFamily="34" charset="0"/>
              </a:rPr>
              <a:t>Contact AMLO or EAGLE or ADACG for cargo above 96”</a:t>
            </a:r>
          </a:p>
        </p:txBody>
      </p:sp>
      <p:sp>
        <p:nvSpPr>
          <p:cNvPr id="10" name="TextBox 9"/>
          <p:cNvSpPr txBox="1"/>
          <p:nvPr/>
        </p:nvSpPr>
        <p:spPr>
          <a:xfrm>
            <a:off x="7393315" y="4031351"/>
            <a:ext cx="792816"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7" name="TextBox 6"/>
          <p:cNvSpPr txBox="1"/>
          <p:nvPr/>
        </p:nvSpPr>
        <p:spPr>
          <a:xfrm>
            <a:off x="4247535" y="1570168"/>
            <a:ext cx="2936281" cy="461665"/>
          </a:xfrm>
          <a:prstGeom prst="rect">
            <a:avLst/>
          </a:prstGeom>
          <a:solidFill>
            <a:schemeClr val="accent5"/>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10,355 </a:t>
            </a:r>
            <a:r>
              <a:rPr lang="en-US" dirty="0" err="1"/>
              <a:t>lbs</a:t>
            </a:r>
            <a:r>
              <a:rPr lang="en-US" dirty="0"/>
              <a:t> Max </a:t>
            </a:r>
            <a:r>
              <a:rPr lang="en-US" dirty="0" err="1"/>
              <a:t>Wt</a:t>
            </a:r>
            <a:endParaRPr lang="en-US" dirty="0"/>
          </a:p>
        </p:txBody>
      </p:sp>
      <p:sp>
        <p:nvSpPr>
          <p:cNvPr id="8" name="TextBox 7"/>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3 &amp; 6</a:t>
            </a:r>
          </a:p>
        </p:txBody>
      </p:sp>
      <p:sp>
        <p:nvSpPr>
          <p:cNvPr id="5" name="TextBox 4">
            <a:extLst>
              <a:ext uri="{FF2B5EF4-FFF2-40B4-BE49-F238E27FC236}">
                <a16:creationId xmlns:a16="http://schemas.microsoft.com/office/drawing/2014/main" id="{975D2BA5-F3C3-DEA4-E111-C185590EDB24}"/>
              </a:ext>
            </a:extLst>
          </p:cNvPr>
          <p:cNvSpPr txBox="1"/>
          <p:nvPr/>
        </p:nvSpPr>
        <p:spPr>
          <a:xfrm rot="16200000" flipH="1">
            <a:off x="994239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2832504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66826" y="2865203"/>
            <a:ext cx="9655719" cy="2809874"/>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373096" y="4096079"/>
            <a:ext cx="792174"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8" name="Rectangle 7"/>
          <p:cNvSpPr/>
          <p:nvPr/>
        </p:nvSpPr>
        <p:spPr>
          <a:xfrm>
            <a:off x="5131559" y="4851291"/>
            <a:ext cx="2074460" cy="2571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latin typeface="Franklin Gothic Medium" panose="020B0603020102020204" pitchFamily="34" charset="0"/>
              </a:rPr>
              <a:t>6” Inset</a:t>
            </a:r>
          </a:p>
        </p:txBody>
      </p:sp>
      <p:sp>
        <p:nvSpPr>
          <p:cNvPr id="4" name="Rectangle 3"/>
          <p:cNvSpPr/>
          <p:nvPr/>
        </p:nvSpPr>
        <p:spPr>
          <a:xfrm>
            <a:off x="0" y="5907111"/>
            <a:ext cx="12192000" cy="707886"/>
          </a:xfrm>
          <a:prstGeom prst="rect">
            <a:avLst/>
          </a:prstGeom>
        </p:spPr>
        <p:txBody>
          <a:bodyPr wrap="square">
            <a:spAutoFit/>
          </a:bodyPr>
          <a:lstStyle/>
          <a:p>
            <a:pPr marL="285750" indent="-285750">
              <a:buFont typeface="Wingdings" panose="05000000000000000000" pitchFamily="2" charset="2"/>
              <a:buChar char="Ø"/>
            </a:pPr>
            <a:r>
              <a:rPr lang="en-US" sz="2000" dirty="0">
                <a:latin typeface="Arial" panose="020B0604020202020204" pitchFamily="34" charset="0"/>
                <a:cs typeface="Arial" panose="020B0604020202020204" pitchFamily="34" charset="0"/>
              </a:rPr>
              <a:t> Cargo must be stacked at least 6 inches in from the edge of the usable surface on one 88-inch side. </a:t>
            </a:r>
          </a:p>
          <a:p>
            <a:pPr marL="285750" indent="-285750">
              <a:buFont typeface="Wingdings" panose="05000000000000000000" pitchFamily="2" charset="2"/>
              <a:buChar char="Ø"/>
            </a:pPr>
            <a:r>
              <a:rPr lang="en-US" sz="2000" dirty="0">
                <a:latin typeface="Arial" panose="020B0604020202020204" pitchFamily="34" charset="0"/>
                <a:cs typeface="Arial" panose="020B0604020202020204" pitchFamily="34" charset="0"/>
              </a:rPr>
              <a:t> Note: Contact your AMCU for cargo above 96”</a:t>
            </a:r>
          </a:p>
        </p:txBody>
      </p:sp>
      <p:sp>
        <p:nvSpPr>
          <p:cNvPr id="13" name="TextBox 12"/>
          <p:cNvSpPr txBox="1"/>
          <p:nvPr/>
        </p:nvSpPr>
        <p:spPr>
          <a:xfrm>
            <a:off x="5299816" y="4096079"/>
            <a:ext cx="792174"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9" name="TextBox 8"/>
          <p:cNvSpPr txBox="1"/>
          <p:nvPr/>
        </p:nvSpPr>
        <p:spPr>
          <a:xfrm>
            <a:off x="1828122" y="4128289"/>
            <a:ext cx="2936281"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10,355 </a:t>
            </a:r>
            <a:r>
              <a:rPr lang="en-US" dirty="0" err="1"/>
              <a:t>lbs</a:t>
            </a:r>
            <a:r>
              <a:rPr lang="en-US" dirty="0"/>
              <a:t> Max </a:t>
            </a:r>
            <a:r>
              <a:rPr lang="en-US" dirty="0" err="1"/>
              <a:t>Wt</a:t>
            </a:r>
            <a:endParaRPr lang="en-US" dirty="0"/>
          </a:p>
        </p:txBody>
      </p:sp>
      <p:sp>
        <p:nvSpPr>
          <p:cNvPr id="10" name="TextBox 9"/>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4 &amp; 5</a:t>
            </a:r>
          </a:p>
        </p:txBody>
      </p:sp>
      <p:sp>
        <p:nvSpPr>
          <p:cNvPr id="2" name="TextBox 1">
            <a:extLst>
              <a:ext uri="{FF2B5EF4-FFF2-40B4-BE49-F238E27FC236}">
                <a16:creationId xmlns:a16="http://schemas.microsoft.com/office/drawing/2014/main" id="{05675187-42B7-4BD1-3B88-16968960C0D3}"/>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13098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2573190487"/>
              </p:ext>
            </p:extLst>
          </p:nvPr>
        </p:nvGraphicFramePr>
        <p:xfrm>
          <a:off x="2290242" y="2071990"/>
          <a:ext cx="7573605" cy="3335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10767" y="372896"/>
            <a:ext cx="5197812"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OVERVIEW</a:t>
            </a:r>
          </a:p>
        </p:txBody>
      </p:sp>
      <p:sp>
        <p:nvSpPr>
          <p:cNvPr id="5" name="TextBox 4">
            <a:extLst>
              <a:ext uri="{FF2B5EF4-FFF2-40B4-BE49-F238E27FC236}">
                <a16:creationId xmlns:a16="http://schemas.microsoft.com/office/drawing/2014/main" id="{5561F58C-4946-2F3F-5E6D-E961FFFE6175}"/>
              </a:ext>
            </a:extLst>
          </p:cNvPr>
          <p:cNvSpPr txBox="1"/>
          <p:nvPr/>
        </p:nvSpPr>
        <p:spPr>
          <a:xfrm rot="16200000" flipH="1">
            <a:off x="9941164"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56813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049" y="1548713"/>
            <a:ext cx="7980108" cy="467835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4" name="TextBox 3"/>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4 &amp; 5</a:t>
            </a:r>
          </a:p>
        </p:txBody>
      </p:sp>
      <p:sp>
        <p:nvSpPr>
          <p:cNvPr id="3" name="TextBox 2">
            <a:extLst>
              <a:ext uri="{FF2B5EF4-FFF2-40B4-BE49-F238E27FC236}">
                <a16:creationId xmlns:a16="http://schemas.microsoft.com/office/drawing/2014/main" id="{B9D309B4-91CB-99FC-43DB-C4C3FA92740B}"/>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2714368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593387" y="2129545"/>
            <a:ext cx="10894979" cy="3943137"/>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8737634" y="3873868"/>
            <a:ext cx="795889"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9" name="TextBox 8"/>
          <p:cNvSpPr txBox="1"/>
          <p:nvPr/>
        </p:nvSpPr>
        <p:spPr>
          <a:xfrm>
            <a:off x="5314650" y="3870280"/>
            <a:ext cx="2936281"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8,500 </a:t>
            </a:r>
            <a:r>
              <a:rPr lang="en-US" dirty="0" err="1"/>
              <a:t>lbs</a:t>
            </a:r>
            <a:r>
              <a:rPr lang="en-US" dirty="0"/>
              <a:t> Max </a:t>
            </a:r>
            <a:r>
              <a:rPr lang="en-US" dirty="0" err="1"/>
              <a:t>Wt</a:t>
            </a:r>
            <a:endParaRPr lang="en-US" dirty="0"/>
          </a:p>
        </p:txBody>
      </p:sp>
      <p:sp>
        <p:nvSpPr>
          <p:cNvPr id="6" name="TextBox 5"/>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 7</a:t>
            </a:r>
          </a:p>
        </p:txBody>
      </p:sp>
      <p:sp>
        <p:nvSpPr>
          <p:cNvPr id="4" name="TextBox 3">
            <a:extLst>
              <a:ext uri="{FF2B5EF4-FFF2-40B4-BE49-F238E27FC236}">
                <a16:creationId xmlns:a16="http://schemas.microsoft.com/office/drawing/2014/main" id="{8412E0EC-6F98-5EED-76C1-9FF4EA1FB429}"/>
              </a:ext>
            </a:extLst>
          </p:cNvPr>
          <p:cNvSpPr txBox="1"/>
          <p:nvPr/>
        </p:nvSpPr>
        <p:spPr>
          <a:xfrm rot="16200000" flipH="1">
            <a:off x="9945416"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69273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1267968" y="3295804"/>
            <a:ext cx="9656064" cy="281842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9486197" y="3879941"/>
            <a:ext cx="1020987" cy="314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Franklin Gothic Medium" panose="020B0603020102020204" pitchFamily="34" charset="0"/>
            </a:endParaRPr>
          </a:p>
        </p:txBody>
      </p:sp>
      <p:sp>
        <p:nvSpPr>
          <p:cNvPr id="8" name="TextBox 7"/>
          <p:cNvSpPr txBox="1"/>
          <p:nvPr/>
        </p:nvSpPr>
        <p:spPr>
          <a:xfrm>
            <a:off x="9486197" y="3836961"/>
            <a:ext cx="1051891" cy="338554"/>
          </a:xfrm>
          <a:prstGeom prst="rect">
            <a:avLst/>
          </a:prstGeom>
          <a:noFill/>
        </p:spPr>
        <p:txBody>
          <a:bodyPr wrap="none" rtlCol="0">
            <a:spAutoFit/>
          </a:bodyPr>
          <a:lstStyle/>
          <a:p>
            <a:r>
              <a:rPr lang="en-US" sz="1600" b="1" dirty="0">
                <a:solidFill>
                  <a:srgbClr val="FFC000"/>
                </a:solidFill>
                <a:latin typeface="Arial" panose="020B0604020202020204" pitchFamily="34" charset="0"/>
                <a:cs typeface="Arial" panose="020B0604020202020204" pitchFamily="34" charset="0"/>
              </a:rPr>
              <a:t>20” Inset</a:t>
            </a:r>
          </a:p>
        </p:txBody>
      </p:sp>
      <p:sp>
        <p:nvSpPr>
          <p:cNvPr id="9" name="TextBox 8"/>
          <p:cNvSpPr txBox="1"/>
          <p:nvPr/>
        </p:nvSpPr>
        <p:spPr>
          <a:xfrm>
            <a:off x="9629762" y="4446171"/>
            <a:ext cx="733855" cy="523220"/>
          </a:xfrm>
          <a:prstGeom prst="rect">
            <a:avLst/>
          </a:prstGeom>
          <a:noFill/>
        </p:spPr>
        <p:txBody>
          <a:bodyPr wrap="none" rtlCol="0">
            <a:spAutoFit/>
          </a:bodyPr>
          <a:lstStyle/>
          <a:p>
            <a:r>
              <a:rPr lang="en-US" sz="2800" b="1" dirty="0">
                <a:latin typeface="Franklin Gothic Medium" panose="020B0603020102020204" pitchFamily="34" charset="0"/>
              </a:rPr>
              <a:t>77”</a:t>
            </a:r>
            <a:endParaRPr lang="en-US" b="1" dirty="0">
              <a:latin typeface="Franklin Gothic Medium" panose="020B0603020102020204" pitchFamily="34" charset="0"/>
            </a:endParaRPr>
          </a:p>
        </p:txBody>
      </p:sp>
      <p:sp>
        <p:nvSpPr>
          <p:cNvPr id="11" name="TextBox 10"/>
          <p:cNvSpPr txBox="1"/>
          <p:nvPr/>
        </p:nvSpPr>
        <p:spPr>
          <a:xfrm>
            <a:off x="1616895" y="1507914"/>
            <a:ext cx="8958208" cy="954107"/>
          </a:xfrm>
          <a:prstGeom prst="rect">
            <a:avLst/>
          </a:prstGeom>
          <a:noFill/>
          <a:ln w="38100">
            <a:no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457200" indent="-457200" algn="l">
              <a:buFont typeface="Wingdings" panose="05000000000000000000" pitchFamily="2" charset="2"/>
              <a:buChar char="Ø"/>
            </a:pPr>
            <a:r>
              <a:rPr lang="en-US" sz="2800" dirty="0"/>
              <a:t>Cargo must be stacked at least 20 inches in from the edge of the usable surface on one 88-inch side.</a:t>
            </a:r>
          </a:p>
        </p:txBody>
      </p:sp>
      <p:sp>
        <p:nvSpPr>
          <p:cNvPr id="13" name="TextBox 12"/>
          <p:cNvSpPr txBox="1"/>
          <p:nvPr/>
        </p:nvSpPr>
        <p:spPr>
          <a:xfrm>
            <a:off x="5513298" y="4474183"/>
            <a:ext cx="2936281"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5,000 </a:t>
            </a:r>
            <a:r>
              <a:rPr lang="en-US" dirty="0" err="1"/>
              <a:t>lbs</a:t>
            </a:r>
            <a:r>
              <a:rPr lang="en-US" dirty="0"/>
              <a:t> Max </a:t>
            </a:r>
            <a:r>
              <a:rPr lang="en-US" dirty="0" err="1"/>
              <a:t>Wt</a:t>
            </a:r>
            <a:endParaRPr lang="en-US" dirty="0"/>
          </a:p>
        </p:txBody>
      </p:sp>
      <p:sp>
        <p:nvSpPr>
          <p:cNvPr id="14" name="TextBox 13"/>
          <p:cNvSpPr txBox="1"/>
          <p:nvPr/>
        </p:nvSpPr>
        <p:spPr>
          <a:xfrm>
            <a:off x="162128" y="306193"/>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8</a:t>
            </a:r>
          </a:p>
        </p:txBody>
      </p:sp>
      <p:sp>
        <p:nvSpPr>
          <p:cNvPr id="10" name="TextBox 9"/>
          <p:cNvSpPr txBox="1"/>
          <p:nvPr/>
        </p:nvSpPr>
        <p:spPr>
          <a:xfrm>
            <a:off x="11722444" y="6488668"/>
            <a:ext cx="776642" cy="369332"/>
          </a:xfrm>
          <a:prstGeom prst="rect">
            <a:avLst/>
          </a:prstGeom>
          <a:noFill/>
        </p:spPr>
        <p:txBody>
          <a:bodyPr wrap="square" rtlCol="0">
            <a:spAutoFit/>
          </a:bodyPr>
          <a:lstStyle/>
          <a:p>
            <a:r>
              <a:rPr lang="en-US" dirty="0"/>
              <a:t>P</a:t>
            </a:r>
          </a:p>
        </p:txBody>
      </p:sp>
      <p:sp>
        <p:nvSpPr>
          <p:cNvPr id="2" name="TextBox 1">
            <a:extLst>
              <a:ext uri="{FF2B5EF4-FFF2-40B4-BE49-F238E27FC236}">
                <a16:creationId xmlns:a16="http://schemas.microsoft.com/office/drawing/2014/main" id="{74A482C7-CD7D-36BD-9F76-11AF92406A6D}"/>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76972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24000" y="2602069"/>
            <a:ext cx="91440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PASSENGER CONSIDERATIONS</a:t>
            </a:r>
          </a:p>
        </p:txBody>
      </p:sp>
      <p:sp>
        <p:nvSpPr>
          <p:cNvPr id="2" name="TextBox 1">
            <a:extLst>
              <a:ext uri="{FF2B5EF4-FFF2-40B4-BE49-F238E27FC236}">
                <a16:creationId xmlns:a16="http://schemas.microsoft.com/office/drawing/2014/main" id="{BFCD10BD-C2BE-9ED6-CBB0-447314BB915D}"/>
              </a:ext>
            </a:extLst>
          </p:cNvPr>
          <p:cNvSpPr txBox="1"/>
          <p:nvPr/>
        </p:nvSpPr>
        <p:spPr>
          <a:xfrm rot="16200000" flipH="1">
            <a:off x="9941164" y="4538170"/>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583910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083128679"/>
              </p:ext>
            </p:extLst>
          </p:nvPr>
        </p:nvGraphicFramePr>
        <p:xfrm>
          <a:off x="1715043" y="1311442"/>
          <a:ext cx="8759283" cy="2217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stretch>
            <a:fillRect/>
          </a:stretch>
        </p:blipFill>
        <p:spPr>
          <a:xfrm>
            <a:off x="1266825" y="3600450"/>
            <a:ext cx="9655721" cy="236038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929987" y="5960835"/>
            <a:ext cx="5396285" cy="369332"/>
          </a:xfrm>
          <a:prstGeom prst="rect">
            <a:avLst/>
          </a:prstGeom>
          <a:solidFill>
            <a:schemeClr val="bg1">
              <a:lumMod val="65000"/>
              <a:lumOff val="35000"/>
            </a:schemeClr>
          </a:solidFill>
          <a:ln w="38100" cap="sq" cmpd="sng">
            <a:solidFill>
              <a:srgbClr val="92D050"/>
            </a:solidFill>
            <a:miter lim="800000"/>
          </a:ln>
          <a:effectLst>
            <a:outerShdw blurRad="127000" dist="1270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SEATS 1L &amp; 2L AUTOMATICALLY ACCOUNTED FOR</a:t>
            </a:r>
          </a:p>
        </p:txBody>
      </p:sp>
      <p:sp>
        <p:nvSpPr>
          <p:cNvPr id="6" name="TextBox 5"/>
          <p:cNvSpPr txBox="1"/>
          <p:nvPr/>
        </p:nvSpPr>
        <p:spPr>
          <a:xfrm>
            <a:off x="-348269" y="309181"/>
            <a:ext cx="6442953"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SIDEWALL SEATS</a:t>
            </a:r>
          </a:p>
        </p:txBody>
      </p:sp>
      <p:sp>
        <p:nvSpPr>
          <p:cNvPr id="2" name="TextBox 1">
            <a:extLst>
              <a:ext uri="{FF2B5EF4-FFF2-40B4-BE49-F238E27FC236}">
                <a16:creationId xmlns:a16="http://schemas.microsoft.com/office/drawing/2014/main" id="{281952F2-18DB-3A73-8CFF-56ACF19AECC8}"/>
              </a:ext>
            </a:extLst>
          </p:cNvPr>
          <p:cNvSpPr txBox="1"/>
          <p:nvPr/>
        </p:nvSpPr>
        <p:spPr>
          <a:xfrm rot="16200000" flipH="1">
            <a:off x="9941164" y="4538169"/>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97228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6825" y="4122888"/>
            <a:ext cx="9655720" cy="2273447"/>
          </a:xfrm>
          <a:prstGeom prst="rect">
            <a:avLst/>
          </a:prstGeom>
          <a:ln>
            <a:noFill/>
          </a:ln>
          <a:effectLst>
            <a:outerShdw blurRad="292100" dist="139700" dir="2700000" algn="tl" rotWithShape="0">
              <a:srgbClr val="333333">
                <a:alpha val="65000"/>
              </a:srgbClr>
            </a:outerShdw>
          </a:effectLst>
        </p:spPr>
      </p:pic>
      <p:graphicFrame>
        <p:nvGraphicFramePr>
          <p:cNvPr id="17" name="Diagram 16"/>
          <p:cNvGraphicFramePr/>
          <p:nvPr>
            <p:extLst>
              <p:ext uri="{D42A27DB-BD31-4B8C-83A1-F6EECF244321}">
                <p14:modId xmlns:p14="http://schemas.microsoft.com/office/powerpoint/2010/main" val="4030929151"/>
              </p:ext>
            </p:extLst>
          </p:nvPr>
        </p:nvGraphicFramePr>
        <p:xfrm>
          <a:off x="1266825" y="709864"/>
          <a:ext cx="9441034" cy="33022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2358750" y="1607755"/>
            <a:ext cx="8080674"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Total seats (66 Optionally installed centerline seats)</a:t>
            </a:r>
          </a:p>
        </p:txBody>
      </p:sp>
      <p:sp>
        <p:nvSpPr>
          <p:cNvPr id="13" name="TextBox 12"/>
          <p:cNvSpPr txBox="1"/>
          <p:nvPr/>
        </p:nvSpPr>
        <p:spPr>
          <a:xfrm>
            <a:off x="4425585" y="3476911"/>
            <a:ext cx="7446269" cy="461665"/>
          </a:xfrm>
          <a:prstGeom prst="rect">
            <a:avLst/>
          </a:prstGeom>
          <a:noFill/>
        </p:spPr>
        <p:txBody>
          <a:bodyPr wrap="none" rtlCol="0">
            <a:spAutoFit/>
          </a:bodyPr>
          <a:lstStyle/>
          <a:p>
            <a:pPr marL="457200"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Max personnel for prolonged over-water flight </a:t>
            </a:r>
          </a:p>
        </p:txBody>
      </p:sp>
      <p:sp>
        <p:nvSpPr>
          <p:cNvPr id="21" name="Rectangle 20"/>
          <p:cNvSpPr/>
          <p:nvPr/>
        </p:nvSpPr>
        <p:spPr>
          <a:xfrm>
            <a:off x="1503946" y="4680284"/>
            <a:ext cx="7880685" cy="828210"/>
          </a:xfrm>
          <a:prstGeom prst="rect">
            <a:avLst/>
          </a:prstGeom>
          <a:noFill/>
          <a:ln w="82550">
            <a:solidFill>
              <a:srgbClr val="E95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Elbow Connector 35"/>
          <p:cNvCxnSpPr>
            <a:stCxn id="9" idx="3"/>
          </p:cNvCxnSpPr>
          <p:nvPr/>
        </p:nvCxnSpPr>
        <p:spPr>
          <a:xfrm flipH="1">
            <a:off x="9504218" y="1838588"/>
            <a:ext cx="935206" cy="3324539"/>
          </a:xfrm>
          <a:prstGeom prst="bentConnector4">
            <a:avLst>
              <a:gd name="adj1" fmla="val -150861"/>
              <a:gd name="adj2" fmla="val 99869"/>
            </a:avLst>
          </a:prstGeom>
          <a:ln w="1143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300559"/>
            <a:ext cx="5655944"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CENTERLINE SEATS</a:t>
            </a:r>
          </a:p>
        </p:txBody>
      </p:sp>
      <p:sp>
        <p:nvSpPr>
          <p:cNvPr id="3" name="TextBox 2">
            <a:extLst>
              <a:ext uri="{FF2B5EF4-FFF2-40B4-BE49-F238E27FC236}">
                <a16:creationId xmlns:a16="http://schemas.microsoft.com/office/drawing/2014/main" id="{68AECE40-13D3-10D2-9C9E-E9F929887BAE}"/>
              </a:ext>
            </a:extLst>
          </p:cNvPr>
          <p:cNvSpPr txBox="1"/>
          <p:nvPr/>
        </p:nvSpPr>
        <p:spPr>
          <a:xfrm rot="16200000" flipH="1">
            <a:off x="9974961"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262582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266825" y="3117246"/>
            <a:ext cx="9655720" cy="2527981"/>
          </a:xfrm>
          <a:prstGeom prst="rect">
            <a:avLst/>
          </a:prstGeom>
          <a:ln w="31750">
            <a:solidFill>
              <a:srgbClr val="FF0000"/>
            </a:solidFill>
          </a:ln>
        </p:spPr>
      </p:pic>
      <p:sp>
        <p:nvSpPr>
          <p:cNvPr id="9" name="TextBox 8"/>
          <p:cNvSpPr txBox="1"/>
          <p:nvPr/>
        </p:nvSpPr>
        <p:spPr>
          <a:xfrm>
            <a:off x="1684421" y="3927107"/>
            <a:ext cx="943276" cy="523220"/>
          </a:xfrm>
          <a:prstGeom prst="rect">
            <a:avLst/>
          </a:prstGeom>
          <a:solidFill>
            <a:srgbClr val="CC3300"/>
          </a:solidFill>
        </p:spPr>
        <p:txBody>
          <a:bodyPr wrap="square" rtlCol="0">
            <a:spAutoFit/>
          </a:bodyPr>
          <a:lstStyle/>
          <a:p>
            <a:r>
              <a:rPr lang="en-US" sz="2800" b="1" dirty="0">
                <a:latin typeface="Franklin Gothic Medium" panose="020B0603020102020204" pitchFamily="34" charset="0"/>
              </a:rPr>
              <a:t>≤76”</a:t>
            </a:r>
            <a:endParaRPr lang="en-US" b="1" dirty="0">
              <a:latin typeface="Franklin Gothic Medium" panose="020B0603020102020204" pitchFamily="34" charset="0"/>
            </a:endParaRPr>
          </a:p>
        </p:txBody>
      </p:sp>
      <p:cxnSp>
        <p:nvCxnSpPr>
          <p:cNvPr id="16" name="Straight Arrow Connector 15"/>
          <p:cNvCxnSpPr/>
          <p:nvPr/>
        </p:nvCxnSpPr>
        <p:spPr>
          <a:xfrm flipV="1">
            <a:off x="2156059" y="3513221"/>
            <a:ext cx="0" cy="413886"/>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p:cNvCxnSpPr>
          <p:nvPr/>
        </p:nvCxnSpPr>
        <p:spPr>
          <a:xfrm>
            <a:off x="2156059" y="4450327"/>
            <a:ext cx="0" cy="41864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84451" y="3776991"/>
            <a:ext cx="1662935" cy="523220"/>
          </a:xfrm>
          <a:prstGeom prst="rect">
            <a:avLst/>
          </a:prstGeom>
          <a:solidFill>
            <a:srgbClr val="CC3300"/>
          </a:solidFill>
        </p:spPr>
        <p:txBody>
          <a:bodyPr wrap="square" rtlCol="0">
            <a:spAutoFit/>
          </a:bodyPr>
          <a:lstStyle/>
          <a:p>
            <a:pPr algn="ctr"/>
            <a:r>
              <a:rPr lang="en-US" sz="2800" b="1" dirty="0">
                <a:latin typeface="Franklin Gothic Medium" panose="020B0603020102020204" pitchFamily="34" charset="0"/>
              </a:rPr>
              <a:t>77”- 96”</a:t>
            </a:r>
            <a:endParaRPr lang="en-US" b="1" dirty="0">
              <a:latin typeface="Franklin Gothic Medium" panose="020B0603020102020204" pitchFamily="34" charset="0"/>
            </a:endParaRPr>
          </a:p>
        </p:txBody>
      </p:sp>
      <p:cxnSp>
        <p:nvCxnSpPr>
          <p:cNvPr id="28" name="Straight Arrow Connector 27"/>
          <p:cNvCxnSpPr/>
          <p:nvPr/>
        </p:nvCxnSpPr>
        <p:spPr>
          <a:xfrm flipH="1">
            <a:off x="4115917" y="4359886"/>
            <a:ext cx="1" cy="499673"/>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115917" y="3426377"/>
            <a:ext cx="8022" cy="29378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805191" y="3121267"/>
            <a:ext cx="2560316" cy="400110"/>
          </a:xfrm>
          <a:prstGeom prst="rect">
            <a:avLst/>
          </a:prstGeom>
          <a:noFill/>
        </p:spPr>
        <p:txBody>
          <a:bodyPr wrap="none" rtlCol="0">
            <a:spAutoFit/>
          </a:bodyPr>
          <a:lstStyle/>
          <a:p>
            <a:r>
              <a:rPr lang="en-US" sz="2000" b="1" dirty="0">
                <a:solidFill>
                  <a:srgbClr val="FF0000"/>
                </a:solidFill>
                <a:latin typeface="Aharoni" panose="02010803020104030203" pitchFamily="2" charset="-79"/>
                <a:cs typeface="Aharoni" panose="02010803020104030203" pitchFamily="2" charset="-79"/>
              </a:rPr>
              <a:t>XXXXXXXXXXXXX</a:t>
            </a:r>
          </a:p>
        </p:txBody>
      </p:sp>
      <p:sp>
        <p:nvSpPr>
          <p:cNvPr id="33" name="TextBox 32"/>
          <p:cNvSpPr txBox="1"/>
          <p:nvPr/>
        </p:nvSpPr>
        <p:spPr>
          <a:xfrm>
            <a:off x="6899996" y="3171643"/>
            <a:ext cx="2560316" cy="400110"/>
          </a:xfrm>
          <a:prstGeom prst="rect">
            <a:avLst/>
          </a:prstGeom>
          <a:noFill/>
        </p:spPr>
        <p:txBody>
          <a:bodyPr wrap="none" rtlCol="0">
            <a:spAutoFit/>
          </a:bodyPr>
          <a:lstStyle/>
          <a:p>
            <a:r>
              <a:rPr lang="en-US" sz="2000" b="1" dirty="0">
                <a:solidFill>
                  <a:srgbClr val="FF0000"/>
                </a:solidFill>
                <a:latin typeface="Aharoni" panose="02010803020104030203" pitchFamily="2" charset="-79"/>
                <a:cs typeface="Aharoni" panose="02010803020104030203" pitchFamily="2" charset="-79"/>
              </a:rPr>
              <a:t>XXXXXXXXXXXXX</a:t>
            </a:r>
          </a:p>
        </p:txBody>
      </p:sp>
      <p:sp>
        <p:nvSpPr>
          <p:cNvPr id="34" name="TextBox 33"/>
          <p:cNvSpPr txBox="1"/>
          <p:nvPr/>
        </p:nvSpPr>
        <p:spPr>
          <a:xfrm>
            <a:off x="6899996" y="4816528"/>
            <a:ext cx="2560316" cy="400110"/>
          </a:xfrm>
          <a:prstGeom prst="rect">
            <a:avLst/>
          </a:prstGeom>
          <a:noFill/>
        </p:spPr>
        <p:txBody>
          <a:bodyPr wrap="none" rtlCol="0">
            <a:spAutoFit/>
          </a:bodyPr>
          <a:lstStyle/>
          <a:p>
            <a:r>
              <a:rPr lang="en-US" sz="2000" b="1" dirty="0">
                <a:solidFill>
                  <a:srgbClr val="FF0000"/>
                </a:solidFill>
                <a:latin typeface="Aharoni" panose="02010803020104030203" pitchFamily="2" charset="-79"/>
                <a:cs typeface="Aharoni" panose="02010803020104030203" pitchFamily="2" charset="-79"/>
              </a:rPr>
              <a:t>XXXXXXXXXXXXX</a:t>
            </a:r>
          </a:p>
        </p:txBody>
      </p:sp>
      <p:sp>
        <p:nvSpPr>
          <p:cNvPr id="35" name="TextBox 34"/>
          <p:cNvSpPr txBox="1"/>
          <p:nvPr/>
        </p:nvSpPr>
        <p:spPr>
          <a:xfrm>
            <a:off x="7700397" y="3947088"/>
            <a:ext cx="943276" cy="523220"/>
          </a:xfrm>
          <a:prstGeom prst="rect">
            <a:avLst/>
          </a:prstGeom>
          <a:solidFill>
            <a:srgbClr val="CC3300"/>
          </a:solidFill>
        </p:spPr>
        <p:txBody>
          <a:bodyPr wrap="square" rtlCol="0">
            <a:spAutoFit/>
          </a:bodyPr>
          <a:lstStyle/>
          <a:p>
            <a:r>
              <a:rPr lang="en-US" sz="2800" b="1" dirty="0">
                <a:latin typeface="Franklin Gothic Medium" panose="020B0603020102020204" pitchFamily="34" charset="0"/>
              </a:rPr>
              <a:t>&gt;96”</a:t>
            </a:r>
            <a:endParaRPr lang="en-US" b="1" dirty="0">
              <a:latin typeface="Franklin Gothic Medium" panose="020B0603020102020204" pitchFamily="34" charset="0"/>
            </a:endParaRPr>
          </a:p>
        </p:txBody>
      </p:sp>
      <p:cxnSp>
        <p:nvCxnSpPr>
          <p:cNvPr id="36" name="Straight Arrow Connector 35"/>
          <p:cNvCxnSpPr/>
          <p:nvPr/>
        </p:nvCxnSpPr>
        <p:spPr>
          <a:xfrm flipV="1">
            <a:off x="8170431" y="3473769"/>
            <a:ext cx="0" cy="413886"/>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170431" y="4526749"/>
            <a:ext cx="0" cy="41864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317313" y="1983341"/>
            <a:ext cx="5579475" cy="461665"/>
          </a:xfrm>
          <a:prstGeom prst="rect">
            <a:avLst/>
          </a:prstGeom>
          <a:solidFill>
            <a:schemeClr val="accent5"/>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OUTSIDE OF WHEEL WELL AREA</a:t>
            </a:r>
          </a:p>
        </p:txBody>
      </p:sp>
      <p:sp>
        <p:nvSpPr>
          <p:cNvPr id="49" name="Rectangle 48"/>
          <p:cNvSpPr/>
          <p:nvPr/>
        </p:nvSpPr>
        <p:spPr>
          <a:xfrm>
            <a:off x="1684421" y="3927107"/>
            <a:ext cx="943276" cy="52322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295942" y="3789800"/>
            <a:ext cx="1651443" cy="52322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98793" y="3934578"/>
            <a:ext cx="943276" cy="52322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241073" y="3200075"/>
            <a:ext cx="1731957" cy="2016563"/>
          </a:xfrm>
          <a:prstGeom prst="rect">
            <a:avLst/>
          </a:prstGeom>
          <a:solidFill>
            <a:schemeClr val="bg1">
              <a:alpha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4000" y="304800"/>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PASSENGERS </a:t>
            </a: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NEXT TO CARGO</a:t>
            </a:r>
          </a:p>
        </p:txBody>
      </p:sp>
      <p:sp>
        <p:nvSpPr>
          <p:cNvPr id="3" name="TextBox 2">
            <a:extLst>
              <a:ext uri="{FF2B5EF4-FFF2-40B4-BE49-F238E27FC236}">
                <a16:creationId xmlns:a16="http://schemas.microsoft.com/office/drawing/2014/main" id="{CEE588A1-1D24-40F7-CDAF-75C3770BA1FA}"/>
              </a:ext>
            </a:extLst>
          </p:cNvPr>
          <p:cNvSpPr txBox="1"/>
          <p:nvPr/>
        </p:nvSpPr>
        <p:spPr>
          <a:xfrm rot="16200000" flipH="1">
            <a:off x="9914886" y="4538170"/>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03239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500"/>
                                  </p:stCondLst>
                                  <p:childTnLst>
                                    <p:animEffect transition="out" filter="fade">
                                      <p:cBhvr>
                                        <p:cTn id="6" dur="2000" tmFilter="0, 0; .2, .5; .8, .5; 1, 0"/>
                                        <p:tgtEl>
                                          <p:spTgt spid="49"/>
                                        </p:tgtEl>
                                      </p:cBhvr>
                                    </p:animEffect>
                                    <p:animScale>
                                      <p:cBhvr>
                                        <p:cTn id="7" dur="1000" autoRev="1" fill="hold"/>
                                        <p:tgtEl>
                                          <p:spTgt spid="49"/>
                                        </p:tgtEl>
                                      </p:cBhvr>
                                      <p:by x="105000" y="105000"/>
                                    </p:animScale>
                                  </p:childTnLst>
                                </p:cTn>
                              </p:par>
                              <p:par>
                                <p:cTn id="8" presetID="26" presetClass="emph" presetSubtype="0" repeatCount="3000" fill="hold" grpId="0" nodeType="withEffect">
                                  <p:stCondLst>
                                    <p:cond delay="500"/>
                                  </p:stCondLst>
                                  <p:childTnLst>
                                    <p:animEffect transition="out" filter="fade">
                                      <p:cBhvr>
                                        <p:cTn id="9" dur="2000" tmFilter="0, 0; .2, .5; .8, .5; 1, 0"/>
                                        <p:tgtEl>
                                          <p:spTgt spid="50"/>
                                        </p:tgtEl>
                                      </p:cBhvr>
                                    </p:animEffect>
                                    <p:animScale>
                                      <p:cBhvr>
                                        <p:cTn id="10" dur="1000" autoRev="1" fill="hold"/>
                                        <p:tgtEl>
                                          <p:spTgt spid="50"/>
                                        </p:tgtEl>
                                      </p:cBhvr>
                                      <p:by x="105000" y="105000"/>
                                    </p:animScale>
                                  </p:childTnLst>
                                </p:cTn>
                              </p:par>
                              <p:par>
                                <p:cTn id="11" presetID="26" presetClass="emph" presetSubtype="0" repeatCount="3000" fill="hold" grpId="0" nodeType="withEffect">
                                  <p:stCondLst>
                                    <p:cond delay="500"/>
                                  </p:stCondLst>
                                  <p:childTnLst>
                                    <p:animEffect transition="out" filter="fade">
                                      <p:cBhvr>
                                        <p:cTn id="12" dur="2000" tmFilter="0, 0; .2, .5; .8, .5; 1, 0"/>
                                        <p:tgtEl>
                                          <p:spTgt spid="51"/>
                                        </p:tgtEl>
                                      </p:cBhvr>
                                    </p:animEffect>
                                    <p:animScale>
                                      <p:cBhvr>
                                        <p:cTn id="13" dur="100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464" y="3112107"/>
            <a:ext cx="9657081" cy="2527979"/>
          </a:xfrm>
          <a:prstGeom prst="rect">
            <a:avLst/>
          </a:prstGeom>
          <a:ln w="31750">
            <a:solidFill>
              <a:srgbClr val="FF0000"/>
            </a:solidFill>
          </a:ln>
        </p:spPr>
      </p:pic>
      <p:cxnSp>
        <p:nvCxnSpPr>
          <p:cNvPr id="19" name="Straight Arrow Connector 18"/>
          <p:cNvCxnSpPr/>
          <p:nvPr/>
        </p:nvCxnSpPr>
        <p:spPr>
          <a:xfrm flipH="1">
            <a:off x="5118527" y="4370298"/>
            <a:ext cx="11270" cy="562046"/>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96358" y="3733994"/>
            <a:ext cx="1684981" cy="523220"/>
          </a:xfrm>
          <a:prstGeom prst="rect">
            <a:avLst/>
          </a:prstGeom>
          <a:solidFill>
            <a:srgbClr val="CC3300"/>
          </a:solidFill>
        </p:spPr>
        <p:txBody>
          <a:bodyPr wrap="square" rtlCol="0">
            <a:spAutoFit/>
          </a:bodyPr>
          <a:lstStyle/>
          <a:p>
            <a:r>
              <a:rPr lang="en-US" sz="2800" b="1" dirty="0">
                <a:latin typeface="Franklin Gothic Medium" panose="020B0603020102020204" pitchFamily="34" charset="0"/>
              </a:rPr>
              <a:t>53”- 72”</a:t>
            </a:r>
            <a:endParaRPr lang="en-US" b="1" dirty="0">
              <a:latin typeface="Franklin Gothic Medium" panose="020B0603020102020204" pitchFamily="34" charset="0"/>
            </a:endParaRPr>
          </a:p>
        </p:txBody>
      </p:sp>
      <p:sp>
        <p:nvSpPr>
          <p:cNvPr id="33" name="TextBox 32"/>
          <p:cNvSpPr txBox="1"/>
          <p:nvPr/>
        </p:nvSpPr>
        <p:spPr>
          <a:xfrm>
            <a:off x="6257667" y="3198000"/>
            <a:ext cx="439544"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X</a:t>
            </a:r>
            <a:endParaRPr lang="en-US" b="1" dirty="0">
              <a:solidFill>
                <a:srgbClr val="FF0000"/>
              </a:solidFill>
              <a:latin typeface="Aharoni" panose="02010803020104030203" pitchFamily="2" charset="-79"/>
              <a:cs typeface="Aharoni" panose="02010803020104030203" pitchFamily="2" charset="-79"/>
            </a:endParaRPr>
          </a:p>
        </p:txBody>
      </p:sp>
      <p:sp>
        <p:nvSpPr>
          <p:cNvPr id="34" name="TextBox 33"/>
          <p:cNvSpPr txBox="1"/>
          <p:nvPr/>
        </p:nvSpPr>
        <p:spPr>
          <a:xfrm>
            <a:off x="6219427" y="5032598"/>
            <a:ext cx="439544"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X</a:t>
            </a:r>
            <a:endParaRPr lang="en-US" b="1" dirty="0">
              <a:solidFill>
                <a:srgbClr val="FF0000"/>
              </a:solidFill>
              <a:latin typeface="Aharoni" panose="02010803020104030203" pitchFamily="2" charset="-79"/>
              <a:cs typeface="Aharoni" panose="02010803020104030203" pitchFamily="2" charset="-79"/>
            </a:endParaRPr>
          </a:p>
        </p:txBody>
      </p:sp>
      <p:sp>
        <p:nvSpPr>
          <p:cNvPr id="40" name="TextBox 39"/>
          <p:cNvSpPr txBox="1"/>
          <p:nvPr/>
        </p:nvSpPr>
        <p:spPr>
          <a:xfrm>
            <a:off x="3681689" y="2100967"/>
            <a:ext cx="4823279" cy="461665"/>
          </a:xfrm>
          <a:prstGeom prst="rect">
            <a:avLst/>
          </a:prstGeom>
          <a:solidFill>
            <a:schemeClr val="accent5"/>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INSIDE OF WHEEL WELL AREA</a:t>
            </a:r>
          </a:p>
        </p:txBody>
      </p:sp>
      <p:sp>
        <p:nvSpPr>
          <p:cNvPr id="50" name="Rectangle 49"/>
          <p:cNvSpPr/>
          <p:nvPr/>
        </p:nvSpPr>
        <p:spPr>
          <a:xfrm>
            <a:off x="4481619" y="3733994"/>
            <a:ext cx="1699719" cy="52322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66825" y="3102925"/>
            <a:ext cx="2689223" cy="2527979"/>
          </a:xfrm>
          <a:prstGeom prst="rect">
            <a:avLst/>
          </a:prstGeom>
          <a:solidFill>
            <a:schemeClr val="bg1">
              <a:alpha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84238" y="4056402"/>
            <a:ext cx="943276" cy="523220"/>
          </a:xfrm>
          <a:prstGeom prst="rect">
            <a:avLst/>
          </a:prstGeom>
          <a:solidFill>
            <a:srgbClr val="CC3300"/>
          </a:solidFill>
        </p:spPr>
        <p:txBody>
          <a:bodyPr wrap="square" rtlCol="0">
            <a:spAutoFit/>
          </a:bodyPr>
          <a:lstStyle/>
          <a:p>
            <a:r>
              <a:rPr lang="en-US" sz="2800" b="1" dirty="0">
                <a:latin typeface="Franklin Gothic Medium" panose="020B0603020102020204" pitchFamily="34" charset="0"/>
              </a:rPr>
              <a:t>≤52”</a:t>
            </a:r>
            <a:endParaRPr lang="en-US" b="1" dirty="0">
              <a:latin typeface="Franklin Gothic Medium" panose="020B0603020102020204" pitchFamily="34" charset="0"/>
            </a:endParaRPr>
          </a:p>
        </p:txBody>
      </p:sp>
      <p:cxnSp>
        <p:nvCxnSpPr>
          <p:cNvPr id="16" name="Straight Arrow Connector 15"/>
          <p:cNvCxnSpPr/>
          <p:nvPr/>
        </p:nvCxnSpPr>
        <p:spPr>
          <a:xfrm flipV="1">
            <a:off x="3582185" y="3689551"/>
            <a:ext cx="70773" cy="303103"/>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609109" y="4683969"/>
            <a:ext cx="87698" cy="348629"/>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779427" y="4077817"/>
            <a:ext cx="943276" cy="52322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907626" y="3112107"/>
            <a:ext cx="4014919" cy="2527979"/>
          </a:xfrm>
          <a:prstGeom prst="rect">
            <a:avLst/>
          </a:prstGeom>
          <a:solidFill>
            <a:schemeClr val="bg1">
              <a:alpha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H="1" flipV="1">
            <a:off x="6611594" y="3551542"/>
            <a:ext cx="592065" cy="332871"/>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547090" y="4552335"/>
            <a:ext cx="723914" cy="539556"/>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272608" y="3947088"/>
            <a:ext cx="943276" cy="523220"/>
          </a:xfrm>
          <a:prstGeom prst="rect">
            <a:avLst/>
          </a:prstGeom>
          <a:solidFill>
            <a:srgbClr val="CC3300"/>
          </a:solidFill>
        </p:spPr>
        <p:txBody>
          <a:bodyPr wrap="square" rtlCol="0">
            <a:spAutoFit/>
          </a:bodyPr>
          <a:lstStyle/>
          <a:p>
            <a:r>
              <a:rPr lang="en-US" sz="2800" b="1" dirty="0">
                <a:latin typeface="Franklin Gothic Medium" panose="020B0603020102020204" pitchFamily="34" charset="0"/>
              </a:rPr>
              <a:t>&gt;72”</a:t>
            </a:r>
            <a:endParaRPr lang="en-US" b="1" dirty="0">
              <a:latin typeface="Franklin Gothic Medium" panose="020B0603020102020204" pitchFamily="34" charset="0"/>
            </a:endParaRPr>
          </a:p>
        </p:txBody>
      </p:sp>
      <p:sp>
        <p:nvSpPr>
          <p:cNvPr id="51" name="Rectangle 50"/>
          <p:cNvSpPr/>
          <p:nvPr/>
        </p:nvSpPr>
        <p:spPr>
          <a:xfrm>
            <a:off x="7271004" y="3934578"/>
            <a:ext cx="943276" cy="52322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957652" y="3173534"/>
            <a:ext cx="2478564" cy="523220"/>
          </a:xfrm>
          <a:prstGeom prst="rect">
            <a:avLst/>
          </a:prstGeom>
          <a:noFill/>
        </p:spPr>
        <p:txBody>
          <a:bodyPr wrap="none" rtlCol="0">
            <a:spAutoFit/>
          </a:bodyPr>
          <a:lstStyle/>
          <a:p>
            <a:r>
              <a:rPr lang="en-US" sz="2800" b="1" dirty="0">
                <a:solidFill>
                  <a:srgbClr val="FF0000"/>
                </a:solidFill>
                <a:latin typeface="Aharoni" panose="02010803020104030203" pitchFamily="2" charset="-79"/>
                <a:cs typeface="Aharoni" panose="02010803020104030203" pitchFamily="2" charset="-79"/>
              </a:rPr>
              <a:t>XXXXXXXXX</a:t>
            </a:r>
            <a:endParaRPr lang="en-US" b="1" dirty="0">
              <a:solidFill>
                <a:srgbClr val="FF0000"/>
              </a:solidFill>
              <a:latin typeface="Aharoni" panose="02010803020104030203" pitchFamily="2" charset="-79"/>
              <a:cs typeface="Aharoni" panose="02010803020104030203" pitchFamily="2" charset="-79"/>
            </a:endParaRPr>
          </a:p>
        </p:txBody>
      </p:sp>
      <p:cxnSp>
        <p:nvCxnSpPr>
          <p:cNvPr id="30" name="Straight Arrow Connector 29"/>
          <p:cNvCxnSpPr/>
          <p:nvPr/>
        </p:nvCxnSpPr>
        <p:spPr>
          <a:xfrm flipH="1" flipV="1">
            <a:off x="5127122" y="3392263"/>
            <a:ext cx="8022" cy="29378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24000" y="304800"/>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PASSENGERS </a:t>
            </a: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NEXT TO CARGO</a:t>
            </a:r>
          </a:p>
        </p:txBody>
      </p:sp>
      <p:sp>
        <p:nvSpPr>
          <p:cNvPr id="2" name="TextBox 1"/>
          <p:cNvSpPr txBox="1"/>
          <p:nvPr/>
        </p:nvSpPr>
        <p:spPr>
          <a:xfrm>
            <a:off x="11673016" y="6356177"/>
            <a:ext cx="518984" cy="369332"/>
          </a:xfrm>
          <a:prstGeom prst="rect">
            <a:avLst/>
          </a:prstGeom>
          <a:noFill/>
        </p:spPr>
        <p:txBody>
          <a:bodyPr wrap="square" rtlCol="0">
            <a:spAutoFit/>
          </a:bodyPr>
          <a:lstStyle/>
          <a:p>
            <a:r>
              <a:rPr lang="en-US" dirty="0"/>
              <a:t>H</a:t>
            </a:r>
          </a:p>
        </p:txBody>
      </p:sp>
      <p:sp>
        <p:nvSpPr>
          <p:cNvPr id="3" name="TextBox 2">
            <a:extLst>
              <a:ext uri="{FF2B5EF4-FFF2-40B4-BE49-F238E27FC236}">
                <a16:creationId xmlns:a16="http://schemas.microsoft.com/office/drawing/2014/main" id="{A138A5B2-9845-A1BF-161F-4457BB1CD9AF}"/>
              </a:ext>
            </a:extLst>
          </p:cNvPr>
          <p:cNvSpPr txBox="1"/>
          <p:nvPr/>
        </p:nvSpPr>
        <p:spPr>
          <a:xfrm rot="16200000" flipH="1">
            <a:off x="9916166"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74940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500"/>
                                  </p:stCondLst>
                                  <p:childTnLst>
                                    <p:animEffect transition="out" filter="fade">
                                      <p:cBhvr>
                                        <p:cTn id="6" dur="2000" tmFilter="0, 0; .2, .5; .8, .5; 1, 0"/>
                                        <p:tgtEl>
                                          <p:spTgt spid="49"/>
                                        </p:tgtEl>
                                      </p:cBhvr>
                                    </p:animEffect>
                                    <p:animScale>
                                      <p:cBhvr>
                                        <p:cTn id="7" dur="1000" autoRev="1" fill="hold"/>
                                        <p:tgtEl>
                                          <p:spTgt spid="49"/>
                                        </p:tgtEl>
                                      </p:cBhvr>
                                      <p:by x="105000" y="105000"/>
                                    </p:animScale>
                                  </p:childTnLst>
                                </p:cTn>
                              </p:par>
                              <p:par>
                                <p:cTn id="8" presetID="26" presetClass="emph" presetSubtype="0" repeatCount="3000" fill="hold" grpId="0" nodeType="withEffect">
                                  <p:stCondLst>
                                    <p:cond delay="500"/>
                                  </p:stCondLst>
                                  <p:childTnLst>
                                    <p:animEffect transition="out" filter="fade">
                                      <p:cBhvr>
                                        <p:cTn id="9" dur="2000" tmFilter="0, 0; .2, .5; .8, .5; 1, 0"/>
                                        <p:tgtEl>
                                          <p:spTgt spid="50"/>
                                        </p:tgtEl>
                                      </p:cBhvr>
                                    </p:animEffect>
                                    <p:animScale>
                                      <p:cBhvr>
                                        <p:cTn id="10" dur="1000" autoRev="1" fill="hold"/>
                                        <p:tgtEl>
                                          <p:spTgt spid="50"/>
                                        </p:tgtEl>
                                      </p:cBhvr>
                                      <p:by x="105000" y="105000"/>
                                    </p:animScale>
                                  </p:childTnLst>
                                </p:cTn>
                              </p:par>
                              <p:par>
                                <p:cTn id="11" presetID="26" presetClass="emph" presetSubtype="0" repeatCount="3000" fill="hold" grpId="0" nodeType="withEffect">
                                  <p:stCondLst>
                                    <p:cond delay="500"/>
                                  </p:stCondLst>
                                  <p:childTnLst>
                                    <p:animEffect transition="out" filter="fade">
                                      <p:cBhvr>
                                        <p:cTn id="12" dur="2000" tmFilter="0, 0; .2, .5; .8, .5; 1, 0"/>
                                        <p:tgtEl>
                                          <p:spTgt spid="51"/>
                                        </p:tgtEl>
                                      </p:cBhvr>
                                    </p:animEffect>
                                    <p:animScale>
                                      <p:cBhvr>
                                        <p:cTn id="13" dur="1000" autoRev="1" fill="hold"/>
                                        <p:tgtEl>
                                          <p:spTgt spid="51"/>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611549" y="2627316"/>
            <a:ext cx="91440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C-130H DIFFERENCES</a:t>
            </a:r>
          </a:p>
        </p:txBody>
      </p:sp>
      <p:sp>
        <p:nvSpPr>
          <p:cNvPr id="2" name="TextBox 1">
            <a:extLst>
              <a:ext uri="{FF2B5EF4-FFF2-40B4-BE49-F238E27FC236}">
                <a16:creationId xmlns:a16="http://schemas.microsoft.com/office/drawing/2014/main" id="{86C7E04B-60ED-1F5D-3600-64E0AB3885DC}"/>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2432856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1295" y="1429460"/>
            <a:ext cx="6189409" cy="4120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2">
            <a:schemeClr val="dk1"/>
          </a:lnRef>
          <a:fillRef idx="1">
            <a:schemeClr val="lt1"/>
          </a:fillRef>
          <a:effectRef idx="0">
            <a:schemeClr val="dk1"/>
          </a:effectRef>
          <a:fontRef idx="minor">
            <a:schemeClr val="dk1"/>
          </a:fontRef>
        </p:style>
      </p:pic>
      <p:sp>
        <p:nvSpPr>
          <p:cNvPr id="3" name="Rectangle 2"/>
          <p:cNvSpPr/>
          <p:nvPr/>
        </p:nvSpPr>
        <p:spPr>
          <a:xfrm>
            <a:off x="7939668" y="3028369"/>
            <a:ext cx="1003610" cy="992459"/>
          </a:xfrm>
          <a:prstGeom prst="rect">
            <a:avLst/>
          </a:prstGeom>
          <a:noFill/>
          <a:ln w="38100" cap="sq" cmpd="sng">
            <a:solidFill>
              <a:srgbClr val="FF0000"/>
            </a:solidFill>
            <a:miter lim="800000"/>
          </a:ln>
          <a:effectLst>
            <a:outerShdw blurRad="127000" dist="1270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8999032" y="3616557"/>
            <a:ext cx="557561" cy="2777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4727" y="2722868"/>
            <a:ext cx="2643033" cy="830997"/>
          </a:xfrm>
          <a:prstGeom prst="rect">
            <a:avLst/>
          </a:prstGeom>
          <a:solidFill>
            <a:schemeClr val="accent5"/>
          </a:solidFill>
          <a:ln w="38100">
            <a:solidFill>
              <a:schemeClr val="bg1"/>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Shorter fuselage holds </a:t>
            </a:r>
            <a:r>
              <a:rPr lang="en-US" dirty="0">
                <a:solidFill>
                  <a:srgbClr val="FF0000"/>
                </a:solidFill>
              </a:rPr>
              <a:t>6 pallets</a:t>
            </a:r>
          </a:p>
        </p:txBody>
      </p:sp>
      <p:sp>
        <p:nvSpPr>
          <p:cNvPr id="14" name="TextBox 13"/>
          <p:cNvSpPr txBox="1"/>
          <p:nvPr/>
        </p:nvSpPr>
        <p:spPr>
          <a:xfrm>
            <a:off x="2076385" y="5725651"/>
            <a:ext cx="8039230" cy="461665"/>
          </a:xfrm>
          <a:prstGeom prst="rect">
            <a:avLst/>
          </a:prstGeom>
          <a:solidFill>
            <a:schemeClr val="accent5"/>
          </a:solidFill>
          <a:ln w="38100">
            <a:solidFill>
              <a:schemeClr val="bg1"/>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Restrictions/limitations almost identical to C-130J-30</a:t>
            </a:r>
          </a:p>
        </p:txBody>
      </p:sp>
      <p:sp>
        <p:nvSpPr>
          <p:cNvPr id="4" name="TextBox 3"/>
          <p:cNvSpPr txBox="1"/>
          <p:nvPr/>
        </p:nvSpPr>
        <p:spPr>
          <a:xfrm>
            <a:off x="9556593" y="3442243"/>
            <a:ext cx="1931773" cy="461665"/>
          </a:xfrm>
          <a:prstGeom prst="rect">
            <a:avLst/>
          </a:prstGeom>
          <a:solidFill>
            <a:schemeClr val="accent5"/>
          </a:solidFill>
          <a:ln w="38100">
            <a:solidFill>
              <a:schemeClr val="bg1"/>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4 Blades</a:t>
            </a:r>
          </a:p>
        </p:txBody>
      </p:sp>
      <p:sp>
        <p:nvSpPr>
          <p:cNvPr id="5" name="TextBox 4">
            <a:extLst>
              <a:ext uri="{FF2B5EF4-FFF2-40B4-BE49-F238E27FC236}">
                <a16:creationId xmlns:a16="http://schemas.microsoft.com/office/drawing/2014/main" id="{3B0D8F2D-9471-71CC-73A6-C11ADA876D69}"/>
              </a:ext>
            </a:extLst>
          </p:cNvPr>
          <p:cNvSpPr txBox="1"/>
          <p:nvPr/>
        </p:nvSpPr>
        <p:spPr>
          <a:xfrm rot="16200000" flipH="1">
            <a:off x="9957362"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57355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runway, tarmac, night sky&#10;&#10;Description automatically generated">
            <a:extLst>
              <a:ext uri="{FF2B5EF4-FFF2-40B4-BE49-F238E27FC236}">
                <a16:creationId xmlns:a16="http://schemas.microsoft.com/office/drawing/2014/main" id="{F1D862EE-B960-2F2F-2055-68493E2B4D4E}"/>
              </a:ext>
            </a:extLst>
          </p:cNvPr>
          <p:cNvPicPr>
            <a:picLocks noChangeAspect="1"/>
          </p:cNvPicPr>
          <p:nvPr/>
        </p:nvPicPr>
        <p:blipFill>
          <a:blip r:embed="rId3"/>
          <a:stretch>
            <a:fillRect/>
          </a:stretch>
        </p:blipFill>
        <p:spPr>
          <a:xfrm>
            <a:off x="792938" y="1188135"/>
            <a:ext cx="10606123" cy="5289804"/>
          </a:xfrm>
          <a:prstGeom prst="rect">
            <a:avLst/>
          </a:prstGeom>
          <a:ln>
            <a:noFill/>
          </a:ln>
          <a:effectLst>
            <a:softEdge rad="112500"/>
          </a:effectLst>
        </p:spPr>
      </p:pic>
      <p:sp>
        <p:nvSpPr>
          <p:cNvPr id="8" name="TextBox 7"/>
          <p:cNvSpPr txBox="1"/>
          <p:nvPr/>
        </p:nvSpPr>
        <p:spPr>
          <a:xfrm>
            <a:off x="1399817" y="234028"/>
            <a:ext cx="9254006" cy="954107"/>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chemeClr val="bg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Tactical Airlift vs </a:t>
            </a:r>
          </a:p>
          <a:p>
            <a:pPr marR="0" lvl="0" algn="ctr" defTabSz="457200" rtl="0" eaLnBrk="1" fontAlgn="auto" latinLnBrk="0" hangingPunct="1">
              <a:lnSpc>
                <a:spcPct val="100000"/>
              </a:lnSpc>
              <a:spcBef>
                <a:spcPts val="0"/>
              </a:spcBef>
              <a:spcAft>
                <a:spcPts val="0"/>
              </a:spcAft>
              <a:buClrTx/>
              <a:buSzTx/>
              <a:tabLst/>
              <a:defRPr/>
            </a:pPr>
            <a:r>
              <a:rPr lang="en-US" sz="2800" b="1" dirty="0">
                <a:solidFill>
                  <a:schemeClr val="bg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Airlift</a:t>
            </a:r>
            <a:endParaRPr kumimoji="0" lang="en-US" sz="2800" b="1" i="0" u="none" strike="noStrike" kern="1200" cap="none" spc="0" normalizeH="0" baseline="0" noProof="0" dirty="0">
              <a:ln>
                <a:noFill/>
              </a:ln>
              <a:solidFill>
                <a:schemeClr val="bg1">
                  <a:lumMod val="50000"/>
                  <a:lumOff val="50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9E994B4-585C-23C1-A512-9BF25470DF69}"/>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4014616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3" cstate="print"/>
          <a:srcRect/>
          <a:stretch>
            <a:fillRect/>
          </a:stretch>
        </p:blipFill>
        <p:spPr bwMode="auto">
          <a:xfrm>
            <a:off x="1268140" y="1686573"/>
            <a:ext cx="9655720" cy="3329806"/>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8864600" y="2938737"/>
            <a:ext cx="1803400" cy="3440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845202-1E7F-EDAC-43A0-B5F3C6617B99}"/>
              </a:ext>
            </a:extLst>
          </p:cNvPr>
          <p:cNvSpPr txBox="1"/>
          <p:nvPr/>
        </p:nvSpPr>
        <p:spPr>
          <a:xfrm rot="16200000" flipH="1">
            <a:off x="9941164"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4038587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2946211" y="1482449"/>
            <a:ext cx="6465729" cy="461665"/>
          </a:xfrm>
          <a:prstGeom prst="rect">
            <a:avLst/>
          </a:prstGeom>
          <a:solidFill>
            <a:schemeClr val="accent5"/>
          </a:solidFill>
          <a:ln w="38100">
            <a:solidFill>
              <a:schemeClr val="bg1"/>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Same restrictions (different FS start/stop)</a:t>
            </a:r>
          </a:p>
        </p:txBody>
      </p:sp>
      <p:pic>
        <p:nvPicPr>
          <p:cNvPr id="16" name="Picture 2"/>
          <p:cNvPicPr>
            <a:picLocks noChangeAspect="1" noChangeArrowheads="1"/>
          </p:cNvPicPr>
          <p:nvPr/>
        </p:nvPicPr>
        <p:blipFill>
          <a:blip r:embed="rId3" cstate="print"/>
          <a:srcRect/>
          <a:stretch>
            <a:fillRect/>
          </a:stretch>
        </p:blipFill>
        <p:spPr bwMode="auto">
          <a:xfrm>
            <a:off x="189530" y="2319986"/>
            <a:ext cx="11812939" cy="3202485"/>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2011807" y="2677512"/>
            <a:ext cx="6382276" cy="740572"/>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13,000</a:t>
            </a:r>
          </a:p>
        </p:txBody>
      </p:sp>
      <p:sp>
        <p:nvSpPr>
          <p:cNvPr id="22" name="Rectangle 21"/>
          <p:cNvSpPr/>
          <p:nvPr/>
        </p:nvSpPr>
        <p:spPr>
          <a:xfrm>
            <a:off x="9454916" y="2675722"/>
            <a:ext cx="2246812" cy="735268"/>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3500</a:t>
            </a:r>
          </a:p>
        </p:txBody>
      </p:sp>
      <p:sp>
        <p:nvSpPr>
          <p:cNvPr id="23" name="Rectangle 22"/>
          <p:cNvSpPr/>
          <p:nvPr/>
        </p:nvSpPr>
        <p:spPr>
          <a:xfrm>
            <a:off x="8394083" y="4012925"/>
            <a:ext cx="1031964" cy="745949"/>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6,000</a:t>
            </a:r>
          </a:p>
        </p:txBody>
      </p:sp>
      <p:sp>
        <p:nvSpPr>
          <p:cNvPr id="26" name="Rectangle 25"/>
          <p:cNvSpPr/>
          <p:nvPr/>
        </p:nvSpPr>
        <p:spPr>
          <a:xfrm>
            <a:off x="8376723" y="2677512"/>
            <a:ext cx="1031964" cy="733478"/>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6,000</a:t>
            </a:r>
          </a:p>
        </p:txBody>
      </p:sp>
      <p:sp>
        <p:nvSpPr>
          <p:cNvPr id="28" name="Rectangle 27"/>
          <p:cNvSpPr/>
          <p:nvPr/>
        </p:nvSpPr>
        <p:spPr>
          <a:xfrm>
            <a:off x="465007" y="2685704"/>
            <a:ext cx="1521404" cy="743296"/>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6,000</a:t>
            </a:r>
          </a:p>
        </p:txBody>
      </p:sp>
      <p:sp>
        <p:nvSpPr>
          <p:cNvPr id="29" name="Rectangle 28"/>
          <p:cNvSpPr/>
          <p:nvPr/>
        </p:nvSpPr>
        <p:spPr>
          <a:xfrm>
            <a:off x="451521" y="4017823"/>
            <a:ext cx="1521404" cy="751562"/>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6,000</a:t>
            </a:r>
          </a:p>
        </p:txBody>
      </p:sp>
      <p:sp>
        <p:nvSpPr>
          <p:cNvPr id="30" name="Rectangle 29"/>
          <p:cNvSpPr/>
          <p:nvPr/>
        </p:nvSpPr>
        <p:spPr>
          <a:xfrm>
            <a:off x="2005301" y="4028813"/>
            <a:ext cx="6382276" cy="740572"/>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13,000</a:t>
            </a:r>
          </a:p>
        </p:txBody>
      </p:sp>
      <p:sp>
        <p:nvSpPr>
          <p:cNvPr id="31" name="Rectangle 30"/>
          <p:cNvSpPr/>
          <p:nvPr/>
        </p:nvSpPr>
        <p:spPr>
          <a:xfrm>
            <a:off x="9443290" y="4034117"/>
            <a:ext cx="2246812" cy="735268"/>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3500</a:t>
            </a:r>
          </a:p>
        </p:txBody>
      </p:sp>
      <p:sp>
        <p:nvSpPr>
          <p:cNvPr id="7" name="TextBox 6"/>
          <p:cNvSpPr txBox="1"/>
          <p:nvPr/>
        </p:nvSpPr>
        <p:spPr>
          <a:xfrm>
            <a:off x="2578996" y="3551897"/>
            <a:ext cx="543521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Max Axle Weight 5,000 Max Tongue load 2,000</a:t>
            </a:r>
          </a:p>
        </p:txBody>
      </p:sp>
      <p:sp>
        <p:nvSpPr>
          <p:cNvPr id="32" name="TextBox 31"/>
          <p:cNvSpPr txBox="1"/>
          <p:nvPr/>
        </p:nvSpPr>
        <p:spPr>
          <a:xfrm>
            <a:off x="8627380" y="3396363"/>
            <a:ext cx="299899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Max Axle Weight 1,200 </a:t>
            </a:r>
          </a:p>
          <a:p>
            <a:r>
              <a:rPr lang="en-US" dirty="0">
                <a:latin typeface="Arial" panose="020B0604020202020204" pitchFamily="34" charset="0"/>
                <a:cs typeface="Arial" panose="020B0604020202020204" pitchFamily="34" charset="0"/>
              </a:rPr>
              <a:t>Max Tongue load 450</a:t>
            </a:r>
          </a:p>
        </p:txBody>
      </p:sp>
      <p:sp>
        <p:nvSpPr>
          <p:cNvPr id="17" name="TextBox 16"/>
          <p:cNvSpPr txBox="1"/>
          <p:nvPr/>
        </p:nvSpPr>
        <p:spPr>
          <a:xfrm>
            <a:off x="1524000" y="304800"/>
            <a:ext cx="9144000" cy="707886"/>
          </a:xfrm>
          <a:prstGeom prst="rect">
            <a:avLst/>
          </a:prstGeom>
          <a:solidFill>
            <a:schemeClr val="accent5"/>
          </a:solid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TREADWAY LIMITATIONS</a:t>
            </a:r>
          </a:p>
        </p:txBody>
      </p:sp>
      <p:sp>
        <p:nvSpPr>
          <p:cNvPr id="15" name="TextBox 14"/>
          <p:cNvSpPr txBox="1"/>
          <p:nvPr/>
        </p:nvSpPr>
        <p:spPr>
          <a:xfrm>
            <a:off x="11722444" y="6488668"/>
            <a:ext cx="776642" cy="369332"/>
          </a:xfrm>
          <a:prstGeom prst="rect">
            <a:avLst/>
          </a:prstGeom>
          <a:noFill/>
        </p:spPr>
        <p:txBody>
          <a:bodyPr wrap="square" rtlCol="0">
            <a:spAutoFit/>
          </a:bodyPr>
          <a:lstStyle/>
          <a:p>
            <a:r>
              <a:rPr lang="en-US" dirty="0"/>
              <a:t>P</a:t>
            </a:r>
          </a:p>
        </p:txBody>
      </p:sp>
      <p:sp>
        <p:nvSpPr>
          <p:cNvPr id="2" name="TextBox 1">
            <a:extLst>
              <a:ext uri="{FF2B5EF4-FFF2-40B4-BE49-F238E27FC236}">
                <a16:creationId xmlns:a16="http://schemas.microsoft.com/office/drawing/2014/main" id="{92B62742-1962-1AF0-0732-819FEE56391E}"/>
              </a:ext>
            </a:extLst>
          </p:cNvPr>
          <p:cNvSpPr txBox="1"/>
          <p:nvPr/>
        </p:nvSpPr>
        <p:spPr>
          <a:xfrm rot="16200000" flipH="1">
            <a:off x="9912306" y="453504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79014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6825" y="2990152"/>
            <a:ext cx="9655720" cy="278480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010770" y="3683305"/>
            <a:ext cx="1291987" cy="1482733"/>
          </a:xfrm>
          <a:prstGeom prst="rect">
            <a:avLst/>
          </a:prstGeom>
          <a:solidFill>
            <a:srgbClr val="E95C0D"/>
          </a:solidFill>
          <a:ln>
            <a:solidFill>
              <a:srgbClr val="E95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Franklin Gothic Medium" panose="020B0603020102020204" pitchFamily="34" charset="0"/>
              </a:rPr>
              <a:t>76”</a:t>
            </a:r>
            <a:endParaRPr lang="en-US" sz="1600" b="1" dirty="0">
              <a:latin typeface="Franklin Gothic Medium" panose="020B0603020102020204" pitchFamily="34" charset="0"/>
            </a:endParaRPr>
          </a:p>
        </p:txBody>
      </p:sp>
      <p:sp>
        <p:nvSpPr>
          <p:cNvPr id="3" name="TextBox 2"/>
          <p:cNvSpPr txBox="1"/>
          <p:nvPr/>
        </p:nvSpPr>
        <p:spPr>
          <a:xfrm>
            <a:off x="4046700" y="4193838"/>
            <a:ext cx="2806534"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10,355 </a:t>
            </a:r>
            <a:r>
              <a:rPr lang="en-US" dirty="0" err="1"/>
              <a:t>lbs</a:t>
            </a:r>
            <a:r>
              <a:rPr lang="en-US" dirty="0"/>
              <a:t> Max </a:t>
            </a:r>
            <a:r>
              <a:rPr lang="en-US" dirty="0" err="1"/>
              <a:t>Wt</a:t>
            </a:r>
            <a:endParaRPr lang="en-US" dirty="0"/>
          </a:p>
        </p:txBody>
      </p:sp>
      <p:sp>
        <p:nvSpPr>
          <p:cNvPr id="21" name="Rectangle 20"/>
          <p:cNvSpPr/>
          <p:nvPr/>
        </p:nvSpPr>
        <p:spPr>
          <a:xfrm>
            <a:off x="2010769" y="3674958"/>
            <a:ext cx="1291987" cy="1482733"/>
          </a:xfrm>
          <a:prstGeom prst="rect">
            <a:avLst/>
          </a:prstGeom>
          <a:solidFill>
            <a:schemeClr val="accent6">
              <a:lumMod val="75000"/>
            </a:schemeClr>
          </a:solidFill>
          <a:ln>
            <a:solidFill>
              <a:srgbClr val="E95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Franklin Gothic Medium" panose="020B0603020102020204" pitchFamily="34" charset="0"/>
              </a:rPr>
              <a:t>77”- 96”</a:t>
            </a:r>
            <a:endParaRPr lang="en-US" sz="1600" b="1" dirty="0">
              <a:latin typeface="Franklin Gothic Medium" panose="020B0603020102020204" pitchFamily="34" charset="0"/>
            </a:endParaRPr>
          </a:p>
        </p:txBody>
      </p:sp>
      <p:sp>
        <p:nvSpPr>
          <p:cNvPr id="17" name="Rectangle 16"/>
          <p:cNvSpPr/>
          <p:nvPr/>
        </p:nvSpPr>
        <p:spPr>
          <a:xfrm>
            <a:off x="2010769" y="3666611"/>
            <a:ext cx="1291987" cy="215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061055" y="3576615"/>
            <a:ext cx="1191416" cy="400110"/>
          </a:xfrm>
          <a:prstGeom prst="rect">
            <a:avLst/>
          </a:prstGeom>
          <a:noFill/>
        </p:spPr>
        <p:txBody>
          <a:bodyPr wrap="none" rtlCol="0">
            <a:spAutoFit/>
          </a:bodyPr>
          <a:lstStyle/>
          <a:p>
            <a:r>
              <a:rPr lang="en-US" sz="2000" b="1" dirty="0">
                <a:solidFill>
                  <a:srgbClr val="FFC000"/>
                </a:solidFill>
                <a:latin typeface="Franklin Gothic Medium" panose="020B0603020102020204" pitchFamily="34" charset="0"/>
              </a:rPr>
              <a:t>12” Inset</a:t>
            </a:r>
          </a:p>
        </p:txBody>
      </p:sp>
      <p:sp>
        <p:nvSpPr>
          <p:cNvPr id="18" name="Rectangle 17"/>
          <p:cNvSpPr/>
          <p:nvPr/>
        </p:nvSpPr>
        <p:spPr>
          <a:xfrm>
            <a:off x="2010770" y="4966084"/>
            <a:ext cx="1291987" cy="199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061055" y="4855924"/>
            <a:ext cx="1191416" cy="400110"/>
          </a:xfrm>
          <a:prstGeom prst="rect">
            <a:avLst/>
          </a:prstGeom>
          <a:noFill/>
        </p:spPr>
        <p:txBody>
          <a:bodyPr wrap="none" rtlCol="0">
            <a:spAutoFit/>
          </a:bodyPr>
          <a:lstStyle/>
          <a:p>
            <a:r>
              <a:rPr lang="en-US" sz="2000" b="1" dirty="0">
                <a:solidFill>
                  <a:srgbClr val="FFC000"/>
                </a:solidFill>
                <a:latin typeface="Franklin Gothic Medium" panose="020B0603020102020204" pitchFamily="34" charset="0"/>
              </a:rPr>
              <a:t>12” Inset</a:t>
            </a:r>
          </a:p>
        </p:txBody>
      </p:sp>
      <p:sp>
        <p:nvSpPr>
          <p:cNvPr id="16" name="Rectangle 15"/>
          <p:cNvSpPr/>
          <p:nvPr/>
        </p:nvSpPr>
        <p:spPr>
          <a:xfrm>
            <a:off x="2656762" y="2991897"/>
            <a:ext cx="182880" cy="228600"/>
          </a:xfrm>
          <a:prstGeom prst="rect">
            <a:avLst/>
          </a:prstGeom>
          <a:solidFill>
            <a:srgbClr val="FFFF00">
              <a:alpha val="48000"/>
            </a:srgbClr>
          </a:solidFill>
          <a:ln>
            <a:solidFill>
              <a:srgbClr val="FFFF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14540" y="1123379"/>
            <a:ext cx="9204645" cy="1569660"/>
          </a:xfrm>
          <a:prstGeom prst="rect">
            <a:avLst/>
          </a:prstGeom>
        </p:spPr>
        <p:txBody>
          <a:bodyPr wrap="square">
            <a:spAutoFit/>
          </a:bodyPr>
          <a:lstStyle/>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Any cargo above 76” up to 96” high must be placed 12” inboard from the edge of the usable surface of the pallet</a:t>
            </a:r>
          </a:p>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Note: Contact your AMLO or EAGLE or ADACG for cargo above 96”</a:t>
            </a:r>
          </a:p>
        </p:txBody>
      </p:sp>
      <p:sp>
        <p:nvSpPr>
          <p:cNvPr id="14" name="TextBox 13"/>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 1</a:t>
            </a:r>
          </a:p>
        </p:txBody>
      </p:sp>
      <p:sp>
        <p:nvSpPr>
          <p:cNvPr id="2" name="TextBox 1">
            <a:extLst>
              <a:ext uri="{FF2B5EF4-FFF2-40B4-BE49-F238E27FC236}">
                <a16:creationId xmlns:a16="http://schemas.microsoft.com/office/drawing/2014/main" id="{83CE5D9F-5EB7-BA9A-A7B8-CEEB9E138FBF}"/>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483917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3627" y="1371546"/>
            <a:ext cx="8124745" cy="499592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3" name="Picture 2"/>
          <p:cNvPicPr>
            <a:picLocks noChangeAspect="1"/>
          </p:cNvPicPr>
          <p:nvPr/>
        </p:nvPicPr>
        <p:blipFill>
          <a:blip r:embed="rId3"/>
          <a:stretch>
            <a:fillRect/>
          </a:stretch>
        </p:blipFill>
        <p:spPr>
          <a:xfrm>
            <a:off x="2738584" y="2735552"/>
            <a:ext cx="999831" cy="755970"/>
          </a:xfrm>
          <a:prstGeom prst="rect">
            <a:avLst/>
          </a:prstGeom>
        </p:spPr>
      </p:pic>
      <p:pic>
        <p:nvPicPr>
          <p:cNvPr id="6" name="Picture 5"/>
          <p:cNvPicPr>
            <a:picLocks noChangeAspect="1"/>
          </p:cNvPicPr>
          <p:nvPr/>
        </p:nvPicPr>
        <p:blipFill>
          <a:blip r:embed="rId3"/>
          <a:stretch>
            <a:fillRect/>
          </a:stretch>
        </p:blipFill>
        <p:spPr>
          <a:xfrm>
            <a:off x="6558312" y="3113536"/>
            <a:ext cx="999831" cy="755970"/>
          </a:xfrm>
          <a:prstGeom prst="rect">
            <a:avLst/>
          </a:prstGeom>
        </p:spPr>
      </p:pic>
      <p:sp>
        <p:nvSpPr>
          <p:cNvPr id="7" name="TextBox 6"/>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 1</a:t>
            </a:r>
          </a:p>
        </p:txBody>
      </p:sp>
      <p:sp>
        <p:nvSpPr>
          <p:cNvPr id="4" name="TextBox 3">
            <a:extLst>
              <a:ext uri="{FF2B5EF4-FFF2-40B4-BE49-F238E27FC236}">
                <a16:creationId xmlns:a16="http://schemas.microsoft.com/office/drawing/2014/main" id="{418A5A31-575B-02B3-1612-995AEC4D8BFF}"/>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752509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66825" y="2744311"/>
            <a:ext cx="9655720" cy="281153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581250" y="3950025"/>
            <a:ext cx="2734344" cy="461665"/>
          </a:xfrm>
          <a:prstGeom prst="rect">
            <a:avLst/>
          </a:prstGeom>
          <a:solidFill>
            <a:schemeClr val="accent5"/>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10,355 </a:t>
            </a:r>
            <a:r>
              <a:rPr lang="en-US" dirty="0" err="1"/>
              <a:t>lbs</a:t>
            </a:r>
            <a:r>
              <a:rPr lang="en-US" dirty="0"/>
              <a:t> Max </a:t>
            </a:r>
            <a:r>
              <a:rPr lang="en-US" dirty="0" err="1"/>
              <a:t>Wt</a:t>
            </a:r>
            <a:endParaRPr lang="en-US" dirty="0"/>
          </a:p>
        </p:txBody>
      </p:sp>
      <p:sp>
        <p:nvSpPr>
          <p:cNvPr id="2" name="TextBox 1"/>
          <p:cNvSpPr txBox="1"/>
          <p:nvPr/>
        </p:nvSpPr>
        <p:spPr>
          <a:xfrm>
            <a:off x="3760838" y="3888470"/>
            <a:ext cx="826193"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9" name="Rectangle 8"/>
          <p:cNvSpPr/>
          <p:nvPr/>
        </p:nvSpPr>
        <p:spPr>
          <a:xfrm>
            <a:off x="2404999" y="5931775"/>
            <a:ext cx="6892987"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Note: Contact your AMCU for cargo above 96”</a:t>
            </a:r>
          </a:p>
        </p:txBody>
      </p:sp>
      <p:sp>
        <p:nvSpPr>
          <p:cNvPr id="8" name="TextBox 7"/>
          <p:cNvSpPr txBox="1"/>
          <p:nvPr/>
        </p:nvSpPr>
        <p:spPr>
          <a:xfrm>
            <a:off x="1524000" y="304800"/>
            <a:ext cx="91440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PALLET POSITION 2</a:t>
            </a:r>
          </a:p>
        </p:txBody>
      </p:sp>
      <p:sp>
        <p:nvSpPr>
          <p:cNvPr id="3" name="TextBox 2">
            <a:extLst>
              <a:ext uri="{FF2B5EF4-FFF2-40B4-BE49-F238E27FC236}">
                <a16:creationId xmlns:a16="http://schemas.microsoft.com/office/drawing/2014/main" id="{C3285E8F-D233-2D0D-D382-0F7CB8FD3762}"/>
              </a:ext>
            </a:extLst>
          </p:cNvPr>
          <p:cNvSpPr txBox="1"/>
          <p:nvPr/>
        </p:nvSpPr>
        <p:spPr>
          <a:xfrm rot="16200000" flipH="1">
            <a:off x="9975184"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932017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6825" y="3227539"/>
            <a:ext cx="9655720" cy="2809874"/>
          </a:xfrm>
          <a:prstGeom prst="rect">
            <a:avLst/>
          </a:prstGeom>
          <a:noFill/>
          <a:ln w="38100" cap="sq" cmpd="sng">
            <a:solidFill>
              <a:srgbClr val="92D050"/>
            </a:solidFill>
            <a:miter lim="800000"/>
          </a:ln>
          <a:effectLst>
            <a:outerShdw blurRad="127000" dist="127000" dir="2700000" algn="tl" rotWithShape="0">
              <a:prstClr val="black"/>
            </a:outerShdw>
          </a:effectLst>
        </p:spPr>
      </p:pic>
      <p:sp>
        <p:nvSpPr>
          <p:cNvPr id="12" name="TextBox 11"/>
          <p:cNvSpPr txBox="1"/>
          <p:nvPr/>
        </p:nvSpPr>
        <p:spPr>
          <a:xfrm>
            <a:off x="7625658" y="4445598"/>
            <a:ext cx="2902786"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10,355 </a:t>
            </a:r>
            <a:r>
              <a:rPr lang="en-US" dirty="0" err="1"/>
              <a:t>lbs</a:t>
            </a:r>
            <a:r>
              <a:rPr lang="en-US" dirty="0"/>
              <a:t> Max </a:t>
            </a:r>
            <a:r>
              <a:rPr lang="en-US" dirty="0" err="1"/>
              <a:t>Wt</a:t>
            </a:r>
            <a:endParaRPr lang="en-US" dirty="0"/>
          </a:p>
        </p:txBody>
      </p:sp>
      <p:sp>
        <p:nvSpPr>
          <p:cNvPr id="2" name="TextBox 1"/>
          <p:cNvSpPr txBox="1"/>
          <p:nvPr/>
        </p:nvSpPr>
        <p:spPr>
          <a:xfrm>
            <a:off x="5161935" y="4384043"/>
            <a:ext cx="771086"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15" name="TextBox 14"/>
          <p:cNvSpPr txBox="1"/>
          <p:nvPr/>
        </p:nvSpPr>
        <p:spPr>
          <a:xfrm>
            <a:off x="6470825" y="4370866"/>
            <a:ext cx="774877"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8" name="Rectangle 7"/>
          <p:cNvSpPr/>
          <p:nvPr/>
        </p:nvSpPr>
        <p:spPr>
          <a:xfrm>
            <a:off x="4710224" y="5158092"/>
            <a:ext cx="2647506" cy="314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C000"/>
                </a:solidFill>
                <a:latin typeface="Franklin Gothic Medium" panose="020B0603020102020204" pitchFamily="34" charset="0"/>
              </a:rPr>
              <a:t>6” Inset</a:t>
            </a:r>
          </a:p>
        </p:txBody>
      </p:sp>
      <p:sp>
        <p:nvSpPr>
          <p:cNvPr id="13" name="Rectangle 12"/>
          <p:cNvSpPr/>
          <p:nvPr/>
        </p:nvSpPr>
        <p:spPr>
          <a:xfrm>
            <a:off x="1266825" y="1846258"/>
            <a:ext cx="9685833" cy="954107"/>
          </a:xfrm>
          <a:prstGeom prst="rect">
            <a:avLst/>
          </a:prstGeom>
        </p:spPr>
        <p:txBody>
          <a:bodyPr wrap="square">
            <a:spAutoFit/>
          </a:bodyPr>
          <a:lstStyle/>
          <a:p>
            <a:pPr marL="457200" indent="-457200">
              <a:buFont typeface="Wingdings" panose="05000000000000000000" pitchFamily="2" charset="2"/>
              <a:buChar char="v"/>
            </a:pPr>
            <a:r>
              <a:rPr lang="en-US" sz="2800" dirty="0">
                <a:latin typeface="Arial" panose="020B0604020202020204" pitchFamily="34" charset="0"/>
                <a:cs typeface="Arial" panose="020B0604020202020204" pitchFamily="34" charset="0"/>
              </a:rPr>
              <a:t> Cargo must be stacked at least 6 inches in from the edge of the usable surface on one 88-inch side. </a:t>
            </a:r>
          </a:p>
        </p:txBody>
      </p:sp>
      <p:sp>
        <p:nvSpPr>
          <p:cNvPr id="9" name="TextBox 8"/>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3 &amp; 4</a:t>
            </a:r>
          </a:p>
        </p:txBody>
      </p:sp>
      <p:sp>
        <p:nvSpPr>
          <p:cNvPr id="3" name="TextBox 2">
            <a:extLst>
              <a:ext uri="{FF2B5EF4-FFF2-40B4-BE49-F238E27FC236}">
                <a16:creationId xmlns:a16="http://schemas.microsoft.com/office/drawing/2014/main" id="{9DBCDF8F-6852-03FC-CA62-48014AB9B21E}"/>
              </a:ext>
            </a:extLst>
          </p:cNvPr>
          <p:cNvSpPr txBox="1"/>
          <p:nvPr/>
        </p:nvSpPr>
        <p:spPr>
          <a:xfrm rot="16200000" flipH="1">
            <a:off x="9917399"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587314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94590" y="1467862"/>
            <a:ext cx="8002819" cy="480045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3 &amp; 4</a:t>
            </a:r>
          </a:p>
        </p:txBody>
      </p:sp>
      <p:sp>
        <p:nvSpPr>
          <p:cNvPr id="2" name="TextBox 1">
            <a:extLst>
              <a:ext uri="{FF2B5EF4-FFF2-40B4-BE49-F238E27FC236}">
                <a16:creationId xmlns:a16="http://schemas.microsoft.com/office/drawing/2014/main" id="{1479834F-4693-C993-9D5E-A1A34597BACA}"/>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345282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8253" y="1945531"/>
            <a:ext cx="11997455" cy="350195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533825" y="3465678"/>
            <a:ext cx="2936281"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8,500 </a:t>
            </a:r>
            <a:r>
              <a:rPr lang="en-US" dirty="0" err="1"/>
              <a:t>lbs</a:t>
            </a:r>
            <a:r>
              <a:rPr lang="en-US" dirty="0"/>
              <a:t> Max </a:t>
            </a:r>
            <a:r>
              <a:rPr lang="en-US" dirty="0" err="1"/>
              <a:t>Wt</a:t>
            </a:r>
            <a:endParaRPr lang="en-US" dirty="0"/>
          </a:p>
        </p:txBody>
      </p:sp>
      <p:sp>
        <p:nvSpPr>
          <p:cNvPr id="2" name="TextBox 1"/>
          <p:cNvSpPr txBox="1"/>
          <p:nvPr/>
        </p:nvSpPr>
        <p:spPr>
          <a:xfrm>
            <a:off x="8178120" y="3434900"/>
            <a:ext cx="781945" cy="523220"/>
          </a:xfrm>
          <a:prstGeom prst="rect">
            <a:avLst/>
          </a:prstGeom>
          <a:noFill/>
        </p:spPr>
        <p:txBody>
          <a:bodyPr wrap="square" rtlCol="0">
            <a:spAutoFit/>
          </a:bodyPr>
          <a:lstStyle/>
          <a:p>
            <a:r>
              <a:rPr lang="en-US" sz="2800" b="1" dirty="0">
                <a:latin typeface="Franklin Gothic Medium" panose="020B0603020102020204" pitchFamily="34" charset="0"/>
              </a:rPr>
              <a:t>96”</a:t>
            </a:r>
            <a:endParaRPr lang="en-US" b="1" dirty="0">
              <a:latin typeface="Franklin Gothic Medium" panose="020B0603020102020204" pitchFamily="34" charset="0"/>
            </a:endParaRPr>
          </a:p>
        </p:txBody>
      </p:sp>
      <p:sp>
        <p:nvSpPr>
          <p:cNvPr id="8" name="TextBox 7"/>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5</a:t>
            </a:r>
          </a:p>
        </p:txBody>
      </p:sp>
      <p:sp>
        <p:nvSpPr>
          <p:cNvPr id="3" name="TextBox 2">
            <a:extLst>
              <a:ext uri="{FF2B5EF4-FFF2-40B4-BE49-F238E27FC236}">
                <a16:creationId xmlns:a16="http://schemas.microsoft.com/office/drawing/2014/main" id="{A28427A9-2BD2-024D-B124-EB9404D7E98D}"/>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310515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6825" y="3329689"/>
            <a:ext cx="9655720" cy="281842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664597" y="4508068"/>
            <a:ext cx="2860176"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4,664 </a:t>
            </a:r>
            <a:r>
              <a:rPr lang="en-US" dirty="0" err="1"/>
              <a:t>lbs</a:t>
            </a:r>
            <a:r>
              <a:rPr lang="en-US" dirty="0"/>
              <a:t> Max </a:t>
            </a:r>
            <a:r>
              <a:rPr lang="en-US" dirty="0" err="1"/>
              <a:t>Wt</a:t>
            </a:r>
            <a:endParaRPr lang="en-US" dirty="0"/>
          </a:p>
        </p:txBody>
      </p:sp>
      <p:sp>
        <p:nvSpPr>
          <p:cNvPr id="6" name="Rectangle 5"/>
          <p:cNvSpPr/>
          <p:nvPr/>
        </p:nvSpPr>
        <p:spPr>
          <a:xfrm>
            <a:off x="9136623" y="4016218"/>
            <a:ext cx="1278965" cy="329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Franklin Gothic Medium" panose="020B0603020102020204" pitchFamily="34" charset="0"/>
            </a:endParaRPr>
          </a:p>
        </p:txBody>
      </p:sp>
      <p:sp>
        <p:nvSpPr>
          <p:cNvPr id="8" name="TextBox 7"/>
          <p:cNvSpPr txBox="1"/>
          <p:nvPr/>
        </p:nvSpPr>
        <p:spPr>
          <a:xfrm>
            <a:off x="9165725" y="3980968"/>
            <a:ext cx="1188274" cy="400110"/>
          </a:xfrm>
          <a:prstGeom prst="rect">
            <a:avLst/>
          </a:prstGeom>
          <a:noFill/>
        </p:spPr>
        <p:txBody>
          <a:bodyPr wrap="none" rtlCol="0">
            <a:spAutoFit/>
          </a:bodyPr>
          <a:lstStyle/>
          <a:p>
            <a:r>
              <a:rPr lang="en-US" sz="2000" b="1" dirty="0">
                <a:solidFill>
                  <a:srgbClr val="FFC000"/>
                </a:solidFill>
                <a:latin typeface="Franklin Gothic Medium" panose="020B0603020102020204" pitchFamily="34" charset="0"/>
              </a:rPr>
              <a:t>20” Inset</a:t>
            </a:r>
          </a:p>
        </p:txBody>
      </p:sp>
      <p:sp>
        <p:nvSpPr>
          <p:cNvPr id="9" name="TextBox 8"/>
          <p:cNvSpPr txBox="1"/>
          <p:nvPr/>
        </p:nvSpPr>
        <p:spPr>
          <a:xfrm>
            <a:off x="9413986" y="4591858"/>
            <a:ext cx="724237" cy="523220"/>
          </a:xfrm>
          <a:prstGeom prst="rect">
            <a:avLst/>
          </a:prstGeom>
          <a:noFill/>
        </p:spPr>
        <p:txBody>
          <a:bodyPr wrap="none" rtlCol="0">
            <a:spAutoFit/>
          </a:bodyPr>
          <a:lstStyle/>
          <a:p>
            <a:r>
              <a:rPr lang="en-US" sz="2800" b="1" dirty="0">
                <a:latin typeface="Franklin Gothic Medium" panose="020B0603020102020204" pitchFamily="34" charset="0"/>
              </a:rPr>
              <a:t>76”</a:t>
            </a:r>
            <a:endParaRPr lang="en-US" b="1" dirty="0">
              <a:latin typeface="Franklin Gothic Medium" panose="020B0603020102020204" pitchFamily="34" charset="0"/>
            </a:endParaRPr>
          </a:p>
        </p:txBody>
      </p:sp>
      <p:sp>
        <p:nvSpPr>
          <p:cNvPr id="10" name="TextBox 9"/>
          <p:cNvSpPr txBox="1"/>
          <p:nvPr/>
        </p:nvSpPr>
        <p:spPr>
          <a:xfrm>
            <a:off x="1593023" y="1674255"/>
            <a:ext cx="9003324" cy="954107"/>
          </a:xfrm>
          <a:prstGeom prst="rect">
            <a:avLst/>
          </a:prstGeom>
          <a:noFill/>
          <a:ln w="38100">
            <a:noFill/>
          </a:ln>
        </p:spPr>
        <p:txBody>
          <a:bodyPr wrap="square" rtlCol="0">
            <a:spAutoFit/>
          </a:bodyPr>
          <a:lstStyle>
            <a:defPPr>
              <a:defRPr lang="en-US"/>
            </a:defPPr>
            <a:lvl1pPr algn="ctr">
              <a:defRPr sz="240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457200" indent="-457200" algn="l">
              <a:buFont typeface="Wingdings" panose="05000000000000000000" pitchFamily="2" charset="2"/>
              <a:buChar char="Ø"/>
            </a:pPr>
            <a:r>
              <a:rPr lang="en-US" sz="2800" dirty="0"/>
              <a:t>Cargo must be stacked at least 20 inches in from the edge of the usable surface on one 88-inch side.</a:t>
            </a:r>
          </a:p>
        </p:txBody>
      </p:sp>
      <p:sp>
        <p:nvSpPr>
          <p:cNvPr id="13" name="TextBox 12"/>
          <p:cNvSpPr txBox="1"/>
          <p:nvPr/>
        </p:nvSpPr>
        <p:spPr>
          <a:xfrm>
            <a:off x="239949" y="223051"/>
            <a:ext cx="50227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PALLET POSITIONS 6</a:t>
            </a:r>
          </a:p>
        </p:txBody>
      </p:sp>
      <p:sp>
        <p:nvSpPr>
          <p:cNvPr id="11" name="TextBox 10"/>
          <p:cNvSpPr txBox="1"/>
          <p:nvPr/>
        </p:nvSpPr>
        <p:spPr>
          <a:xfrm>
            <a:off x="11722444" y="6488668"/>
            <a:ext cx="776642" cy="369332"/>
          </a:xfrm>
          <a:prstGeom prst="rect">
            <a:avLst/>
          </a:prstGeom>
          <a:noFill/>
        </p:spPr>
        <p:txBody>
          <a:bodyPr wrap="square" rtlCol="0">
            <a:spAutoFit/>
          </a:bodyPr>
          <a:lstStyle/>
          <a:p>
            <a:r>
              <a:rPr lang="en-US" dirty="0"/>
              <a:t>P</a:t>
            </a:r>
          </a:p>
        </p:txBody>
      </p:sp>
      <p:sp>
        <p:nvSpPr>
          <p:cNvPr id="2" name="TextBox 1">
            <a:extLst>
              <a:ext uri="{FF2B5EF4-FFF2-40B4-BE49-F238E27FC236}">
                <a16:creationId xmlns:a16="http://schemas.microsoft.com/office/drawing/2014/main" id="{5CB50BA1-0980-CC15-4427-5C38CCCBE51C}"/>
              </a:ext>
            </a:extLst>
          </p:cNvPr>
          <p:cNvSpPr txBox="1"/>
          <p:nvPr/>
        </p:nvSpPr>
        <p:spPr>
          <a:xfrm rot="16200000" flipH="1">
            <a:off x="9921116"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1416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601821" y="2470124"/>
            <a:ext cx="91440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PASSENGER CONSIDERATIONS</a:t>
            </a:r>
          </a:p>
        </p:txBody>
      </p:sp>
      <p:sp>
        <p:nvSpPr>
          <p:cNvPr id="2" name="TextBox 1">
            <a:extLst>
              <a:ext uri="{FF2B5EF4-FFF2-40B4-BE49-F238E27FC236}">
                <a16:creationId xmlns:a16="http://schemas.microsoft.com/office/drawing/2014/main" id="{A1B2C5C0-050A-9892-A053-77C24BAB622B}"/>
              </a:ext>
            </a:extLst>
          </p:cNvPr>
          <p:cNvSpPr txBox="1"/>
          <p:nvPr/>
        </p:nvSpPr>
        <p:spPr>
          <a:xfrm rot="16200000" flipH="1">
            <a:off x="9941164" y="4548679"/>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2682751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24000" y="2457855"/>
            <a:ext cx="9144000" cy="1577546"/>
          </a:xfrm>
          <a:prstGeom prst="rect">
            <a:avLst/>
          </a:prstGeom>
        </p:spPr>
        <p:txBody>
          <a:bodyPr lIns="90488" tIns="44450" rIns="90488" bIns="44450" anchor="ctr"/>
          <a:lst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a:lstStyle>
          <a:p>
            <a:pPr defTabSz="914400" fontAlgn="base">
              <a:lnSpc>
                <a:spcPct val="100000"/>
              </a:lnSpc>
              <a:spcAft>
                <a:spcPct val="0"/>
              </a:spcAft>
            </a:pPr>
            <a:r>
              <a:rPr lang="en-US" sz="4000" b="1" cap="none" spc="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COMPARTMENT LIMITATIONS</a:t>
            </a:r>
            <a:br>
              <a:rPr lang="en-US" sz="4000" b="1" cap="none" spc="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br>
            <a:endParaRPr lang="en-US" sz="4000" b="1" cap="none" spc="0" dirty="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4CE0C660-8E2F-A187-2A06-27B6522D64F3}"/>
              </a:ext>
            </a:extLst>
          </p:cNvPr>
          <p:cNvSpPr txBox="1"/>
          <p:nvPr/>
        </p:nvSpPr>
        <p:spPr>
          <a:xfrm rot="16200000" flipH="1">
            <a:off x="9941164"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2773796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6825" y="3600449"/>
            <a:ext cx="9655720" cy="2324995"/>
          </a:xfrm>
          <a:prstGeom prst="rect">
            <a:avLst/>
          </a:prstGeom>
          <a:ln>
            <a:noFill/>
          </a:ln>
          <a:effectLst>
            <a:outerShdw blurRad="292100" dist="139700" dir="2700000" algn="tl" rotWithShape="0">
              <a:srgbClr val="333333">
                <a:alpha val="65000"/>
              </a:srgbClr>
            </a:outerShdw>
          </a:effectLst>
        </p:spPr>
      </p:pic>
      <p:graphicFrame>
        <p:nvGraphicFramePr>
          <p:cNvPr id="7" name="Diagram 6"/>
          <p:cNvGraphicFramePr/>
          <p:nvPr>
            <p:extLst>
              <p:ext uri="{D42A27DB-BD31-4B8C-83A1-F6EECF244321}">
                <p14:modId xmlns:p14="http://schemas.microsoft.com/office/powerpoint/2010/main" val="1418051148"/>
              </p:ext>
            </p:extLst>
          </p:nvPr>
        </p:nvGraphicFramePr>
        <p:xfrm>
          <a:off x="1649412" y="1173906"/>
          <a:ext cx="8890546" cy="2355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2444390" y="5971885"/>
            <a:ext cx="4689713" cy="369332"/>
          </a:xfrm>
          <a:prstGeom prst="rect">
            <a:avLst/>
          </a:prstGeom>
          <a:solidFill>
            <a:schemeClr val="accent5"/>
          </a:solidFill>
          <a:ln w="38100" cap="sq" cmpd="sng">
            <a:solidFill>
              <a:schemeClr val="bg1"/>
            </a:solidFill>
            <a:miter lim="800000"/>
          </a:ln>
          <a:effectLst>
            <a:outerShdw blurRad="127000" dist="1270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panose="020B0604020202020204" pitchFamily="34" charset="0"/>
                <a:cs typeface="Arial" panose="020B0604020202020204" pitchFamily="34" charset="0"/>
              </a:rPr>
              <a:t>Seats 1L &amp; 15R automatically accounted for</a:t>
            </a:r>
          </a:p>
        </p:txBody>
      </p:sp>
      <p:sp>
        <p:nvSpPr>
          <p:cNvPr id="15" name="TextBox 12"/>
          <p:cNvSpPr txBox="1"/>
          <p:nvPr/>
        </p:nvSpPr>
        <p:spPr>
          <a:xfrm>
            <a:off x="4698311" y="3768641"/>
            <a:ext cx="2435792" cy="1539433"/>
          </a:xfrm>
          <a:prstGeom prst="rect">
            <a:avLst/>
          </a:prstGeom>
          <a:noFill/>
          <a:ln w="34925">
            <a:solidFill>
              <a:srgbClr val="00FF00"/>
            </a:solidFill>
          </a:ln>
        </p:spPr>
        <p:txBody>
          <a:bodyPr wrap="square" rtlCol="0">
            <a:spAutoFit/>
          </a:bodyPr>
          <a:lstStyle/>
          <a:p>
            <a:pPr algn="ctr"/>
            <a:endParaRPr lang="en-US" sz="2000" dirty="0">
              <a:latin typeface="Franklin Gothic Medium" panose="020B0603020102020204" pitchFamily="34" charset="0"/>
            </a:endParaRPr>
          </a:p>
          <a:p>
            <a:endParaRPr lang="en-US" sz="2000" dirty="0">
              <a:latin typeface="Franklin Gothic Medium" panose="020B0603020102020204" pitchFamily="34" charset="0"/>
            </a:endParaRPr>
          </a:p>
          <a:p>
            <a:endParaRPr lang="en-US" sz="1000" dirty="0">
              <a:latin typeface="Franklin Gothic Medium" panose="020B0603020102020204" pitchFamily="34" charset="0"/>
            </a:endParaRPr>
          </a:p>
          <a:p>
            <a:endParaRPr lang="en-US" sz="2400" dirty="0">
              <a:latin typeface="Franklin Gothic Medium" panose="020B0603020102020204" pitchFamily="34" charset="0"/>
            </a:endParaRPr>
          </a:p>
          <a:p>
            <a:endParaRPr lang="en-US" sz="2000" dirty="0">
              <a:latin typeface="Franklin Gothic Medium" panose="020B0603020102020204" pitchFamily="34" charset="0"/>
            </a:endParaRPr>
          </a:p>
        </p:txBody>
      </p:sp>
      <p:sp>
        <p:nvSpPr>
          <p:cNvPr id="3" name="Up Arrow 2"/>
          <p:cNvSpPr/>
          <p:nvPr/>
        </p:nvSpPr>
        <p:spPr>
          <a:xfrm>
            <a:off x="7743958" y="3891407"/>
            <a:ext cx="533768" cy="1941502"/>
          </a:xfrm>
          <a:prstGeom prst="upArrow">
            <a:avLst/>
          </a:prstGeom>
          <a:solidFill>
            <a:srgbClr val="E60000"/>
          </a:solidFill>
          <a:ln>
            <a:solidFill>
              <a:schemeClr val="bg1"/>
            </a:solidFill>
          </a:ln>
          <a:effectLst>
            <a:outerShdw blurRad="50800" dist="381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698310" y="4184414"/>
            <a:ext cx="2435793" cy="707886"/>
          </a:xfrm>
          <a:prstGeom prst="rect">
            <a:avLst/>
          </a:prstGeom>
          <a:noFill/>
        </p:spPr>
        <p:txBody>
          <a:bodyPr wrap="square" rtlCol="0">
            <a:spAutoFit/>
          </a:bodyPr>
          <a:lstStyle/>
          <a:p>
            <a:pPr algn="ctr"/>
            <a:r>
              <a:rPr lang="en-US" sz="2000" b="1" dirty="0">
                <a:latin typeface="Franklin Gothic Medium" panose="020B0603020102020204" pitchFamily="34" charset="0"/>
              </a:rPr>
              <a:t>14 OPTIONAL WHEEL WELL SEATS</a:t>
            </a:r>
          </a:p>
        </p:txBody>
      </p:sp>
      <p:sp>
        <p:nvSpPr>
          <p:cNvPr id="9" name="TextBox 8"/>
          <p:cNvSpPr txBox="1"/>
          <p:nvPr/>
        </p:nvSpPr>
        <p:spPr>
          <a:xfrm>
            <a:off x="1522685" y="0"/>
            <a:ext cx="91440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SIDEWALL SEATS</a:t>
            </a:r>
          </a:p>
        </p:txBody>
      </p:sp>
      <p:sp>
        <p:nvSpPr>
          <p:cNvPr id="5" name="TextBox 4">
            <a:extLst>
              <a:ext uri="{FF2B5EF4-FFF2-40B4-BE49-F238E27FC236}">
                <a16:creationId xmlns:a16="http://schemas.microsoft.com/office/drawing/2014/main" id="{CE41B037-7A6D-7C83-0DFB-5CB552A18057}"/>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224803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66825" y="4122889"/>
            <a:ext cx="9655720" cy="2273446"/>
          </a:xfrm>
          <a:prstGeom prst="rect">
            <a:avLst/>
          </a:prstGeom>
          <a:ln>
            <a:noFill/>
          </a:ln>
          <a:effectLst>
            <a:outerShdw blurRad="292100" dist="139700" dir="2700000" algn="tl" rotWithShape="0">
              <a:srgbClr val="333333">
                <a:alpha val="65000"/>
              </a:srgbClr>
            </a:outerShdw>
          </a:effectLst>
        </p:spPr>
      </p:pic>
      <p:graphicFrame>
        <p:nvGraphicFramePr>
          <p:cNvPr id="17" name="Diagram 16"/>
          <p:cNvGraphicFramePr/>
          <p:nvPr>
            <p:extLst>
              <p:ext uri="{D42A27DB-BD31-4B8C-83A1-F6EECF244321}">
                <p14:modId xmlns:p14="http://schemas.microsoft.com/office/powerpoint/2010/main" val="3598751620"/>
              </p:ext>
            </p:extLst>
          </p:nvPr>
        </p:nvGraphicFramePr>
        <p:xfrm>
          <a:off x="1289259" y="543534"/>
          <a:ext cx="9655721" cy="34565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2337373" y="1403881"/>
            <a:ext cx="8080674"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Total seats (48 Optionally installed centerline seats)</a:t>
            </a:r>
          </a:p>
        </p:txBody>
      </p:sp>
      <p:sp>
        <p:nvSpPr>
          <p:cNvPr id="13" name="TextBox 12"/>
          <p:cNvSpPr txBox="1"/>
          <p:nvPr/>
        </p:nvSpPr>
        <p:spPr>
          <a:xfrm>
            <a:off x="4425585" y="3476911"/>
            <a:ext cx="7446269" cy="461665"/>
          </a:xfrm>
          <a:prstGeom prst="rect">
            <a:avLst/>
          </a:prstGeom>
          <a:noFill/>
        </p:spPr>
        <p:txBody>
          <a:bodyPr wrap="none" rtlCol="0">
            <a:spAutoFit/>
          </a:bodyPr>
          <a:lstStyle/>
          <a:p>
            <a:pPr marL="457200"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Max personnel for prolonged over-water flight </a:t>
            </a:r>
          </a:p>
        </p:txBody>
      </p:sp>
      <p:sp>
        <p:nvSpPr>
          <p:cNvPr id="21" name="Rectangle 20"/>
          <p:cNvSpPr/>
          <p:nvPr/>
        </p:nvSpPr>
        <p:spPr>
          <a:xfrm>
            <a:off x="1388443" y="4706753"/>
            <a:ext cx="7514926" cy="847024"/>
          </a:xfrm>
          <a:prstGeom prst="rect">
            <a:avLst/>
          </a:prstGeom>
          <a:noFill/>
          <a:ln w="82550">
            <a:solidFill>
              <a:srgbClr val="E95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Elbow Connector 35"/>
          <p:cNvCxnSpPr>
            <a:stCxn id="9" idx="3"/>
          </p:cNvCxnSpPr>
          <p:nvPr/>
        </p:nvCxnSpPr>
        <p:spPr>
          <a:xfrm flipH="1">
            <a:off x="9024988" y="1634714"/>
            <a:ext cx="1393059" cy="3495551"/>
          </a:xfrm>
          <a:prstGeom prst="bentConnector4">
            <a:avLst>
              <a:gd name="adj1" fmla="val -106582"/>
              <a:gd name="adj2" fmla="val 99807"/>
            </a:avLst>
          </a:prstGeom>
          <a:ln w="1143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2685" y="68372"/>
            <a:ext cx="91440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CENTERLINE SEATS</a:t>
            </a:r>
          </a:p>
        </p:txBody>
      </p:sp>
      <p:sp>
        <p:nvSpPr>
          <p:cNvPr id="2" name="TextBox 1">
            <a:extLst>
              <a:ext uri="{FF2B5EF4-FFF2-40B4-BE49-F238E27FC236}">
                <a16:creationId xmlns:a16="http://schemas.microsoft.com/office/drawing/2014/main" id="{E851C204-6418-73BF-71EA-21824721AD20}"/>
              </a:ext>
            </a:extLst>
          </p:cNvPr>
          <p:cNvSpPr txBox="1"/>
          <p:nvPr/>
        </p:nvSpPr>
        <p:spPr>
          <a:xfrm rot="16200000" flipH="1">
            <a:off x="9941164" y="4538170"/>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264674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TextBox 28"/>
          <p:cNvSpPr txBox="1"/>
          <p:nvPr/>
        </p:nvSpPr>
        <p:spPr>
          <a:xfrm>
            <a:off x="2255523" y="2259463"/>
            <a:ext cx="7883088" cy="461665"/>
          </a:xfrm>
          <a:prstGeom prst="rect">
            <a:avLst/>
          </a:prstGeom>
          <a:solidFill>
            <a:schemeClr val="accent5"/>
          </a:solidFill>
          <a:ln w="38100">
            <a:solidFill>
              <a:schemeClr val="bg1"/>
            </a:solidFill>
          </a:ln>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US" dirty="0"/>
              <a:t>Same passenger next to cargo restrictions as C-130J-30</a:t>
            </a:r>
          </a:p>
        </p:txBody>
      </p:sp>
      <p:sp>
        <p:nvSpPr>
          <p:cNvPr id="7" name="TextBox 6"/>
          <p:cNvSpPr txBox="1"/>
          <p:nvPr/>
        </p:nvSpPr>
        <p:spPr>
          <a:xfrm>
            <a:off x="1524000" y="304800"/>
            <a:ext cx="91440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PASSENGERS NEXT TO CARGO</a:t>
            </a:r>
          </a:p>
        </p:txBody>
      </p:sp>
      <p:sp>
        <p:nvSpPr>
          <p:cNvPr id="8" name="TextBox 7"/>
          <p:cNvSpPr txBox="1"/>
          <p:nvPr/>
        </p:nvSpPr>
        <p:spPr>
          <a:xfrm>
            <a:off x="11722444" y="6488668"/>
            <a:ext cx="776642" cy="369332"/>
          </a:xfrm>
          <a:prstGeom prst="rect">
            <a:avLst/>
          </a:prstGeom>
          <a:noFill/>
        </p:spPr>
        <p:txBody>
          <a:bodyPr wrap="square" rtlCol="0">
            <a:spAutoFit/>
          </a:bodyPr>
          <a:lstStyle/>
          <a:p>
            <a:r>
              <a:rPr lang="en-US" dirty="0"/>
              <a:t>L</a:t>
            </a:r>
          </a:p>
        </p:txBody>
      </p:sp>
      <p:pic>
        <p:nvPicPr>
          <p:cNvPr id="3" name="Picture 2" descr="A screenshot of a video game&#10;&#10;Description automatically generated">
            <a:extLst>
              <a:ext uri="{FF2B5EF4-FFF2-40B4-BE49-F238E27FC236}">
                <a16:creationId xmlns:a16="http://schemas.microsoft.com/office/drawing/2014/main" id="{E4AC4C8D-735E-6DAF-02A3-313EA4FB3581}"/>
              </a:ext>
            </a:extLst>
          </p:cNvPr>
          <p:cNvPicPr>
            <a:picLocks noChangeAspect="1"/>
          </p:cNvPicPr>
          <p:nvPr/>
        </p:nvPicPr>
        <p:blipFill>
          <a:blip r:embed="rId3"/>
          <a:stretch>
            <a:fillRect/>
          </a:stretch>
        </p:blipFill>
        <p:spPr>
          <a:xfrm>
            <a:off x="831041" y="3024461"/>
            <a:ext cx="10732052" cy="2946551"/>
          </a:xfrm>
          <a:prstGeom prst="rect">
            <a:avLst/>
          </a:prstGeom>
        </p:spPr>
      </p:pic>
      <p:sp>
        <p:nvSpPr>
          <p:cNvPr id="2" name="TextBox 1">
            <a:extLst>
              <a:ext uri="{FF2B5EF4-FFF2-40B4-BE49-F238E27FC236}">
                <a16:creationId xmlns:a16="http://schemas.microsoft.com/office/drawing/2014/main" id="{9109BDDD-29DF-DB71-1C9F-2582F767A7A6}"/>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14968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24000" y="2522706"/>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PLANNING CONFIGURATIONS</a:t>
            </a:r>
          </a:p>
        </p:txBody>
      </p:sp>
      <p:sp>
        <p:nvSpPr>
          <p:cNvPr id="2" name="TextBox 1">
            <a:extLst>
              <a:ext uri="{FF2B5EF4-FFF2-40B4-BE49-F238E27FC236}">
                <a16:creationId xmlns:a16="http://schemas.microsoft.com/office/drawing/2014/main" id="{15256D2B-36B1-493D-23A6-A90F980E6E9A}"/>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946028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468" y="896829"/>
            <a:ext cx="7381914" cy="455967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717843" y="4896863"/>
            <a:ext cx="1145406" cy="2598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67394" y="1579307"/>
            <a:ext cx="3192031" cy="3194721"/>
          </a:xfrm>
          <a:prstGeom prst="rect">
            <a:avLst/>
          </a:prstGeom>
        </p:spPr>
        <p:txBody>
          <a:bodyPr wrap="square">
            <a:spAutoFit/>
          </a:bodyPr>
          <a:lstStyle/>
          <a:p>
            <a:pPr marL="457200" lvl="0" indent="-457200" defTabSz="914400" fontAlgn="base">
              <a:spcBef>
                <a:spcPct val="20000"/>
              </a:spcBef>
              <a:spcAft>
                <a:spcPct val="0"/>
              </a:spcAft>
              <a:buSzPct val="80000"/>
              <a:buFont typeface="Wingdings" panose="05000000000000000000" pitchFamily="2" charset="2"/>
              <a:buChar char="Ø"/>
              <a:defRPr/>
            </a:pPr>
            <a:r>
              <a:rPr lang="en-US" sz="2400" kern="0" dirty="0">
                <a:latin typeface="Arial" panose="020B0604020202020204" pitchFamily="34" charset="0"/>
                <a:cs typeface="Arial" panose="020B0604020202020204" pitchFamily="34" charset="0"/>
              </a:rPr>
              <a:t>Use STD-AL for all variants</a:t>
            </a:r>
          </a:p>
          <a:p>
            <a:pPr marL="457200" lvl="0" indent="-457200" defTabSz="914400" fontAlgn="base">
              <a:spcBef>
                <a:spcPct val="20000"/>
              </a:spcBef>
              <a:spcAft>
                <a:spcPct val="0"/>
              </a:spcAft>
              <a:buSzPct val="80000"/>
              <a:buFont typeface="Wingdings" panose="05000000000000000000" pitchFamily="2" charset="2"/>
              <a:buChar char="Ø"/>
              <a:defRPr/>
            </a:pPr>
            <a:endParaRPr lang="en-US" sz="2400" kern="0" dirty="0">
              <a:latin typeface="Arial" panose="020B0604020202020204" pitchFamily="34" charset="0"/>
              <a:cs typeface="Arial" panose="020B0604020202020204" pitchFamily="34" charset="0"/>
            </a:endParaRPr>
          </a:p>
          <a:p>
            <a:pPr marL="457200" indent="-457200" defTabSz="914400" fontAlgn="base">
              <a:spcBef>
                <a:spcPct val="20000"/>
              </a:spcBef>
              <a:spcAft>
                <a:spcPct val="0"/>
              </a:spcAft>
              <a:buSzPct val="80000"/>
              <a:buFont typeface="Wingdings" panose="05000000000000000000" pitchFamily="2" charset="2"/>
              <a:buChar char="Ø"/>
              <a:defRPr/>
            </a:pPr>
            <a:r>
              <a:rPr lang="en-US" sz="2400" dirty="0">
                <a:latin typeface="Arial" panose="020B0604020202020204" pitchFamily="34" charset="0"/>
                <a:cs typeface="Arial" panose="020B0604020202020204" pitchFamily="34" charset="0"/>
              </a:rPr>
              <a:t>AFI 11-2C-130  Vol. 3 Addenda A contains all configuration descriptions</a:t>
            </a:r>
            <a:endParaRPr lang="en-US" sz="2400" kern="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F60927-F002-327D-8016-769EDF649FFB}"/>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707577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825" y="2615816"/>
            <a:ext cx="9655720" cy="315957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249717" y="2106778"/>
            <a:ext cx="5689935" cy="461665"/>
          </a:xfrm>
          <a:prstGeom prst="rect">
            <a:avLst/>
          </a:prstGeom>
          <a:solidFill>
            <a:schemeClr val="accent5"/>
          </a:solidFill>
          <a:ln w="38100">
            <a:solidFill>
              <a:srgbClr val="002060"/>
            </a:solidFill>
          </a:ln>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US" dirty="0"/>
              <a:t>Applies to both C-130J-30 and C130H</a:t>
            </a:r>
          </a:p>
        </p:txBody>
      </p:sp>
      <p:sp>
        <p:nvSpPr>
          <p:cNvPr id="7" name="Rectangle 6"/>
          <p:cNvSpPr/>
          <p:nvPr/>
        </p:nvSpPr>
        <p:spPr>
          <a:xfrm>
            <a:off x="5649686" y="5301033"/>
            <a:ext cx="522514" cy="20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54222" y="331192"/>
            <a:ext cx="9144000"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C-130 J or H </a:t>
            </a:r>
          </a:p>
          <a:p>
            <a:pPr algn="ctr"/>
            <a:r>
              <a:rPr lang="en-US" sz="4000" dirty="0">
                <a:latin typeface="Arial" panose="020B0604020202020204" pitchFamily="34" charset="0"/>
                <a:cs typeface="Arial" panose="020B0604020202020204" pitchFamily="34" charset="0"/>
              </a:rPr>
              <a:t>OPTIMAL CG</a:t>
            </a:r>
          </a:p>
        </p:txBody>
      </p:sp>
      <p:sp>
        <p:nvSpPr>
          <p:cNvPr id="10" name="TextBox 9"/>
          <p:cNvSpPr txBox="1"/>
          <p:nvPr/>
        </p:nvSpPr>
        <p:spPr>
          <a:xfrm>
            <a:off x="4753930" y="4777813"/>
            <a:ext cx="2314026" cy="523220"/>
          </a:xfrm>
          <a:prstGeom prst="rect">
            <a:avLst/>
          </a:prstGeom>
          <a:solidFill>
            <a:schemeClr val="accent5"/>
          </a:solidFill>
          <a:ln w="57150">
            <a:solidFill>
              <a:srgbClr val="FF0000"/>
            </a:solidFill>
          </a:ln>
        </p:spPr>
        <p:txBody>
          <a:bodyPr wrap="square" rtlCol="0">
            <a:spAutoFit/>
          </a:bodyPr>
          <a:lstStyle>
            <a:defPPr>
              <a:defRPr lang="en-US"/>
            </a:defPPr>
            <a:lvl1pPr>
              <a:defRPr sz="2800" b="1">
                <a:latin typeface="Franklin Gothic Medium" panose="020B0603020102020204" pitchFamily="34" charset="0"/>
              </a:defRPr>
            </a:lvl1pPr>
          </a:lstStyle>
          <a:p>
            <a:pPr algn="ctr"/>
            <a:r>
              <a:rPr lang="en-US" dirty="0">
                <a:latin typeface="Arial" panose="020B0604020202020204" pitchFamily="34" charset="0"/>
                <a:cs typeface="Arial" panose="020B0604020202020204" pitchFamily="34" charset="0"/>
              </a:rPr>
              <a:t>21% +/- 1%</a:t>
            </a:r>
          </a:p>
        </p:txBody>
      </p:sp>
      <p:sp>
        <p:nvSpPr>
          <p:cNvPr id="3" name="TextBox 2">
            <a:extLst>
              <a:ext uri="{FF2B5EF4-FFF2-40B4-BE49-F238E27FC236}">
                <a16:creationId xmlns:a16="http://schemas.microsoft.com/office/drawing/2014/main" id="{B03A6B8F-E86A-3529-1667-702D8A247491}"/>
              </a:ext>
            </a:extLst>
          </p:cNvPr>
          <p:cNvSpPr txBox="1"/>
          <p:nvPr/>
        </p:nvSpPr>
        <p:spPr>
          <a:xfrm>
            <a:off x="11249025" y="6286500"/>
            <a:ext cx="495300" cy="369332"/>
          </a:xfrm>
          <a:prstGeom prst="rect">
            <a:avLst/>
          </a:prstGeom>
          <a:noFill/>
        </p:spPr>
        <p:txBody>
          <a:bodyPr wrap="square" rtlCol="0">
            <a:spAutoFit/>
          </a:bodyPr>
          <a:lstStyle/>
          <a:p>
            <a:r>
              <a:rPr lang="en-US" dirty="0"/>
              <a:t>V</a:t>
            </a:r>
          </a:p>
        </p:txBody>
      </p:sp>
      <p:sp>
        <p:nvSpPr>
          <p:cNvPr id="4" name="TextBox 3">
            <a:extLst>
              <a:ext uri="{FF2B5EF4-FFF2-40B4-BE49-F238E27FC236}">
                <a16:creationId xmlns:a16="http://schemas.microsoft.com/office/drawing/2014/main" id="{47C4FB9A-5D6D-7885-9B2F-CC8F34D06C0A}"/>
              </a:ext>
            </a:extLst>
          </p:cNvPr>
          <p:cNvSpPr txBox="1"/>
          <p:nvPr/>
        </p:nvSpPr>
        <p:spPr>
          <a:xfrm rot="16200000" flipH="1">
            <a:off x="996419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97644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690855"/>
            <a:ext cx="7729728" cy="1188720"/>
          </a:xfrm>
        </p:spPr>
        <p:txBody>
          <a:bodyPr/>
          <a:lstStyle/>
          <a:p>
            <a:r>
              <a:rPr lang="en-US" sz="4000" dirty="0">
                <a:solidFill>
                  <a:schemeClr val="tx1"/>
                </a:solidFill>
              </a:rPr>
              <a:t>QUESTIONS?</a:t>
            </a:r>
          </a:p>
        </p:txBody>
      </p:sp>
      <p:sp>
        <p:nvSpPr>
          <p:cNvPr id="3" name="TextBox 2">
            <a:extLst>
              <a:ext uri="{FF2B5EF4-FFF2-40B4-BE49-F238E27FC236}">
                <a16:creationId xmlns:a16="http://schemas.microsoft.com/office/drawing/2014/main" id="{EAFFC544-7DFF-7E29-5084-56435BECD3C5}"/>
              </a:ext>
            </a:extLst>
          </p:cNvPr>
          <p:cNvSpPr txBox="1"/>
          <p:nvPr/>
        </p:nvSpPr>
        <p:spPr>
          <a:xfrm rot="16200000" flipH="1">
            <a:off x="9941164"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734626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2573190487"/>
              </p:ext>
            </p:extLst>
          </p:nvPr>
        </p:nvGraphicFramePr>
        <p:xfrm>
          <a:off x="2290242" y="2071990"/>
          <a:ext cx="7573605" cy="3335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10767" y="372896"/>
            <a:ext cx="5197812"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a:t>
            </a:r>
          </a:p>
        </p:txBody>
      </p:sp>
      <p:sp>
        <p:nvSpPr>
          <p:cNvPr id="2" name="TextBox 1">
            <a:extLst>
              <a:ext uri="{FF2B5EF4-FFF2-40B4-BE49-F238E27FC236}">
                <a16:creationId xmlns:a16="http://schemas.microsoft.com/office/drawing/2014/main" id="{08D7F6B2-8493-07DA-C479-266F0D527156}"/>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420325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8294" y="400470"/>
            <a:ext cx="9006387" cy="4813555"/>
          </a:xfrm>
          <a:prstGeom prst="rect">
            <a:avLst/>
          </a:prstGeom>
          <a:ln>
            <a:noFill/>
          </a:ln>
          <a:effectLst>
            <a:softEdge rad="112500"/>
          </a:effectLst>
        </p:spPr>
      </p:pic>
      <p:sp>
        <p:nvSpPr>
          <p:cNvPr id="3" name="TextBox 2"/>
          <p:cNvSpPr txBox="1"/>
          <p:nvPr/>
        </p:nvSpPr>
        <p:spPr>
          <a:xfrm>
            <a:off x="1760707" y="914421"/>
            <a:ext cx="2772382" cy="3785652"/>
          </a:xfrm>
          <a:prstGeom prst="rect">
            <a:avLst/>
          </a:prstGeom>
          <a:noFill/>
        </p:spPr>
        <p:txBody>
          <a:bodyPr wrap="square" rtlCol="0">
            <a:spAutoFit/>
          </a:bodyPr>
          <a:lstStyle/>
          <a:p>
            <a:pPr>
              <a:buClr>
                <a:schemeClr val="tx1"/>
              </a:buClr>
            </a:pPr>
            <a:r>
              <a:rPr lang="en-US" sz="2000" u="sng" dirty="0">
                <a:solidFill>
                  <a:srgbClr val="FFFF00"/>
                </a:solidFill>
                <a:latin typeface="Arial" panose="020B0604020202020204" pitchFamily="34" charset="0"/>
                <a:cs typeface="Arial" panose="020B0604020202020204" pitchFamily="34" charset="0"/>
              </a:rPr>
              <a:t>Cargo Floor</a:t>
            </a:r>
          </a:p>
          <a:p>
            <a:pPr marL="800100" lvl="1" indent="-342900">
              <a:buClr>
                <a:schemeClr val="tx1"/>
              </a:buClr>
              <a:buFont typeface="Wingdings" panose="05000000000000000000" pitchFamily="2" charset="2"/>
              <a:buChar char="Ø"/>
            </a:pPr>
            <a:r>
              <a:rPr lang="en-US" sz="2000" dirty="0">
                <a:solidFill>
                  <a:srgbClr val="FFFF00"/>
                </a:solidFill>
                <a:latin typeface="Arial" panose="020B0604020202020204" pitchFamily="34" charset="0"/>
                <a:cs typeface="Arial" panose="020B0604020202020204" pitchFamily="34" charset="0"/>
              </a:rPr>
              <a:t>Length – 796” (779” usable)</a:t>
            </a:r>
          </a:p>
          <a:p>
            <a:pPr marL="800100" lvl="1" indent="-342900">
              <a:buClr>
                <a:schemeClr val="tx1"/>
              </a:buClr>
              <a:buFont typeface="Wingdings" panose="05000000000000000000" pitchFamily="2" charset="2"/>
              <a:buChar char="Ø"/>
            </a:pPr>
            <a:r>
              <a:rPr lang="en-US" sz="2000" dirty="0">
                <a:solidFill>
                  <a:srgbClr val="FFFF00"/>
                </a:solidFill>
                <a:latin typeface="Arial" panose="020B0604020202020204" pitchFamily="34" charset="0"/>
                <a:cs typeface="Arial" panose="020B0604020202020204" pitchFamily="34" charset="0"/>
              </a:rPr>
              <a:t>Width – 123 (105” usable)</a:t>
            </a:r>
          </a:p>
          <a:p>
            <a:pPr marL="800100" lvl="1" indent="-342900">
              <a:buClr>
                <a:schemeClr val="tx1"/>
              </a:buClr>
              <a:buFont typeface="Wingdings" panose="05000000000000000000" pitchFamily="2" charset="2"/>
              <a:buChar char="Ø"/>
            </a:pPr>
            <a:r>
              <a:rPr lang="en-US" sz="2000" dirty="0">
                <a:solidFill>
                  <a:srgbClr val="FFFF00"/>
                </a:solidFill>
                <a:latin typeface="Arial" panose="020B0604020202020204" pitchFamily="34" charset="0"/>
                <a:cs typeface="Arial" panose="020B0604020202020204" pitchFamily="34" charset="0"/>
              </a:rPr>
              <a:t>Height – 108”</a:t>
            </a:r>
          </a:p>
          <a:p>
            <a:pPr marL="342900" indent="-342900">
              <a:buClr>
                <a:schemeClr val="tx1"/>
              </a:buClr>
              <a:buFont typeface="Wingdings" panose="05000000000000000000" pitchFamily="2" charset="2"/>
              <a:buChar char="Ø"/>
            </a:pPr>
            <a:endParaRPr lang="en-US" sz="2000" dirty="0">
              <a:solidFill>
                <a:srgbClr val="FFFF00"/>
              </a:solidFill>
              <a:latin typeface="Arial" panose="020B0604020202020204" pitchFamily="34" charset="0"/>
              <a:cs typeface="Arial" panose="020B0604020202020204" pitchFamily="34" charset="0"/>
            </a:endParaRPr>
          </a:p>
          <a:p>
            <a:pPr>
              <a:buClr>
                <a:schemeClr val="tx1"/>
              </a:buClr>
            </a:pPr>
            <a:r>
              <a:rPr lang="en-US" sz="2000" u="sng" dirty="0">
                <a:solidFill>
                  <a:srgbClr val="FFFF00"/>
                </a:solidFill>
                <a:latin typeface="Arial" panose="020B0604020202020204" pitchFamily="34" charset="0"/>
                <a:cs typeface="Arial" panose="020B0604020202020204" pitchFamily="34" charset="0"/>
              </a:rPr>
              <a:t>Aircraft Ramp</a:t>
            </a:r>
          </a:p>
          <a:p>
            <a:pPr marL="800100" lvl="1" indent="-342900">
              <a:buClr>
                <a:schemeClr val="tx1"/>
              </a:buClr>
              <a:buFont typeface="Wingdings" panose="05000000000000000000" pitchFamily="2" charset="2"/>
              <a:buChar char="Ø"/>
            </a:pPr>
            <a:r>
              <a:rPr lang="en-US" sz="2000" dirty="0">
                <a:solidFill>
                  <a:srgbClr val="FFFF00"/>
                </a:solidFill>
                <a:latin typeface="Arial" panose="020B0604020202020204" pitchFamily="34" charset="0"/>
                <a:cs typeface="Arial" panose="020B0604020202020204" pitchFamily="34" charset="0"/>
              </a:rPr>
              <a:t>Length – 127”</a:t>
            </a:r>
          </a:p>
          <a:p>
            <a:pPr marL="800100" lvl="1" indent="-342900">
              <a:buClr>
                <a:schemeClr val="tx1"/>
              </a:buClr>
              <a:buFont typeface="Wingdings" panose="05000000000000000000" pitchFamily="2" charset="2"/>
              <a:buChar char="Ø"/>
            </a:pPr>
            <a:r>
              <a:rPr lang="en-US" sz="2000" dirty="0">
                <a:solidFill>
                  <a:srgbClr val="FFFF00"/>
                </a:solidFill>
                <a:latin typeface="Arial" panose="020B0604020202020204" pitchFamily="34" charset="0"/>
                <a:cs typeface="Arial" panose="020B0604020202020204" pitchFamily="34" charset="0"/>
              </a:rPr>
              <a:t>Width – 123” (105” usable)</a:t>
            </a:r>
          </a:p>
          <a:p>
            <a:pPr marL="800100" lvl="1" indent="-342900">
              <a:buClr>
                <a:schemeClr val="tx1"/>
              </a:buClr>
              <a:buFont typeface="Wingdings" panose="05000000000000000000" pitchFamily="2" charset="2"/>
              <a:buChar char="Ø"/>
            </a:pPr>
            <a:r>
              <a:rPr lang="en-US" sz="2000" dirty="0">
                <a:solidFill>
                  <a:srgbClr val="FFFF00"/>
                </a:solidFill>
                <a:latin typeface="Arial" panose="020B0604020202020204" pitchFamily="34" charset="0"/>
                <a:cs typeface="Arial" panose="020B0604020202020204" pitchFamily="34" charset="0"/>
              </a:rPr>
              <a:t>Height – 80”</a:t>
            </a:r>
          </a:p>
        </p:txBody>
      </p:sp>
      <p:sp>
        <p:nvSpPr>
          <p:cNvPr id="2" name="TextBox 1"/>
          <p:cNvSpPr txBox="1"/>
          <p:nvPr/>
        </p:nvSpPr>
        <p:spPr>
          <a:xfrm>
            <a:off x="1760707" y="5642043"/>
            <a:ext cx="9426102" cy="369332"/>
          </a:xfrm>
          <a:prstGeom prst="rect">
            <a:avLst/>
          </a:prstGeom>
          <a:noFill/>
        </p:spPr>
        <p:txBody>
          <a:bodyPr wrap="square" rtlCol="0">
            <a:spAutoFit/>
          </a:bodyPr>
          <a:lstStyle/>
          <a:p>
            <a:pPr lvl="0" defTabSz="914400">
              <a:defRPr/>
            </a:pPr>
            <a:r>
              <a:rPr lang="en-US" dirty="0"/>
              <a:t>Cargo over 102” requires special loading procedures; contact your AMCU for guidance</a:t>
            </a:r>
          </a:p>
        </p:txBody>
      </p:sp>
      <p:sp>
        <p:nvSpPr>
          <p:cNvPr id="4" name="TextBox 3">
            <a:extLst>
              <a:ext uri="{FF2B5EF4-FFF2-40B4-BE49-F238E27FC236}">
                <a16:creationId xmlns:a16="http://schemas.microsoft.com/office/drawing/2014/main" id="{0D142832-7231-9D15-03F7-DBC1A76EC308}"/>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2393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noChangeArrowheads="1"/>
          </p:cNvPicPr>
          <p:nvPr/>
        </p:nvPicPr>
        <p:blipFill>
          <a:blip r:embed="rId3" cstate="print"/>
          <a:srcRect/>
          <a:stretch>
            <a:fillRect/>
          </a:stretch>
        </p:blipFill>
        <p:spPr bwMode="auto">
          <a:xfrm>
            <a:off x="1266823" y="1518624"/>
            <a:ext cx="9655720" cy="3329806"/>
          </a:xfrm>
          <a:prstGeom prst="rect">
            <a:avLst/>
          </a:prstGeom>
          <a:noFill/>
          <a:ln w="38100" cap="sq" cmpd="sng">
            <a:solidFill>
              <a:schemeClr val="tx1"/>
            </a:solidFill>
            <a:miter lim="800000"/>
          </a:ln>
          <a:effectLst>
            <a:outerShdw blurRad="127000" dist="127000" dir="2700000" algn="tl" rotWithShape="0">
              <a:prstClr val="black"/>
            </a:outerShdw>
          </a:effectLst>
        </p:spPr>
      </p:pic>
      <p:sp>
        <p:nvSpPr>
          <p:cNvPr id="3" name="Frame 2"/>
          <p:cNvSpPr/>
          <p:nvPr/>
        </p:nvSpPr>
        <p:spPr>
          <a:xfrm>
            <a:off x="8858249" y="2772889"/>
            <a:ext cx="1902280" cy="46642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AB019091-488D-3423-446C-C83A25C0819A}"/>
              </a:ext>
            </a:extLst>
          </p:cNvPr>
          <p:cNvSpPr txBox="1"/>
          <p:nvPr/>
        </p:nvSpPr>
        <p:spPr>
          <a:xfrm rot="16200000" flipH="1">
            <a:off x="9941164"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1311482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52425" y="3038299"/>
            <a:ext cx="4146274" cy="1631216"/>
          </a:xfrm>
          <a:prstGeom prst="rect">
            <a:avLst/>
          </a:prstGeom>
        </p:spPr>
        <p:txBody>
          <a:bodyPr wrap="square">
            <a:spAutoFit/>
          </a:bodyPr>
          <a:lstStyle/>
          <a:p>
            <a:pPr>
              <a:defRPr/>
            </a:pPr>
            <a:r>
              <a:rPr lang="en-US" sz="2000" b="1" u="sng" kern="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Aircraft Commander </a:t>
            </a:r>
            <a:r>
              <a:rPr lang="en-US" sz="2000" b="1" kern="0" dirty="0">
                <a:latin typeface="Arial" panose="020B0604020202020204" pitchFamily="34" charset="0"/>
                <a:cs typeface="Arial" panose="020B0604020202020204" pitchFamily="34" charset="0"/>
              </a:rPr>
              <a:t>has final authority to accept/reject any or all of the cargo if the planned load is not within bending moment limits</a:t>
            </a:r>
          </a:p>
        </p:txBody>
      </p:sp>
      <p:sp>
        <p:nvSpPr>
          <p:cNvPr id="15" name="TextBox 14"/>
          <p:cNvSpPr txBox="1"/>
          <p:nvPr/>
        </p:nvSpPr>
        <p:spPr>
          <a:xfrm>
            <a:off x="352425" y="167997"/>
            <a:ext cx="5153430" cy="1323439"/>
          </a:xfrm>
          <a:prstGeom prst="rect">
            <a:avLst/>
          </a:prstGeom>
          <a:noFill/>
        </p:spPr>
        <p:txBody>
          <a:bodyPr wrap="square" rtlCol="0">
            <a:spAutoFit/>
          </a:bodyPr>
          <a:lstStyle/>
          <a:p>
            <a:pPr algn="ctr"/>
            <a:r>
              <a:rPr lang="en-US" sz="4000" dirty="0">
                <a:solidFill>
                  <a:srgbClr val="FFFF00"/>
                </a:solidFill>
                <a:latin typeface="Arial" panose="020B0604020202020204" pitchFamily="34" charset="0"/>
                <a:cs typeface="Arial" panose="020B0604020202020204" pitchFamily="34" charset="0"/>
              </a:rPr>
              <a:t>BENDING MOMENTS</a:t>
            </a:r>
          </a:p>
        </p:txBody>
      </p:sp>
      <p:sp>
        <p:nvSpPr>
          <p:cNvPr id="3" name="TextBox 2"/>
          <p:cNvSpPr txBox="1"/>
          <p:nvPr/>
        </p:nvSpPr>
        <p:spPr>
          <a:xfrm>
            <a:off x="1966101" y="1418482"/>
            <a:ext cx="1926077"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(C-130J Only)</a:t>
            </a:r>
          </a:p>
        </p:txBody>
      </p:sp>
      <p:pic>
        <p:nvPicPr>
          <p:cNvPr id="5" name="Picture 4" descr="Graphical user interface, text, application&#10;&#10;Description automatically generated">
            <a:extLst>
              <a:ext uri="{FF2B5EF4-FFF2-40B4-BE49-F238E27FC236}">
                <a16:creationId xmlns:a16="http://schemas.microsoft.com/office/drawing/2014/main" id="{7F6CF807-5E91-FEEF-4B6C-CA4E6F580691}"/>
              </a:ext>
            </a:extLst>
          </p:cNvPr>
          <p:cNvPicPr>
            <a:picLocks noChangeAspect="1"/>
          </p:cNvPicPr>
          <p:nvPr/>
        </p:nvPicPr>
        <p:blipFill>
          <a:blip r:embed="rId3"/>
          <a:stretch>
            <a:fillRect/>
          </a:stretch>
        </p:blipFill>
        <p:spPr>
          <a:xfrm>
            <a:off x="5107870" y="1990577"/>
            <a:ext cx="1447874" cy="4280120"/>
          </a:xfrm>
          <a:prstGeom prst="rect">
            <a:avLst/>
          </a:prstGeom>
        </p:spPr>
      </p:pic>
      <p:sp>
        <p:nvSpPr>
          <p:cNvPr id="13" name="Rectangle 12"/>
          <p:cNvSpPr/>
          <p:nvPr/>
        </p:nvSpPr>
        <p:spPr>
          <a:xfrm>
            <a:off x="5107870" y="5853138"/>
            <a:ext cx="1453243" cy="2231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DB24F6B7-1A3C-BFDE-E7D7-D9CF6256CD1D}"/>
              </a:ext>
            </a:extLst>
          </p:cNvPr>
          <p:cNvSpPr/>
          <p:nvPr/>
        </p:nvSpPr>
        <p:spPr>
          <a:xfrm>
            <a:off x="3506398" y="5769617"/>
            <a:ext cx="1447874" cy="390198"/>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descr="Chart, line chart&#10;&#10;Description automatically generated">
            <a:extLst>
              <a:ext uri="{FF2B5EF4-FFF2-40B4-BE49-F238E27FC236}">
                <a16:creationId xmlns:a16="http://schemas.microsoft.com/office/drawing/2014/main" id="{D13D92A8-508B-87CC-D947-A6307EC7B522}"/>
              </a:ext>
            </a:extLst>
          </p:cNvPr>
          <p:cNvPicPr>
            <a:picLocks noChangeAspect="1"/>
          </p:cNvPicPr>
          <p:nvPr/>
        </p:nvPicPr>
        <p:blipFill>
          <a:blip r:embed="rId4"/>
          <a:stretch>
            <a:fillRect/>
          </a:stretch>
        </p:blipFill>
        <p:spPr>
          <a:xfrm>
            <a:off x="6572703" y="1990577"/>
            <a:ext cx="5266872" cy="3495823"/>
          </a:xfrm>
          <a:prstGeom prst="rect">
            <a:avLst/>
          </a:prstGeom>
        </p:spPr>
      </p:pic>
      <p:sp>
        <p:nvSpPr>
          <p:cNvPr id="4" name="TextBox 3">
            <a:extLst>
              <a:ext uri="{FF2B5EF4-FFF2-40B4-BE49-F238E27FC236}">
                <a16:creationId xmlns:a16="http://schemas.microsoft.com/office/drawing/2014/main" id="{E6A4D54D-7229-5665-A2C5-B24D860646E2}"/>
              </a:ext>
            </a:extLst>
          </p:cNvPr>
          <p:cNvSpPr txBox="1"/>
          <p:nvPr/>
        </p:nvSpPr>
        <p:spPr>
          <a:xfrm rot="16200000" flipH="1">
            <a:off x="9941164" y="4548795"/>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2958071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07FFFE18-F566-812A-1107-45F7EACC9391}"/>
              </a:ext>
            </a:extLst>
          </p:cNvPr>
          <p:cNvSpPr/>
          <p:nvPr/>
        </p:nvSpPr>
        <p:spPr>
          <a:xfrm>
            <a:off x="11597790" y="6643799"/>
            <a:ext cx="192795" cy="18361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line chart, histogram&#10;&#10;Description automatically generated">
            <a:extLst>
              <a:ext uri="{FF2B5EF4-FFF2-40B4-BE49-F238E27FC236}">
                <a16:creationId xmlns:a16="http://schemas.microsoft.com/office/drawing/2014/main" id="{68368935-F1E5-3E48-3861-906592F59275}"/>
              </a:ext>
            </a:extLst>
          </p:cNvPr>
          <p:cNvPicPr>
            <a:picLocks noChangeAspect="1"/>
          </p:cNvPicPr>
          <p:nvPr/>
        </p:nvPicPr>
        <p:blipFill>
          <a:blip r:embed="rId3"/>
          <a:stretch>
            <a:fillRect/>
          </a:stretch>
        </p:blipFill>
        <p:spPr>
          <a:xfrm>
            <a:off x="1960265" y="367771"/>
            <a:ext cx="8071265" cy="5137414"/>
          </a:xfrm>
          <a:prstGeom prst="rect">
            <a:avLst/>
          </a:prstGeom>
        </p:spPr>
      </p:pic>
      <p:sp>
        <p:nvSpPr>
          <p:cNvPr id="10" name="TextBox 9"/>
          <p:cNvSpPr txBox="1"/>
          <p:nvPr/>
        </p:nvSpPr>
        <p:spPr>
          <a:xfrm>
            <a:off x="2719247" y="2936477"/>
            <a:ext cx="2235843"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US" b="1" dirty="0"/>
              <a:t>Within Limits</a:t>
            </a:r>
          </a:p>
        </p:txBody>
      </p:sp>
      <p:sp>
        <p:nvSpPr>
          <p:cNvPr id="9" name="TextBox 8"/>
          <p:cNvSpPr txBox="1"/>
          <p:nvPr/>
        </p:nvSpPr>
        <p:spPr>
          <a:xfrm>
            <a:off x="9517368" y="2937731"/>
            <a:ext cx="2497848" cy="461665"/>
          </a:xfrm>
          <a:prstGeom prst="rect">
            <a:avLst/>
          </a:prstGeom>
          <a:solidFill>
            <a:schemeClr val="bg1">
              <a:lumMod val="65000"/>
              <a:lumOff val="35000"/>
            </a:schemeClr>
          </a:solidFill>
          <a:ln w="38100">
            <a:solidFill>
              <a:srgbClr val="92D050"/>
            </a:solidFill>
          </a:ln>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US" b="1" dirty="0">
                <a:solidFill>
                  <a:srgbClr val="FF0000"/>
                </a:solidFill>
              </a:rPr>
              <a:t>OUT OF LIMITS</a:t>
            </a:r>
          </a:p>
        </p:txBody>
      </p:sp>
      <p:sp>
        <p:nvSpPr>
          <p:cNvPr id="2" name="TextBox 1">
            <a:extLst>
              <a:ext uri="{FF2B5EF4-FFF2-40B4-BE49-F238E27FC236}">
                <a16:creationId xmlns:a16="http://schemas.microsoft.com/office/drawing/2014/main" id="{F316A036-49E8-8347-2754-6E76AA61D2C0}"/>
              </a:ext>
            </a:extLst>
          </p:cNvPr>
          <p:cNvSpPr txBox="1"/>
          <p:nvPr/>
        </p:nvSpPr>
        <p:spPr>
          <a:xfrm rot="16200000" flipH="1">
            <a:off x="9941164"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950188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71852" y="2224194"/>
            <a:ext cx="10235954" cy="3143250"/>
          </a:xfrm>
          <a:prstGeom prst="rect">
            <a:avLst/>
          </a:prstGeom>
          <a:ln>
            <a:noFill/>
          </a:ln>
          <a:effectLst>
            <a:softEdge rad="112500"/>
          </a:effectLst>
        </p:spPr>
      </p:pic>
      <p:sp>
        <p:nvSpPr>
          <p:cNvPr id="4" name="TextBox 3"/>
          <p:cNvSpPr txBox="1"/>
          <p:nvPr/>
        </p:nvSpPr>
        <p:spPr>
          <a:xfrm>
            <a:off x="1459491" y="2722441"/>
            <a:ext cx="3053849"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35” Treadways</a:t>
            </a:r>
          </a:p>
        </p:txBody>
      </p:sp>
      <p:sp>
        <p:nvSpPr>
          <p:cNvPr id="20" name="TextBox 19"/>
          <p:cNvSpPr txBox="1"/>
          <p:nvPr/>
        </p:nvSpPr>
        <p:spPr>
          <a:xfrm>
            <a:off x="1459491" y="3800127"/>
            <a:ext cx="3053849"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35” Treadways</a:t>
            </a:r>
          </a:p>
        </p:txBody>
      </p:sp>
      <p:cxnSp>
        <p:nvCxnSpPr>
          <p:cNvPr id="8" name="Straight Connector 7"/>
          <p:cNvCxnSpPr/>
          <p:nvPr/>
        </p:nvCxnSpPr>
        <p:spPr>
          <a:xfrm flipV="1">
            <a:off x="1467538" y="3578333"/>
            <a:ext cx="9118673" cy="121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42441" y="579932"/>
            <a:ext cx="9144000"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TREADWAY </a:t>
            </a: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LIMITATIONS</a:t>
            </a:r>
          </a:p>
        </p:txBody>
      </p:sp>
      <p:sp>
        <p:nvSpPr>
          <p:cNvPr id="55" name="TextBox 54"/>
          <p:cNvSpPr txBox="1"/>
          <p:nvPr/>
        </p:nvSpPr>
        <p:spPr>
          <a:xfrm>
            <a:off x="2619085" y="3363207"/>
            <a:ext cx="7619202" cy="461665"/>
          </a:xfrm>
          <a:prstGeom prst="rect">
            <a:avLst/>
          </a:prstGeom>
          <a:solidFill>
            <a:schemeClr val="accent5"/>
          </a:solidFill>
          <a:ln w="38100" cap="sq" cmpd="sng">
            <a:solidFill>
              <a:srgbClr val="92D050"/>
            </a:solidFill>
            <a:miter lim="800000"/>
          </a:ln>
          <a:effectLst/>
        </p:spPr>
        <p:txBody>
          <a:bodyPr wrap="none" rtlCol="0">
            <a:spAutoFit/>
          </a:bodyPr>
          <a:lstStyle/>
          <a:p>
            <a:r>
              <a:rPr lang="en-US" sz="2400" dirty="0">
                <a:latin typeface="Arial" panose="020B0604020202020204" pitchFamily="34" charset="0"/>
                <a:cs typeface="Arial" panose="020B0604020202020204" pitchFamily="34" charset="0"/>
              </a:rPr>
              <a:t>Treadways begin 15” left and right of aircraft centerline</a:t>
            </a:r>
          </a:p>
        </p:txBody>
      </p:sp>
      <p:sp>
        <p:nvSpPr>
          <p:cNvPr id="2" name="TextBox 1">
            <a:extLst>
              <a:ext uri="{FF2B5EF4-FFF2-40B4-BE49-F238E27FC236}">
                <a16:creationId xmlns:a16="http://schemas.microsoft.com/office/drawing/2014/main" id="{26616785-BAC1-B836-6C34-ED62943A9322}"/>
              </a:ext>
            </a:extLst>
          </p:cNvPr>
          <p:cNvSpPr txBox="1"/>
          <p:nvPr/>
        </p:nvSpPr>
        <p:spPr>
          <a:xfrm rot="16200000" flipH="1">
            <a:off x="9914503" y="4548794"/>
            <a:ext cx="3793786" cy="707886"/>
          </a:xfrm>
          <a:prstGeom prst="rect">
            <a:avLst/>
          </a:prstGeom>
          <a:solidFill>
            <a:srgbClr val="146194">
              <a:lumMod val="60000"/>
              <a:lumOff val="40000"/>
              <a:alpha val="0"/>
            </a:srgbClr>
          </a:solidFill>
          <a:effectLst>
            <a:softEdge rad="50800"/>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gradFill flip="none" rotWithShape="1">
                    <a:gsLst>
                      <a:gs pos="21000">
                        <a:srgbClr val="052F61">
                          <a:lumMod val="5000"/>
                          <a:lumOff val="95000"/>
                        </a:srgbClr>
                      </a:gs>
                      <a:gs pos="58000">
                        <a:srgbClr val="00B0F0"/>
                      </a:gs>
                      <a:gs pos="83000">
                        <a:srgbClr val="052F61">
                          <a:lumMod val="45000"/>
                          <a:lumOff val="55000"/>
                        </a:srgbClr>
                      </a:gs>
                      <a:gs pos="100000">
                        <a:srgbClr val="052F61">
                          <a:lumMod val="30000"/>
                          <a:lumOff val="70000"/>
                        </a:srgbClr>
                      </a:gs>
                    </a:gsLst>
                    <a:path path="circle">
                      <a:fillToRect l="100000" t="100000"/>
                    </a:path>
                    <a:tileRect r="-100000" b="-100000"/>
                  </a:gradFill>
                </a:ln>
                <a:noFill/>
                <a:effectLst>
                  <a:glow rad="63500">
                    <a:srgbClr val="052F61">
                      <a:alpha val="40000"/>
                    </a:srgbClr>
                  </a:glow>
                </a:effectLst>
                <a:uLnTx/>
                <a:uFillTx/>
                <a:latin typeface="Century Gothic" panose="020B0502020202020204"/>
              </a:rPr>
              <a:t>JALP</a:t>
            </a:r>
          </a:p>
        </p:txBody>
      </p:sp>
    </p:spTree>
    <p:extLst>
      <p:ext uri="{BB962C8B-B14F-4D97-AF65-F5344CB8AC3E}">
        <p14:creationId xmlns:p14="http://schemas.microsoft.com/office/powerpoint/2010/main" val="3571095037"/>
      </p:ext>
    </p:extLst>
  </p:cSld>
  <p:clrMapOvr>
    <a:masterClrMapping/>
  </p:clrMapOvr>
</p:sld>
</file>

<file path=ppt/theme/theme1.xml><?xml version="1.0" encoding="utf-8"?>
<a:theme xmlns:a="http://schemas.openxmlformats.org/drawingml/2006/main" name="Affil Them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Affil Theme" id="{37BD518F-947C-48CA-95EF-FA23F5FCD8C0}" vid="{14C90241-749E-4892-BD97-37B221A14DD2}"/>
    </a:ext>
  </a:extLst>
</a:theme>
</file>

<file path=ppt/theme/theme2.xml><?xml version="1.0" encoding="utf-8"?>
<a:theme xmlns:a="http://schemas.openxmlformats.org/drawingml/2006/main" name="1_Affil Them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Affil Theme" id="{37BD518F-947C-48CA-95EF-FA23F5FCD8C0}" vid="{14C90241-749E-4892-BD97-37B221A14DD2}"/>
    </a:ext>
  </a:extLst>
</a:theme>
</file>

<file path=ppt/theme/theme3.xml><?xml version="1.0" encoding="utf-8"?>
<a:theme xmlns:a="http://schemas.openxmlformats.org/drawingml/2006/main" name="AFFI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AFFIL" id="{1B22E323-C75F-4292-8AF6-185519BF014D}" vid="{FEC2E6A5-8D58-4850-A0B0-11F0BD33209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A26FFC824C3B41B38E045623CEAAC8" ma:contentTypeVersion="14" ma:contentTypeDescription="Create a new document." ma:contentTypeScope="" ma:versionID="8fa8f4a95632f0fb650b1278137f82b7">
  <xsd:schema xmlns:xsd="http://www.w3.org/2001/XMLSchema" xmlns:xs="http://www.w3.org/2001/XMLSchema" xmlns:p="http://schemas.microsoft.com/office/2006/metadata/properties" xmlns:ns2="d8128fb5-b2aa-4370-b779-a99192b9c4f6" xmlns:ns3="b1047aa5-79d6-44ed-a112-e5ff645cb675" targetNamespace="http://schemas.microsoft.com/office/2006/metadata/properties" ma:root="true" ma:fieldsID="44dd6bd82dd3aa19e233ba0906df1559" ns2:_="" ns3:_="">
    <xsd:import namespace="d8128fb5-b2aa-4370-b779-a99192b9c4f6"/>
    <xsd:import namespace="b1047aa5-79d6-44ed-a112-e5ff645cb67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128fb5-b2aa-4370-b779-a99192b9c4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5476efd-2625-4ffb-b020-68dbe4abf38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047aa5-79d6-44ed-a112-e5ff645cb67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ee0d72f-d61f-40a9-8189-327ad610cf7d}" ma:internalName="TaxCatchAll" ma:showField="CatchAllData" ma:web="b1047aa5-79d6-44ed-a112-e5ff645cb67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8128fb5-b2aa-4370-b779-a99192b9c4f6">
      <Terms xmlns="http://schemas.microsoft.com/office/infopath/2007/PartnerControls"/>
    </lcf76f155ced4ddcb4097134ff3c332f>
    <TaxCatchAll xmlns="b1047aa5-79d6-44ed-a112-e5ff645cb675" xsi:nil="true"/>
    <MediaLengthInSeconds xmlns="d8128fb5-b2aa-4370-b779-a99192b9c4f6" xsi:nil="true"/>
    <SharedWithUsers xmlns="b1047aa5-79d6-44ed-a112-e5ff645cb675">
      <UserInfo>
        <DisplayName/>
        <AccountId xsi:nil="true"/>
        <AccountType/>
      </UserInfo>
    </SharedWithUsers>
  </documentManagement>
</p:properties>
</file>

<file path=customXml/itemProps1.xml><?xml version="1.0" encoding="utf-8"?>
<ds:datastoreItem xmlns:ds="http://schemas.openxmlformats.org/officeDocument/2006/customXml" ds:itemID="{1ACFCA7F-2025-4752-88E1-18D0E9C5F5F0}"/>
</file>

<file path=customXml/itemProps2.xml><?xml version="1.0" encoding="utf-8"?>
<ds:datastoreItem xmlns:ds="http://schemas.openxmlformats.org/officeDocument/2006/customXml" ds:itemID="{043E3DB7-CAC7-43AA-9E56-3CC0A2D59129}">
  <ds:schemaRefs>
    <ds:schemaRef ds:uri="http://schemas.microsoft.com/sharepoint/v3/contenttype/forms"/>
  </ds:schemaRefs>
</ds:datastoreItem>
</file>

<file path=customXml/itemProps3.xml><?xml version="1.0" encoding="utf-8"?>
<ds:datastoreItem xmlns:ds="http://schemas.openxmlformats.org/officeDocument/2006/customXml" ds:itemID="{CC01029D-AB74-4248-BFB9-8F7642860287}">
  <ds:schemaRefs>
    <ds:schemaRef ds:uri="http://purl.org/dc/elements/1.1/"/>
    <ds:schemaRef ds:uri="http://schemas.microsoft.com/sharepoint/v3"/>
    <ds:schemaRef ds:uri="842bfac3-de7e-4b9b-82be-f826f4089100"/>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bac4e3eb-747f-43bc-bf10-c1bbb893eca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19239</TotalTime>
  <Words>1805</Words>
  <Application>Microsoft Office PowerPoint</Application>
  <PresentationFormat>Widescreen</PresentationFormat>
  <Paragraphs>382</Paragraphs>
  <Slides>47</Slides>
  <Notes>29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47</vt:i4>
      </vt:variant>
    </vt:vector>
  </HeadingPairs>
  <TitlesOfParts>
    <vt:vector size="60" baseType="lpstr">
      <vt:lpstr>Aharoni</vt:lpstr>
      <vt:lpstr>Arial</vt:lpstr>
      <vt:lpstr>Bell MT</vt:lpstr>
      <vt:lpstr>Berlin Sans FB Demi</vt:lpstr>
      <vt:lpstr>Calibri</vt:lpstr>
      <vt:lpstr>Century Gothic</vt:lpstr>
      <vt:lpstr>Franklin Gothic Medium</vt:lpstr>
      <vt:lpstr>Gill Sans MT</vt:lpstr>
      <vt:lpstr>Times New Roman</vt:lpstr>
      <vt:lpstr>Wingdings</vt:lpstr>
      <vt:lpstr>Affil Theme</vt:lpstr>
      <vt:lpstr>1_Affil Theme</vt:lpstr>
      <vt:lpstr>AFFIL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CENCI, COLLIN J TSgt USAF AMC 423 MTS/MTOO</dc:creator>
  <cp:lastModifiedBy>RIERA, JONATHAN D TSgt USAF AMC 423 TRS/DOLA</cp:lastModifiedBy>
  <cp:revision>154</cp:revision>
  <cp:lastPrinted>2018-09-20T14:16:14Z</cp:lastPrinted>
  <dcterms:created xsi:type="dcterms:W3CDTF">2017-11-17T14:06:05Z</dcterms:created>
  <dcterms:modified xsi:type="dcterms:W3CDTF">2023-04-24T18:51:31Z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0x01010004A26FFC824C3B41B38E045623CEAAC8</vt:lpwstr>
  </property>
  <property fmtid="{D5CDD505-2E9C-101B-9397-08002B2CF9AE}" pid="3" name="_dlc_DocIdItemGuid">
    <vt:lpwstr>99cf9440-0857-4e66-9047-993febc58b5e</vt:lpwstr>
  </property>
  <property fmtid="{D5CDD505-2E9C-101B-9397-08002B2CF9AE}" pid="4" name="MediaServiceImageTags">
    <vt:lpwstr/>
  </property>
  <property fmtid="{D5CDD505-2E9C-101B-9397-08002B2CF9AE}" pid="5" name="Order">
    <vt:lpwstr>2237500.00000000</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