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4"/>
  </p:sldMasterIdLst>
  <p:notesMasterIdLst>
    <p:notesMasterId r:id="rId33"/>
  </p:notesMasterIdLst>
  <p:sldIdLst>
    <p:sldId id="303" r:id="rId5"/>
    <p:sldId id="301" r:id="rId6"/>
    <p:sldId id="257" r:id="rId7"/>
    <p:sldId id="259" r:id="rId8"/>
    <p:sldId id="305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306" r:id="rId20"/>
    <p:sldId id="270" r:id="rId21"/>
    <p:sldId id="271" r:id="rId22"/>
    <p:sldId id="272" r:id="rId23"/>
    <p:sldId id="307" r:id="rId24"/>
    <p:sldId id="273" r:id="rId25"/>
    <p:sldId id="297" r:id="rId26"/>
    <p:sldId id="274" r:id="rId27"/>
    <p:sldId id="308" r:id="rId28"/>
    <p:sldId id="275" r:id="rId29"/>
    <p:sldId id="304" r:id="rId30"/>
    <p:sldId id="302" r:id="rId31"/>
    <p:sldId id="30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F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C59E16-8DEB-4B83-834E-3B1C84D8D174}" v="273" dt="2023-06-06T18:28:09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2" autoAdjust="0"/>
    <p:restoredTop sz="66174" autoAdjust="0"/>
  </p:normalViewPr>
  <p:slideViewPr>
    <p:cSldViewPr snapToGrid="0" snapToObjects="1">
      <p:cViewPr varScale="1">
        <p:scale>
          <a:sx n="22" d="100"/>
          <a:sy n="22" d="100"/>
        </p:scale>
        <p:origin x="1152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255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NANDEZ, JAVIER D TSgt USAF AMC 423 TRS/DOLA" userId="9ed08228-0fc8-4028-99da-e67c65855ce8" providerId="ADAL" clId="{1DC59E16-8DEB-4B83-834E-3B1C84D8D174}"/>
    <pc:docChg chg="undo custSel addSld delSld modSld sldOrd">
      <pc:chgData name="HERNANDEZ, JAVIER D TSgt USAF AMC 423 TRS/DOLA" userId="9ed08228-0fc8-4028-99da-e67c65855ce8" providerId="ADAL" clId="{1DC59E16-8DEB-4B83-834E-3B1C84D8D174}" dt="2023-06-13T12:18:27.700" v="1705" actId="729"/>
      <pc:docMkLst>
        <pc:docMk/>
      </pc:docMkLst>
      <pc:sldChg chg="addSp delSp modSp mod setBg">
        <pc:chgData name="HERNANDEZ, JAVIER D TSgt USAF AMC 423 TRS/DOLA" userId="9ed08228-0fc8-4028-99da-e67c65855ce8" providerId="ADAL" clId="{1DC59E16-8DEB-4B83-834E-3B1C84D8D174}" dt="2023-06-06T15:28:09.446" v="297" actId="114"/>
        <pc:sldMkLst>
          <pc:docMk/>
          <pc:sldMk cId="2339793239" sldId="257"/>
        </pc:sldMkLst>
        <pc:spChg chg="mod">
          <ac:chgData name="HERNANDEZ, JAVIER D TSgt USAF AMC 423 TRS/DOLA" userId="9ed08228-0fc8-4028-99da-e67c65855ce8" providerId="ADAL" clId="{1DC59E16-8DEB-4B83-834E-3B1C84D8D174}" dt="2023-06-06T15:28:09.446" v="297" actId="114"/>
          <ac:spMkLst>
            <pc:docMk/>
            <pc:sldMk cId="2339793239" sldId="257"/>
            <ac:spMk id="9" creationId="{00000000-0000-0000-0000-000000000000}"/>
          </ac:spMkLst>
        </pc:spChg>
        <pc:picChg chg="add del mod">
          <ac:chgData name="HERNANDEZ, JAVIER D TSgt USAF AMC 423 TRS/DOLA" userId="9ed08228-0fc8-4028-99da-e67c65855ce8" providerId="ADAL" clId="{1DC59E16-8DEB-4B83-834E-3B1C84D8D174}" dt="2023-06-06T14:14:51.976" v="85" actId="21"/>
          <ac:picMkLst>
            <pc:docMk/>
            <pc:sldMk cId="2339793239" sldId="257"/>
            <ac:picMk id="3" creationId="{B9E54A1F-94E9-EF5F-39EF-08754C2C14C8}"/>
          </ac:picMkLst>
        </pc:picChg>
        <pc:picChg chg="add del mod ord">
          <ac:chgData name="HERNANDEZ, JAVIER D TSgt USAF AMC 423 TRS/DOLA" userId="9ed08228-0fc8-4028-99da-e67c65855ce8" providerId="ADAL" clId="{1DC59E16-8DEB-4B83-834E-3B1C84D8D174}" dt="2023-06-06T14:15:38.878" v="102" actId="21"/>
          <ac:picMkLst>
            <pc:docMk/>
            <pc:sldMk cId="2339793239" sldId="257"/>
            <ac:picMk id="5" creationId="{AAD35546-8B81-F7B0-F80E-801A18C94DE5}"/>
          </ac:picMkLst>
        </pc:picChg>
        <pc:picChg chg="add del mod">
          <ac:chgData name="HERNANDEZ, JAVIER D TSgt USAF AMC 423 TRS/DOLA" userId="9ed08228-0fc8-4028-99da-e67c65855ce8" providerId="ADAL" clId="{1DC59E16-8DEB-4B83-834E-3B1C84D8D174}" dt="2023-06-06T14:15:33.446" v="101" actId="21"/>
          <ac:picMkLst>
            <pc:docMk/>
            <pc:sldMk cId="2339793239" sldId="257"/>
            <ac:picMk id="7" creationId="{8AD4C06B-4F64-507B-A8E3-0F5D459CEC81}"/>
          </ac:picMkLst>
        </pc:picChg>
        <pc:picChg chg="add mod ord">
          <ac:chgData name="HERNANDEZ, JAVIER D TSgt USAF AMC 423 TRS/DOLA" userId="9ed08228-0fc8-4028-99da-e67c65855ce8" providerId="ADAL" clId="{1DC59E16-8DEB-4B83-834E-3B1C84D8D174}" dt="2023-06-06T14:15:54.956" v="107" actId="14100"/>
          <ac:picMkLst>
            <pc:docMk/>
            <pc:sldMk cId="2339793239" sldId="257"/>
            <ac:picMk id="10" creationId="{FE6767C5-7425-B9B0-AD90-38CC7E025DB9}"/>
          </ac:picMkLst>
        </pc:picChg>
      </pc:sldChg>
      <pc:sldChg chg="addSp delSp modSp mod">
        <pc:chgData name="HERNANDEZ, JAVIER D TSgt USAF AMC 423 TRS/DOLA" userId="9ed08228-0fc8-4028-99da-e67c65855ce8" providerId="ADAL" clId="{1DC59E16-8DEB-4B83-834E-3B1C84D8D174}" dt="2023-06-06T14:58:02.007" v="255" actId="14838"/>
        <pc:sldMkLst>
          <pc:docMk/>
          <pc:sldMk cId="2048019288" sldId="259"/>
        </pc:sldMkLst>
        <pc:spChg chg="mod">
          <ac:chgData name="HERNANDEZ, JAVIER D TSgt USAF AMC 423 TRS/DOLA" userId="9ed08228-0fc8-4028-99da-e67c65855ce8" providerId="ADAL" clId="{1DC59E16-8DEB-4B83-834E-3B1C84D8D174}" dt="2023-06-06T14:58:02.007" v="255" actId="14838"/>
          <ac:spMkLst>
            <pc:docMk/>
            <pc:sldMk cId="2048019288" sldId="259"/>
            <ac:spMk id="11" creationId="{00000000-0000-0000-0000-000000000000}"/>
          </ac:spMkLst>
        </pc:spChg>
        <pc:picChg chg="add del mod">
          <ac:chgData name="HERNANDEZ, JAVIER D TSgt USAF AMC 423 TRS/DOLA" userId="9ed08228-0fc8-4028-99da-e67c65855ce8" providerId="ADAL" clId="{1DC59E16-8DEB-4B83-834E-3B1C84D8D174}" dt="2023-06-06T14:52:36.703" v="208"/>
          <ac:picMkLst>
            <pc:docMk/>
            <pc:sldMk cId="2048019288" sldId="259"/>
            <ac:picMk id="3" creationId="{4AF0D958-713D-8DFD-09C1-CEBB5C6B3B7D}"/>
          </ac:picMkLst>
        </pc:picChg>
        <pc:picChg chg="add del mod">
          <ac:chgData name="HERNANDEZ, JAVIER D TSgt USAF AMC 423 TRS/DOLA" userId="9ed08228-0fc8-4028-99da-e67c65855ce8" providerId="ADAL" clId="{1DC59E16-8DEB-4B83-834E-3B1C84D8D174}" dt="2023-06-06T14:52:40.814" v="213"/>
          <ac:picMkLst>
            <pc:docMk/>
            <pc:sldMk cId="2048019288" sldId="259"/>
            <ac:picMk id="5" creationId="{0BC612F1-A508-EB00-4005-C26A36A55332}"/>
          </ac:picMkLst>
        </pc:picChg>
        <pc:picChg chg="add mod ord">
          <ac:chgData name="HERNANDEZ, JAVIER D TSgt USAF AMC 423 TRS/DOLA" userId="9ed08228-0fc8-4028-99da-e67c65855ce8" providerId="ADAL" clId="{1DC59E16-8DEB-4B83-834E-3B1C84D8D174}" dt="2023-06-06T14:53:31.543" v="233" actId="14100"/>
          <ac:picMkLst>
            <pc:docMk/>
            <pc:sldMk cId="2048019288" sldId="259"/>
            <ac:picMk id="7" creationId="{CD86921A-B652-76EA-07FE-70DD025FA4E9}"/>
          </ac:picMkLst>
        </pc:picChg>
      </pc:sldChg>
      <pc:sldChg chg="modSp mod">
        <pc:chgData name="HERNANDEZ, JAVIER D TSgt USAF AMC 423 TRS/DOLA" userId="9ed08228-0fc8-4028-99da-e67c65855ce8" providerId="ADAL" clId="{1DC59E16-8DEB-4B83-834E-3B1C84D8D174}" dt="2023-06-06T14:14:06.777" v="81" actId="1076"/>
        <pc:sldMkLst>
          <pc:docMk/>
          <pc:sldMk cId="2808576363" sldId="260"/>
        </pc:sldMkLst>
        <pc:spChg chg="mod">
          <ac:chgData name="HERNANDEZ, JAVIER D TSgt USAF AMC 423 TRS/DOLA" userId="9ed08228-0fc8-4028-99da-e67c65855ce8" providerId="ADAL" clId="{1DC59E16-8DEB-4B83-834E-3B1C84D8D174}" dt="2023-06-06T14:14:06.777" v="81" actId="1076"/>
          <ac:spMkLst>
            <pc:docMk/>
            <pc:sldMk cId="2808576363" sldId="260"/>
            <ac:spMk id="3" creationId="{00000000-0000-0000-0000-000000000000}"/>
          </ac:spMkLst>
        </pc:spChg>
      </pc:sldChg>
      <pc:sldChg chg="addSp delSp modSp mod modAnim">
        <pc:chgData name="HERNANDEZ, JAVIER D TSgt USAF AMC 423 TRS/DOLA" userId="9ed08228-0fc8-4028-99da-e67c65855ce8" providerId="ADAL" clId="{1DC59E16-8DEB-4B83-834E-3B1C84D8D174}" dt="2023-06-06T15:12:04.130" v="281" actId="1076"/>
        <pc:sldMkLst>
          <pc:docMk/>
          <pc:sldMk cId="3356903386" sldId="261"/>
        </pc:sldMkLst>
        <pc:spChg chg="add del mod">
          <ac:chgData name="HERNANDEZ, JAVIER D TSgt USAF AMC 423 TRS/DOLA" userId="9ed08228-0fc8-4028-99da-e67c65855ce8" providerId="ADAL" clId="{1DC59E16-8DEB-4B83-834E-3B1C84D8D174}" dt="2023-06-06T14:47:07.605" v="172"/>
          <ac:spMkLst>
            <pc:docMk/>
            <pc:sldMk cId="3356903386" sldId="261"/>
            <ac:spMk id="5" creationId="{554B3B89-CCF6-16EE-7484-1BC90A29B48F}"/>
          </ac:spMkLst>
        </pc:spChg>
        <pc:spChg chg="add del mod">
          <ac:chgData name="HERNANDEZ, JAVIER D TSgt USAF AMC 423 TRS/DOLA" userId="9ed08228-0fc8-4028-99da-e67c65855ce8" providerId="ADAL" clId="{1DC59E16-8DEB-4B83-834E-3B1C84D8D174}" dt="2023-06-06T14:47:37.950" v="186"/>
          <ac:spMkLst>
            <pc:docMk/>
            <pc:sldMk cId="3356903386" sldId="261"/>
            <ac:spMk id="6" creationId="{DDFD83D6-3D07-A858-619F-868D48CBCA99}"/>
          </ac:spMkLst>
        </pc:spChg>
        <pc:spChg chg="add mod">
          <ac:chgData name="HERNANDEZ, JAVIER D TSgt USAF AMC 423 TRS/DOLA" userId="9ed08228-0fc8-4028-99da-e67c65855ce8" providerId="ADAL" clId="{1DC59E16-8DEB-4B83-834E-3B1C84D8D174}" dt="2023-06-06T14:47:50.435" v="189" actId="1076"/>
          <ac:spMkLst>
            <pc:docMk/>
            <pc:sldMk cId="3356903386" sldId="261"/>
            <ac:spMk id="7" creationId="{2DFA55E6-8DC9-0D3B-7D78-47BD0C2A4E1E}"/>
          </ac:spMkLst>
        </pc:spChg>
        <pc:picChg chg="mod">
          <ac:chgData name="HERNANDEZ, JAVIER D TSgt USAF AMC 423 TRS/DOLA" userId="9ed08228-0fc8-4028-99da-e67c65855ce8" providerId="ADAL" clId="{1DC59E16-8DEB-4B83-834E-3B1C84D8D174}" dt="2023-06-06T14:48:29.552" v="197" actId="14100"/>
          <ac:picMkLst>
            <pc:docMk/>
            <pc:sldMk cId="3356903386" sldId="261"/>
            <ac:picMk id="3" creationId="{00000000-0000-0000-0000-000000000000}"/>
          </ac:picMkLst>
        </pc:picChg>
        <pc:picChg chg="add del mod">
          <ac:chgData name="HERNANDEZ, JAVIER D TSgt USAF AMC 423 TRS/DOLA" userId="9ed08228-0fc8-4028-99da-e67c65855ce8" providerId="ADAL" clId="{1DC59E16-8DEB-4B83-834E-3B1C84D8D174}" dt="2023-06-06T14:47:07.605" v="172"/>
          <ac:picMkLst>
            <pc:docMk/>
            <pc:sldMk cId="3356903386" sldId="261"/>
            <ac:picMk id="2049" creationId="{200467BA-03E1-15C7-3AAA-EC370107AB40}"/>
          </ac:picMkLst>
        </pc:picChg>
        <pc:picChg chg="add del mod">
          <ac:chgData name="HERNANDEZ, JAVIER D TSgt USAF AMC 423 TRS/DOLA" userId="9ed08228-0fc8-4028-99da-e67c65855ce8" providerId="ADAL" clId="{1DC59E16-8DEB-4B83-834E-3B1C84D8D174}" dt="2023-06-06T14:47:37.950" v="186"/>
          <ac:picMkLst>
            <pc:docMk/>
            <pc:sldMk cId="3356903386" sldId="261"/>
            <ac:picMk id="2051" creationId="{18C0F721-5940-39BE-23D7-AA42CF8A1D89}"/>
          </ac:picMkLst>
        </pc:picChg>
        <pc:picChg chg="add mod">
          <ac:chgData name="HERNANDEZ, JAVIER D TSgt USAF AMC 423 TRS/DOLA" userId="9ed08228-0fc8-4028-99da-e67c65855ce8" providerId="ADAL" clId="{1DC59E16-8DEB-4B83-834E-3B1C84D8D174}" dt="2023-06-06T15:12:04.130" v="281" actId="1076"/>
          <ac:picMkLst>
            <pc:docMk/>
            <pc:sldMk cId="3356903386" sldId="261"/>
            <ac:picMk id="2053" creationId="{2090CD62-7448-0F4D-74A1-E731479DCADC}"/>
          </ac:picMkLst>
        </pc:picChg>
      </pc:sldChg>
      <pc:sldChg chg="addSp modSp mod modAnim">
        <pc:chgData name="HERNANDEZ, JAVIER D TSgt USAF AMC 423 TRS/DOLA" userId="9ed08228-0fc8-4028-99da-e67c65855ce8" providerId="ADAL" clId="{1DC59E16-8DEB-4B83-834E-3B1C84D8D174}" dt="2023-06-06T15:44:52.996" v="300" actId="1076"/>
        <pc:sldMkLst>
          <pc:docMk/>
          <pc:sldMk cId="955298617" sldId="262"/>
        </pc:sldMkLst>
        <pc:spChg chg="mod">
          <ac:chgData name="HERNANDEZ, JAVIER D TSgt USAF AMC 423 TRS/DOLA" userId="9ed08228-0fc8-4028-99da-e67c65855ce8" providerId="ADAL" clId="{1DC59E16-8DEB-4B83-834E-3B1C84D8D174}" dt="2023-06-06T15:06:42.399" v="279" actId="404"/>
          <ac:spMkLst>
            <pc:docMk/>
            <pc:sldMk cId="955298617" sldId="262"/>
            <ac:spMk id="2" creationId="{00000000-0000-0000-0000-000000000000}"/>
          </ac:spMkLst>
        </pc:spChg>
        <pc:spChg chg="add mod">
          <ac:chgData name="HERNANDEZ, JAVIER D TSgt USAF AMC 423 TRS/DOLA" userId="9ed08228-0fc8-4028-99da-e67c65855ce8" providerId="ADAL" clId="{1DC59E16-8DEB-4B83-834E-3B1C84D8D174}" dt="2023-06-06T15:00:08.125" v="260" actId="14100"/>
          <ac:spMkLst>
            <pc:docMk/>
            <pc:sldMk cId="955298617" sldId="262"/>
            <ac:spMk id="3" creationId="{C1E90250-FDAD-3A0C-B6F8-C9C2444579E7}"/>
          </ac:spMkLst>
        </pc:spChg>
        <pc:spChg chg="mod">
          <ac:chgData name="HERNANDEZ, JAVIER D TSgt USAF AMC 423 TRS/DOLA" userId="9ed08228-0fc8-4028-99da-e67c65855ce8" providerId="ADAL" clId="{1DC59E16-8DEB-4B83-834E-3B1C84D8D174}" dt="2023-06-06T15:44:52.083" v="299" actId="1076"/>
          <ac:spMkLst>
            <pc:docMk/>
            <pc:sldMk cId="955298617" sldId="262"/>
            <ac:spMk id="25" creationId="{00000000-0000-0000-0000-000000000000}"/>
          </ac:spMkLst>
        </pc:spChg>
        <pc:picChg chg="add mod">
          <ac:chgData name="HERNANDEZ, JAVIER D TSgt USAF AMC 423 TRS/DOLA" userId="9ed08228-0fc8-4028-99da-e67c65855ce8" providerId="ADAL" clId="{1DC59E16-8DEB-4B83-834E-3B1C84D8D174}" dt="2023-06-06T15:44:52.996" v="300" actId="1076"/>
          <ac:picMkLst>
            <pc:docMk/>
            <pc:sldMk cId="955298617" sldId="262"/>
            <ac:picMk id="3073" creationId="{E35975AD-0061-7D03-5D77-DDF130D1C7E3}"/>
          </ac:picMkLst>
        </pc:picChg>
      </pc:sldChg>
      <pc:sldChg chg="modSp mod modAnim">
        <pc:chgData name="HERNANDEZ, JAVIER D TSgt USAF AMC 423 TRS/DOLA" userId="9ed08228-0fc8-4028-99da-e67c65855ce8" providerId="ADAL" clId="{1DC59E16-8DEB-4B83-834E-3B1C84D8D174}" dt="2023-06-06T17:03:40.837" v="305" actId="1076"/>
        <pc:sldMkLst>
          <pc:docMk/>
          <pc:sldMk cId="4013062130" sldId="263"/>
        </pc:sldMkLst>
        <pc:spChg chg="mod">
          <ac:chgData name="HERNANDEZ, JAVIER D TSgt USAF AMC 423 TRS/DOLA" userId="9ed08228-0fc8-4028-99da-e67c65855ce8" providerId="ADAL" clId="{1DC59E16-8DEB-4B83-834E-3B1C84D8D174}" dt="2023-06-06T17:03:40.837" v="305" actId="1076"/>
          <ac:spMkLst>
            <pc:docMk/>
            <pc:sldMk cId="4013062130" sldId="263"/>
            <ac:spMk id="18" creationId="{00000000-0000-0000-0000-000000000000}"/>
          </ac:spMkLst>
        </pc:spChg>
      </pc:sldChg>
      <pc:sldChg chg="modAnim">
        <pc:chgData name="HERNANDEZ, JAVIER D TSgt USAF AMC 423 TRS/DOLA" userId="9ed08228-0fc8-4028-99da-e67c65855ce8" providerId="ADAL" clId="{1DC59E16-8DEB-4B83-834E-3B1C84D8D174}" dt="2023-06-06T17:05:58.195" v="307"/>
        <pc:sldMkLst>
          <pc:docMk/>
          <pc:sldMk cId="1185968921" sldId="268"/>
        </pc:sldMkLst>
      </pc:sldChg>
      <pc:sldChg chg="addSp modSp mod modAnim">
        <pc:chgData name="HERNANDEZ, JAVIER D TSgt USAF AMC 423 TRS/DOLA" userId="9ed08228-0fc8-4028-99da-e67c65855ce8" providerId="ADAL" clId="{1DC59E16-8DEB-4B83-834E-3B1C84D8D174}" dt="2023-06-06T18:28:09.567" v="1704"/>
        <pc:sldMkLst>
          <pc:docMk/>
          <pc:sldMk cId="1159746145" sldId="269"/>
        </pc:sldMkLst>
        <pc:spChg chg="add mod">
          <ac:chgData name="HERNANDEZ, JAVIER D TSgt USAF AMC 423 TRS/DOLA" userId="9ed08228-0fc8-4028-99da-e67c65855ce8" providerId="ADAL" clId="{1DC59E16-8DEB-4B83-834E-3B1C84D8D174}" dt="2023-06-06T14:37:42.610" v="143" actId="1076"/>
          <ac:spMkLst>
            <pc:docMk/>
            <pc:sldMk cId="1159746145" sldId="269"/>
            <ac:spMk id="5" creationId="{17E6FE81-B19A-B4D1-FA05-7FBD6ED8050F}"/>
          </ac:spMkLst>
        </pc:spChg>
        <pc:spChg chg="mod">
          <ac:chgData name="HERNANDEZ, JAVIER D TSgt USAF AMC 423 TRS/DOLA" userId="9ed08228-0fc8-4028-99da-e67c65855ce8" providerId="ADAL" clId="{1DC59E16-8DEB-4B83-834E-3B1C84D8D174}" dt="2023-06-06T14:39:44.884" v="150" actId="1076"/>
          <ac:spMkLst>
            <pc:docMk/>
            <pc:sldMk cId="1159746145" sldId="269"/>
            <ac:spMk id="7" creationId="{00000000-0000-0000-0000-000000000000}"/>
          </ac:spMkLst>
        </pc:spChg>
        <pc:spChg chg="mod">
          <ac:chgData name="HERNANDEZ, JAVIER D TSgt USAF AMC 423 TRS/DOLA" userId="9ed08228-0fc8-4028-99da-e67c65855ce8" providerId="ADAL" clId="{1DC59E16-8DEB-4B83-834E-3B1C84D8D174}" dt="2023-06-06T14:33:31.629" v="131" actId="1076"/>
          <ac:spMkLst>
            <pc:docMk/>
            <pc:sldMk cId="1159746145" sldId="269"/>
            <ac:spMk id="17" creationId="{00000000-0000-0000-0000-000000000000}"/>
          </ac:spMkLst>
        </pc:spChg>
        <pc:spChg chg="mod">
          <ac:chgData name="HERNANDEZ, JAVIER D TSgt USAF AMC 423 TRS/DOLA" userId="9ed08228-0fc8-4028-99da-e67c65855ce8" providerId="ADAL" clId="{1DC59E16-8DEB-4B83-834E-3B1C84D8D174}" dt="2023-06-06T14:35:04.922" v="141" actId="1076"/>
          <ac:spMkLst>
            <pc:docMk/>
            <pc:sldMk cId="1159746145" sldId="269"/>
            <ac:spMk id="21" creationId="{00000000-0000-0000-0000-000000000000}"/>
          </ac:spMkLst>
        </pc:spChg>
        <pc:picChg chg="mod">
          <ac:chgData name="HERNANDEZ, JAVIER D TSgt USAF AMC 423 TRS/DOLA" userId="9ed08228-0fc8-4028-99da-e67c65855ce8" providerId="ADAL" clId="{1DC59E16-8DEB-4B83-834E-3B1C84D8D174}" dt="2023-06-06T14:51:33.750" v="203" actId="13822"/>
          <ac:picMkLst>
            <pc:docMk/>
            <pc:sldMk cId="1159746145" sldId="269"/>
            <ac:picMk id="14" creationId="{00000000-0000-0000-0000-000000000000}"/>
          </ac:picMkLst>
        </pc:picChg>
        <pc:picChg chg="add mod">
          <ac:chgData name="HERNANDEZ, JAVIER D TSgt USAF AMC 423 TRS/DOLA" userId="9ed08228-0fc8-4028-99da-e67c65855ce8" providerId="ADAL" clId="{1DC59E16-8DEB-4B83-834E-3B1C84D8D174}" dt="2023-06-06T14:40:11.202" v="154" actId="1076"/>
          <ac:picMkLst>
            <pc:docMk/>
            <pc:sldMk cId="1159746145" sldId="269"/>
            <ac:picMk id="1025" creationId="{5C6E71DB-4397-2580-4E11-C066AEECC594}"/>
          </ac:picMkLst>
        </pc:picChg>
        <pc:cxnChg chg="mod">
          <ac:chgData name="HERNANDEZ, JAVIER D TSgt USAF AMC 423 TRS/DOLA" userId="9ed08228-0fc8-4028-99da-e67c65855ce8" providerId="ADAL" clId="{1DC59E16-8DEB-4B83-834E-3B1C84D8D174}" dt="2023-06-06T14:34:58.291" v="140" actId="1076"/>
          <ac:cxnSpMkLst>
            <pc:docMk/>
            <pc:sldMk cId="1159746145" sldId="269"/>
            <ac:cxnSpMk id="3" creationId="{00000000-0000-0000-0000-000000000000}"/>
          </ac:cxnSpMkLst>
        </pc:cxnChg>
      </pc:sldChg>
      <pc:sldChg chg="modSp mod">
        <pc:chgData name="HERNANDEZ, JAVIER D TSgt USAF AMC 423 TRS/DOLA" userId="9ed08228-0fc8-4028-99da-e67c65855ce8" providerId="ADAL" clId="{1DC59E16-8DEB-4B83-834E-3B1C84D8D174}" dt="2023-06-06T17:05:03.232" v="306" actId="1076"/>
        <pc:sldMkLst>
          <pc:docMk/>
          <pc:sldMk cId="3994190969" sldId="273"/>
        </pc:sldMkLst>
        <pc:spChg chg="mod">
          <ac:chgData name="HERNANDEZ, JAVIER D TSgt USAF AMC 423 TRS/DOLA" userId="9ed08228-0fc8-4028-99da-e67c65855ce8" providerId="ADAL" clId="{1DC59E16-8DEB-4B83-834E-3B1C84D8D174}" dt="2023-06-06T17:05:03.232" v="306" actId="1076"/>
          <ac:spMkLst>
            <pc:docMk/>
            <pc:sldMk cId="3994190969" sldId="273"/>
            <ac:spMk id="6" creationId="{00000000-0000-0000-0000-000000000000}"/>
          </ac:spMkLst>
        </pc:spChg>
        <pc:spChg chg="mod">
          <ac:chgData name="HERNANDEZ, JAVIER D TSgt USAF AMC 423 TRS/DOLA" userId="9ed08228-0fc8-4028-99da-e67c65855ce8" providerId="ADAL" clId="{1DC59E16-8DEB-4B83-834E-3B1C84D8D174}" dt="2023-06-06T15:16:55.185" v="282" actId="20577"/>
          <ac:spMkLst>
            <pc:docMk/>
            <pc:sldMk cId="3994190969" sldId="273"/>
            <ac:spMk id="8" creationId="{00000000-0000-0000-0000-000000000000}"/>
          </ac:spMkLst>
        </pc:spChg>
        <pc:picChg chg="mod">
          <ac:chgData name="HERNANDEZ, JAVIER D TSgt USAF AMC 423 TRS/DOLA" userId="9ed08228-0fc8-4028-99da-e67c65855ce8" providerId="ADAL" clId="{1DC59E16-8DEB-4B83-834E-3B1C84D8D174}" dt="2023-06-06T15:17:04.938" v="283" actId="14100"/>
          <ac:picMkLst>
            <pc:docMk/>
            <pc:sldMk cId="3994190969" sldId="273"/>
            <ac:picMk id="9" creationId="{00000000-0000-0000-0000-000000000000}"/>
          </ac:picMkLst>
        </pc:picChg>
      </pc:sldChg>
      <pc:sldChg chg="addSp delSp modSp mod modAnim">
        <pc:chgData name="HERNANDEZ, JAVIER D TSgt USAF AMC 423 TRS/DOLA" userId="9ed08228-0fc8-4028-99da-e67c65855ce8" providerId="ADAL" clId="{1DC59E16-8DEB-4B83-834E-3B1C84D8D174}" dt="2023-06-06T18:07:09.119" v="685"/>
        <pc:sldMkLst>
          <pc:docMk/>
          <pc:sldMk cId="600735997" sldId="274"/>
        </pc:sldMkLst>
        <pc:spChg chg="del mod">
          <ac:chgData name="HERNANDEZ, JAVIER D TSgt USAF AMC 423 TRS/DOLA" userId="9ed08228-0fc8-4028-99da-e67c65855ce8" providerId="ADAL" clId="{1DC59E16-8DEB-4B83-834E-3B1C84D8D174}" dt="2023-06-06T17:36:01.543" v="487" actId="21"/>
          <ac:spMkLst>
            <pc:docMk/>
            <pc:sldMk cId="600735997" sldId="274"/>
            <ac:spMk id="3" creationId="{00000000-0000-0000-0000-000000000000}"/>
          </ac:spMkLst>
        </pc:spChg>
        <pc:spChg chg="mod">
          <ac:chgData name="HERNANDEZ, JAVIER D TSgt USAF AMC 423 TRS/DOLA" userId="9ed08228-0fc8-4028-99da-e67c65855ce8" providerId="ADAL" clId="{1DC59E16-8DEB-4B83-834E-3B1C84D8D174}" dt="2023-06-06T15:43:12.090" v="298" actId="20577"/>
          <ac:spMkLst>
            <pc:docMk/>
            <pc:sldMk cId="600735997" sldId="274"/>
            <ac:spMk id="4" creationId="{00000000-0000-0000-0000-000000000000}"/>
          </ac:spMkLst>
        </pc:spChg>
        <pc:spChg chg="mod">
          <ac:chgData name="HERNANDEZ, JAVIER D TSgt USAF AMC 423 TRS/DOLA" userId="9ed08228-0fc8-4028-99da-e67c65855ce8" providerId="ADAL" clId="{1DC59E16-8DEB-4B83-834E-3B1C84D8D174}" dt="2023-06-06T17:30:21.281" v="472" actId="1076"/>
          <ac:spMkLst>
            <pc:docMk/>
            <pc:sldMk cId="600735997" sldId="274"/>
            <ac:spMk id="5" creationId="{00000000-0000-0000-0000-000000000000}"/>
          </ac:spMkLst>
        </pc:spChg>
        <pc:spChg chg="mod">
          <ac:chgData name="HERNANDEZ, JAVIER D TSgt USAF AMC 423 TRS/DOLA" userId="9ed08228-0fc8-4028-99da-e67c65855ce8" providerId="ADAL" clId="{1DC59E16-8DEB-4B83-834E-3B1C84D8D174}" dt="2023-06-06T17:27:12.983" v="390" actId="1076"/>
          <ac:spMkLst>
            <pc:docMk/>
            <pc:sldMk cId="600735997" sldId="274"/>
            <ac:spMk id="6" creationId="{00000000-0000-0000-0000-000000000000}"/>
          </ac:spMkLst>
        </pc:spChg>
        <pc:spChg chg="add mod">
          <ac:chgData name="HERNANDEZ, JAVIER D TSgt USAF AMC 423 TRS/DOLA" userId="9ed08228-0fc8-4028-99da-e67c65855ce8" providerId="ADAL" clId="{1DC59E16-8DEB-4B83-834E-3B1C84D8D174}" dt="2023-06-06T17:36:43.931" v="488" actId="1076"/>
          <ac:spMkLst>
            <pc:docMk/>
            <pc:sldMk cId="600735997" sldId="274"/>
            <ac:spMk id="8" creationId="{0D10987C-E6D3-936A-A27D-A2C44FA42A7C}"/>
          </ac:spMkLst>
        </pc:spChg>
        <pc:spChg chg="add mod">
          <ac:chgData name="HERNANDEZ, JAVIER D TSgt USAF AMC 423 TRS/DOLA" userId="9ed08228-0fc8-4028-99da-e67c65855ce8" providerId="ADAL" clId="{1DC59E16-8DEB-4B83-834E-3B1C84D8D174}" dt="2023-06-06T17:31:56.691" v="475" actId="1076"/>
          <ac:spMkLst>
            <pc:docMk/>
            <pc:sldMk cId="600735997" sldId="274"/>
            <ac:spMk id="9" creationId="{1E119B84-6BBD-268A-0AE2-A6B9DC1AE75B}"/>
          </ac:spMkLst>
        </pc:spChg>
        <pc:spChg chg="del">
          <ac:chgData name="HERNANDEZ, JAVIER D TSgt USAF AMC 423 TRS/DOLA" userId="9ed08228-0fc8-4028-99da-e67c65855ce8" providerId="ADAL" clId="{1DC59E16-8DEB-4B83-834E-3B1C84D8D174}" dt="2023-06-06T17:20:59.537" v="311" actId="21"/>
          <ac:spMkLst>
            <pc:docMk/>
            <pc:sldMk cId="600735997" sldId="274"/>
            <ac:spMk id="14" creationId="{00000000-0000-0000-0000-000000000000}"/>
          </ac:spMkLst>
        </pc:spChg>
        <pc:spChg chg="mod">
          <ac:chgData name="HERNANDEZ, JAVIER D TSgt USAF AMC 423 TRS/DOLA" userId="9ed08228-0fc8-4028-99da-e67c65855ce8" providerId="ADAL" clId="{1DC59E16-8DEB-4B83-834E-3B1C84D8D174}" dt="2023-06-06T17:35:22.382" v="485" actId="1076"/>
          <ac:spMkLst>
            <pc:docMk/>
            <pc:sldMk cId="600735997" sldId="274"/>
            <ac:spMk id="15" creationId="{00000000-0000-0000-0000-000000000000}"/>
          </ac:spMkLst>
        </pc:spChg>
        <pc:picChg chg="mod">
          <ac:chgData name="HERNANDEZ, JAVIER D TSgt USAF AMC 423 TRS/DOLA" userId="9ed08228-0fc8-4028-99da-e67c65855ce8" providerId="ADAL" clId="{1DC59E16-8DEB-4B83-834E-3B1C84D8D174}" dt="2023-06-06T17:27:09.358" v="389" actId="1076"/>
          <ac:picMkLst>
            <pc:docMk/>
            <pc:sldMk cId="600735997" sldId="274"/>
            <ac:picMk id="2" creationId="{00000000-0000-0000-0000-000000000000}"/>
          </ac:picMkLst>
        </pc:picChg>
      </pc:sldChg>
      <pc:sldChg chg="modSp mod">
        <pc:chgData name="HERNANDEZ, JAVIER D TSgt USAF AMC 423 TRS/DOLA" userId="9ed08228-0fc8-4028-99da-e67c65855ce8" providerId="ADAL" clId="{1DC59E16-8DEB-4B83-834E-3B1C84D8D174}" dt="2023-06-06T15:18:53.431" v="288" actId="12"/>
        <pc:sldMkLst>
          <pc:docMk/>
          <pc:sldMk cId="806402969" sldId="275"/>
        </pc:sldMkLst>
        <pc:spChg chg="mod">
          <ac:chgData name="HERNANDEZ, JAVIER D TSgt USAF AMC 423 TRS/DOLA" userId="9ed08228-0fc8-4028-99da-e67c65855ce8" providerId="ADAL" clId="{1DC59E16-8DEB-4B83-834E-3B1C84D8D174}" dt="2023-06-06T15:18:53.431" v="288" actId="12"/>
          <ac:spMkLst>
            <pc:docMk/>
            <pc:sldMk cId="806402969" sldId="275"/>
            <ac:spMk id="4" creationId="{00000000-0000-0000-0000-000000000000}"/>
          </ac:spMkLst>
        </pc:spChg>
        <pc:spChg chg="mod">
          <ac:chgData name="HERNANDEZ, JAVIER D TSgt USAF AMC 423 TRS/DOLA" userId="9ed08228-0fc8-4028-99da-e67c65855ce8" providerId="ADAL" clId="{1DC59E16-8DEB-4B83-834E-3B1C84D8D174}" dt="2023-06-06T15:18:48.807" v="286" actId="1076"/>
          <ac:spMkLst>
            <pc:docMk/>
            <pc:sldMk cId="806402969" sldId="275"/>
            <ac:spMk id="8" creationId="{00000000-0000-0000-0000-000000000000}"/>
          </ac:spMkLst>
        </pc:spChg>
      </pc:sldChg>
      <pc:sldChg chg="del">
        <pc:chgData name="HERNANDEZ, JAVIER D TSgt USAF AMC 423 TRS/DOLA" userId="9ed08228-0fc8-4028-99da-e67c65855ce8" providerId="ADAL" clId="{1DC59E16-8DEB-4B83-834E-3B1C84D8D174}" dt="2023-06-06T17:50:51.327" v="489" actId="2696"/>
        <pc:sldMkLst>
          <pc:docMk/>
          <pc:sldMk cId="3111623532" sldId="296"/>
        </pc:sldMkLst>
      </pc:sldChg>
      <pc:sldChg chg="addSp delSp modSp mod">
        <pc:chgData name="HERNANDEZ, JAVIER D TSgt USAF AMC 423 TRS/DOLA" userId="9ed08228-0fc8-4028-99da-e67c65855ce8" providerId="ADAL" clId="{1DC59E16-8DEB-4B83-834E-3B1C84D8D174}" dt="2023-06-06T14:31:19.442" v="129" actId="12"/>
        <pc:sldMkLst>
          <pc:docMk/>
          <pc:sldMk cId="2063309977" sldId="297"/>
        </pc:sldMkLst>
        <pc:spChg chg="mod">
          <ac:chgData name="HERNANDEZ, JAVIER D TSgt USAF AMC 423 TRS/DOLA" userId="9ed08228-0fc8-4028-99da-e67c65855ce8" providerId="ADAL" clId="{1DC59E16-8DEB-4B83-834E-3B1C84D8D174}" dt="2023-06-06T13:51:02.316" v="30" actId="1076"/>
          <ac:spMkLst>
            <pc:docMk/>
            <pc:sldMk cId="2063309977" sldId="297"/>
            <ac:spMk id="5" creationId="{00000000-0000-0000-0000-000000000000}"/>
          </ac:spMkLst>
        </pc:spChg>
        <pc:spChg chg="mod">
          <ac:chgData name="HERNANDEZ, JAVIER D TSgt USAF AMC 423 TRS/DOLA" userId="9ed08228-0fc8-4028-99da-e67c65855ce8" providerId="ADAL" clId="{1DC59E16-8DEB-4B83-834E-3B1C84D8D174}" dt="2023-06-06T14:31:19.442" v="129" actId="12"/>
          <ac:spMkLst>
            <pc:docMk/>
            <pc:sldMk cId="2063309977" sldId="297"/>
            <ac:spMk id="7" creationId="{00000000-0000-0000-0000-000000000000}"/>
          </ac:spMkLst>
        </pc:spChg>
        <pc:picChg chg="del mod">
          <ac:chgData name="HERNANDEZ, JAVIER D TSgt USAF AMC 423 TRS/DOLA" userId="9ed08228-0fc8-4028-99da-e67c65855ce8" providerId="ADAL" clId="{1DC59E16-8DEB-4B83-834E-3B1C84D8D174}" dt="2023-06-06T13:49:25.121" v="11" actId="21"/>
          <ac:picMkLst>
            <pc:docMk/>
            <pc:sldMk cId="2063309977" sldId="297"/>
            <ac:picMk id="4" creationId="{00000000-0000-0000-0000-000000000000}"/>
          </ac:picMkLst>
        </pc:picChg>
        <pc:picChg chg="add mod ord">
          <ac:chgData name="HERNANDEZ, JAVIER D TSgt USAF AMC 423 TRS/DOLA" userId="9ed08228-0fc8-4028-99da-e67c65855ce8" providerId="ADAL" clId="{1DC59E16-8DEB-4B83-834E-3B1C84D8D174}" dt="2023-06-06T13:50:47.443" v="29" actId="1076"/>
          <ac:picMkLst>
            <pc:docMk/>
            <pc:sldMk cId="2063309977" sldId="297"/>
            <ac:picMk id="6" creationId="{04FA62D8-4568-0547-0FB9-D38D997806AC}"/>
          </ac:picMkLst>
        </pc:picChg>
      </pc:sldChg>
      <pc:sldChg chg="modNotesTx">
        <pc:chgData name="HERNANDEZ, JAVIER D TSgt USAF AMC 423 TRS/DOLA" userId="9ed08228-0fc8-4028-99da-e67c65855ce8" providerId="ADAL" clId="{1DC59E16-8DEB-4B83-834E-3B1C84D8D174}" dt="2023-06-06T18:23:16.233" v="1685" actId="20577"/>
        <pc:sldMkLst>
          <pc:docMk/>
          <pc:sldMk cId="2709939579" sldId="300"/>
        </pc:sldMkLst>
      </pc:sldChg>
      <pc:sldChg chg="mod modShow">
        <pc:chgData name="HERNANDEZ, JAVIER D TSgt USAF AMC 423 TRS/DOLA" userId="9ed08228-0fc8-4028-99da-e67c65855ce8" providerId="ADAL" clId="{1DC59E16-8DEB-4B83-834E-3B1C84D8D174}" dt="2023-06-13T12:18:27.700" v="1705" actId="729"/>
        <pc:sldMkLst>
          <pc:docMk/>
          <pc:sldMk cId="2166095431" sldId="301"/>
        </pc:sldMkLst>
      </pc:sldChg>
      <pc:sldChg chg="mod modShow">
        <pc:chgData name="HERNANDEZ, JAVIER D TSgt USAF AMC 423 TRS/DOLA" userId="9ed08228-0fc8-4028-99da-e67c65855ce8" providerId="ADAL" clId="{1DC59E16-8DEB-4B83-834E-3B1C84D8D174}" dt="2023-06-06T14:04:18.862" v="71" actId="729"/>
        <pc:sldMkLst>
          <pc:docMk/>
          <pc:sldMk cId="2122584256" sldId="302"/>
        </pc:sldMkLst>
      </pc:sldChg>
      <pc:sldChg chg="mod modShow">
        <pc:chgData name="HERNANDEZ, JAVIER D TSgt USAF AMC 423 TRS/DOLA" userId="9ed08228-0fc8-4028-99da-e67c65855ce8" providerId="ADAL" clId="{1DC59E16-8DEB-4B83-834E-3B1C84D8D174}" dt="2023-06-06T15:19:12.376" v="289" actId="729"/>
        <pc:sldMkLst>
          <pc:docMk/>
          <pc:sldMk cId="2893308304" sldId="303"/>
        </pc:sldMkLst>
      </pc:sldChg>
      <pc:sldChg chg="addSp delSp modSp add mod ord">
        <pc:chgData name="HERNANDEZ, JAVIER D TSgt USAF AMC 423 TRS/DOLA" userId="9ed08228-0fc8-4028-99da-e67c65855ce8" providerId="ADAL" clId="{1DC59E16-8DEB-4B83-834E-3B1C84D8D174}" dt="2023-06-06T14:10:53.187" v="80" actId="14100"/>
        <pc:sldMkLst>
          <pc:docMk/>
          <pc:sldMk cId="2526609781" sldId="304"/>
        </pc:sldMkLst>
        <pc:spChg chg="del">
          <ac:chgData name="HERNANDEZ, JAVIER D TSgt USAF AMC 423 TRS/DOLA" userId="9ed08228-0fc8-4028-99da-e67c65855ce8" providerId="ADAL" clId="{1DC59E16-8DEB-4B83-834E-3B1C84D8D174}" dt="2023-06-06T14:00:35.534" v="46" actId="21"/>
          <ac:spMkLst>
            <pc:docMk/>
            <pc:sldMk cId="2526609781" sldId="304"/>
            <ac:spMk id="3" creationId="{00000000-0000-0000-0000-000000000000}"/>
          </ac:spMkLst>
        </pc:spChg>
        <pc:spChg chg="del">
          <ac:chgData name="HERNANDEZ, JAVIER D TSgt USAF AMC 423 TRS/DOLA" userId="9ed08228-0fc8-4028-99da-e67c65855ce8" providerId="ADAL" clId="{1DC59E16-8DEB-4B83-834E-3B1C84D8D174}" dt="2023-06-06T14:00:52.293" v="49" actId="21"/>
          <ac:spMkLst>
            <pc:docMk/>
            <pc:sldMk cId="2526609781" sldId="304"/>
            <ac:spMk id="4" creationId="{00000000-0000-0000-0000-000000000000}"/>
          </ac:spMkLst>
        </pc:spChg>
        <pc:spChg chg="del">
          <ac:chgData name="HERNANDEZ, JAVIER D TSgt USAF AMC 423 TRS/DOLA" userId="9ed08228-0fc8-4028-99da-e67c65855ce8" providerId="ADAL" clId="{1DC59E16-8DEB-4B83-834E-3B1C84D8D174}" dt="2023-06-06T14:00:45.225" v="48" actId="21"/>
          <ac:spMkLst>
            <pc:docMk/>
            <pc:sldMk cId="2526609781" sldId="304"/>
            <ac:spMk id="5" creationId="{00000000-0000-0000-0000-000000000000}"/>
          </ac:spMkLst>
        </pc:spChg>
        <pc:spChg chg="del">
          <ac:chgData name="HERNANDEZ, JAVIER D TSgt USAF AMC 423 TRS/DOLA" userId="9ed08228-0fc8-4028-99da-e67c65855ce8" providerId="ADAL" clId="{1DC59E16-8DEB-4B83-834E-3B1C84D8D174}" dt="2023-06-06T14:00:37.421" v="47" actId="21"/>
          <ac:spMkLst>
            <pc:docMk/>
            <pc:sldMk cId="2526609781" sldId="304"/>
            <ac:spMk id="6" creationId="{00000000-0000-0000-0000-000000000000}"/>
          </ac:spMkLst>
        </pc:spChg>
        <pc:spChg chg="add mod">
          <ac:chgData name="HERNANDEZ, JAVIER D TSgt USAF AMC 423 TRS/DOLA" userId="9ed08228-0fc8-4028-99da-e67c65855ce8" providerId="ADAL" clId="{1DC59E16-8DEB-4B83-834E-3B1C84D8D174}" dt="2023-06-06T14:09:53.241" v="77" actId="255"/>
          <ac:spMkLst>
            <pc:docMk/>
            <pc:sldMk cId="2526609781" sldId="304"/>
            <ac:spMk id="8" creationId="{29103416-D1B4-8644-5C25-50FF77E0539A}"/>
          </ac:spMkLst>
        </pc:spChg>
        <pc:spChg chg="del">
          <ac:chgData name="HERNANDEZ, JAVIER D TSgt USAF AMC 423 TRS/DOLA" userId="9ed08228-0fc8-4028-99da-e67c65855ce8" providerId="ADAL" clId="{1DC59E16-8DEB-4B83-834E-3B1C84D8D174}" dt="2023-06-06T14:00:45.225" v="48" actId="21"/>
          <ac:spMkLst>
            <pc:docMk/>
            <pc:sldMk cId="2526609781" sldId="304"/>
            <ac:spMk id="14" creationId="{00000000-0000-0000-0000-000000000000}"/>
          </ac:spMkLst>
        </pc:spChg>
        <pc:spChg chg="del">
          <ac:chgData name="HERNANDEZ, JAVIER D TSgt USAF AMC 423 TRS/DOLA" userId="9ed08228-0fc8-4028-99da-e67c65855ce8" providerId="ADAL" clId="{1DC59E16-8DEB-4B83-834E-3B1C84D8D174}" dt="2023-06-06T14:00:45.225" v="48" actId="21"/>
          <ac:spMkLst>
            <pc:docMk/>
            <pc:sldMk cId="2526609781" sldId="304"/>
            <ac:spMk id="15" creationId="{00000000-0000-0000-0000-000000000000}"/>
          </ac:spMkLst>
        </pc:spChg>
        <pc:picChg chg="del">
          <ac:chgData name="HERNANDEZ, JAVIER D TSgt USAF AMC 423 TRS/DOLA" userId="9ed08228-0fc8-4028-99da-e67c65855ce8" providerId="ADAL" clId="{1DC59E16-8DEB-4B83-834E-3B1C84D8D174}" dt="2023-06-06T14:00:32.330" v="45" actId="21"/>
          <ac:picMkLst>
            <pc:docMk/>
            <pc:sldMk cId="2526609781" sldId="304"/>
            <ac:picMk id="2" creationId="{00000000-0000-0000-0000-000000000000}"/>
          </ac:picMkLst>
        </pc:picChg>
        <pc:picChg chg="add del mod">
          <ac:chgData name="HERNANDEZ, JAVIER D TSgt USAF AMC 423 TRS/DOLA" userId="9ed08228-0fc8-4028-99da-e67c65855ce8" providerId="ADAL" clId="{1DC59E16-8DEB-4B83-834E-3B1C84D8D174}" dt="2023-06-06T14:01:16.014" v="54" actId="21"/>
          <ac:picMkLst>
            <pc:docMk/>
            <pc:sldMk cId="2526609781" sldId="304"/>
            <ac:picMk id="10" creationId="{D23A8527-14B3-5A0B-79A7-0F51A068D434}"/>
          </ac:picMkLst>
        </pc:picChg>
        <pc:picChg chg="add mod ord">
          <ac:chgData name="HERNANDEZ, JAVIER D TSgt USAF AMC 423 TRS/DOLA" userId="9ed08228-0fc8-4028-99da-e67c65855ce8" providerId="ADAL" clId="{1DC59E16-8DEB-4B83-834E-3B1C84D8D174}" dt="2023-06-06T14:10:53.187" v="80" actId="14100"/>
          <ac:picMkLst>
            <pc:docMk/>
            <pc:sldMk cId="2526609781" sldId="304"/>
            <ac:picMk id="12" creationId="{5EA4F9DC-5F9A-6581-7762-E9462292606D}"/>
          </ac:picMkLst>
        </pc:picChg>
      </pc:sldChg>
      <pc:sldChg chg="addSp delSp modSp add mod ord modShow">
        <pc:chgData name="HERNANDEZ, JAVIER D TSgt USAF AMC 423 TRS/DOLA" userId="9ed08228-0fc8-4028-99da-e67c65855ce8" providerId="ADAL" clId="{1DC59E16-8DEB-4B83-834E-3B1C84D8D174}" dt="2023-06-06T17:53:14.750" v="548" actId="729"/>
        <pc:sldMkLst>
          <pc:docMk/>
          <pc:sldMk cId="1007644783" sldId="305"/>
        </pc:sldMkLst>
        <pc:spChg chg="del">
          <ac:chgData name="HERNANDEZ, JAVIER D TSgt USAF AMC 423 TRS/DOLA" userId="9ed08228-0fc8-4028-99da-e67c65855ce8" providerId="ADAL" clId="{1DC59E16-8DEB-4B83-834E-3B1C84D8D174}" dt="2023-06-06T17:51:44.258" v="498" actId="21"/>
          <ac:spMkLst>
            <pc:docMk/>
            <pc:sldMk cId="1007644783" sldId="305"/>
            <ac:spMk id="4" creationId="{00000000-0000-0000-0000-000000000000}"/>
          </ac:spMkLst>
        </pc:spChg>
        <pc:spChg chg="add mod">
          <ac:chgData name="HERNANDEZ, JAVIER D TSgt USAF AMC 423 TRS/DOLA" userId="9ed08228-0fc8-4028-99da-e67c65855ce8" providerId="ADAL" clId="{1DC59E16-8DEB-4B83-834E-3B1C84D8D174}" dt="2023-06-06T17:53:05.887" v="546" actId="255"/>
          <ac:spMkLst>
            <pc:docMk/>
            <pc:sldMk cId="1007644783" sldId="305"/>
            <ac:spMk id="5" creationId="{9558888B-1CC9-0A27-1F5A-E159ADC2705B}"/>
          </ac:spMkLst>
        </pc:spChg>
        <pc:spChg chg="del">
          <ac:chgData name="HERNANDEZ, JAVIER D TSgt USAF AMC 423 TRS/DOLA" userId="9ed08228-0fc8-4028-99da-e67c65855ce8" providerId="ADAL" clId="{1DC59E16-8DEB-4B83-834E-3B1C84D8D174}" dt="2023-06-06T17:51:46.402" v="499" actId="21"/>
          <ac:spMkLst>
            <pc:docMk/>
            <pc:sldMk cId="1007644783" sldId="305"/>
            <ac:spMk id="16" creationId="{00000000-0000-0000-0000-000000000000}"/>
          </ac:spMkLst>
        </pc:spChg>
        <pc:spChg chg="del mod">
          <ac:chgData name="HERNANDEZ, JAVIER D TSgt USAF AMC 423 TRS/DOLA" userId="9ed08228-0fc8-4028-99da-e67c65855ce8" providerId="ADAL" clId="{1DC59E16-8DEB-4B83-834E-3B1C84D8D174}" dt="2023-06-06T17:51:41.961" v="497" actId="21"/>
          <ac:spMkLst>
            <pc:docMk/>
            <pc:sldMk cId="1007644783" sldId="305"/>
            <ac:spMk id="22" creationId="{00000000-0000-0000-0000-000000000000}"/>
          </ac:spMkLst>
        </pc:spChg>
        <pc:spChg chg="del">
          <ac:chgData name="HERNANDEZ, JAVIER D TSgt USAF AMC 423 TRS/DOLA" userId="9ed08228-0fc8-4028-99da-e67c65855ce8" providerId="ADAL" clId="{1DC59E16-8DEB-4B83-834E-3B1C84D8D174}" dt="2023-06-06T17:51:39.318" v="495" actId="21"/>
          <ac:spMkLst>
            <pc:docMk/>
            <pc:sldMk cId="1007644783" sldId="305"/>
            <ac:spMk id="23" creationId="{00000000-0000-0000-0000-000000000000}"/>
          </ac:spMkLst>
        </pc:spChg>
        <pc:spChg chg="del">
          <ac:chgData name="HERNANDEZ, JAVIER D TSgt USAF AMC 423 TRS/DOLA" userId="9ed08228-0fc8-4028-99da-e67c65855ce8" providerId="ADAL" clId="{1DC59E16-8DEB-4B83-834E-3B1C84D8D174}" dt="2023-06-06T17:51:34.152" v="494" actId="21"/>
          <ac:spMkLst>
            <pc:docMk/>
            <pc:sldMk cId="1007644783" sldId="305"/>
            <ac:spMk id="53" creationId="{00000000-0000-0000-0000-000000000000}"/>
          </ac:spMkLst>
        </pc:spChg>
        <pc:picChg chg="del">
          <ac:chgData name="HERNANDEZ, JAVIER D TSgt USAF AMC 423 TRS/DOLA" userId="9ed08228-0fc8-4028-99da-e67c65855ce8" providerId="ADAL" clId="{1DC59E16-8DEB-4B83-834E-3B1C84D8D174}" dt="2023-06-06T17:51:28.876" v="493" actId="21"/>
          <ac:picMkLst>
            <pc:docMk/>
            <pc:sldMk cId="1007644783" sldId="305"/>
            <ac:picMk id="2" creationId="{00000000-0000-0000-0000-000000000000}"/>
          </ac:picMkLst>
        </pc:picChg>
      </pc:sldChg>
      <pc:sldChg chg="modSp add mod ord modShow">
        <pc:chgData name="HERNANDEZ, JAVIER D TSgt USAF AMC 423 TRS/DOLA" userId="9ed08228-0fc8-4028-99da-e67c65855ce8" providerId="ADAL" clId="{1DC59E16-8DEB-4B83-834E-3B1C84D8D174}" dt="2023-06-06T17:54:57.467" v="603" actId="20577"/>
        <pc:sldMkLst>
          <pc:docMk/>
          <pc:sldMk cId="1183233640" sldId="306"/>
        </pc:sldMkLst>
        <pc:spChg chg="mod">
          <ac:chgData name="HERNANDEZ, JAVIER D TSgt USAF AMC 423 TRS/DOLA" userId="9ed08228-0fc8-4028-99da-e67c65855ce8" providerId="ADAL" clId="{1DC59E16-8DEB-4B83-834E-3B1C84D8D174}" dt="2023-06-06T17:54:57.467" v="603" actId="20577"/>
          <ac:spMkLst>
            <pc:docMk/>
            <pc:sldMk cId="1183233640" sldId="306"/>
            <ac:spMk id="5" creationId="{9558888B-1CC9-0A27-1F5A-E159ADC2705B}"/>
          </ac:spMkLst>
        </pc:spChg>
      </pc:sldChg>
      <pc:sldChg chg="modSp add mod ord">
        <pc:chgData name="HERNANDEZ, JAVIER D TSgt USAF AMC 423 TRS/DOLA" userId="9ed08228-0fc8-4028-99da-e67c65855ce8" providerId="ADAL" clId="{1DC59E16-8DEB-4B83-834E-3B1C84D8D174}" dt="2023-06-06T17:55:27.904" v="619" actId="20577"/>
        <pc:sldMkLst>
          <pc:docMk/>
          <pc:sldMk cId="1946470725" sldId="307"/>
        </pc:sldMkLst>
        <pc:spChg chg="mod">
          <ac:chgData name="HERNANDEZ, JAVIER D TSgt USAF AMC 423 TRS/DOLA" userId="9ed08228-0fc8-4028-99da-e67c65855ce8" providerId="ADAL" clId="{1DC59E16-8DEB-4B83-834E-3B1C84D8D174}" dt="2023-06-06T17:55:27.904" v="619" actId="20577"/>
          <ac:spMkLst>
            <pc:docMk/>
            <pc:sldMk cId="1946470725" sldId="307"/>
            <ac:spMk id="5" creationId="{9558888B-1CC9-0A27-1F5A-E159ADC2705B}"/>
          </ac:spMkLst>
        </pc:spChg>
      </pc:sldChg>
      <pc:sldChg chg="modSp add mod ord">
        <pc:chgData name="HERNANDEZ, JAVIER D TSgt USAF AMC 423 TRS/DOLA" userId="9ed08228-0fc8-4028-99da-e67c65855ce8" providerId="ADAL" clId="{1DC59E16-8DEB-4B83-834E-3B1C84D8D174}" dt="2023-06-06T17:57:13.968" v="684" actId="1076"/>
        <pc:sldMkLst>
          <pc:docMk/>
          <pc:sldMk cId="3438366539" sldId="308"/>
        </pc:sldMkLst>
        <pc:spChg chg="mod">
          <ac:chgData name="HERNANDEZ, JAVIER D TSgt USAF AMC 423 TRS/DOLA" userId="9ed08228-0fc8-4028-99da-e67c65855ce8" providerId="ADAL" clId="{1DC59E16-8DEB-4B83-834E-3B1C84D8D174}" dt="2023-06-06T17:57:13.968" v="684" actId="1076"/>
          <ac:spMkLst>
            <pc:docMk/>
            <pc:sldMk cId="3438366539" sldId="308"/>
            <ac:spMk id="5" creationId="{9558888B-1CC9-0A27-1F5A-E159ADC2705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46FCD7-428A-42C8-AEED-607670988943}" type="doc">
      <dgm:prSet loTypeId="urn:microsoft.com/office/officeart/2005/8/layout/matrix3" loCatId="matrix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EA252C-E6BE-486B-8A2A-4CED03A60CC2}">
      <dgm:prSet custT="1"/>
      <dgm:spPr/>
      <dgm:t>
        <a:bodyPr/>
        <a:lstStyle/>
        <a:p>
          <a:pPr algn="ctr" rtl="0"/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Cargo Compartment Limitations</a:t>
          </a:r>
        </a:p>
      </dgm:t>
    </dgm:pt>
    <dgm:pt modelId="{61E2CF42-A31D-4825-8C28-7330E8DC2D20}" type="parTrans" cxnId="{E696D3B2-128A-4DC2-A1EF-C96233B9648B}">
      <dgm:prSet/>
      <dgm:spPr/>
      <dgm:t>
        <a:bodyPr/>
        <a:lstStyle/>
        <a:p>
          <a:endParaRPr lang="en-US"/>
        </a:p>
      </dgm:t>
    </dgm:pt>
    <dgm:pt modelId="{9309E85B-7A25-4DC6-B482-D9F92A3B2A20}" type="sibTrans" cxnId="{E696D3B2-128A-4DC2-A1EF-C96233B9648B}">
      <dgm:prSet/>
      <dgm:spPr/>
      <dgm:t>
        <a:bodyPr/>
        <a:lstStyle/>
        <a:p>
          <a:endParaRPr lang="en-US"/>
        </a:p>
      </dgm:t>
    </dgm:pt>
    <dgm:pt modelId="{9D366793-6B32-473F-B85C-F161E96FAB7E}">
      <dgm:prSet custT="1"/>
      <dgm:spPr/>
      <dgm:t>
        <a:bodyPr/>
        <a:lstStyle/>
        <a:p>
          <a:pPr algn="ctr" rtl="0"/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Pallet Considerations</a:t>
          </a:r>
        </a:p>
      </dgm:t>
    </dgm:pt>
    <dgm:pt modelId="{EECECB45-8D80-4551-9CF1-9A4E284B3113}" type="parTrans" cxnId="{13559A0E-E6A4-4AA1-AE5D-5BE274FDF871}">
      <dgm:prSet/>
      <dgm:spPr/>
      <dgm:t>
        <a:bodyPr/>
        <a:lstStyle/>
        <a:p>
          <a:endParaRPr lang="en-US"/>
        </a:p>
      </dgm:t>
    </dgm:pt>
    <dgm:pt modelId="{C574E2E4-A687-4FD2-AB49-9F3BC29BF065}" type="sibTrans" cxnId="{13559A0E-E6A4-4AA1-AE5D-5BE274FDF871}">
      <dgm:prSet/>
      <dgm:spPr/>
      <dgm:t>
        <a:bodyPr/>
        <a:lstStyle/>
        <a:p>
          <a:endParaRPr lang="en-US"/>
        </a:p>
      </dgm:t>
    </dgm:pt>
    <dgm:pt modelId="{A56EBCBF-6612-4218-8359-67A646BE3737}">
      <dgm:prSet custT="1"/>
      <dgm:spPr/>
      <dgm:t>
        <a:bodyPr/>
        <a:lstStyle/>
        <a:p>
          <a:pPr algn="ctr" rtl="0"/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Passenger Considerations</a:t>
          </a:r>
        </a:p>
      </dgm:t>
    </dgm:pt>
    <dgm:pt modelId="{61A41C51-4C44-4188-9CBC-A44F6E1E0B1A}" type="parTrans" cxnId="{9E25FD10-2FE9-4EFA-9506-35390EB4AB76}">
      <dgm:prSet/>
      <dgm:spPr/>
      <dgm:t>
        <a:bodyPr/>
        <a:lstStyle/>
        <a:p>
          <a:endParaRPr lang="en-US"/>
        </a:p>
      </dgm:t>
    </dgm:pt>
    <dgm:pt modelId="{60B239BD-7850-4505-9723-2F1368933474}" type="sibTrans" cxnId="{9E25FD10-2FE9-4EFA-9506-35390EB4AB76}">
      <dgm:prSet/>
      <dgm:spPr/>
      <dgm:t>
        <a:bodyPr/>
        <a:lstStyle/>
        <a:p>
          <a:endParaRPr lang="en-US"/>
        </a:p>
      </dgm:t>
    </dgm:pt>
    <dgm:pt modelId="{8D5B0C0A-9745-4F1B-8D44-244AD40D4C0D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Load Planning Factors</a:t>
          </a:r>
        </a:p>
      </dgm:t>
    </dgm:pt>
    <dgm:pt modelId="{08A8CDB6-5441-4377-BC70-1B923DA0E711}" type="parTrans" cxnId="{F3E8382D-4E6F-4BE4-AA1C-FD3A8FFBDB23}">
      <dgm:prSet/>
      <dgm:spPr/>
      <dgm:t>
        <a:bodyPr/>
        <a:lstStyle/>
        <a:p>
          <a:endParaRPr lang="en-US"/>
        </a:p>
      </dgm:t>
    </dgm:pt>
    <dgm:pt modelId="{8D60423D-1AB7-4272-B91E-482050AC9C5A}" type="sibTrans" cxnId="{F3E8382D-4E6F-4BE4-AA1C-FD3A8FFBDB23}">
      <dgm:prSet/>
      <dgm:spPr/>
      <dgm:t>
        <a:bodyPr/>
        <a:lstStyle/>
        <a:p>
          <a:endParaRPr lang="en-US"/>
        </a:p>
      </dgm:t>
    </dgm:pt>
    <dgm:pt modelId="{516E30C8-CD60-43E8-8144-B7FCB370B135}" type="pres">
      <dgm:prSet presAssocID="{AF46FCD7-428A-42C8-AEED-607670988943}" presName="matrix" presStyleCnt="0">
        <dgm:presLayoutVars>
          <dgm:chMax val="1"/>
          <dgm:dir/>
          <dgm:resizeHandles val="exact"/>
        </dgm:presLayoutVars>
      </dgm:prSet>
      <dgm:spPr/>
    </dgm:pt>
    <dgm:pt modelId="{D1DB40AA-B11A-4596-8560-2A636718240F}" type="pres">
      <dgm:prSet presAssocID="{AF46FCD7-428A-42C8-AEED-607670988943}" presName="diamond" presStyleLbl="bgShp" presStyleIdx="0" presStyleCnt="1"/>
      <dgm:spPr/>
    </dgm:pt>
    <dgm:pt modelId="{26BCCE5C-1216-400B-B745-BF7E742B4C4D}" type="pres">
      <dgm:prSet presAssocID="{AF46FCD7-428A-42C8-AEED-607670988943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16458DD-0360-4AA4-80D9-D3180266C52B}" type="pres">
      <dgm:prSet presAssocID="{AF46FCD7-428A-42C8-AEED-607670988943}" presName="quad2" presStyleLbl="node1" presStyleIdx="1" presStyleCnt="4" custLinFactNeighborX="-983" custLinFactNeighborY="492">
        <dgm:presLayoutVars>
          <dgm:chMax val="0"/>
          <dgm:chPref val="0"/>
          <dgm:bulletEnabled val="1"/>
        </dgm:presLayoutVars>
      </dgm:prSet>
      <dgm:spPr/>
    </dgm:pt>
    <dgm:pt modelId="{9FE807B7-1C36-4AB7-A682-BA7FBC2FC3DA}" type="pres">
      <dgm:prSet presAssocID="{AF46FCD7-428A-42C8-AEED-607670988943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80F9655-6F1B-41F2-84F8-132582C91FED}" type="pres">
      <dgm:prSet presAssocID="{AF46FCD7-428A-42C8-AEED-607670988943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293CE09-90AD-4DFA-A919-BDA1B9403C37}" type="presOf" srcId="{48EA252C-E6BE-486B-8A2A-4CED03A60CC2}" destId="{26BCCE5C-1216-400B-B745-BF7E742B4C4D}" srcOrd="0" destOrd="0" presId="urn:microsoft.com/office/officeart/2005/8/layout/matrix3"/>
    <dgm:cxn modelId="{13559A0E-E6A4-4AA1-AE5D-5BE274FDF871}" srcId="{AF46FCD7-428A-42C8-AEED-607670988943}" destId="{9D366793-6B32-473F-B85C-F161E96FAB7E}" srcOrd="1" destOrd="0" parTransId="{EECECB45-8D80-4551-9CF1-9A4E284B3113}" sibTransId="{C574E2E4-A687-4FD2-AB49-9F3BC29BF065}"/>
    <dgm:cxn modelId="{9E25FD10-2FE9-4EFA-9506-35390EB4AB76}" srcId="{AF46FCD7-428A-42C8-AEED-607670988943}" destId="{A56EBCBF-6612-4218-8359-67A646BE3737}" srcOrd="2" destOrd="0" parTransId="{61A41C51-4C44-4188-9CBC-A44F6E1E0B1A}" sibTransId="{60B239BD-7850-4505-9723-2F1368933474}"/>
    <dgm:cxn modelId="{F3E8382D-4E6F-4BE4-AA1C-FD3A8FFBDB23}" srcId="{AF46FCD7-428A-42C8-AEED-607670988943}" destId="{8D5B0C0A-9745-4F1B-8D44-244AD40D4C0D}" srcOrd="3" destOrd="0" parTransId="{08A8CDB6-5441-4377-BC70-1B923DA0E711}" sibTransId="{8D60423D-1AB7-4272-B91E-482050AC9C5A}"/>
    <dgm:cxn modelId="{A6C04796-0EB0-4BC2-B4AD-033945E3C208}" type="presOf" srcId="{AF46FCD7-428A-42C8-AEED-607670988943}" destId="{516E30C8-CD60-43E8-8144-B7FCB370B135}" srcOrd="0" destOrd="0" presId="urn:microsoft.com/office/officeart/2005/8/layout/matrix3"/>
    <dgm:cxn modelId="{CB36F99B-3B37-4682-B6C2-93A9AEF2C876}" type="presOf" srcId="{A56EBCBF-6612-4218-8359-67A646BE3737}" destId="{9FE807B7-1C36-4AB7-A682-BA7FBC2FC3DA}" srcOrd="0" destOrd="0" presId="urn:microsoft.com/office/officeart/2005/8/layout/matrix3"/>
    <dgm:cxn modelId="{9F617DAA-B8DE-4715-B350-5AD0F8D3B325}" type="presOf" srcId="{9D366793-6B32-473F-B85C-F161E96FAB7E}" destId="{916458DD-0360-4AA4-80D9-D3180266C52B}" srcOrd="0" destOrd="0" presId="urn:microsoft.com/office/officeart/2005/8/layout/matrix3"/>
    <dgm:cxn modelId="{E696D3B2-128A-4DC2-A1EF-C96233B9648B}" srcId="{AF46FCD7-428A-42C8-AEED-607670988943}" destId="{48EA252C-E6BE-486B-8A2A-4CED03A60CC2}" srcOrd="0" destOrd="0" parTransId="{61E2CF42-A31D-4825-8C28-7330E8DC2D20}" sibTransId="{9309E85B-7A25-4DC6-B482-D9F92A3B2A20}"/>
    <dgm:cxn modelId="{964964C1-4648-4DAF-8AE8-F266E898BEA7}" type="presOf" srcId="{8D5B0C0A-9745-4F1B-8D44-244AD40D4C0D}" destId="{980F9655-6F1B-41F2-84F8-132582C91FED}" srcOrd="0" destOrd="0" presId="urn:microsoft.com/office/officeart/2005/8/layout/matrix3"/>
    <dgm:cxn modelId="{26C15ADF-B12D-4599-B02F-6468D87C3DBD}" type="presParOf" srcId="{516E30C8-CD60-43E8-8144-B7FCB370B135}" destId="{D1DB40AA-B11A-4596-8560-2A636718240F}" srcOrd="0" destOrd="0" presId="urn:microsoft.com/office/officeart/2005/8/layout/matrix3"/>
    <dgm:cxn modelId="{F9C6E35C-BE14-4CBC-97DC-AB26273AD62E}" type="presParOf" srcId="{516E30C8-CD60-43E8-8144-B7FCB370B135}" destId="{26BCCE5C-1216-400B-B745-BF7E742B4C4D}" srcOrd="1" destOrd="0" presId="urn:microsoft.com/office/officeart/2005/8/layout/matrix3"/>
    <dgm:cxn modelId="{DA619C45-0019-45D6-9D13-F666A18D2472}" type="presParOf" srcId="{516E30C8-CD60-43E8-8144-B7FCB370B135}" destId="{916458DD-0360-4AA4-80D9-D3180266C52B}" srcOrd="2" destOrd="0" presId="urn:microsoft.com/office/officeart/2005/8/layout/matrix3"/>
    <dgm:cxn modelId="{C057B78F-D0C4-4A5B-8FC1-01E495FBEA79}" type="presParOf" srcId="{516E30C8-CD60-43E8-8144-B7FCB370B135}" destId="{9FE807B7-1C36-4AB7-A682-BA7FBC2FC3DA}" srcOrd="3" destOrd="0" presId="urn:microsoft.com/office/officeart/2005/8/layout/matrix3"/>
    <dgm:cxn modelId="{C0E2243E-CD6F-4BA7-9D5A-4EBC0CA36DB3}" type="presParOf" srcId="{516E30C8-CD60-43E8-8144-B7FCB370B135}" destId="{980F9655-6F1B-41F2-84F8-132582C91FED}" srcOrd="4" destOrd="0" presId="urn:microsoft.com/office/officeart/2005/8/layout/matrix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46FCD7-428A-42C8-AEED-607670988943}" type="doc">
      <dgm:prSet loTypeId="urn:microsoft.com/office/officeart/2005/8/layout/matrix3" loCatId="matrix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EA252C-E6BE-486B-8A2A-4CED03A60CC2}">
      <dgm:prSet custT="1"/>
      <dgm:spPr/>
      <dgm:t>
        <a:bodyPr/>
        <a:lstStyle/>
        <a:p>
          <a:pPr algn="ctr" rtl="0"/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Cargo Compartment Limitations</a:t>
          </a:r>
        </a:p>
      </dgm:t>
    </dgm:pt>
    <dgm:pt modelId="{61E2CF42-A31D-4825-8C28-7330E8DC2D20}" type="parTrans" cxnId="{E696D3B2-128A-4DC2-A1EF-C96233B9648B}">
      <dgm:prSet/>
      <dgm:spPr/>
      <dgm:t>
        <a:bodyPr/>
        <a:lstStyle/>
        <a:p>
          <a:endParaRPr lang="en-US"/>
        </a:p>
      </dgm:t>
    </dgm:pt>
    <dgm:pt modelId="{9309E85B-7A25-4DC6-B482-D9F92A3B2A20}" type="sibTrans" cxnId="{E696D3B2-128A-4DC2-A1EF-C96233B9648B}">
      <dgm:prSet/>
      <dgm:spPr/>
      <dgm:t>
        <a:bodyPr/>
        <a:lstStyle/>
        <a:p>
          <a:endParaRPr lang="en-US"/>
        </a:p>
      </dgm:t>
    </dgm:pt>
    <dgm:pt modelId="{9D366793-6B32-473F-B85C-F161E96FAB7E}">
      <dgm:prSet custT="1"/>
      <dgm:spPr/>
      <dgm:t>
        <a:bodyPr/>
        <a:lstStyle/>
        <a:p>
          <a:pPr algn="ctr" rtl="0"/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Pallet Considerations</a:t>
          </a:r>
        </a:p>
      </dgm:t>
    </dgm:pt>
    <dgm:pt modelId="{EECECB45-8D80-4551-9CF1-9A4E284B3113}" type="parTrans" cxnId="{13559A0E-E6A4-4AA1-AE5D-5BE274FDF871}">
      <dgm:prSet/>
      <dgm:spPr/>
      <dgm:t>
        <a:bodyPr/>
        <a:lstStyle/>
        <a:p>
          <a:endParaRPr lang="en-US"/>
        </a:p>
      </dgm:t>
    </dgm:pt>
    <dgm:pt modelId="{C574E2E4-A687-4FD2-AB49-9F3BC29BF065}" type="sibTrans" cxnId="{13559A0E-E6A4-4AA1-AE5D-5BE274FDF871}">
      <dgm:prSet/>
      <dgm:spPr/>
      <dgm:t>
        <a:bodyPr/>
        <a:lstStyle/>
        <a:p>
          <a:endParaRPr lang="en-US"/>
        </a:p>
      </dgm:t>
    </dgm:pt>
    <dgm:pt modelId="{A56EBCBF-6612-4218-8359-67A646BE3737}">
      <dgm:prSet custT="1"/>
      <dgm:spPr/>
      <dgm:t>
        <a:bodyPr/>
        <a:lstStyle/>
        <a:p>
          <a:pPr algn="ctr" rtl="0"/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Passenger Considerations</a:t>
          </a:r>
        </a:p>
      </dgm:t>
    </dgm:pt>
    <dgm:pt modelId="{61A41C51-4C44-4188-9CBC-A44F6E1E0B1A}" type="parTrans" cxnId="{9E25FD10-2FE9-4EFA-9506-35390EB4AB76}">
      <dgm:prSet/>
      <dgm:spPr/>
      <dgm:t>
        <a:bodyPr/>
        <a:lstStyle/>
        <a:p>
          <a:endParaRPr lang="en-US"/>
        </a:p>
      </dgm:t>
    </dgm:pt>
    <dgm:pt modelId="{60B239BD-7850-4505-9723-2F1368933474}" type="sibTrans" cxnId="{9E25FD10-2FE9-4EFA-9506-35390EB4AB76}">
      <dgm:prSet/>
      <dgm:spPr/>
      <dgm:t>
        <a:bodyPr/>
        <a:lstStyle/>
        <a:p>
          <a:endParaRPr lang="en-US"/>
        </a:p>
      </dgm:t>
    </dgm:pt>
    <dgm:pt modelId="{8D5B0C0A-9745-4F1B-8D44-244AD40D4C0D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Load Planning Factors</a:t>
          </a:r>
        </a:p>
      </dgm:t>
    </dgm:pt>
    <dgm:pt modelId="{08A8CDB6-5441-4377-BC70-1B923DA0E711}" type="parTrans" cxnId="{F3E8382D-4E6F-4BE4-AA1C-FD3A8FFBDB23}">
      <dgm:prSet/>
      <dgm:spPr/>
      <dgm:t>
        <a:bodyPr/>
        <a:lstStyle/>
        <a:p>
          <a:endParaRPr lang="en-US"/>
        </a:p>
      </dgm:t>
    </dgm:pt>
    <dgm:pt modelId="{8D60423D-1AB7-4272-B91E-482050AC9C5A}" type="sibTrans" cxnId="{F3E8382D-4E6F-4BE4-AA1C-FD3A8FFBDB23}">
      <dgm:prSet/>
      <dgm:spPr/>
      <dgm:t>
        <a:bodyPr/>
        <a:lstStyle/>
        <a:p>
          <a:endParaRPr lang="en-US"/>
        </a:p>
      </dgm:t>
    </dgm:pt>
    <dgm:pt modelId="{516E30C8-CD60-43E8-8144-B7FCB370B135}" type="pres">
      <dgm:prSet presAssocID="{AF46FCD7-428A-42C8-AEED-607670988943}" presName="matrix" presStyleCnt="0">
        <dgm:presLayoutVars>
          <dgm:chMax val="1"/>
          <dgm:dir/>
          <dgm:resizeHandles val="exact"/>
        </dgm:presLayoutVars>
      </dgm:prSet>
      <dgm:spPr/>
    </dgm:pt>
    <dgm:pt modelId="{D1DB40AA-B11A-4596-8560-2A636718240F}" type="pres">
      <dgm:prSet presAssocID="{AF46FCD7-428A-42C8-AEED-607670988943}" presName="diamond" presStyleLbl="bgShp" presStyleIdx="0" presStyleCnt="1"/>
      <dgm:spPr/>
    </dgm:pt>
    <dgm:pt modelId="{26BCCE5C-1216-400B-B745-BF7E742B4C4D}" type="pres">
      <dgm:prSet presAssocID="{AF46FCD7-428A-42C8-AEED-607670988943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16458DD-0360-4AA4-80D9-D3180266C52B}" type="pres">
      <dgm:prSet presAssocID="{AF46FCD7-428A-42C8-AEED-607670988943}" presName="quad2" presStyleLbl="node1" presStyleIdx="1" presStyleCnt="4" custLinFactNeighborX="-983" custLinFactNeighborY="492">
        <dgm:presLayoutVars>
          <dgm:chMax val="0"/>
          <dgm:chPref val="0"/>
          <dgm:bulletEnabled val="1"/>
        </dgm:presLayoutVars>
      </dgm:prSet>
      <dgm:spPr/>
    </dgm:pt>
    <dgm:pt modelId="{9FE807B7-1C36-4AB7-A682-BA7FBC2FC3DA}" type="pres">
      <dgm:prSet presAssocID="{AF46FCD7-428A-42C8-AEED-607670988943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80F9655-6F1B-41F2-84F8-132582C91FED}" type="pres">
      <dgm:prSet presAssocID="{AF46FCD7-428A-42C8-AEED-607670988943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293CE09-90AD-4DFA-A919-BDA1B9403C37}" type="presOf" srcId="{48EA252C-E6BE-486B-8A2A-4CED03A60CC2}" destId="{26BCCE5C-1216-400B-B745-BF7E742B4C4D}" srcOrd="0" destOrd="0" presId="urn:microsoft.com/office/officeart/2005/8/layout/matrix3"/>
    <dgm:cxn modelId="{13559A0E-E6A4-4AA1-AE5D-5BE274FDF871}" srcId="{AF46FCD7-428A-42C8-AEED-607670988943}" destId="{9D366793-6B32-473F-B85C-F161E96FAB7E}" srcOrd="1" destOrd="0" parTransId="{EECECB45-8D80-4551-9CF1-9A4E284B3113}" sibTransId="{C574E2E4-A687-4FD2-AB49-9F3BC29BF065}"/>
    <dgm:cxn modelId="{9E25FD10-2FE9-4EFA-9506-35390EB4AB76}" srcId="{AF46FCD7-428A-42C8-AEED-607670988943}" destId="{A56EBCBF-6612-4218-8359-67A646BE3737}" srcOrd="2" destOrd="0" parTransId="{61A41C51-4C44-4188-9CBC-A44F6E1E0B1A}" sibTransId="{60B239BD-7850-4505-9723-2F1368933474}"/>
    <dgm:cxn modelId="{F3E8382D-4E6F-4BE4-AA1C-FD3A8FFBDB23}" srcId="{AF46FCD7-428A-42C8-AEED-607670988943}" destId="{8D5B0C0A-9745-4F1B-8D44-244AD40D4C0D}" srcOrd="3" destOrd="0" parTransId="{08A8CDB6-5441-4377-BC70-1B923DA0E711}" sibTransId="{8D60423D-1AB7-4272-B91E-482050AC9C5A}"/>
    <dgm:cxn modelId="{A6C04796-0EB0-4BC2-B4AD-033945E3C208}" type="presOf" srcId="{AF46FCD7-428A-42C8-AEED-607670988943}" destId="{516E30C8-CD60-43E8-8144-B7FCB370B135}" srcOrd="0" destOrd="0" presId="urn:microsoft.com/office/officeart/2005/8/layout/matrix3"/>
    <dgm:cxn modelId="{CB36F99B-3B37-4682-B6C2-93A9AEF2C876}" type="presOf" srcId="{A56EBCBF-6612-4218-8359-67A646BE3737}" destId="{9FE807B7-1C36-4AB7-A682-BA7FBC2FC3DA}" srcOrd="0" destOrd="0" presId="urn:microsoft.com/office/officeart/2005/8/layout/matrix3"/>
    <dgm:cxn modelId="{9F617DAA-B8DE-4715-B350-5AD0F8D3B325}" type="presOf" srcId="{9D366793-6B32-473F-B85C-F161E96FAB7E}" destId="{916458DD-0360-4AA4-80D9-D3180266C52B}" srcOrd="0" destOrd="0" presId="urn:microsoft.com/office/officeart/2005/8/layout/matrix3"/>
    <dgm:cxn modelId="{E696D3B2-128A-4DC2-A1EF-C96233B9648B}" srcId="{AF46FCD7-428A-42C8-AEED-607670988943}" destId="{48EA252C-E6BE-486B-8A2A-4CED03A60CC2}" srcOrd="0" destOrd="0" parTransId="{61E2CF42-A31D-4825-8C28-7330E8DC2D20}" sibTransId="{9309E85B-7A25-4DC6-B482-D9F92A3B2A20}"/>
    <dgm:cxn modelId="{964964C1-4648-4DAF-8AE8-F266E898BEA7}" type="presOf" srcId="{8D5B0C0A-9745-4F1B-8D44-244AD40D4C0D}" destId="{980F9655-6F1B-41F2-84F8-132582C91FED}" srcOrd="0" destOrd="0" presId="urn:microsoft.com/office/officeart/2005/8/layout/matrix3"/>
    <dgm:cxn modelId="{26C15ADF-B12D-4599-B02F-6468D87C3DBD}" type="presParOf" srcId="{516E30C8-CD60-43E8-8144-B7FCB370B135}" destId="{D1DB40AA-B11A-4596-8560-2A636718240F}" srcOrd="0" destOrd="0" presId="urn:microsoft.com/office/officeart/2005/8/layout/matrix3"/>
    <dgm:cxn modelId="{F9C6E35C-BE14-4CBC-97DC-AB26273AD62E}" type="presParOf" srcId="{516E30C8-CD60-43E8-8144-B7FCB370B135}" destId="{26BCCE5C-1216-400B-B745-BF7E742B4C4D}" srcOrd="1" destOrd="0" presId="urn:microsoft.com/office/officeart/2005/8/layout/matrix3"/>
    <dgm:cxn modelId="{DA619C45-0019-45D6-9D13-F666A18D2472}" type="presParOf" srcId="{516E30C8-CD60-43E8-8144-B7FCB370B135}" destId="{916458DD-0360-4AA4-80D9-D3180266C52B}" srcOrd="2" destOrd="0" presId="urn:microsoft.com/office/officeart/2005/8/layout/matrix3"/>
    <dgm:cxn modelId="{C057B78F-D0C4-4A5B-8FC1-01E495FBEA79}" type="presParOf" srcId="{516E30C8-CD60-43E8-8144-B7FCB370B135}" destId="{9FE807B7-1C36-4AB7-A682-BA7FBC2FC3DA}" srcOrd="3" destOrd="0" presId="urn:microsoft.com/office/officeart/2005/8/layout/matrix3"/>
    <dgm:cxn modelId="{C0E2243E-CD6F-4BA7-9D5A-4EBC0CA36DB3}" type="presParOf" srcId="{516E30C8-CD60-43E8-8144-B7FCB370B135}" destId="{980F9655-6F1B-41F2-84F8-132582C91FED}" srcOrd="4" destOrd="0" presId="urn:microsoft.com/office/officeart/2005/8/layout/matrix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B40AA-B11A-4596-8560-2A636718240F}">
      <dsp:nvSpPr>
        <dsp:cNvPr id="0" name=""/>
        <dsp:cNvSpPr/>
      </dsp:nvSpPr>
      <dsp:spPr>
        <a:xfrm>
          <a:off x="3441135" y="0"/>
          <a:ext cx="5610467" cy="561046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CCE5C-1216-400B-B745-BF7E742B4C4D}">
      <dsp:nvSpPr>
        <dsp:cNvPr id="0" name=""/>
        <dsp:cNvSpPr/>
      </dsp:nvSpPr>
      <dsp:spPr>
        <a:xfrm>
          <a:off x="3974129" y="532994"/>
          <a:ext cx="2188082" cy="21880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Cargo Compartment Limitations</a:t>
          </a:r>
        </a:p>
      </dsp:txBody>
      <dsp:txXfrm>
        <a:off x="4080942" y="639807"/>
        <a:ext cx="1974456" cy="1974456"/>
      </dsp:txXfrm>
    </dsp:sp>
    <dsp:sp modelId="{916458DD-0360-4AA4-80D9-D3180266C52B}">
      <dsp:nvSpPr>
        <dsp:cNvPr id="0" name=""/>
        <dsp:cNvSpPr/>
      </dsp:nvSpPr>
      <dsp:spPr>
        <a:xfrm>
          <a:off x="6309017" y="543759"/>
          <a:ext cx="2188082" cy="218808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Pallet Considerations</a:t>
          </a:r>
        </a:p>
      </dsp:txBody>
      <dsp:txXfrm>
        <a:off x="6415830" y="650572"/>
        <a:ext cx="1974456" cy="1974456"/>
      </dsp:txXfrm>
    </dsp:sp>
    <dsp:sp modelId="{9FE807B7-1C36-4AB7-A682-BA7FBC2FC3DA}">
      <dsp:nvSpPr>
        <dsp:cNvPr id="0" name=""/>
        <dsp:cNvSpPr/>
      </dsp:nvSpPr>
      <dsp:spPr>
        <a:xfrm>
          <a:off x="3974129" y="2889391"/>
          <a:ext cx="2188082" cy="218808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Passenger Considerations</a:t>
          </a:r>
        </a:p>
      </dsp:txBody>
      <dsp:txXfrm>
        <a:off x="4080942" y="2996204"/>
        <a:ext cx="1974456" cy="1974456"/>
      </dsp:txXfrm>
    </dsp:sp>
    <dsp:sp modelId="{980F9655-6F1B-41F2-84F8-132582C91FED}">
      <dsp:nvSpPr>
        <dsp:cNvPr id="0" name=""/>
        <dsp:cNvSpPr/>
      </dsp:nvSpPr>
      <dsp:spPr>
        <a:xfrm>
          <a:off x="6330526" y="2889391"/>
          <a:ext cx="2188082" cy="218808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Load Planning Factors</a:t>
          </a:r>
        </a:p>
      </dsp:txBody>
      <dsp:txXfrm>
        <a:off x="6437339" y="2996204"/>
        <a:ext cx="1974456" cy="19744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B40AA-B11A-4596-8560-2A636718240F}">
      <dsp:nvSpPr>
        <dsp:cNvPr id="0" name=""/>
        <dsp:cNvSpPr/>
      </dsp:nvSpPr>
      <dsp:spPr>
        <a:xfrm>
          <a:off x="3441135" y="0"/>
          <a:ext cx="5610467" cy="561046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CCE5C-1216-400B-B745-BF7E742B4C4D}">
      <dsp:nvSpPr>
        <dsp:cNvPr id="0" name=""/>
        <dsp:cNvSpPr/>
      </dsp:nvSpPr>
      <dsp:spPr>
        <a:xfrm>
          <a:off x="3974129" y="532994"/>
          <a:ext cx="2188082" cy="21880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Cargo Compartment Limitations</a:t>
          </a:r>
        </a:p>
      </dsp:txBody>
      <dsp:txXfrm>
        <a:off x="4080942" y="639807"/>
        <a:ext cx="1974456" cy="1974456"/>
      </dsp:txXfrm>
    </dsp:sp>
    <dsp:sp modelId="{916458DD-0360-4AA4-80D9-D3180266C52B}">
      <dsp:nvSpPr>
        <dsp:cNvPr id="0" name=""/>
        <dsp:cNvSpPr/>
      </dsp:nvSpPr>
      <dsp:spPr>
        <a:xfrm>
          <a:off x="6309017" y="543759"/>
          <a:ext cx="2188082" cy="218808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Pallet Considerations</a:t>
          </a:r>
        </a:p>
      </dsp:txBody>
      <dsp:txXfrm>
        <a:off x="6415830" y="650572"/>
        <a:ext cx="1974456" cy="1974456"/>
      </dsp:txXfrm>
    </dsp:sp>
    <dsp:sp modelId="{9FE807B7-1C36-4AB7-A682-BA7FBC2FC3DA}">
      <dsp:nvSpPr>
        <dsp:cNvPr id="0" name=""/>
        <dsp:cNvSpPr/>
      </dsp:nvSpPr>
      <dsp:spPr>
        <a:xfrm>
          <a:off x="3974129" y="2889391"/>
          <a:ext cx="2188082" cy="218808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Passenger Considerations</a:t>
          </a:r>
        </a:p>
      </dsp:txBody>
      <dsp:txXfrm>
        <a:off x="4080942" y="2996204"/>
        <a:ext cx="1974456" cy="1974456"/>
      </dsp:txXfrm>
    </dsp:sp>
    <dsp:sp modelId="{980F9655-6F1B-41F2-84F8-132582C91FED}">
      <dsp:nvSpPr>
        <dsp:cNvPr id="0" name=""/>
        <dsp:cNvSpPr/>
      </dsp:nvSpPr>
      <dsp:spPr>
        <a:xfrm>
          <a:off x="6330526" y="2889391"/>
          <a:ext cx="2188082" cy="218808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Load Planning Factors</a:t>
          </a:r>
        </a:p>
      </dsp:txBody>
      <dsp:txXfrm>
        <a:off x="6437339" y="2996204"/>
        <a:ext cx="1974456" cy="1974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B121E-D0EF-4202-BDD9-30AABD39FE1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C6577-BCF7-47B1-9DFE-E9D65AA59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2CD2B-78AC-45D9-902F-0FCD1C598B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C6577-BCF7-47B1-9DFE-E9D65AA591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11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6577-BCF7-47B1-9DFE-E9D65AA591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84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-9 Sec 4 for position 33/34 restrictions for vertical</a:t>
            </a:r>
            <a:r>
              <a:rPr lang="en-US" baseline="0" dirty="0"/>
              <a:t> CG.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2CD2B-78AC-45D9-902F-0FCD1C598B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0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C6577-BCF7-47B1-9DFE-E9D65AA591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12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picture from old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C6577-BCF7-47B1-9DFE-E9D65AA591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37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u="sng" dirty="0"/>
              <a:t>Cargo Limitations</a:t>
            </a:r>
          </a:p>
          <a:p>
            <a:r>
              <a:rPr lang="en-US" sz="1000" dirty="0"/>
              <a:t>What is the ACL for the C-5M? (150,000)</a:t>
            </a:r>
          </a:p>
          <a:p>
            <a:r>
              <a:rPr lang="en-US" sz="1000" dirty="0"/>
              <a:t>What height are we limited to when loading cargo near the side walls? (114”)</a:t>
            </a:r>
          </a:p>
          <a:p>
            <a:endParaRPr lang="en-US" sz="1000" dirty="0"/>
          </a:p>
          <a:p>
            <a:r>
              <a:rPr lang="en-US" sz="1000" u="sng" dirty="0"/>
              <a:t>Pallet Considerations</a:t>
            </a:r>
          </a:p>
          <a:p>
            <a:r>
              <a:rPr lang="en-US" sz="1000" u="none" dirty="0"/>
              <a:t>How tall can you build pallets on the AFT ramp of the C-5M? (70”)</a:t>
            </a:r>
          </a:p>
          <a:p>
            <a:r>
              <a:rPr lang="en-US" sz="1000" u="none" dirty="0"/>
              <a:t>What is the max pallet weight allowed on the FORWARD &amp; AFT ramps? (7,500)</a:t>
            </a:r>
          </a:p>
          <a:p>
            <a:r>
              <a:rPr lang="en-US" sz="1000" u="none" dirty="0"/>
              <a:t>On the FORWARD &amp; AFT ramp, how much inset do I need and why? (14” &amp; ramp locking pins)</a:t>
            </a:r>
          </a:p>
          <a:p>
            <a:endParaRPr lang="en-US" sz="1000" u="none" dirty="0"/>
          </a:p>
          <a:p>
            <a:r>
              <a:rPr lang="en-US" sz="1000" u="sng" dirty="0"/>
              <a:t>Passenger Considerations</a:t>
            </a:r>
          </a:p>
          <a:p>
            <a:r>
              <a:rPr lang="en-US" sz="1000" u="none" dirty="0"/>
              <a:t>How many passengers can fit in the Troop compartment? (73)</a:t>
            </a:r>
          </a:p>
          <a:p>
            <a:r>
              <a:rPr lang="en-US" sz="1000" u="none" dirty="0"/>
              <a:t>Are the crew compartment and troop compartment connected? (No)</a:t>
            </a:r>
          </a:p>
          <a:p>
            <a:endParaRPr lang="en-US" sz="1000" u="none" dirty="0"/>
          </a:p>
          <a:p>
            <a:r>
              <a:rPr lang="en-US" sz="1000" u="sng" dirty="0"/>
              <a:t>Loading Planning Factors</a:t>
            </a:r>
          </a:p>
          <a:p>
            <a:r>
              <a:rPr lang="en-US" sz="1000" u="none" dirty="0"/>
              <a:t>What is the optimal CG range for the C-5M? (38% +/-1%)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8C6577-BCF7-47B1-9DFE-E9D65AA591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89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7504E915-6B28-4731-9EC1-9D6006B0E527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58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BF47052C-5002-44BE-8651-A7DFD50ABEFE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257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34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78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56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EF25B35-DEEF-4BA7-BE66-BD7E68874350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7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190A5DB7-3BB8-4CC0-8773-E626708D1A4E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23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53637321-08D9-46F6-B8EC-0479B2CB6878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463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9454CF99-95CC-4E18-BD88-9631B1DB2F81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8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9F8FBC06-6317-483C-B17A-2A8EBF8EBED5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5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F0231897-8462-476B-9728-B7A2A2CA7BFC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7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BAB8E022-D3F4-4F8A-B951-F6F48104095E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0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BBC3154-9249-426D-98FE-AD6069A8CB3F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1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96195" y="6457890"/>
            <a:ext cx="569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99CCFF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Unrivaled Global Reach for America… ALWAYS!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162" y="6457890"/>
            <a:ext cx="295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Bell MT" panose="02020503060305020303" pitchFamily="18" charset="0"/>
              </a:rPr>
              <a:t>Current as of:  2 Jan 2017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290" y="353283"/>
            <a:ext cx="1220376" cy="1022129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  <a:effectLst>
            <a:reflection stA="1000" endPos="6500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200" y="353283"/>
            <a:ext cx="1047944" cy="10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23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cid:7f2c10fc-72ff-47c4-94ec-e49c06770435@NAMP111.PROD.OUTLOOK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cid:bd35479b-2c2a-4dfa-97b8-be14f8b6eeab@NAMP111.PROD.OUTLOOK.COM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4b314e49-2f48-4b0d-a1a4-29797eced746@NAMP111.PROD.OUTLOOK.COM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30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708922"/>
            <a:ext cx="12192000" cy="176367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Weight Considerations</a:t>
            </a:r>
          </a:p>
          <a:p>
            <a:pPr algn="ctr"/>
            <a:r>
              <a:rPr lang="en-US" sz="6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Allowable Cabin Load (ACL)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49" y="2807157"/>
            <a:ext cx="9239502" cy="269038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3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664500" y="3901708"/>
            <a:ext cx="649316" cy="245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56704" y="5133140"/>
            <a:ext cx="1666874" cy="3449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B91B0-06B3-1458-707E-22722CD026F4}"/>
              </a:ext>
            </a:extLst>
          </p:cNvPr>
          <p:cNvSpPr txBox="1"/>
          <p:nvPr/>
        </p:nvSpPr>
        <p:spPr>
          <a:xfrm rot="16200000" flipH="1">
            <a:off x="11084525" y="5705212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604047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27378" y="41792"/>
            <a:ext cx="12191999" cy="10326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Rolling Stock Limitations/Weight Restrictions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016" y="2224067"/>
            <a:ext cx="9652287" cy="21488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Rectangle 15"/>
          <p:cNvSpPr/>
          <p:nvPr/>
        </p:nvSpPr>
        <p:spPr>
          <a:xfrm>
            <a:off x="1342521" y="2587724"/>
            <a:ext cx="654296" cy="1421513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solidFill>
              <a:srgbClr val="FFFF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977681" y="2587724"/>
            <a:ext cx="828400" cy="1425676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solidFill>
              <a:srgbClr val="FFFF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318870" y="4597243"/>
            <a:ext cx="7809017" cy="830997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3,600 </a:t>
            </a:r>
            <a:r>
              <a:rPr lang="en-US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any 20” length (FWD/AFT Ramps)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FS 395 – 517							FS 1971 - 2131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F6EC17-7DBA-818F-0A1E-62FDB57BC626}"/>
              </a:ext>
            </a:extLst>
          </p:cNvPr>
          <p:cNvSpPr txBox="1"/>
          <p:nvPr/>
        </p:nvSpPr>
        <p:spPr>
          <a:xfrm rot="16200000" flipH="1">
            <a:off x="11084525" y="5666854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117103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701143"/>
            <a:ext cx="12191999" cy="10326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5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67966" y="2003122"/>
            <a:ext cx="9656064" cy="2148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TextBox 22"/>
          <p:cNvSpPr txBox="1"/>
          <p:nvPr/>
        </p:nvSpPr>
        <p:spPr>
          <a:xfrm>
            <a:off x="3061495" y="4421297"/>
            <a:ext cx="6069008" cy="954107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20,000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any 40” length</a:t>
            </a:r>
          </a:p>
          <a:p>
            <a:pPr algn="ctr"/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FS 517 – 724      FS 1884 - 1971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" y="184821"/>
            <a:ext cx="12191999" cy="10326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Rolling Stock Limitations/Weight Restrictions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C76E4-DA56-F6FA-3E0D-65F12FA86184}"/>
              </a:ext>
            </a:extLst>
          </p:cNvPr>
          <p:cNvSpPr txBox="1"/>
          <p:nvPr/>
        </p:nvSpPr>
        <p:spPr>
          <a:xfrm rot="16200000" flipH="1">
            <a:off x="11084525" y="5684783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13427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71016" y="2468880"/>
            <a:ext cx="9656064" cy="2148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TextBox 24"/>
          <p:cNvSpPr txBox="1"/>
          <p:nvPr/>
        </p:nvSpPr>
        <p:spPr>
          <a:xfrm>
            <a:off x="3260886" y="4840802"/>
            <a:ext cx="5421677" cy="954107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36,000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any 40” length</a:t>
            </a:r>
          </a:p>
          <a:p>
            <a:pPr algn="ctr"/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FS 724 – 1458    FS 1518 - 1884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124274" y="984286"/>
            <a:ext cx="12191999" cy="10326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5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043" y="108464"/>
            <a:ext cx="12191999" cy="10326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Rolling Stock Limitations/Weight Restrictions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9C16D-BEF9-6A5C-FD11-8809F126A2BC}"/>
              </a:ext>
            </a:extLst>
          </p:cNvPr>
          <p:cNvSpPr txBox="1"/>
          <p:nvPr/>
        </p:nvSpPr>
        <p:spPr>
          <a:xfrm rot="16200000" flipH="1">
            <a:off x="11084525" y="5649144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97809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67967" y="2157954"/>
            <a:ext cx="9656064" cy="2148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2999639" y="4566139"/>
            <a:ext cx="6192721" cy="1015663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*25,000 </a:t>
            </a:r>
            <a:r>
              <a:rPr lang="en-US" sz="2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max weight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(Side-by-side/Multiple axles/Concentrated cargo)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FS 1458-1518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" y="589047"/>
            <a:ext cx="12191999" cy="10326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54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095" y="2712033"/>
            <a:ext cx="329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*Track Vehicles Excluded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043" y="0"/>
            <a:ext cx="12191999" cy="10326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Rolling Stock Limitations/Weight Restrictions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56B70-36B8-E755-940B-C74EFE66E20A}"/>
              </a:ext>
            </a:extLst>
          </p:cNvPr>
          <p:cNvSpPr txBox="1"/>
          <p:nvPr/>
        </p:nvSpPr>
        <p:spPr>
          <a:xfrm rot="16200000" flipH="1">
            <a:off x="11084525" y="5648924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11859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916" y="3790393"/>
            <a:ext cx="9694479" cy="2668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2701" y="821409"/>
            <a:ext cx="3415194" cy="27961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9733291" y="1699283"/>
            <a:ext cx="85944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592738" y="1401802"/>
            <a:ext cx="1057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114”</a:t>
            </a:r>
            <a:endParaRPr lang="en-US" b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09549" y="5426054"/>
            <a:ext cx="308010" cy="7327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902791" y="4827682"/>
            <a:ext cx="308010" cy="13311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Elbow Connector 23"/>
          <p:cNvCxnSpPr>
            <a:endCxn id="22" idx="0"/>
          </p:cNvCxnSpPr>
          <p:nvPr/>
        </p:nvCxnSpPr>
        <p:spPr>
          <a:xfrm rot="10800000" flipV="1">
            <a:off x="1963555" y="5026576"/>
            <a:ext cx="1144763" cy="399477"/>
          </a:xfrm>
          <a:prstGeom prst="bent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83416" y="5001561"/>
            <a:ext cx="2652366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FWD 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Ladders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301620" y="-265108"/>
            <a:ext cx="12191999" cy="10326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Height Restrictions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87153" y="5029752"/>
            <a:ext cx="2652366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AFT Ladders</a:t>
            </a:r>
          </a:p>
        </p:txBody>
      </p:sp>
      <p:cxnSp>
        <p:nvCxnSpPr>
          <p:cNvPr id="27" name="Elbow Connector 26"/>
          <p:cNvCxnSpPr/>
          <p:nvPr/>
        </p:nvCxnSpPr>
        <p:spPr>
          <a:xfrm>
            <a:off x="8567264" y="5072090"/>
            <a:ext cx="1335527" cy="451846"/>
          </a:xfrm>
          <a:prstGeom prst="bentConnector3">
            <a:avLst>
              <a:gd name="adj1" fmla="val 99855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75425" y="4478341"/>
            <a:ext cx="2837911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Load Zone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9539" y="3153281"/>
            <a:ext cx="2541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Ref: T.O 1C-5M-9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96E132-D4E4-ABBD-638C-77B7C6D9A805}"/>
              </a:ext>
            </a:extLst>
          </p:cNvPr>
          <p:cNvSpPr txBox="1"/>
          <p:nvPr/>
        </p:nvSpPr>
        <p:spPr>
          <a:xfrm rot="16200000" flipH="1">
            <a:off x="11084525" y="5690951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7E6FE81-B19A-B4D1-FA05-7FBD6ED80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46" y="64422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5C6E71DB-4397-2580-4E11-C066AEECC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34" y="767536"/>
            <a:ext cx="4300269" cy="286236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5974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6" grpId="0" animBg="1"/>
      <p:bldP spid="18" grpId="0" animBg="1"/>
      <p:bldP spid="15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6C3115-7521-9E58-21EF-FE658D4CD158}"/>
              </a:ext>
            </a:extLst>
          </p:cNvPr>
          <p:cNvSpPr txBox="1"/>
          <p:nvPr/>
        </p:nvSpPr>
        <p:spPr>
          <a:xfrm rot="16200000" flipH="1">
            <a:off x="11084525" y="5690759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58888B-1CC9-0A27-1F5A-E159ADC2705B}"/>
              </a:ext>
            </a:extLst>
          </p:cNvPr>
          <p:cNvSpPr txBox="1">
            <a:spLocks/>
          </p:cNvSpPr>
          <p:nvPr/>
        </p:nvSpPr>
        <p:spPr>
          <a:xfrm>
            <a:off x="0" y="2675467"/>
            <a:ext cx="12192000" cy="15070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PALLET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183233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25995" y="3429000"/>
            <a:ext cx="9656064" cy="2148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2" name="TextBox 21"/>
          <p:cNvSpPr txBox="1"/>
          <p:nvPr/>
        </p:nvSpPr>
        <p:spPr>
          <a:xfrm>
            <a:off x="1309941" y="3863004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Franklin Gothic Medium" panose="020B0603020102020204" pitchFamily="34" charset="0"/>
              </a:rPr>
              <a:t>96”</a:t>
            </a:r>
            <a:endParaRPr lang="en-US" sz="1600" b="1" dirty="0">
              <a:latin typeface="Franklin Gothic Medium" panose="020B0603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4227" y="4569407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Franklin Gothic Medium" panose="020B0603020102020204" pitchFamily="34" charset="0"/>
              </a:rPr>
              <a:t>96”</a:t>
            </a:r>
            <a:endParaRPr lang="en-US" sz="1600" b="1" dirty="0">
              <a:latin typeface="Franklin Gothic Medium" panose="020B06030201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36707" y="4569407"/>
            <a:ext cx="2735621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14” Aisle Ways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048" y="1143185"/>
            <a:ext cx="12191999" cy="10326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Forward Ramp Positions 1 &amp;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1227" y="3832226"/>
            <a:ext cx="591391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Max WT of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7,500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lbs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ea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in 1 &amp;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C3115-7521-9E58-21EF-FE658D4CD158}"/>
              </a:ext>
            </a:extLst>
          </p:cNvPr>
          <p:cNvSpPr txBox="1"/>
          <p:nvPr/>
        </p:nvSpPr>
        <p:spPr>
          <a:xfrm rot="16200000" flipH="1">
            <a:off x="11084525" y="5690759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569918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71016" y="3383280"/>
            <a:ext cx="9656064" cy="2148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3647414" y="3813050"/>
            <a:ext cx="4419800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10,355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Max Pallet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892930"/>
            <a:ext cx="12191999" cy="10326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Main Cabin Floor Positions 3-34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08FAE-B261-45B2-B82E-06F1A20A2E75}"/>
              </a:ext>
            </a:extLst>
          </p:cNvPr>
          <p:cNvSpPr txBox="1"/>
          <p:nvPr/>
        </p:nvSpPr>
        <p:spPr>
          <a:xfrm rot="16200000" flipH="1">
            <a:off x="11084524" y="5678806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967471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71016" y="3383280"/>
            <a:ext cx="9656064" cy="2148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/>
          <p:cNvSpPr txBox="1"/>
          <p:nvPr/>
        </p:nvSpPr>
        <p:spPr>
          <a:xfrm>
            <a:off x="3991668" y="3848050"/>
            <a:ext cx="5878532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 WT of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7,500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35 &amp; 36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48276" y="4551013"/>
            <a:ext cx="2735621" cy="52322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14” Aisle Ways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60732" y="4581791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70”</a:t>
            </a:r>
            <a:endParaRPr lang="en-US" sz="1600" b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160732" y="3877236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70”</a:t>
            </a:r>
            <a:endParaRPr lang="en-US" sz="1600" b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8" y="859122"/>
            <a:ext cx="12191999" cy="10326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Aft Ramp Positions 35 &amp; 36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7BAF6-76B8-AD01-420C-0A5A6FE2EB02}"/>
              </a:ext>
            </a:extLst>
          </p:cNvPr>
          <p:cNvSpPr txBox="1"/>
          <p:nvPr/>
        </p:nvSpPr>
        <p:spPr>
          <a:xfrm rot="16200000" flipH="1">
            <a:off x="11084525" y="5648915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1827144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45" y="-1238250"/>
            <a:ext cx="12419861" cy="933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95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6C3115-7521-9E58-21EF-FE658D4CD158}"/>
              </a:ext>
            </a:extLst>
          </p:cNvPr>
          <p:cNvSpPr txBox="1"/>
          <p:nvPr/>
        </p:nvSpPr>
        <p:spPr>
          <a:xfrm rot="16200000" flipH="1">
            <a:off x="11084525" y="5690759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58888B-1CC9-0A27-1F5A-E159ADC2705B}"/>
              </a:ext>
            </a:extLst>
          </p:cNvPr>
          <p:cNvSpPr txBox="1">
            <a:spLocks/>
          </p:cNvSpPr>
          <p:nvPr/>
        </p:nvSpPr>
        <p:spPr>
          <a:xfrm>
            <a:off x="0" y="2675467"/>
            <a:ext cx="12192000" cy="15070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PASSENGER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946470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13" y="3739243"/>
            <a:ext cx="9498134" cy="2636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90" y="1303507"/>
            <a:ext cx="4786924" cy="2488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1339912" y="1362828"/>
            <a:ext cx="9498135" cy="50335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89750" y="353532"/>
            <a:ext cx="12191999" cy="87262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Passenger Considerations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66826" y="1281124"/>
            <a:ext cx="9655720" cy="517676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965372" y="1307860"/>
            <a:ext cx="4914398" cy="2484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Straight Arrow Connector 3"/>
          <p:cNvCxnSpPr/>
          <p:nvPr/>
        </p:nvCxnSpPr>
        <p:spPr>
          <a:xfrm>
            <a:off x="8235387" y="1631150"/>
            <a:ext cx="1510497" cy="1725508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00825" y="3740025"/>
            <a:ext cx="183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STEEP INCLINE/DECLINE STIARS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6189" y="3739243"/>
            <a:ext cx="5199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FACING AFT OF THE AIRCRAFT</a:t>
            </a:r>
          </a:p>
          <a:p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-73 SEATS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C837EF-92BB-B475-C79A-14A44DB95975}"/>
              </a:ext>
            </a:extLst>
          </p:cNvPr>
          <p:cNvSpPr txBox="1"/>
          <p:nvPr/>
        </p:nvSpPr>
        <p:spPr>
          <a:xfrm rot="16200000" flipH="1">
            <a:off x="11084525" y="5708492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399419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">
            <a:extLst>
              <a:ext uri="{FF2B5EF4-FFF2-40B4-BE49-F238E27FC236}">
                <a16:creationId xmlns:a16="http://schemas.microsoft.com/office/drawing/2014/main" id="{04FA62D8-4568-0547-0FB9-D38D99780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940" y="343334"/>
            <a:ext cx="10100120" cy="617133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190131" y="545156"/>
            <a:ext cx="3085271" cy="1000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TROOP COMPARTMENT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6944" y="2506002"/>
            <a:ext cx="6640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Separate Compartments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241B5-E3AD-5553-3BEB-5317DA7E791E}"/>
              </a:ext>
            </a:extLst>
          </p:cNvPr>
          <p:cNvSpPr txBox="1"/>
          <p:nvPr/>
        </p:nvSpPr>
        <p:spPr>
          <a:xfrm rot="16200000" flipH="1">
            <a:off x="11084525" y="5702712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06330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29" y="1416092"/>
            <a:ext cx="7575288" cy="483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-171547" y="360851"/>
            <a:ext cx="12192000" cy="1187438"/>
          </a:xfrm>
          <a:prstGeom prst="rect">
            <a:avLst/>
          </a:prstGeom>
          <a:ln>
            <a:noFill/>
          </a:ln>
          <a:effectLst/>
        </p:spPr>
        <p:txBody>
          <a:bodyPr vert="horz" wrap="none" lIns="91440" tIns="45720" rIns="91440" bIns="45720" rtlCol="0" anchor="b">
            <a:no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+mj-ea"/>
                <a:cs typeface="Arial" panose="020B0604020202020204" pitchFamily="34" charset="0"/>
              </a:rPr>
              <a:t>ICODES CONFIGURATIONS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7928009" y="2672594"/>
            <a:ext cx="1726414" cy="1840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35499" y="5675370"/>
            <a:ext cx="345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Ref:  AFI 11-2C-5 Vol 3 Addenda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4454" y="4170971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gency FB" panose="020B0503020202020204" pitchFamily="34" charset="0"/>
              </a:rPr>
              <a:t>Newer Engines/increased ACL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5BCC0B-F3A6-3628-A35C-F2C810B87490}"/>
              </a:ext>
            </a:extLst>
          </p:cNvPr>
          <p:cNvSpPr txBox="1"/>
          <p:nvPr/>
        </p:nvSpPr>
        <p:spPr>
          <a:xfrm rot="16200000" flipH="1">
            <a:off x="11084525" y="5690760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10987C-E6D3-936A-A27D-A2C44FA42A7C}"/>
              </a:ext>
            </a:extLst>
          </p:cNvPr>
          <p:cNvSpPr/>
          <p:nvPr/>
        </p:nvSpPr>
        <p:spPr>
          <a:xfrm>
            <a:off x="4194824" y="4266274"/>
            <a:ext cx="664144" cy="1828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19B84-6BBD-268A-0AE2-A6B9DC1AE75B}"/>
              </a:ext>
            </a:extLst>
          </p:cNvPr>
          <p:cNvSpPr txBox="1"/>
          <p:nvPr/>
        </p:nvSpPr>
        <p:spPr>
          <a:xfrm>
            <a:off x="172238" y="2900283"/>
            <a:ext cx="4621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C-5 Galaxy </a:t>
            </a:r>
          </a:p>
          <a:p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Vs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C-5M Super Galaxy</a:t>
            </a:r>
          </a:p>
        </p:txBody>
      </p:sp>
    </p:spTree>
    <p:extLst>
      <p:ext uri="{BB962C8B-B14F-4D97-AF65-F5344CB8AC3E}">
        <p14:creationId xmlns:p14="http://schemas.microsoft.com/office/powerpoint/2010/main" val="6007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5" grpId="0"/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6C3115-7521-9E58-21EF-FE658D4CD158}"/>
              </a:ext>
            </a:extLst>
          </p:cNvPr>
          <p:cNvSpPr txBox="1"/>
          <p:nvPr/>
        </p:nvSpPr>
        <p:spPr>
          <a:xfrm rot="16200000" flipH="1">
            <a:off x="11084525" y="5690759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58888B-1CC9-0A27-1F5A-E159ADC2705B}"/>
              </a:ext>
            </a:extLst>
          </p:cNvPr>
          <p:cNvSpPr txBox="1">
            <a:spLocks/>
          </p:cNvSpPr>
          <p:nvPr/>
        </p:nvSpPr>
        <p:spPr>
          <a:xfrm>
            <a:off x="0" y="2675467"/>
            <a:ext cx="12192000" cy="15070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LOAD PLANNING FACTORS</a:t>
            </a:r>
          </a:p>
        </p:txBody>
      </p:sp>
    </p:spTree>
    <p:extLst>
      <p:ext uri="{BB962C8B-B14F-4D97-AF65-F5344CB8AC3E}">
        <p14:creationId xmlns:p14="http://schemas.microsoft.com/office/powerpoint/2010/main" val="3438366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1" y="3660350"/>
            <a:ext cx="10038484" cy="26454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Rectangle 13"/>
          <p:cNvSpPr/>
          <p:nvPr/>
        </p:nvSpPr>
        <p:spPr>
          <a:xfrm>
            <a:off x="3427166" y="2318460"/>
            <a:ext cx="5598223" cy="435543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62406" y="2300854"/>
            <a:ext cx="6927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         38% (36% w/o pax &amp; bags) </a:t>
            </a:r>
            <a:r>
              <a:rPr lang="en-US" sz="2800" b="1" dirty="0">
                <a:solidFill>
                  <a:srgbClr val="E60000"/>
                </a:solidFill>
                <a:latin typeface="Franklin Gothic Medium" panose="020B0603020102020204" pitchFamily="34" charset="0"/>
              </a:rPr>
              <a:t>+/- 1%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" y="1329765"/>
            <a:ext cx="12191999" cy="103264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LOAD</a:t>
            </a:r>
            <a:r>
              <a:rPr lang="en-US" sz="5400" b="1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PLANNING</a:t>
            </a:r>
            <a:r>
              <a:rPr lang="en-US" sz="5400" b="1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FACTORS</a:t>
            </a:r>
          </a:p>
          <a:p>
            <a:pPr algn="ctr"/>
            <a:r>
              <a:rPr lang="en-US" sz="5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OPTIMAL CG</a:t>
            </a:r>
          </a:p>
        </p:txBody>
      </p:sp>
      <p:sp>
        <p:nvSpPr>
          <p:cNvPr id="3" name="TextBox 2"/>
          <p:cNvSpPr txBox="1"/>
          <p:nvPr/>
        </p:nvSpPr>
        <p:spPr>
          <a:xfrm rot="19641873">
            <a:off x="1562562" y="4185160"/>
            <a:ext cx="2099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1124" y="2758316"/>
            <a:ext cx="776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Management &amp; Optimization</a:t>
            </a:r>
          </a:p>
        </p:txBody>
      </p:sp>
      <p:sp>
        <p:nvSpPr>
          <p:cNvPr id="8" name="Right Arrow 7"/>
          <p:cNvSpPr/>
          <p:nvPr/>
        </p:nvSpPr>
        <p:spPr>
          <a:xfrm rot="11223259">
            <a:off x="6789115" y="6084925"/>
            <a:ext cx="2205317" cy="64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DF45F-B7D7-EBD7-D6BD-FD51493B6569}"/>
              </a:ext>
            </a:extLst>
          </p:cNvPr>
          <p:cNvSpPr txBox="1"/>
          <p:nvPr/>
        </p:nvSpPr>
        <p:spPr>
          <a:xfrm rot="16200000" flipH="1">
            <a:off x="11084525" y="5652701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8064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, plane, transport&#10;&#10;Description automatically generated">
            <a:extLst>
              <a:ext uri="{FF2B5EF4-FFF2-40B4-BE49-F238E27FC236}">
                <a16:creationId xmlns:a16="http://schemas.microsoft.com/office/drawing/2014/main" id="{5EA4F9DC-5F9A-6581-7762-E94622926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62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5BCC0B-F3A6-3628-A35C-F2C810B87490}"/>
              </a:ext>
            </a:extLst>
          </p:cNvPr>
          <p:cNvSpPr txBox="1"/>
          <p:nvPr/>
        </p:nvSpPr>
        <p:spPr>
          <a:xfrm rot="16200000" flipH="1">
            <a:off x="11084525" y="5690760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9103416-D1B4-8644-5C25-50FF77E05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6418" y="473002"/>
            <a:ext cx="6801612" cy="1239894"/>
          </a:xfrm>
        </p:spPr>
        <p:txBody>
          <a:bodyPr>
            <a:norm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26609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418" y="473002"/>
            <a:ext cx="6801612" cy="1239894"/>
          </a:xfrm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22584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027392547"/>
              </p:ext>
            </p:extLst>
          </p:nvPr>
        </p:nvGraphicFramePr>
        <p:xfrm>
          <a:off x="-2566541" y="892885"/>
          <a:ext cx="12492738" cy="561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0" y="542836"/>
            <a:ext cx="12192000" cy="7000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69ABF9-593E-9682-1852-D33B0A844FFE}"/>
              </a:ext>
            </a:extLst>
          </p:cNvPr>
          <p:cNvSpPr txBox="1"/>
          <p:nvPr/>
        </p:nvSpPr>
        <p:spPr>
          <a:xfrm rot="16200000" flipH="1">
            <a:off x="11084525" y="5684783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70993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1DB40AA-B11A-4596-8560-2A6367182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6BCCE5C-1216-400B-B745-BF7E742B4C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16458DD-0360-4AA4-80D9-D3180266C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FE807B7-1C36-4AB7-A682-BA7FBC2FC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80F9655-6F1B-41F2-84F8-132582C91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FE6767C5-7425-B9B0-AD90-38CC7E025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5394326"/>
            <a:ext cx="12192000" cy="1075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i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C-5M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233979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plane, runway&#10;&#10;Description automatically generated">
            <a:extLst>
              <a:ext uri="{FF2B5EF4-FFF2-40B4-BE49-F238E27FC236}">
                <a16:creationId xmlns:a16="http://schemas.microsoft.com/office/drawing/2014/main" id="{CD86921A-B652-76EA-07FE-70DD025FA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6"/>
            <a:ext cx="12192000" cy="6854344"/>
          </a:xfrm>
          <a:prstGeom prst="rect">
            <a:avLst/>
          </a:prstGeom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027392547"/>
              </p:ext>
            </p:extLst>
          </p:nvPr>
        </p:nvGraphicFramePr>
        <p:xfrm>
          <a:off x="-2566541" y="892885"/>
          <a:ext cx="12492738" cy="561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0" y="542836"/>
            <a:ext cx="12192000" cy="7000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0480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D1DB40AA-B11A-4596-8560-2A6367182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26BCCE5C-1216-400B-B745-BF7E742B4C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16458DD-0360-4AA4-80D9-D3180266C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FE807B7-1C36-4AB7-A682-BA7FBC2FC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980F9655-6F1B-41F2-84F8-132582C91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6C3115-7521-9E58-21EF-FE658D4CD158}"/>
              </a:ext>
            </a:extLst>
          </p:cNvPr>
          <p:cNvSpPr txBox="1"/>
          <p:nvPr/>
        </p:nvSpPr>
        <p:spPr>
          <a:xfrm rot="16200000" flipH="1">
            <a:off x="11084525" y="5690759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58888B-1CC9-0A27-1F5A-E159ADC2705B}"/>
              </a:ext>
            </a:extLst>
          </p:cNvPr>
          <p:cNvSpPr txBox="1">
            <a:spLocks/>
          </p:cNvSpPr>
          <p:nvPr/>
        </p:nvSpPr>
        <p:spPr>
          <a:xfrm>
            <a:off x="0" y="2055154"/>
            <a:ext cx="12192000" cy="27476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CARGO COMPARTMENT LIMITATIONS</a:t>
            </a:r>
          </a:p>
        </p:txBody>
      </p:sp>
    </p:spTree>
    <p:extLst>
      <p:ext uri="{BB962C8B-B14F-4D97-AF65-F5344CB8AC3E}">
        <p14:creationId xmlns:p14="http://schemas.microsoft.com/office/powerpoint/2010/main" val="1007644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52" y="2587144"/>
            <a:ext cx="6047572" cy="319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1757" y="5854056"/>
            <a:ext cx="9509761" cy="734308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C-5M SUPER GALAXY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637" y="957868"/>
            <a:ext cx="12192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lnSpc>
                <a:spcPct val="90000"/>
              </a:lnSpc>
              <a:spcAft>
                <a:spcPct val="0"/>
              </a:spcAft>
              <a:buClr>
                <a:schemeClr val="tx1"/>
              </a:buClr>
              <a:buSzPct val="80000"/>
              <a:defRPr/>
            </a:pPr>
            <a:r>
              <a:rPr lang="en-US" sz="48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Inter-Theater Airlift (Strategic) of Outsized Cargo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9" y="3131915"/>
            <a:ext cx="3580293" cy="2272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69" y="3239651"/>
            <a:ext cx="3641374" cy="2389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-281713" y="-619126"/>
            <a:ext cx="66847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ency FB" panose="020B0503020202020204" pitchFamily="34" charset="0"/>
                <a:cs typeface="Times New Roman" panose="02020603050405020304" pitchFamily="18" charset="0"/>
              </a:rPr>
              <a:t>Cargo Compartment Limitations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11ED8-F6B6-1F2E-07A8-B897579B3F9E}"/>
              </a:ext>
            </a:extLst>
          </p:cNvPr>
          <p:cNvSpPr txBox="1"/>
          <p:nvPr/>
        </p:nvSpPr>
        <p:spPr>
          <a:xfrm rot="16200000" flipH="1">
            <a:off x="11140306" y="5815889"/>
            <a:ext cx="1395504" cy="584775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2808576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60" y="1449201"/>
            <a:ext cx="6810386" cy="3836054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rgbClr val="92D05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285742" y="5012095"/>
            <a:ext cx="5035406" cy="1754326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Length of Cargo Floor- 1736”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MAX Width - 228”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MAX Height - 162”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6773" y="334344"/>
            <a:ext cx="3541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latin typeface="Agency FB" panose="020B0503020202020204" pitchFamily="34" charset="0"/>
              </a:rPr>
              <a:t>USABLE CARGO DIMENSION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AADFF8-4898-0C91-7722-54248AB9E729}"/>
              </a:ext>
            </a:extLst>
          </p:cNvPr>
          <p:cNvSpPr txBox="1"/>
          <p:nvPr/>
        </p:nvSpPr>
        <p:spPr>
          <a:xfrm rot="16200000" flipH="1">
            <a:off x="11084525" y="5684845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FA55E6-8DC9-0D3B-7D78-47BD0C2A4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892" y="24660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2090CD62-7448-0F4D-74A1-E731479DC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97" y="1564224"/>
            <a:ext cx="5417474" cy="3606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9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E35975AD-0061-7D03-5D77-DDF130D1C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2"/>
            <a:ext cx="12192000" cy="685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 descr="C:\Users\1041835130A\Pictures\C-5 FRONT RAM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6680" y="1625630"/>
            <a:ext cx="6952768" cy="4625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Freeform 23"/>
          <p:cNvSpPr/>
          <p:nvPr/>
        </p:nvSpPr>
        <p:spPr>
          <a:xfrm>
            <a:off x="6275687" y="5271445"/>
            <a:ext cx="1744409" cy="282461"/>
          </a:xfrm>
          <a:custGeom>
            <a:avLst/>
            <a:gdLst>
              <a:gd name="connsiteX0" fmla="*/ 172753 w 1551799"/>
              <a:gd name="connsiteY0" fmla="*/ 0 h 196581"/>
              <a:gd name="connsiteX1" fmla="*/ 1376068 w 1551799"/>
              <a:gd name="connsiteY1" fmla="*/ 0 h 196581"/>
              <a:gd name="connsiteX2" fmla="*/ 1551799 w 1551799"/>
              <a:gd name="connsiteY2" fmla="*/ 193603 h 196581"/>
              <a:gd name="connsiteX3" fmla="*/ 0 w 1551799"/>
              <a:gd name="connsiteY3" fmla="*/ 196581 h 196581"/>
              <a:gd name="connsiteX4" fmla="*/ 172753 w 1551799"/>
              <a:gd name="connsiteY4" fmla="*/ 0 h 19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1799" h="196581">
                <a:moveTo>
                  <a:pt x="172753" y="0"/>
                </a:moveTo>
                <a:lnTo>
                  <a:pt x="1376068" y="0"/>
                </a:lnTo>
                <a:lnTo>
                  <a:pt x="1551799" y="193603"/>
                </a:lnTo>
                <a:lnTo>
                  <a:pt x="0" y="196581"/>
                </a:lnTo>
                <a:lnTo>
                  <a:pt x="172753" y="0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 w="12700" cap="flat" cmpd="sng" algn="ctr">
            <a:solidFill>
              <a:srgbClr val="00FF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3981450" y="4468102"/>
            <a:ext cx="23622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None/>
              <a:defRPr/>
            </a:pPr>
            <a:r>
              <a:rPr lang="en-US" sz="28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Forward Ramp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981988" y="4853044"/>
            <a:ext cx="457200" cy="381000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3374397" y="1619235"/>
            <a:ext cx="3371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FORWARD RAMP</a:t>
            </a:r>
          </a:p>
          <a:p>
            <a:pPr marL="457200" indent="-457200" algn="ctr">
              <a:buFont typeface="Wingdings" panose="05000000000000000000" pitchFamily="2" charset="2"/>
              <a:buChar char="Ø"/>
              <a:defRPr/>
            </a:pP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Length – 122”</a:t>
            </a:r>
          </a:p>
          <a:p>
            <a:pPr marL="457200" indent="-457200" algn="ctr">
              <a:buFont typeface="Wingdings" panose="05000000000000000000" pitchFamily="2" charset="2"/>
              <a:buChar char="Ø"/>
              <a:defRPr/>
            </a:pPr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Width – 228”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E90250-FDAD-3A0C-B6F8-C9C244457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65582" y="-2"/>
            <a:ext cx="76200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9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359" y="1770205"/>
            <a:ext cx="7131821" cy="4618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011837" y="2889543"/>
            <a:ext cx="231330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 fontAlgn="base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None/>
              <a:defRPr/>
            </a:pPr>
            <a:r>
              <a:rPr lang="en-US" sz="2400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111111">
                      <a:alpha val="43000"/>
                    </a:srgbClr>
                  </a:outerShdw>
                </a:effectLst>
                <a:latin typeface="Arial"/>
              </a:rPr>
              <a:t>AFT RAMP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0800000" flipV="1">
            <a:off x="4525290" y="3343274"/>
            <a:ext cx="762002" cy="533400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tailEnd type="triangle" w="lg" len="med"/>
          </a:ln>
          <a:effectLst/>
        </p:spPr>
      </p:cxnSp>
      <p:sp>
        <p:nvSpPr>
          <p:cNvPr id="15" name="Freeform 14"/>
          <p:cNvSpPr/>
          <p:nvPr/>
        </p:nvSpPr>
        <p:spPr>
          <a:xfrm>
            <a:off x="3810914" y="3992268"/>
            <a:ext cx="1428750" cy="676275"/>
          </a:xfrm>
          <a:custGeom>
            <a:avLst/>
            <a:gdLst>
              <a:gd name="connsiteX0" fmla="*/ 0 w 1428750"/>
              <a:gd name="connsiteY0" fmla="*/ 0 h 676275"/>
              <a:gd name="connsiteX1" fmla="*/ 0 w 1428750"/>
              <a:gd name="connsiteY1" fmla="*/ 0 h 676275"/>
              <a:gd name="connsiteX2" fmla="*/ 57150 w 1428750"/>
              <a:gd name="connsiteY2" fmla="*/ 85725 h 676275"/>
              <a:gd name="connsiteX3" fmla="*/ 85725 w 1428750"/>
              <a:gd name="connsiteY3" fmla="*/ 123825 h 676275"/>
              <a:gd name="connsiteX4" fmla="*/ 123825 w 1428750"/>
              <a:gd name="connsiteY4" fmla="*/ 180975 h 676275"/>
              <a:gd name="connsiteX5" fmla="*/ 161925 w 1428750"/>
              <a:gd name="connsiteY5" fmla="*/ 247650 h 676275"/>
              <a:gd name="connsiteX6" fmla="*/ 190500 w 1428750"/>
              <a:gd name="connsiteY6" fmla="*/ 314325 h 676275"/>
              <a:gd name="connsiteX7" fmla="*/ 200025 w 1428750"/>
              <a:gd name="connsiteY7" fmla="*/ 342900 h 676275"/>
              <a:gd name="connsiteX8" fmla="*/ 276225 w 1428750"/>
              <a:gd name="connsiteY8" fmla="*/ 447675 h 676275"/>
              <a:gd name="connsiteX9" fmla="*/ 323850 w 1428750"/>
              <a:gd name="connsiteY9" fmla="*/ 533400 h 676275"/>
              <a:gd name="connsiteX10" fmla="*/ 342900 w 1428750"/>
              <a:gd name="connsiteY10" fmla="*/ 561975 h 676275"/>
              <a:gd name="connsiteX11" fmla="*/ 371475 w 1428750"/>
              <a:gd name="connsiteY11" fmla="*/ 581025 h 676275"/>
              <a:gd name="connsiteX12" fmla="*/ 409575 w 1428750"/>
              <a:gd name="connsiteY12" fmla="*/ 638175 h 676275"/>
              <a:gd name="connsiteX13" fmla="*/ 447675 w 1428750"/>
              <a:gd name="connsiteY13" fmla="*/ 676275 h 676275"/>
              <a:gd name="connsiteX14" fmla="*/ 1304925 w 1428750"/>
              <a:gd name="connsiteY14" fmla="*/ 676275 h 676275"/>
              <a:gd name="connsiteX15" fmla="*/ 1333500 w 1428750"/>
              <a:gd name="connsiteY15" fmla="*/ 304800 h 676275"/>
              <a:gd name="connsiteX16" fmla="*/ 1409700 w 1428750"/>
              <a:gd name="connsiteY16" fmla="*/ 161925 h 676275"/>
              <a:gd name="connsiteX17" fmla="*/ 1428750 w 1428750"/>
              <a:gd name="connsiteY17" fmla="*/ 76200 h 676275"/>
              <a:gd name="connsiteX18" fmla="*/ 1419225 w 1428750"/>
              <a:gd name="connsiteY18" fmla="*/ 57150 h 676275"/>
              <a:gd name="connsiteX19" fmla="*/ 0 w 1428750"/>
              <a:gd name="connsiteY19" fmla="*/ 0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28750" h="676275">
                <a:moveTo>
                  <a:pt x="0" y="0"/>
                </a:moveTo>
                <a:lnTo>
                  <a:pt x="0" y="0"/>
                </a:lnTo>
                <a:cubicBezTo>
                  <a:pt x="19050" y="28575"/>
                  <a:pt x="37602" y="57489"/>
                  <a:pt x="57150" y="85725"/>
                </a:cubicBezTo>
                <a:cubicBezTo>
                  <a:pt x="66186" y="98777"/>
                  <a:pt x="76621" y="110820"/>
                  <a:pt x="85725" y="123825"/>
                </a:cubicBezTo>
                <a:cubicBezTo>
                  <a:pt x="98855" y="142582"/>
                  <a:pt x="116585" y="159255"/>
                  <a:pt x="123825" y="180975"/>
                </a:cubicBezTo>
                <a:cubicBezTo>
                  <a:pt x="138370" y="224610"/>
                  <a:pt x="127326" y="201518"/>
                  <a:pt x="161925" y="247650"/>
                </a:cubicBezTo>
                <a:cubicBezTo>
                  <a:pt x="184263" y="314663"/>
                  <a:pt x="155190" y="231935"/>
                  <a:pt x="190500" y="314325"/>
                </a:cubicBezTo>
                <a:cubicBezTo>
                  <a:pt x="194455" y="323553"/>
                  <a:pt x="194704" y="334386"/>
                  <a:pt x="200025" y="342900"/>
                </a:cubicBezTo>
                <a:cubicBezTo>
                  <a:pt x="218552" y="372543"/>
                  <a:pt x="264998" y="413995"/>
                  <a:pt x="276225" y="447675"/>
                </a:cubicBezTo>
                <a:cubicBezTo>
                  <a:pt x="292990" y="497970"/>
                  <a:pt x="280181" y="467896"/>
                  <a:pt x="323850" y="533400"/>
                </a:cubicBezTo>
                <a:cubicBezTo>
                  <a:pt x="330200" y="542925"/>
                  <a:pt x="333375" y="555625"/>
                  <a:pt x="342900" y="561975"/>
                </a:cubicBezTo>
                <a:lnTo>
                  <a:pt x="371475" y="581025"/>
                </a:lnTo>
                <a:cubicBezTo>
                  <a:pt x="384175" y="600075"/>
                  <a:pt x="390525" y="625475"/>
                  <a:pt x="409575" y="638175"/>
                </a:cubicBezTo>
                <a:cubicBezTo>
                  <a:pt x="444057" y="661163"/>
                  <a:pt x="433030" y="646986"/>
                  <a:pt x="447675" y="676275"/>
                </a:cubicBezTo>
                <a:lnTo>
                  <a:pt x="1304925" y="676275"/>
                </a:lnTo>
                <a:lnTo>
                  <a:pt x="1333500" y="304800"/>
                </a:lnTo>
                <a:lnTo>
                  <a:pt x="1409700" y="161925"/>
                </a:lnTo>
                <a:lnTo>
                  <a:pt x="1428750" y="76200"/>
                </a:lnTo>
                <a:lnTo>
                  <a:pt x="1419225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32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2294" y="955456"/>
            <a:ext cx="28617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AFT RAMP</a:t>
            </a:r>
          </a:p>
          <a:p>
            <a:pPr marL="457200" indent="-457200" algn="ctr">
              <a:buFont typeface="Wingdings" panose="05000000000000000000" pitchFamily="2" charset="2"/>
              <a:buChar char="Ø"/>
              <a:defRPr/>
            </a:pP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Length – 155”</a:t>
            </a:r>
          </a:p>
          <a:p>
            <a:pPr marL="457200" indent="-457200" algn="ctr">
              <a:buFont typeface="Wingdings" panose="05000000000000000000" pitchFamily="2" charset="2"/>
              <a:buChar char="Ø"/>
              <a:defRPr/>
            </a:pP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cs typeface="Arial" panose="020B0604020202020204" pitchFamily="34" charset="0"/>
              </a:rPr>
              <a:t>Width – 228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DB6D22-B34D-0D12-75A4-BAF444157C82}"/>
              </a:ext>
            </a:extLst>
          </p:cNvPr>
          <p:cNvSpPr txBox="1"/>
          <p:nvPr/>
        </p:nvSpPr>
        <p:spPr>
          <a:xfrm rot="16200000" flipH="1">
            <a:off x="11084525" y="5678806"/>
            <a:ext cx="1507064" cy="707886"/>
          </a:xfrm>
          <a:prstGeom prst="rect">
            <a:avLst/>
          </a:prstGeom>
          <a:solidFill>
            <a:srgbClr val="146194">
              <a:lumMod val="60000"/>
              <a:lumOff val="40000"/>
              <a:alpha val="0"/>
            </a:srgb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gradFill flip="none" rotWithShape="1">
                    <a:gsLst>
                      <a:gs pos="21000">
                        <a:srgbClr val="052F61">
                          <a:lumMod val="5000"/>
                          <a:lumOff val="95000"/>
                        </a:srgbClr>
                      </a:gs>
                      <a:gs pos="58000">
                        <a:srgbClr val="00B0F0"/>
                      </a:gs>
                      <a:gs pos="83000">
                        <a:srgbClr val="052F61">
                          <a:lumMod val="45000"/>
                          <a:lumOff val="55000"/>
                        </a:srgbClr>
                      </a:gs>
                      <a:gs pos="100000">
                        <a:srgbClr val="052F61">
                          <a:lumMod val="30000"/>
                          <a:lumOff val="70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noFill/>
                <a:effectLst>
                  <a:glow rad="63500">
                    <a:srgbClr val="052F61">
                      <a:alpha val="40000"/>
                    </a:srgbClr>
                  </a:glow>
                </a:effectLst>
                <a:uLnTx/>
                <a:uFillTx/>
                <a:latin typeface="Century Gothic" panose="020B0502020202020204"/>
              </a:rPr>
              <a:t>JALP</a:t>
            </a:r>
          </a:p>
        </p:txBody>
      </p:sp>
    </p:spTree>
    <p:extLst>
      <p:ext uri="{BB962C8B-B14F-4D97-AF65-F5344CB8AC3E}">
        <p14:creationId xmlns:p14="http://schemas.microsoft.com/office/powerpoint/2010/main" val="40130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1_Affil Them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fil Theme" id="{37BD518F-947C-48CA-95EF-FA23F5FCD8C0}" vid="{14C90241-749E-4892-BD97-37B221A14D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A26FFC824C3B41B38E045623CEAAC8" ma:contentTypeVersion="14" ma:contentTypeDescription="Create a new document." ma:contentTypeScope="" ma:versionID="8fa8f4a95632f0fb650b1278137f82b7">
  <xsd:schema xmlns:xsd="http://www.w3.org/2001/XMLSchema" xmlns:xs="http://www.w3.org/2001/XMLSchema" xmlns:p="http://schemas.microsoft.com/office/2006/metadata/properties" xmlns:ns2="d8128fb5-b2aa-4370-b779-a99192b9c4f6" xmlns:ns3="b1047aa5-79d6-44ed-a112-e5ff645cb675" targetNamespace="http://schemas.microsoft.com/office/2006/metadata/properties" ma:root="true" ma:fieldsID="44dd6bd82dd3aa19e233ba0906df1559" ns2:_="" ns3:_="">
    <xsd:import namespace="d8128fb5-b2aa-4370-b779-a99192b9c4f6"/>
    <xsd:import namespace="b1047aa5-79d6-44ed-a112-e5ff645cb6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128fb5-b2aa-4370-b779-a99192b9c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5476efd-2625-4ffb-b020-68dbe4abf3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047aa5-79d6-44ed-a112-e5ff645cb67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ee0d72f-d61f-40a9-8189-327ad610cf7d}" ma:internalName="TaxCatchAll" ma:showField="CatchAllData" ma:web="b1047aa5-79d6-44ed-a112-e5ff645cb6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128fb5-b2aa-4370-b779-a99192b9c4f6">
      <Terms xmlns="http://schemas.microsoft.com/office/infopath/2007/PartnerControls"/>
    </lcf76f155ced4ddcb4097134ff3c332f>
    <TaxCatchAll xmlns="b1047aa5-79d6-44ed-a112-e5ff645cb675" xsi:nil="true"/>
    <SharedWithUsers xmlns="b1047aa5-79d6-44ed-a112-e5ff645cb675">
      <UserInfo>
        <DisplayName/>
        <AccountId xsi:nil="true"/>
        <AccountType/>
      </UserInfo>
    </SharedWithUsers>
    <MediaLengthInSeconds xmlns="d8128fb5-b2aa-4370-b779-a99192b9c4f6" xsi:nil="true"/>
  </documentManagement>
</p:properties>
</file>

<file path=customXml/itemProps1.xml><?xml version="1.0" encoding="utf-8"?>
<ds:datastoreItem xmlns:ds="http://schemas.openxmlformats.org/officeDocument/2006/customXml" ds:itemID="{EFE6A3C8-FC49-49CC-94B9-973A02A09FE6}"/>
</file>

<file path=customXml/itemProps2.xml><?xml version="1.0" encoding="utf-8"?>
<ds:datastoreItem xmlns:ds="http://schemas.openxmlformats.org/officeDocument/2006/customXml" ds:itemID="{A0C10CF2-F21B-482E-8622-1DC33C59CB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FF61D0-2C5B-413C-BBF8-8BAF9C6123D1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8853124-ef39-498f-b48c-1a0caa6397ad"/>
    <ds:schemaRef ds:uri="http://purl.org/dc/elements/1.1/"/>
    <ds:schemaRef ds:uri="http://www.w3.org/XML/1998/namespace"/>
    <ds:schemaRef ds:uri="http://purl.org/dc/dcmitype/"/>
    <ds:schemaRef ds:uri="842bfac3-de7e-4b9b-82be-f826f4089100"/>
    <ds:schemaRef ds:uri="bac4e3eb-747f-43bc-bf10-c1bbb893eca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9298</TotalTime>
  <Words>534</Words>
  <Application>Microsoft Office PowerPoint</Application>
  <PresentationFormat>Widescreen</PresentationFormat>
  <Paragraphs>133</Paragraphs>
  <Slides>28</Slides>
  <Notes>7</Notes>
  <HiddenSlides>6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Agency FB</vt:lpstr>
      <vt:lpstr>Arial</vt:lpstr>
      <vt:lpstr>Bell MT</vt:lpstr>
      <vt:lpstr>Calibri</vt:lpstr>
      <vt:lpstr>Century Gothic</vt:lpstr>
      <vt:lpstr>Franklin Gothic Medium</vt:lpstr>
      <vt:lpstr>Gill Sans MT</vt:lpstr>
      <vt:lpstr>Times New Roman</vt:lpstr>
      <vt:lpstr>Wingdings</vt:lpstr>
      <vt:lpstr>1_Affil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C-5M SUPER GALAXY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Department of Defense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HEADQUARTERS AIR MOBILITY COMMAND</dc:title>
  <dc:creator>BROWN, DESHAUN C SSgt USAF AMC 423 MTS/MTOO</dc:creator>
  <cp:lastModifiedBy>HERNANDEZ, JAVIER D TSgt USAF AMC 423 TRS/DOLA</cp:lastModifiedBy>
  <cp:revision>100</cp:revision>
  <dcterms:created xsi:type="dcterms:W3CDTF">2017-11-17T14:17:20Z</dcterms:created>
  <dcterms:modified xsi:type="dcterms:W3CDTF">2023-06-13T12:18:37Z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958665f6-3111-4e21-af23-5a07936000d4</vt:lpwstr>
  </property>
  <property fmtid="{D5CDD505-2E9C-101B-9397-08002B2CF9AE}" pid="3" name="ContentTypeId">
    <vt:lpwstr>0x01010004A26FFC824C3B41B38E045623CEAAC8</vt:lpwstr>
  </property>
  <property fmtid="{D5CDD505-2E9C-101B-9397-08002B2CF9AE}" pid="4" name="MediaServiceImageTags">
    <vt:lpwstr/>
  </property>
  <property fmtid="{D5CDD505-2E9C-101B-9397-08002B2CF9AE}" pid="5" name="Order">
    <vt:r8>2237700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</Properties>
</file>