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theme/theme4.xml" ContentType="application/vnd.openxmlformats-officedocument.theme+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4"/>
    <p:sldMasterId id="2147484323" r:id="rId5"/>
    <p:sldMasterId id="2147489482" r:id="rId6"/>
    <p:sldMasterId id="2147489495" r:id="rId7"/>
    <p:sldMasterId id="2147489511" r:id="rId8"/>
  </p:sldMasterIdLst>
  <p:notesMasterIdLst>
    <p:notesMasterId r:id="rId21"/>
  </p:notesMasterIdLst>
  <p:handoutMasterIdLst>
    <p:handoutMasterId r:id="rId22"/>
  </p:handoutMasterIdLst>
  <p:sldIdLst>
    <p:sldId id="258" r:id="rId9"/>
    <p:sldId id="268" r:id="rId10"/>
    <p:sldId id="259" r:id="rId11"/>
    <p:sldId id="262" r:id="rId12"/>
    <p:sldId id="263" r:id="rId13"/>
    <p:sldId id="260" r:id="rId14"/>
    <p:sldId id="261" r:id="rId15"/>
    <p:sldId id="264" r:id="rId16"/>
    <p:sldId id="265" r:id="rId17"/>
    <p:sldId id="267" r:id="rId18"/>
    <p:sldId id="266" r:id="rId19"/>
    <p:sldId id="269" r:id="rId20"/>
  </p:sldIdLst>
  <p:sldSz cx="12192000" cy="6858000"/>
  <p:notesSz cx="7010400" cy="9296400"/>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208"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99"/>
    <a:srgbClr val="000066"/>
    <a:srgbClr val="006600"/>
    <a:srgbClr val="00CC00"/>
    <a:srgbClr val="990000"/>
    <a:srgbClr val="990033"/>
    <a:srgbClr val="FF99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30F1226-E9BD-4032-95B3-FC0D19CE7CA6}" v="84" dt="2023-02-10T12:51:36.81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082" autoAdjust="0"/>
    <p:restoredTop sz="95345" autoAdjust="0"/>
  </p:normalViewPr>
  <p:slideViewPr>
    <p:cSldViewPr>
      <p:cViewPr varScale="1">
        <p:scale>
          <a:sx n="65" d="100"/>
          <a:sy n="65" d="100"/>
        </p:scale>
        <p:origin x="1080" y="60"/>
      </p:cViewPr>
      <p:guideLst>
        <p:guide orient="horz" pos="2208"/>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Master" Target="slideMasters/slideMaster4.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8.xml"/><Relationship Id="rId20" Type="http://schemas.openxmlformats.org/officeDocument/2006/relationships/slide" Target="slides/slide12.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3.xml"/><Relationship Id="rId24"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7.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2.xml"/><Relationship Id="rId19" Type="http://schemas.openxmlformats.org/officeDocument/2006/relationships/slide" Target="slides/slide11.xml"/><Relationship Id="rId4" Type="http://schemas.openxmlformats.org/officeDocument/2006/relationships/slideMaster" Target="slideMasters/slideMaster1.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handoutMaster" Target="handoutMasters/handout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NATHAN" userId="9751de26-d3f1-493c-89f8-c95175f1ad02" providerId="ADAL" clId="{B30F1226-E9BD-4032-95B3-FC0D19CE7CA6}"/>
    <pc:docChg chg="modSld">
      <pc:chgData name="JONATHAN" userId="9751de26-d3f1-493c-89f8-c95175f1ad02" providerId="ADAL" clId="{B30F1226-E9BD-4032-95B3-FC0D19CE7CA6}" dt="2023-02-10T14:33:52.543" v="124" actId="20577"/>
      <pc:docMkLst>
        <pc:docMk/>
      </pc:docMkLst>
      <pc:sldChg chg="modSp mod">
        <pc:chgData name="JONATHAN" userId="9751de26-d3f1-493c-89f8-c95175f1ad02" providerId="ADAL" clId="{B30F1226-E9BD-4032-95B3-FC0D19CE7CA6}" dt="2023-02-10T12:51:36.811" v="110" actId="20577"/>
        <pc:sldMkLst>
          <pc:docMk/>
          <pc:sldMk cId="1941350690" sldId="262"/>
        </pc:sldMkLst>
        <pc:spChg chg="mod">
          <ac:chgData name="JONATHAN" userId="9751de26-d3f1-493c-89f8-c95175f1ad02" providerId="ADAL" clId="{B30F1226-E9BD-4032-95B3-FC0D19CE7CA6}" dt="2023-02-10T12:50:32.606" v="26" actId="20577"/>
          <ac:spMkLst>
            <pc:docMk/>
            <pc:sldMk cId="1941350690" sldId="262"/>
            <ac:spMk id="3" creationId="{00000000-0000-0000-0000-000000000000}"/>
          </ac:spMkLst>
        </pc:spChg>
        <pc:spChg chg="mod">
          <ac:chgData name="JONATHAN" userId="9751de26-d3f1-493c-89f8-c95175f1ad02" providerId="ADAL" clId="{B30F1226-E9BD-4032-95B3-FC0D19CE7CA6}" dt="2023-02-10T12:51:36.811" v="110" actId="20577"/>
          <ac:spMkLst>
            <pc:docMk/>
            <pc:sldMk cId="1941350690" sldId="262"/>
            <ac:spMk id="8" creationId="{00000000-0000-0000-0000-000000000000}"/>
          </ac:spMkLst>
        </pc:spChg>
      </pc:sldChg>
      <pc:sldChg chg="modSp mod">
        <pc:chgData name="JONATHAN" userId="9751de26-d3f1-493c-89f8-c95175f1ad02" providerId="ADAL" clId="{B30F1226-E9BD-4032-95B3-FC0D19CE7CA6}" dt="2023-02-10T14:33:52.543" v="124" actId="20577"/>
        <pc:sldMkLst>
          <pc:docMk/>
          <pc:sldMk cId="2550482867" sldId="265"/>
        </pc:sldMkLst>
        <pc:spChg chg="mod">
          <ac:chgData name="JONATHAN" userId="9751de26-d3f1-493c-89f8-c95175f1ad02" providerId="ADAL" clId="{B30F1226-E9BD-4032-95B3-FC0D19CE7CA6}" dt="2023-02-10T14:33:52.543" v="124" actId="20577"/>
          <ac:spMkLst>
            <pc:docMk/>
            <pc:sldMk cId="2550482867" sldId="265"/>
            <ac:spMk id="3" creationId="{00000000-0000-0000-0000-000000000000}"/>
          </ac:spMkLst>
        </pc:spChg>
      </pc:sldChg>
      <pc:sldChg chg="modSp mod">
        <pc:chgData name="JONATHAN" userId="9751de26-d3f1-493c-89f8-c95175f1ad02" providerId="ADAL" clId="{B30F1226-E9BD-4032-95B3-FC0D19CE7CA6}" dt="2023-02-10T12:52:14.350" v="114" actId="20577"/>
        <pc:sldMkLst>
          <pc:docMk/>
          <pc:sldMk cId="524885549" sldId="269"/>
        </pc:sldMkLst>
        <pc:spChg chg="mod">
          <ac:chgData name="JONATHAN" userId="9751de26-d3f1-493c-89f8-c95175f1ad02" providerId="ADAL" clId="{B30F1226-E9BD-4032-95B3-FC0D19CE7CA6}" dt="2023-02-10T12:52:14.350" v="114" actId="20577"/>
          <ac:spMkLst>
            <pc:docMk/>
            <pc:sldMk cId="524885549" sldId="269"/>
            <ac:spMk id="3"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8594"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38595" name="Rectangle 3"/>
          <p:cNvSpPr>
            <a:spLocks noGrp="1" noChangeArrowheads="1"/>
          </p:cNvSpPr>
          <p:nvPr>
            <p:ph type="dt" sz="quarter" idx="1"/>
          </p:nvPr>
        </p:nvSpPr>
        <p:spPr bwMode="auto">
          <a:xfrm>
            <a:off x="3970338" y="0"/>
            <a:ext cx="3038475"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238596" name="Rectangle 4"/>
          <p:cNvSpPr>
            <a:spLocks noGrp="1" noChangeArrowheads="1"/>
          </p:cNvSpPr>
          <p:nvPr>
            <p:ph type="ftr" sz="quarter" idx="2"/>
          </p:nvPr>
        </p:nvSpPr>
        <p:spPr bwMode="auto">
          <a:xfrm>
            <a:off x="0" y="8829675"/>
            <a:ext cx="3038475"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38597" name="Rectangle 5"/>
          <p:cNvSpPr>
            <a:spLocks noGrp="1" noChangeArrowheads="1"/>
          </p:cNvSpPr>
          <p:nvPr>
            <p:ph type="sldNum" sz="quarter" idx="3"/>
          </p:nvPr>
        </p:nvSpPr>
        <p:spPr bwMode="auto">
          <a:xfrm>
            <a:off x="3970338" y="8829675"/>
            <a:ext cx="3038475"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21BB7DB9-2F9C-4A8F-962A-5CC5F615FDB0}" type="slidenum">
              <a:rPr lang="en-US"/>
              <a:pPr>
                <a:defRPr/>
              </a:pPr>
              <a:t>‹#›</a:t>
            </a:fld>
            <a:endParaRPr lang="en-US" dirty="0"/>
          </a:p>
        </p:txBody>
      </p:sp>
    </p:spTree>
    <p:extLst>
      <p:ext uri="{BB962C8B-B14F-4D97-AF65-F5344CB8AC3E}">
        <p14:creationId xmlns:p14="http://schemas.microsoft.com/office/powerpoint/2010/main" val="292421733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9699" name="Rectangle 3"/>
          <p:cNvSpPr>
            <a:spLocks noGrp="1" noChangeArrowheads="1"/>
          </p:cNvSpPr>
          <p:nvPr>
            <p:ph type="dt" idx="1"/>
          </p:nvPr>
        </p:nvSpPr>
        <p:spPr bwMode="auto">
          <a:xfrm>
            <a:off x="3970338" y="0"/>
            <a:ext cx="3038475"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40964" name="Rectangle 4"/>
          <p:cNvSpPr>
            <a:spLocks noGrp="1" noRot="1" noChangeAspect="1" noChangeArrowheads="1" noTextEdit="1"/>
          </p:cNvSpPr>
          <p:nvPr>
            <p:ph type="sldImg" idx="2"/>
          </p:nvPr>
        </p:nvSpPr>
        <p:spPr bwMode="auto">
          <a:xfrm>
            <a:off x="406400" y="696913"/>
            <a:ext cx="6197600" cy="3486150"/>
          </a:xfrm>
          <a:prstGeom prst="rect">
            <a:avLst/>
          </a:prstGeom>
          <a:noFill/>
          <a:ln w="9525">
            <a:solidFill>
              <a:srgbClr val="000000"/>
            </a:solidFill>
            <a:miter lim="800000"/>
            <a:headEnd/>
            <a:tailEnd/>
          </a:ln>
        </p:spPr>
      </p:sp>
      <p:sp>
        <p:nvSpPr>
          <p:cNvPr id="29701" name="Rectangle 5"/>
          <p:cNvSpPr>
            <a:spLocks noGrp="1" noChangeArrowheads="1"/>
          </p:cNvSpPr>
          <p:nvPr>
            <p:ph type="body" sz="quarter" idx="3"/>
          </p:nvPr>
        </p:nvSpPr>
        <p:spPr bwMode="auto">
          <a:xfrm>
            <a:off x="701675" y="4416425"/>
            <a:ext cx="5607050" cy="41830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9702" name="Rectangle 6"/>
          <p:cNvSpPr>
            <a:spLocks noGrp="1" noChangeArrowheads="1"/>
          </p:cNvSpPr>
          <p:nvPr>
            <p:ph type="ftr" sz="quarter" idx="4"/>
          </p:nvPr>
        </p:nvSpPr>
        <p:spPr bwMode="auto">
          <a:xfrm>
            <a:off x="0" y="8829675"/>
            <a:ext cx="3038475"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9703" name="Rectangle 7"/>
          <p:cNvSpPr>
            <a:spLocks noGrp="1" noChangeArrowheads="1"/>
          </p:cNvSpPr>
          <p:nvPr>
            <p:ph type="sldNum" sz="quarter" idx="5"/>
          </p:nvPr>
        </p:nvSpPr>
        <p:spPr bwMode="auto">
          <a:xfrm>
            <a:off x="3970338" y="8829675"/>
            <a:ext cx="3038475"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617D684F-A238-4F65-A1C0-55B7BB692D21}" type="slidenum">
              <a:rPr lang="en-US"/>
              <a:pPr>
                <a:defRPr/>
              </a:pPr>
              <a:t>‹#›</a:t>
            </a:fld>
            <a:endParaRPr lang="en-US" dirty="0"/>
          </a:p>
        </p:txBody>
      </p:sp>
    </p:spTree>
    <p:extLst>
      <p:ext uri="{BB962C8B-B14F-4D97-AF65-F5344CB8AC3E}">
        <p14:creationId xmlns:p14="http://schemas.microsoft.com/office/powerpoint/2010/main" val="407949201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r>
              <a:rPr lang="en-US" altLang="en-US" b="1" dirty="0"/>
              <a:t>Attention:</a:t>
            </a:r>
            <a:r>
              <a:rPr lang="en-US" altLang="en-US" dirty="0"/>
              <a:t>  Many of us know how to do our job, but how many of us actually know where to locate the reference on a particular subject.  When an Army Colonel is in your face saying that you’re holding up his process because you won’t build up his pallets, and it’s not your job to build them.  You should be able to reference your responsibilities. </a:t>
            </a:r>
          </a:p>
          <a:p>
            <a:r>
              <a:rPr lang="en-US" altLang="en-US" dirty="0"/>
              <a:t> </a:t>
            </a:r>
          </a:p>
          <a:p>
            <a:r>
              <a:rPr lang="en-US" altLang="en-US" b="1" dirty="0"/>
              <a:t>Motivation:</a:t>
            </a:r>
            <a:r>
              <a:rPr lang="en-US" altLang="en-US" dirty="0"/>
              <a:t>  Situations like this happen all too often.  By not understanding the deploying unit’s responsibilities, and where to reference them, we sometimes become over zealous in our efforts to accomplish the mission.  It is imperative that you have a clear understanding of referencing your responsibilities and the mobility</a:t>
            </a:r>
            <a:r>
              <a:rPr lang="en-US" altLang="en-US" baseline="0" dirty="0"/>
              <a:t> forces</a:t>
            </a:r>
            <a:r>
              <a:rPr lang="en-US" altLang="en-US" dirty="0"/>
              <a:t> responsibilities.  It’s this understanding that will eliminate confusion and lighten your workload.   </a:t>
            </a:r>
          </a:p>
          <a:p>
            <a:pPr>
              <a:spcBef>
                <a:spcPct val="28000"/>
              </a:spcBef>
            </a:pPr>
            <a:endParaRPr lang="en-US" altLang="en-US" dirty="0"/>
          </a:p>
          <a:p>
            <a:endParaRPr lang="en-US" dirty="0"/>
          </a:p>
        </p:txBody>
      </p:sp>
      <p:sp>
        <p:nvSpPr>
          <p:cNvPr id="4" name="Slide Number Placeholder 3"/>
          <p:cNvSpPr>
            <a:spLocks noGrp="1"/>
          </p:cNvSpPr>
          <p:nvPr>
            <p:ph type="sldNum" sz="quarter" idx="10"/>
          </p:nvPr>
        </p:nvSpPr>
        <p:spPr/>
        <p:txBody>
          <a:bodyPr/>
          <a:lstStyle/>
          <a:p>
            <a:pPr>
              <a:defRPr/>
            </a:pPr>
            <a:fld id="{617D684F-A238-4F65-A1C0-55B7BB692D21}" type="slidenum">
              <a:rPr lang="en-US" smtClean="0"/>
              <a:pPr>
                <a:defRPr/>
              </a:pPr>
              <a:t>1</a:t>
            </a:fld>
            <a:endParaRPr lang="en-US" dirty="0"/>
          </a:p>
        </p:txBody>
      </p:sp>
    </p:spTree>
    <p:extLst>
      <p:ext uri="{BB962C8B-B14F-4D97-AF65-F5344CB8AC3E}">
        <p14:creationId xmlns:p14="http://schemas.microsoft.com/office/powerpoint/2010/main" val="38458637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r>
              <a:rPr lang="en-US" altLang="en-US" b="1" dirty="0"/>
              <a:t>Attention:</a:t>
            </a:r>
            <a:r>
              <a:rPr lang="en-US" altLang="en-US" dirty="0"/>
              <a:t>  Many of us know how to do our job, but how many of us actually know where to locate the reference on a particular subject.  When an Army Colonel is in your face saying that you’re holding up his process because you won’t build up his pallets, and it’s not your job to build them.  You should be able to reference your responsibilities. </a:t>
            </a:r>
          </a:p>
          <a:p>
            <a:r>
              <a:rPr lang="en-US" altLang="en-US" dirty="0"/>
              <a:t> </a:t>
            </a:r>
          </a:p>
          <a:p>
            <a:r>
              <a:rPr lang="en-US" altLang="en-US" b="1" dirty="0"/>
              <a:t>Motivation:</a:t>
            </a:r>
            <a:r>
              <a:rPr lang="en-US" altLang="en-US" dirty="0"/>
              <a:t>  Situations like this happen all too often.  By not understanding the deploying unit’s responsibilities, and where to reference them, we sometimes become over zealous in our efforts to accomplish the mission.  It is imperative that you have a clear understanding of referencing your responsibilities and the mobility</a:t>
            </a:r>
            <a:r>
              <a:rPr lang="en-US" altLang="en-US" baseline="0" dirty="0"/>
              <a:t> forces</a:t>
            </a:r>
            <a:r>
              <a:rPr lang="en-US" altLang="en-US" dirty="0"/>
              <a:t> responsibilities.  It’s this understanding that will eliminate confusion and lighten your workload.   </a:t>
            </a:r>
          </a:p>
          <a:p>
            <a:pPr>
              <a:spcBef>
                <a:spcPct val="28000"/>
              </a:spcBef>
            </a:pPr>
            <a:endParaRPr lang="en-US" altLang="en-US" dirty="0"/>
          </a:p>
          <a:p>
            <a:endParaRPr lang="en-US" dirty="0"/>
          </a:p>
        </p:txBody>
      </p:sp>
      <p:sp>
        <p:nvSpPr>
          <p:cNvPr id="4" name="Slide Number Placeholder 3"/>
          <p:cNvSpPr>
            <a:spLocks noGrp="1"/>
          </p:cNvSpPr>
          <p:nvPr>
            <p:ph type="sldNum" sz="quarter" idx="10"/>
          </p:nvPr>
        </p:nvSpPr>
        <p:spPr/>
        <p:txBody>
          <a:bodyPr/>
          <a:lstStyle/>
          <a:p>
            <a:pPr>
              <a:defRPr/>
            </a:pPr>
            <a:fld id="{617D684F-A238-4F65-A1C0-55B7BB692D21}" type="slidenum">
              <a:rPr lang="en-US" smtClean="0"/>
              <a:pPr>
                <a:defRPr/>
              </a:pPr>
              <a:t>3</a:t>
            </a:fld>
            <a:endParaRPr lang="en-US" dirty="0"/>
          </a:p>
        </p:txBody>
      </p:sp>
    </p:spTree>
    <p:extLst>
      <p:ext uri="{BB962C8B-B14F-4D97-AF65-F5344CB8AC3E}">
        <p14:creationId xmlns:p14="http://schemas.microsoft.com/office/powerpoint/2010/main" val="311915906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2" descr="AMC-color-corrected-center"/>
          <p:cNvPicPr>
            <a:picLocks noChangeAspect="1" noChangeArrowheads="1"/>
          </p:cNvPicPr>
          <p:nvPr/>
        </p:nvPicPr>
        <p:blipFill>
          <a:blip r:embed="rId2" cstate="print"/>
          <a:srcRect/>
          <a:stretch>
            <a:fillRect/>
          </a:stretch>
        </p:blipFill>
        <p:spPr bwMode="auto">
          <a:xfrm>
            <a:off x="4646084" y="1177926"/>
            <a:ext cx="2895600" cy="2468563"/>
          </a:xfrm>
          <a:prstGeom prst="rect">
            <a:avLst/>
          </a:prstGeom>
          <a:noFill/>
          <a:ln w="9525">
            <a:noFill/>
            <a:miter lim="800000"/>
            <a:headEnd/>
            <a:tailEnd/>
          </a:ln>
        </p:spPr>
      </p:pic>
      <p:sp>
        <p:nvSpPr>
          <p:cNvPr id="5" name="Line 5"/>
          <p:cNvSpPr>
            <a:spLocks noChangeShapeType="1"/>
          </p:cNvSpPr>
          <p:nvPr/>
        </p:nvSpPr>
        <p:spPr bwMode="auto">
          <a:xfrm>
            <a:off x="711200" y="6248400"/>
            <a:ext cx="4165600" cy="0"/>
          </a:xfrm>
          <a:prstGeom prst="line">
            <a:avLst/>
          </a:prstGeom>
          <a:noFill/>
          <a:ln w="57150">
            <a:solidFill>
              <a:srgbClr val="000066"/>
            </a:solidFill>
            <a:round/>
            <a:headEnd/>
            <a:tailEnd/>
          </a:ln>
          <a:effectLst/>
        </p:spPr>
        <p:txBody>
          <a:bodyPr wrap="none" anchor="ctr"/>
          <a:lstStyle/>
          <a:p>
            <a:pPr>
              <a:defRPr/>
            </a:pPr>
            <a:endParaRPr lang="en-US" dirty="0">
              <a:latin typeface="Arial" charset="0"/>
            </a:endParaRPr>
          </a:p>
        </p:txBody>
      </p:sp>
      <p:sp>
        <p:nvSpPr>
          <p:cNvPr id="6" name="Text Box 6"/>
          <p:cNvSpPr txBox="1">
            <a:spLocks noChangeArrowheads="1"/>
          </p:cNvSpPr>
          <p:nvPr/>
        </p:nvSpPr>
        <p:spPr bwMode="auto">
          <a:xfrm>
            <a:off x="2017482" y="214314"/>
            <a:ext cx="8169737" cy="646331"/>
          </a:xfrm>
          <a:prstGeom prst="rect">
            <a:avLst/>
          </a:prstGeom>
          <a:noFill/>
          <a:ln w="9525">
            <a:noFill/>
            <a:miter lim="800000"/>
            <a:headEnd/>
            <a:tailEnd/>
          </a:ln>
          <a:effectLst/>
        </p:spPr>
        <p:txBody>
          <a:bodyPr wrap="none">
            <a:spAutoFit/>
          </a:bodyPr>
          <a:lstStyle/>
          <a:p>
            <a:pPr algn="ctr" eaLnBrk="0" hangingPunct="0">
              <a:defRPr/>
            </a:pPr>
            <a:r>
              <a:rPr lang="en-US" sz="3600" b="1" i="1" dirty="0">
                <a:solidFill>
                  <a:srgbClr val="000066"/>
                </a:solidFill>
                <a:latin typeface="Arial" charset="0"/>
              </a:rPr>
              <a:t>Headquarters Air Mobility Command</a:t>
            </a:r>
          </a:p>
        </p:txBody>
      </p:sp>
      <p:sp>
        <p:nvSpPr>
          <p:cNvPr id="7" name="Line 7"/>
          <p:cNvSpPr>
            <a:spLocks noChangeShapeType="1"/>
          </p:cNvSpPr>
          <p:nvPr/>
        </p:nvSpPr>
        <p:spPr bwMode="auto">
          <a:xfrm>
            <a:off x="508000" y="984250"/>
            <a:ext cx="11176000" cy="0"/>
          </a:xfrm>
          <a:prstGeom prst="line">
            <a:avLst/>
          </a:prstGeom>
          <a:noFill/>
          <a:ln w="57150">
            <a:solidFill>
              <a:srgbClr val="000066"/>
            </a:solidFill>
            <a:round/>
            <a:headEnd/>
            <a:tailEnd/>
          </a:ln>
          <a:effectLst/>
        </p:spPr>
        <p:txBody>
          <a:bodyPr wrap="none" anchor="ctr"/>
          <a:lstStyle/>
          <a:p>
            <a:pPr>
              <a:defRPr/>
            </a:pPr>
            <a:endParaRPr lang="en-US" dirty="0">
              <a:latin typeface="Arial" charset="0"/>
            </a:endParaRPr>
          </a:p>
        </p:txBody>
      </p:sp>
      <p:sp>
        <p:nvSpPr>
          <p:cNvPr id="8" name="Rectangle 9"/>
          <p:cNvSpPr>
            <a:spLocks noChangeArrowheads="1"/>
          </p:cNvSpPr>
          <p:nvPr userDrawn="1"/>
        </p:nvSpPr>
        <p:spPr bwMode="auto">
          <a:xfrm>
            <a:off x="4775201" y="6096000"/>
            <a:ext cx="1890261" cy="369332"/>
          </a:xfrm>
          <a:prstGeom prst="rect">
            <a:avLst/>
          </a:prstGeom>
          <a:noFill/>
          <a:ln w="9525">
            <a:noFill/>
            <a:miter lim="800000"/>
            <a:headEnd/>
            <a:tailEnd/>
          </a:ln>
          <a:effectLst/>
        </p:spPr>
        <p:txBody>
          <a:bodyPr wrap="none">
            <a:spAutoFit/>
          </a:bodyPr>
          <a:lstStyle/>
          <a:p>
            <a:pPr>
              <a:defRPr/>
            </a:pPr>
            <a:r>
              <a:rPr lang="en-US" b="1" dirty="0">
                <a:solidFill>
                  <a:srgbClr val="006600"/>
                </a:solidFill>
                <a:latin typeface="Arial" charset="0"/>
              </a:rPr>
              <a:t>UNCLASSIFIED</a:t>
            </a:r>
          </a:p>
        </p:txBody>
      </p:sp>
      <p:sp>
        <p:nvSpPr>
          <p:cNvPr id="9" name="Line 10"/>
          <p:cNvSpPr>
            <a:spLocks noChangeShapeType="1"/>
          </p:cNvSpPr>
          <p:nvPr userDrawn="1"/>
        </p:nvSpPr>
        <p:spPr bwMode="auto">
          <a:xfrm>
            <a:off x="7213600" y="6248400"/>
            <a:ext cx="4165600" cy="0"/>
          </a:xfrm>
          <a:prstGeom prst="line">
            <a:avLst/>
          </a:prstGeom>
          <a:noFill/>
          <a:ln w="57150">
            <a:solidFill>
              <a:srgbClr val="000066"/>
            </a:solidFill>
            <a:round/>
            <a:headEnd/>
            <a:tailEnd/>
          </a:ln>
          <a:effectLst/>
        </p:spPr>
        <p:txBody>
          <a:bodyPr wrap="none" anchor="ctr"/>
          <a:lstStyle/>
          <a:p>
            <a:pPr>
              <a:defRPr/>
            </a:pPr>
            <a:endParaRPr lang="en-US" dirty="0">
              <a:latin typeface="Arial" charset="0"/>
            </a:endParaRPr>
          </a:p>
        </p:txBody>
      </p:sp>
      <p:sp>
        <p:nvSpPr>
          <p:cNvPr id="10" name="Text Box 11"/>
          <p:cNvSpPr txBox="1">
            <a:spLocks noChangeArrowheads="1"/>
          </p:cNvSpPr>
          <p:nvPr userDrawn="1"/>
        </p:nvSpPr>
        <p:spPr bwMode="auto">
          <a:xfrm>
            <a:off x="827618" y="6403975"/>
            <a:ext cx="10551583" cy="374650"/>
          </a:xfrm>
          <a:prstGeom prst="rect">
            <a:avLst/>
          </a:prstGeom>
          <a:noFill/>
          <a:ln w="9525">
            <a:noFill/>
            <a:miter lim="800000"/>
            <a:headEnd/>
            <a:tailEnd/>
          </a:ln>
          <a:effectLst/>
        </p:spPr>
        <p:txBody>
          <a:bodyPr>
            <a:spAutoFit/>
          </a:bodyPr>
          <a:lstStyle/>
          <a:p>
            <a:pPr algn="ctr" eaLnBrk="0" hangingPunct="0">
              <a:spcBef>
                <a:spcPct val="50000"/>
              </a:spcBef>
              <a:defRPr/>
            </a:pPr>
            <a:r>
              <a:rPr lang="en-US" b="1" i="1" dirty="0">
                <a:solidFill>
                  <a:srgbClr val="000066"/>
                </a:solidFill>
                <a:latin typeface="Century Schoolbook" pitchFamily="18" charset="0"/>
              </a:rPr>
              <a:t>Unrivaled Global Reach for America … ALWAYS!</a:t>
            </a:r>
          </a:p>
        </p:txBody>
      </p:sp>
      <p:sp>
        <p:nvSpPr>
          <p:cNvPr id="7171" name="Rectangle 3"/>
          <p:cNvSpPr>
            <a:spLocks noGrp="1" noChangeArrowheads="1"/>
          </p:cNvSpPr>
          <p:nvPr>
            <p:ph type="subTitle" idx="1"/>
          </p:nvPr>
        </p:nvSpPr>
        <p:spPr>
          <a:xfrm>
            <a:off x="1763184" y="5086352"/>
            <a:ext cx="8652933" cy="1082675"/>
          </a:xfrm>
          <a:ln w="9525"/>
        </p:spPr>
        <p:txBody>
          <a:bodyPr/>
          <a:lstStyle>
            <a:lvl1pPr marL="0" indent="0" algn="ctr">
              <a:buFont typeface="Wingdings" pitchFamily="2" charset="2"/>
              <a:buNone/>
              <a:defRPr/>
            </a:lvl1pPr>
          </a:lstStyle>
          <a:p>
            <a:r>
              <a:rPr lang="en-US"/>
              <a:t>Click to Edit </a:t>
            </a:r>
          </a:p>
          <a:p>
            <a:r>
              <a:rPr lang="en-US"/>
              <a:t>Master Subtitle Style</a:t>
            </a:r>
          </a:p>
        </p:txBody>
      </p:sp>
      <p:sp>
        <p:nvSpPr>
          <p:cNvPr id="7172" name="Rectangle 4"/>
          <p:cNvSpPr>
            <a:spLocks noGrp="1" noChangeArrowheads="1"/>
          </p:cNvSpPr>
          <p:nvPr>
            <p:ph type="ctrTitle"/>
          </p:nvPr>
        </p:nvSpPr>
        <p:spPr>
          <a:xfrm>
            <a:off x="2408767" y="3863977"/>
            <a:ext cx="7357533" cy="1012825"/>
          </a:xfrm>
        </p:spPr>
        <p:txBody>
          <a:bodyPr/>
          <a:lstStyle>
            <a:lvl1pPr>
              <a:defRPr/>
            </a:lvl1pPr>
          </a:lstStyle>
          <a:p>
            <a:r>
              <a:rPr lang="en-US"/>
              <a:t>CLICK TO EDIT MASTER TITLE STYLE</a:t>
            </a:r>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90003" y="152401"/>
            <a:ext cx="2825751" cy="61690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06400" y="152401"/>
            <a:ext cx="8280400" cy="61690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625604" y="152400"/>
            <a:ext cx="8854017" cy="1143000"/>
          </a:xfrm>
        </p:spPr>
        <p:txBody>
          <a:bodyPr/>
          <a:lstStyle/>
          <a:p>
            <a:r>
              <a:rPr lang="en-US"/>
              <a:t>Click to edit Master title style</a:t>
            </a:r>
          </a:p>
        </p:txBody>
      </p:sp>
      <p:sp>
        <p:nvSpPr>
          <p:cNvPr id="3" name="Table Placeholder 2"/>
          <p:cNvSpPr>
            <a:spLocks noGrp="1"/>
          </p:cNvSpPr>
          <p:nvPr>
            <p:ph type="tbl" idx="1"/>
          </p:nvPr>
        </p:nvSpPr>
        <p:spPr>
          <a:xfrm>
            <a:off x="406403" y="1371603"/>
            <a:ext cx="11309351" cy="4949825"/>
          </a:xfrm>
        </p:spPr>
        <p:txBody>
          <a:bodyPr/>
          <a:lstStyle/>
          <a:p>
            <a:pPr lvl="0"/>
            <a:endParaRPr lang="en-US" noProof="0" dirty="0"/>
          </a:p>
        </p:txBody>
      </p:sp>
    </p:spTree>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2" descr="AMC-color-corrected-center"/>
          <p:cNvPicPr>
            <a:picLocks noChangeAspect="1" noChangeArrowheads="1"/>
          </p:cNvPicPr>
          <p:nvPr/>
        </p:nvPicPr>
        <p:blipFill>
          <a:blip r:embed="rId2" cstate="print"/>
          <a:srcRect/>
          <a:stretch>
            <a:fillRect/>
          </a:stretch>
        </p:blipFill>
        <p:spPr bwMode="auto">
          <a:xfrm>
            <a:off x="4646084" y="1177926"/>
            <a:ext cx="2895600" cy="2468563"/>
          </a:xfrm>
          <a:prstGeom prst="rect">
            <a:avLst/>
          </a:prstGeom>
          <a:noFill/>
          <a:ln w="9525">
            <a:noFill/>
            <a:miter lim="800000"/>
            <a:headEnd/>
            <a:tailEnd/>
          </a:ln>
        </p:spPr>
      </p:pic>
      <p:sp>
        <p:nvSpPr>
          <p:cNvPr id="5" name="Line 5"/>
          <p:cNvSpPr>
            <a:spLocks noChangeShapeType="1"/>
          </p:cNvSpPr>
          <p:nvPr/>
        </p:nvSpPr>
        <p:spPr bwMode="auto">
          <a:xfrm>
            <a:off x="711200" y="6248400"/>
            <a:ext cx="4165600" cy="0"/>
          </a:xfrm>
          <a:prstGeom prst="line">
            <a:avLst/>
          </a:prstGeom>
          <a:noFill/>
          <a:ln w="57150">
            <a:solidFill>
              <a:srgbClr val="000066"/>
            </a:solidFill>
            <a:round/>
            <a:headEnd/>
            <a:tailEnd/>
          </a:ln>
          <a:effectLst/>
        </p:spPr>
        <p:txBody>
          <a:bodyPr wrap="none" anchor="ctr"/>
          <a:lstStyle/>
          <a:p>
            <a:pPr>
              <a:defRPr/>
            </a:pPr>
            <a:endParaRPr lang="en-US" dirty="0">
              <a:solidFill>
                <a:srgbClr val="000066"/>
              </a:solidFill>
            </a:endParaRPr>
          </a:p>
        </p:txBody>
      </p:sp>
      <p:sp>
        <p:nvSpPr>
          <p:cNvPr id="6" name="Text Box 6"/>
          <p:cNvSpPr txBox="1">
            <a:spLocks noChangeArrowheads="1"/>
          </p:cNvSpPr>
          <p:nvPr/>
        </p:nvSpPr>
        <p:spPr bwMode="auto">
          <a:xfrm>
            <a:off x="2017482" y="214314"/>
            <a:ext cx="8169737" cy="646331"/>
          </a:xfrm>
          <a:prstGeom prst="rect">
            <a:avLst/>
          </a:prstGeom>
          <a:noFill/>
          <a:ln w="9525">
            <a:noFill/>
            <a:miter lim="800000"/>
            <a:headEnd/>
            <a:tailEnd/>
          </a:ln>
          <a:effectLst/>
        </p:spPr>
        <p:txBody>
          <a:bodyPr wrap="none">
            <a:spAutoFit/>
          </a:bodyPr>
          <a:lstStyle/>
          <a:p>
            <a:pPr algn="ctr" eaLnBrk="0" hangingPunct="0">
              <a:defRPr/>
            </a:pPr>
            <a:r>
              <a:rPr lang="en-US" sz="3600" b="1" i="1" dirty="0">
                <a:solidFill>
                  <a:srgbClr val="000066"/>
                </a:solidFill>
              </a:rPr>
              <a:t>Headquarters Air Mobility Command</a:t>
            </a:r>
          </a:p>
        </p:txBody>
      </p:sp>
      <p:sp>
        <p:nvSpPr>
          <p:cNvPr id="7" name="Line 7"/>
          <p:cNvSpPr>
            <a:spLocks noChangeShapeType="1"/>
          </p:cNvSpPr>
          <p:nvPr/>
        </p:nvSpPr>
        <p:spPr bwMode="auto">
          <a:xfrm>
            <a:off x="508000" y="984250"/>
            <a:ext cx="11176000" cy="0"/>
          </a:xfrm>
          <a:prstGeom prst="line">
            <a:avLst/>
          </a:prstGeom>
          <a:noFill/>
          <a:ln w="57150">
            <a:solidFill>
              <a:srgbClr val="000066"/>
            </a:solidFill>
            <a:round/>
            <a:headEnd/>
            <a:tailEnd/>
          </a:ln>
          <a:effectLst/>
        </p:spPr>
        <p:txBody>
          <a:bodyPr wrap="none" anchor="ctr"/>
          <a:lstStyle/>
          <a:p>
            <a:pPr>
              <a:defRPr/>
            </a:pPr>
            <a:endParaRPr lang="en-US" dirty="0">
              <a:solidFill>
                <a:srgbClr val="000066"/>
              </a:solidFill>
            </a:endParaRPr>
          </a:p>
        </p:txBody>
      </p:sp>
      <p:sp>
        <p:nvSpPr>
          <p:cNvPr id="8" name="Rectangle 8"/>
          <p:cNvSpPr>
            <a:spLocks noChangeArrowheads="1"/>
          </p:cNvSpPr>
          <p:nvPr userDrawn="1"/>
        </p:nvSpPr>
        <p:spPr bwMode="auto">
          <a:xfrm>
            <a:off x="4775201" y="6096000"/>
            <a:ext cx="1890261" cy="369332"/>
          </a:xfrm>
          <a:prstGeom prst="rect">
            <a:avLst/>
          </a:prstGeom>
          <a:noFill/>
          <a:ln w="9525">
            <a:noFill/>
            <a:miter lim="800000"/>
            <a:headEnd/>
            <a:tailEnd/>
          </a:ln>
          <a:effectLst/>
        </p:spPr>
        <p:txBody>
          <a:bodyPr wrap="none">
            <a:spAutoFit/>
          </a:bodyPr>
          <a:lstStyle/>
          <a:p>
            <a:pPr>
              <a:defRPr/>
            </a:pPr>
            <a:r>
              <a:rPr lang="en-US" b="1" dirty="0">
                <a:solidFill>
                  <a:srgbClr val="006600"/>
                </a:solidFill>
              </a:rPr>
              <a:t>UNCLASSIFIED</a:t>
            </a:r>
          </a:p>
        </p:txBody>
      </p:sp>
      <p:sp>
        <p:nvSpPr>
          <p:cNvPr id="9" name="Line 9"/>
          <p:cNvSpPr>
            <a:spLocks noChangeShapeType="1"/>
          </p:cNvSpPr>
          <p:nvPr userDrawn="1"/>
        </p:nvSpPr>
        <p:spPr bwMode="auto">
          <a:xfrm>
            <a:off x="7213600" y="6248400"/>
            <a:ext cx="4165600" cy="0"/>
          </a:xfrm>
          <a:prstGeom prst="line">
            <a:avLst/>
          </a:prstGeom>
          <a:noFill/>
          <a:ln w="57150">
            <a:solidFill>
              <a:srgbClr val="000066"/>
            </a:solidFill>
            <a:round/>
            <a:headEnd/>
            <a:tailEnd/>
          </a:ln>
          <a:effectLst/>
        </p:spPr>
        <p:txBody>
          <a:bodyPr wrap="none" anchor="ctr"/>
          <a:lstStyle/>
          <a:p>
            <a:pPr>
              <a:defRPr/>
            </a:pPr>
            <a:endParaRPr lang="en-US" dirty="0">
              <a:solidFill>
                <a:srgbClr val="000066"/>
              </a:solidFill>
            </a:endParaRPr>
          </a:p>
        </p:txBody>
      </p:sp>
      <p:sp>
        <p:nvSpPr>
          <p:cNvPr id="10" name="Text Box 10"/>
          <p:cNvSpPr txBox="1">
            <a:spLocks noChangeArrowheads="1"/>
          </p:cNvSpPr>
          <p:nvPr userDrawn="1"/>
        </p:nvSpPr>
        <p:spPr bwMode="auto">
          <a:xfrm>
            <a:off x="827618" y="6403975"/>
            <a:ext cx="10551583" cy="374650"/>
          </a:xfrm>
          <a:prstGeom prst="rect">
            <a:avLst/>
          </a:prstGeom>
          <a:noFill/>
          <a:ln w="9525">
            <a:noFill/>
            <a:miter lim="800000"/>
            <a:headEnd/>
            <a:tailEnd/>
          </a:ln>
          <a:effectLst/>
        </p:spPr>
        <p:txBody>
          <a:bodyPr>
            <a:spAutoFit/>
          </a:bodyPr>
          <a:lstStyle/>
          <a:p>
            <a:pPr algn="ctr" eaLnBrk="0" hangingPunct="0">
              <a:spcBef>
                <a:spcPct val="50000"/>
              </a:spcBef>
              <a:defRPr/>
            </a:pPr>
            <a:r>
              <a:rPr lang="en-US" b="1" i="1" dirty="0">
                <a:solidFill>
                  <a:srgbClr val="000066"/>
                </a:solidFill>
                <a:latin typeface="Century Schoolbook" pitchFamily="18" charset="0"/>
              </a:rPr>
              <a:t>Unrivaled Global Reach for America … ALWAYS!</a:t>
            </a:r>
          </a:p>
        </p:txBody>
      </p:sp>
      <p:sp>
        <p:nvSpPr>
          <p:cNvPr id="2283523" name="Rectangle 3"/>
          <p:cNvSpPr>
            <a:spLocks noGrp="1" noChangeArrowheads="1"/>
          </p:cNvSpPr>
          <p:nvPr>
            <p:ph type="subTitle" idx="1"/>
          </p:nvPr>
        </p:nvSpPr>
        <p:spPr>
          <a:xfrm>
            <a:off x="1763184" y="5086352"/>
            <a:ext cx="8652933" cy="1082675"/>
          </a:xfrm>
          <a:ln w="9525"/>
        </p:spPr>
        <p:txBody>
          <a:bodyPr/>
          <a:lstStyle>
            <a:lvl1pPr marL="0" indent="0" algn="ctr">
              <a:buFont typeface="Wingdings" pitchFamily="2" charset="2"/>
              <a:buNone/>
              <a:defRPr/>
            </a:lvl1pPr>
          </a:lstStyle>
          <a:p>
            <a:r>
              <a:rPr lang="en-US"/>
              <a:t>Click to Edit </a:t>
            </a:r>
          </a:p>
          <a:p>
            <a:r>
              <a:rPr lang="en-US"/>
              <a:t>Master Subtitle Style</a:t>
            </a:r>
          </a:p>
        </p:txBody>
      </p:sp>
      <p:sp>
        <p:nvSpPr>
          <p:cNvPr id="2283524" name="Rectangle 4"/>
          <p:cNvSpPr>
            <a:spLocks noGrp="1" noChangeArrowheads="1"/>
          </p:cNvSpPr>
          <p:nvPr>
            <p:ph type="ctrTitle"/>
          </p:nvPr>
        </p:nvSpPr>
        <p:spPr>
          <a:xfrm>
            <a:off x="2408767" y="3863977"/>
            <a:ext cx="7357533" cy="1012825"/>
          </a:xfrm>
        </p:spPr>
        <p:txBody>
          <a:bodyPr/>
          <a:lstStyle>
            <a:lvl1pPr>
              <a:defRPr/>
            </a:lvl1pPr>
          </a:lstStyle>
          <a:p>
            <a:r>
              <a:rPr lang="en-US"/>
              <a:t>CLICK TO EDIT MASTER TITLE STYLE</a:t>
            </a:r>
          </a:p>
        </p:txBody>
      </p:sp>
    </p:spTree>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5"/>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06404" y="1371603"/>
            <a:ext cx="5552017" cy="49498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61618" y="1371603"/>
            <a:ext cx="5554133" cy="49498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70"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70"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3" y="1435102"/>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1"/>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6"/>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90003" y="152401"/>
            <a:ext cx="2825751" cy="61690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06400" y="152401"/>
            <a:ext cx="8280400" cy="61690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2" descr="AMC-color-corrected-center"/>
          <p:cNvPicPr>
            <a:picLocks noChangeAspect="1" noChangeArrowheads="1"/>
          </p:cNvPicPr>
          <p:nvPr/>
        </p:nvPicPr>
        <p:blipFill>
          <a:blip r:embed="rId2" cstate="print"/>
          <a:srcRect/>
          <a:stretch>
            <a:fillRect/>
          </a:stretch>
        </p:blipFill>
        <p:spPr bwMode="auto">
          <a:xfrm>
            <a:off x="4646084" y="1177926"/>
            <a:ext cx="2895600" cy="2468563"/>
          </a:xfrm>
          <a:prstGeom prst="rect">
            <a:avLst/>
          </a:prstGeom>
          <a:noFill/>
          <a:ln w="9525">
            <a:noFill/>
            <a:miter lim="800000"/>
            <a:headEnd/>
            <a:tailEnd/>
          </a:ln>
        </p:spPr>
      </p:pic>
      <p:sp>
        <p:nvSpPr>
          <p:cNvPr id="5" name="Line 5"/>
          <p:cNvSpPr>
            <a:spLocks noChangeShapeType="1"/>
          </p:cNvSpPr>
          <p:nvPr/>
        </p:nvSpPr>
        <p:spPr bwMode="auto">
          <a:xfrm>
            <a:off x="711200" y="6248400"/>
            <a:ext cx="4165600" cy="0"/>
          </a:xfrm>
          <a:prstGeom prst="line">
            <a:avLst/>
          </a:prstGeom>
          <a:noFill/>
          <a:ln w="57150">
            <a:solidFill>
              <a:srgbClr val="000066"/>
            </a:solidFill>
            <a:round/>
            <a:headEnd/>
            <a:tailEnd/>
          </a:ln>
          <a:effectLst/>
        </p:spPr>
        <p:txBody>
          <a:bodyPr wrap="none" anchor="ctr"/>
          <a:lstStyle/>
          <a:p>
            <a:pPr>
              <a:defRPr/>
            </a:pPr>
            <a:endParaRPr lang="en-US" dirty="0">
              <a:solidFill>
                <a:srgbClr val="000066"/>
              </a:solidFill>
              <a:latin typeface="Arial" charset="0"/>
            </a:endParaRPr>
          </a:p>
        </p:txBody>
      </p:sp>
      <p:sp>
        <p:nvSpPr>
          <p:cNvPr id="6" name="Text Box 6"/>
          <p:cNvSpPr txBox="1">
            <a:spLocks noChangeArrowheads="1"/>
          </p:cNvSpPr>
          <p:nvPr/>
        </p:nvSpPr>
        <p:spPr bwMode="auto">
          <a:xfrm>
            <a:off x="2017482" y="214314"/>
            <a:ext cx="8169737" cy="646331"/>
          </a:xfrm>
          <a:prstGeom prst="rect">
            <a:avLst/>
          </a:prstGeom>
          <a:noFill/>
          <a:ln w="9525">
            <a:noFill/>
            <a:miter lim="800000"/>
            <a:headEnd/>
            <a:tailEnd/>
          </a:ln>
          <a:effectLst/>
        </p:spPr>
        <p:txBody>
          <a:bodyPr wrap="none">
            <a:spAutoFit/>
          </a:bodyPr>
          <a:lstStyle/>
          <a:p>
            <a:pPr algn="ctr" eaLnBrk="0" hangingPunct="0">
              <a:defRPr/>
            </a:pPr>
            <a:r>
              <a:rPr lang="en-US" sz="3600" b="1" i="1" dirty="0">
                <a:solidFill>
                  <a:srgbClr val="000066"/>
                </a:solidFill>
                <a:latin typeface="Arial" charset="0"/>
              </a:rPr>
              <a:t>Headquarters Air Mobility Command</a:t>
            </a:r>
          </a:p>
        </p:txBody>
      </p:sp>
      <p:sp>
        <p:nvSpPr>
          <p:cNvPr id="7" name="Line 7"/>
          <p:cNvSpPr>
            <a:spLocks noChangeShapeType="1"/>
          </p:cNvSpPr>
          <p:nvPr/>
        </p:nvSpPr>
        <p:spPr bwMode="auto">
          <a:xfrm>
            <a:off x="508000" y="984250"/>
            <a:ext cx="11176000" cy="0"/>
          </a:xfrm>
          <a:prstGeom prst="line">
            <a:avLst/>
          </a:prstGeom>
          <a:noFill/>
          <a:ln w="57150">
            <a:solidFill>
              <a:srgbClr val="000066"/>
            </a:solidFill>
            <a:round/>
            <a:headEnd/>
            <a:tailEnd/>
          </a:ln>
          <a:effectLst/>
        </p:spPr>
        <p:txBody>
          <a:bodyPr wrap="none" anchor="ctr"/>
          <a:lstStyle/>
          <a:p>
            <a:pPr>
              <a:defRPr/>
            </a:pPr>
            <a:endParaRPr lang="en-US" dirty="0">
              <a:solidFill>
                <a:srgbClr val="000066"/>
              </a:solidFill>
              <a:latin typeface="Arial" charset="0"/>
            </a:endParaRPr>
          </a:p>
        </p:txBody>
      </p:sp>
      <p:sp>
        <p:nvSpPr>
          <p:cNvPr id="8" name="Rectangle 9"/>
          <p:cNvSpPr>
            <a:spLocks noChangeArrowheads="1"/>
          </p:cNvSpPr>
          <p:nvPr userDrawn="1"/>
        </p:nvSpPr>
        <p:spPr bwMode="auto">
          <a:xfrm>
            <a:off x="4775201" y="6096000"/>
            <a:ext cx="1890261" cy="369332"/>
          </a:xfrm>
          <a:prstGeom prst="rect">
            <a:avLst/>
          </a:prstGeom>
          <a:noFill/>
          <a:ln w="9525">
            <a:noFill/>
            <a:miter lim="800000"/>
            <a:headEnd/>
            <a:tailEnd/>
          </a:ln>
          <a:effectLst/>
        </p:spPr>
        <p:txBody>
          <a:bodyPr wrap="none">
            <a:spAutoFit/>
          </a:bodyPr>
          <a:lstStyle/>
          <a:p>
            <a:pPr>
              <a:defRPr/>
            </a:pPr>
            <a:r>
              <a:rPr lang="en-US" b="1" dirty="0">
                <a:solidFill>
                  <a:srgbClr val="006600"/>
                </a:solidFill>
                <a:latin typeface="Arial" charset="0"/>
              </a:rPr>
              <a:t>UNCLASSIFIED</a:t>
            </a:r>
          </a:p>
        </p:txBody>
      </p:sp>
      <p:sp>
        <p:nvSpPr>
          <p:cNvPr id="9" name="Line 10"/>
          <p:cNvSpPr>
            <a:spLocks noChangeShapeType="1"/>
          </p:cNvSpPr>
          <p:nvPr userDrawn="1"/>
        </p:nvSpPr>
        <p:spPr bwMode="auto">
          <a:xfrm>
            <a:off x="7213600" y="6248400"/>
            <a:ext cx="4165600" cy="0"/>
          </a:xfrm>
          <a:prstGeom prst="line">
            <a:avLst/>
          </a:prstGeom>
          <a:noFill/>
          <a:ln w="57150">
            <a:solidFill>
              <a:srgbClr val="000066"/>
            </a:solidFill>
            <a:round/>
            <a:headEnd/>
            <a:tailEnd/>
          </a:ln>
          <a:effectLst/>
        </p:spPr>
        <p:txBody>
          <a:bodyPr wrap="none" anchor="ctr"/>
          <a:lstStyle/>
          <a:p>
            <a:pPr>
              <a:defRPr/>
            </a:pPr>
            <a:endParaRPr lang="en-US" dirty="0">
              <a:solidFill>
                <a:srgbClr val="000066"/>
              </a:solidFill>
              <a:latin typeface="Arial" charset="0"/>
            </a:endParaRPr>
          </a:p>
        </p:txBody>
      </p:sp>
      <p:sp>
        <p:nvSpPr>
          <p:cNvPr id="10" name="Text Box 11"/>
          <p:cNvSpPr txBox="1">
            <a:spLocks noChangeArrowheads="1"/>
          </p:cNvSpPr>
          <p:nvPr userDrawn="1"/>
        </p:nvSpPr>
        <p:spPr bwMode="auto">
          <a:xfrm>
            <a:off x="827618" y="6403975"/>
            <a:ext cx="10551583" cy="374650"/>
          </a:xfrm>
          <a:prstGeom prst="rect">
            <a:avLst/>
          </a:prstGeom>
          <a:noFill/>
          <a:ln w="9525">
            <a:noFill/>
            <a:miter lim="800000"/>
            <a:headEnd/>
            <a:tailEnd/>
          </a:ln>
          <a:effectLst/>
        </p:spPr>
        <p:txBody>
          <a:bodyPr>
            <a:spAutoFit/>
          </a:bodyPr>
          <a:lstStyle/>
          <a:p>
            <a:pPr algn="ctr" eaLnBrk="0" hangingPunct="0">
              <a:spcBef>
                <a:spcPct val="50000"/>
              </a:spcBef>
              <a:defRPr/>
            </a:pPr>
            <a:r>
              <a:rPr lang="en-US" b="1" i="1" dirty="0">
                <a:solidFill>
                  <a:srgbClr val="000066"/>
                </a:solidFill>
                <a:latin typeface="Century Schoolbook" pitchFamily="18" charset="0"/>
              </a:rPr>
              <a:t>Unrivaled Global Reach for America … ALWAYS!</a:t>
            </a:r>
          </a:p>
        </p:txBody>
      </p:sp>
      <p:sp>
        <p:nvSpPr>
          <p:cNvPr id="7171" name="Rectangle 3"/>
          <p:cNvSpPr>
            <a:spLocks noGrp="1" noChangeArrowheads="1"/>
          </p:cNvSpPr>
          <p:nvPr>
            <p:ph type="subTitle" idx="1"/>
          </p:nvPr>
        </p:nvSpPr>
        <p:spPr>
          <a:xfrm>
            <a:off x="1763184" y="5086352"/>
            <a:ext cx="8652933" cy="1082675"/>
          </a:xfrm>
          <a:ln w="9525"/>
        </p:spPr>
        <p:txBody>
          <a:bodyPr/>
          <a:lstStyle>
            <a:lvl1pPr marL="0" indent="0" algn="ctr">
              <a:buFont typeface="Wingdings" pitchFamily="2" charset="2"/>
              <a:buNone/>
              <a:defRPr/>
            </a:lvl1pPr>
          </a:lstStyle>
          <a:p>
            <a:r>
              <a:rPr lang="en-US"/>
              <a:t>Click to Edit </a:t>
            </a:r>
          </a:p>
          <a:p>
            <a:r>
              <a:rPr lang="en-US"/>
              <a:t>Master Subtitle Style</a:t>
            </a:r>
          </a:p>
        </p:txBody>
      </p:sp>
      <p:sp>
        <p:nvSpPr>
          <p:cNvPr id="7172" name="Rectangle 4"/>
          <p:cNvSpPr>
            <a:spLocks noGrp="1" noChangeArrowheads="1"/>
          </p:cNvSpPr>
          <p:nvPr>
            <p:ph type="ctrTitle"/>
          </p:nvPr>
        </p:nvSpPr>
        <p:spPr>
          <a:xfrm>
            <a:off x="2408767" y="3863977"/>
            <a:ext cx="7357533" cy="1012825"/>
          </a:xfrm>
        </p:spPr>
        <p:txBody>
          <a:bodyPr/>
          <a:lstStyle>
            <a:lvl1pPr>
              <a:defRPr/>
            </a:lvl1pPr>
          </a:lstStyle>
          <a:p>
            <a:r>
              <a:rPr lang="en-US"/>
              <a:t>CLICK TO EDIT MASTER TITLE STYLE</a:t>
            </a:r>
          </a:p>
        </p:txBody>
      </p:sp>
    </p:spTree>
  </p:cSld>
  <p:clrMapOvr>
    <a:masterClrMapping/>
  </p:clrMapOvr>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5"/>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06404" y="1371603"/>
            <a:ext cx="5552017" cy="49498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61618" y="1371603"/>
            <a:ext cx="5554133" cy="49498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70"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70"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5"/>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3" y="1435102"/>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1"/>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6"/>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90003" y="152401"/>
            <a:ext cx="2825751" cy="61690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06400" y="152401"/>
            <a:ext cx="8280400" cy="61690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625604" y="152400"/>
            <a:ext cx="8854017" cy="1143000"/>
          </a:xfrm>
        </p:spPr>
        <p:txBody>
          <a:bodyPr/>
          <a:lstStyle/>
          <a:p>
            <a:r>
              <a:rPr lang="en-US"/>
              <a:t>Click to edit Master title style</a:t>
            </a:r>
          </a:p>
        </p:txBody>
      </p:sp>
      <p:sp>
        <p:nvSpPr>
          <p:cNvPr id="3" name="Table Placeholder 2"/>
          <p:cNvSpPr>
            <a:spLocks noGrp="1"/>
          </p:cNvSpPr>
          <p:nvPr>
            <p:ph type="tbl" idx="1"/>
          </p:nvPr>
        </p:nvSpPr>
        <p:spPr>
          <a:xfrm>
            <a:off x="406403" y="1371603"/>
            <a:ext cx="11309351" cy="4949825"/>
          </a:xfrm>
        </p:spPr>
        <p:txBody>
          <a:bodyPr/>
          <a:lstStyle/>
          <a:p>
            <a:pPr lvl="0"/>
            <a:endParaRPr lang="en-US" noProof="0" dirty="0"/>
          </a:p>
        </p:txBody>
      </p:sp>
    </p:spTree>
  </p:cSld>
  <p:clrMapOvr>
    <a:masterClrMapping/>
  </p:clrMapOvr>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08070026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231136" y="964692"/>
            <a:ext cx="7729728" cy="1188720"/>
          </a:xfrm>
          <a:prstGeom prst="rect">
            <a:avLst/>
          </a:prstGeom>
        </p:spPr>
        <p:txBody>
          <a:bodyPr/>
          <a:lstStyle/>
          <a:p>
            <a:r>
              <a:rPr lang="en-US"/>
              <a:t>Click to edit Master title style</a:t>
            </a:r>
            <a:endParaRPr lang="en-US" dirty="0"/>
          </a:p>
        </p:txBody>
      </p:sp>
      <p:sp>
        <p:nvSpPr>
          <p:cNvPr id="3" name="Content Placeholder 2"/>
          <p:cNvSpPr>
            <a:spLocks noGrp="1"/>
          </p:cNvSpPr>
          <p:nvPr>
            <p:ph idx="1"/>
          </p:nvPr>
        </p:nvSpPr>
        <p:spPr>
          <a:xfrm>
            <a:off x="2231136" y="2638048"/>
            <a:ext cx="7729728" cy="310198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821429" y="6238816"/>
            <a:ext cx="2753747" cy="323968"/>
          </a:xfrm>
          <a:prstGeom prst="rect">
            <a:avLst/>
          </a:prstGeom>
        </p:spPr>
        <p:txBody>
          <a:bodyPr/>
          <a:lstStyle/>
          <a:p>
            <a:fld id="{C91DDB74-AD76-40E3-9FCA-D4BF4B52B6C7}" type="datetime1">
              <a:rPr lang="en-US" smtClean="0"/>
              <a:t>3/31/2023</a:t>
            </a:fld>
            <a:endParaRPr lang="en-US" dirty="0"/>
          </a:p>
        </p:txBody>
      </p:sp>
      <p:sp>
        <p:nvSpPr>
          <p:cNvPr id="8" name="Footer Placeholder 7"/>
          <p:cNvSpPr>
            <a:spLocks noGrp="1"/>
          </p:cNvSpPr>
          <p:nvPr>
            <p:ph type="ftr" sz="quarter" idx="11"/>
          </p:nvPr>
        </p:nvSpPr>
        <p:spPr>
          <a:xfrm>
            <a:off x="1600200" y="6236208"/>
            <a:ext cx="5901189" cy="320040"/>
          </a:xfrm>
          <a:prstGeom prst="rect">
            <a:avLst/>
          </a:prstGeom>
        </p:spPr>
        <p:txBody>
          <a:bodyPr/>
          <a:lstStyle/>
          <a:p>
            <a:endParaRPr lang="en-US" dirty="0"/>
          </a:p>
        </p:txBody>
      </p:sp>
      <p:sp>
        <p:nvSpPr>
          <p:cNvPr id="9" name="Slide Number Placeholder 8"/>
          <p:cNvSpPr>
            <a:spLocks noGrp="1"/>
          </p:cNvSpPr>
          <p:nvPr>
            <p:ph type="sldNum" sz="quarter" idx="12"/>
          </p:nvPr>
        </p:nvSpPr>
        <p:spPr>
          <a:xfrm>
            <a:off x="10758923" y="6217920"/>
            <a:ext cx="365760" cy="365760"/>
          </a:xfrm>
          <a:prstGeom prst="ellipse">
            <a:avLst/>
          </a:prstGeo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848292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prstGeom prst="rect">
            <a:avLst/>
          </a:prstGeom>
          <a:solidFill>
            <a:srgbClr val="FFFFFF"/>
          </a:solidFill>
          <a:ln w="38100">
            <a:solidFill>
              <a:srgbClr val="404040"/>
            </a:solidFill>
          </a:ln>
        </p:spPr>
        <p:txBody>
          <a:bodyPr lIns="274320" rIns="274320" anchor="ctr" anchorCtr="1">
            <a:normAutofit/>
          </a:bodyPr>
          <a:lstStyle>
            <a:lvl1pPr>
              <a:defRPr sz="2138">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5" y="4352465"/>
            <a:ext cx="6801612" cy="1265082"/>
          </a:xfrm>
          <a:prstGeom prst="rect">
            <a:avLst/>
          </a:prstGeom>
        </p:spPr>
        <p:txBody>
          <a:bodyPr anchor="t" anchorCtr="1">
            <a:normAutofit/>
          </a:bodyPr>
          <a:lstStyle>
            <a:lvl1pPr marL="0" indent="0">
              <a:buNone/>
              <a:defRPr sz="1125">
                <a:solidFill>
                  <a:schemeClr val="tx1"/>
                </a:solidFill>
              </a:defRPr>
            </a:lvl1pPr>
            <a:lvl2pPr marL="257175" indent="0">
              <a:buNone/>
              <a:defRPr sz="1125">
                <a:solidFill>
                  <a:schemeClr val="tx1">
                    <a:tint val="75000"/>
                  </a:schemeClr>
                </a:solidFill>
              </a:defRPr>
            </a:lvl2pPr>
            <a:lvl3pPr marL="514350" indent="0">
              <a:buNone/>
              <a:defRPr sz="1013">
                <a:solidFill>
                  <a:schemeClr val="tx1">
                    <a:tint val="75000"/>
                  </a:schemeClr>
                </a:solidFill>
              </a:defRPr>
            </a:lvl3pPr>
            <a:lvl4pPr marL="771525" indent="0">
              <a:buNone/>
              <a:defRPr sz="900">
                <a:solidFill>
                  <a:schemeClr val="tx1">
                    <a:tint val="75000"/>
                  </a:schemeClr>
                </a:solidFill>
              </a:defRPr>
            </a:lvl4pPr>
            <a:lvl5pPr marL="1028700" indent="0">
              <a:buNone/>
              <a:defRPr sz="900">
                <a:solidFill>
                  <a:schemeClr val="tx1">
                    <a:tint val="75000"/>
                  </a:schemeClr>
                </a:solidFill>
              </a:defRPr>
            </a:lvl5pPr>
            <a:lvl6pPr marL="1285875" indent="0">
              <a:buNone/>
              <a:defRPr sz="900">
                <a:solidFill>
                  <a:schemeClr val="tx1">
                    <a:tint val="75000"/>
                  </a:schemeClr>
                </a:solidFill>
              </a:defRPr>
            </a:lvl6pPr>
            <a:lvl7pPr marL="1543050" indent="0">
              <a:buNone/>
              <a:defRPr sz="900">
                <a:solidFill>
                  <a:schemeClr val="tx1">
                    <a:tint val="75000"/>
                  </a:schemeClr>
                </a:solidFill>
              </a:defRPr>
            </a:lvl7pPr>
            <a:lvl8pPr marL="1800225" indent="0">
              <a:buNone/>
              <a:defRPr sz="900">
                <a:solidFill>
                  <a:schemeClr val="tx1">
                    <a:tint val="75000"/>
                  </a:schemeClr>
                </a:solidFill>
              </a:defRPr>
            </a:lvl8pPr>
            <a:lvl9pPr marL="2057400" indent="0">
              <a:buNone/>
              <a:defRPr sz="900">
                <a:solidFill>
                  <a:schemeClr val="tx1">
                    <a:tint val="75000"/>
                  </a:schemeClr>
                </a:solidFill>
              </a:defRPr>
            </a:lvl9pPr>
          </a:lstStyle>
          <a:p>
            <a:pPr lvl="0"/>
            <a:r>
              <a:rPr lang="en-US"/>
              <a:t>Click to edit Master text styles</a:t>
            </a:r>
          </a:p>
        </p:txBody>
      </p:sp>
      <p:sp>
        <p:nvSpPr>
          <p:cNvPr id="7" name="Date Placeholder 6"/>
          <p:cNvSpPr>
            <a:spLocks noGrp="1"/>
          </p:cNvSpPr>
          <p:nvPr>
            <p:ph type="dt" sz="half" idx="10"/>
          </p:nvPr>
        </p:nvSpPr>
        <p:spPr>
          <a:xfrm>
            <a:off x="7821429" y="6238816"/>
            <a:ext cx="2753747" cy="323968"/>
          </a:xfrm>
          <a:prstGeom prst="rect">
            <a:avLst/>
          </a:prstGeom>
        </p:spPr>
        <p:txBody>
          <a:bodyPr/>
          <a:lstStyle/>
          <a:p>
            <a:fld id="{C7E3D32B-98B1-45B2-8E4E-225766AE2854}" type="datetime1">
              <a:rPr lang="en-US" smtClean="0"/>
              <a:t>3/31/2023</a:t>
            </a:fld>
            <a:endParaRPr lang="en-US" dirty="0"/>
          </a:p>
        </p:txBody>
      </p:sp>
      <p:sp>
        <p:nvSpPr>
          <p:cNvPr id="8" name="Footer Placeholder 7"/>
          <p:cNvSpPr>
            <a:spLocks noGrp="1"/>
          </p:cNvSpPr>
          <p:nvPr>
            <p:ph type="ftr" sz="quarter" idx="11"/>
          </p:nvPr>
        </p:nvSpPr>
        <p:spPr>
          <a:xfrm>
            <a:off x="1600200" y="6236208"/>
            <a:ext cx="5901189" cy="320040"/>
          </a:xfrm>
          <a:prstGeom prst="rect">
            <a:avLst/>
          </a:prstGeom>
        </p:spPr>
        <p:txBody>
          <a:bodyPr/>
          <a:lstStyle/>
          <a:p>
            <a:endParaRPr lang="en-US" dirty="0"/>
          </a:p>
        </p:txBody>
      </p:sp>
      <p:sp>
        <p:nvSpPr>
          <p:cNvPr id="9" name="Slide Number Placeholder 8"/>
          <p:cNvSpPr>
            <a:spLocks noGrp="1"/>
          </p:cNvSpPr>
          <p:nvPr>
            <p:ph type="sldNum" sz="quarter" idx="12"/>
          </p:nvPr>
        </p:nvSpPr>
        <p:spPr>
          <a:xfrm>
            <a:off x="10758923" y="6217920"/>
            <a:ext cx="365760" cy="365760"/>
          </a:xfrm>
          <a:prstGeom prst="ellipse">
            <a:avLst/>
          </a:prstGeom>
        </p:spPr>
        <p:txBody>
          <a:bodyPr/>
          <a:lstStyle/>
          <a:p>
            <a:endParaRPr lang="en-US" dirty="0"/>
          </a:p>
        </p:txBody>
      </p:sp>
    </p:spTree>
    <p:extLst>
      <p:ext uri="{BB962C8B-B14F-4D97-AF65-F5344CB8AC3E}">
        <p14:creationId xmlns:p14="http://schemas.microsoft.com/office/powerpoint/2010/main" val="113824717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231136" y="964692"/>
            <a:ext cx="7729728" cy="1188720"/>
          </a:xfrm>
          <a:prstGeom prst="rect">
            <a:avLst/>
          </a:prstGeom>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8" y="2638044"/>
            <a:ext cx="4270247" cy="310198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a:xfrm>
            <a:off x="7821429" y="6238816"/>
            <a:ext cx="2753747" cy="323968"/>
          </a:xfrm>
          <a:prstGeom prst="rect">
            <a:avLst/>
          </a:prstGeom>
        </p:spPr>
        <p:txBody>
          <a:bodyPr/>
          <a:lstStyle/>
          <a:p>
            <a:fld id="{FE2C5623-6C91-4371-89FA-105E965B0907}" type="datetime1">
              <a:rPr lang="en-US" smtClean="0"/>
              <a:t>3/31/2023</a:t>
            </a:fld>
            <a:endParaRPr lang="en-US" dirty="0"/>
          </a:p>
        </p:txBody>
      </p:sp>
      <p:sp>
        <p:nvSpPr>
          <p:cNvPr id="9" name="Footer Placeholder 8"/>
          <p:cNvSpPr>
            <a:spLocks noGrp="1"/>
          </p:cNvSpPr>
          <p:nvPr>
            <p:ph type="ftr" sz="quarter" idx="11"/>
          </p:nvPr>
        </p:nvSpPr>
        <p:spPr>
          <a:xfrm>
            <a:off x="1600200" y="6236208"/>
            <a:ext cx="5901189" cy="320040"/>
          </a:xfrm>
          <a:prstGeom prst="rect">
            <a:avLst/>
          </a:prstGeom>
        </p:spPr>
        <p:txBody>
          <a:bodyPr/>
          <a:lstStyle/>
          <a:p>
            <a:endParaRPr lang="en-US" dirty="0"/>
          </a:p>
        </p:txBody>
      </p:sp>
      <p:sp>
        <p:nvSpPr>
          <p:cNvPr id="10" name="Slide Number Placeholder 9"/>
          <p:cNvSpPr>
            <a:spLocks noGrp="1"/>
          </p:cNvSpPr>
          <p:nvPr>
            <p:ph type="sldNum" sz="quarter" idx="12"/>
          </p:nvPr>
        </p:nvSpPr>
        <p:spPr>
          <a:xfrm>
            <a:off x="10758923" y="6217920"/>
            <a:ext cx="365760" cy="365760"/>
          </a:xfrm>
          <a:prstGeom prst="ellipse">
            <a:avLst/>
          </a:prstGeom>
        </p:spPr>
        <p:txBody>
          <a:bodyPr/>
          <a:lstStyle/>
          <a:p>
            <a:endParaRPr lang="en-US" dirty="0"/>
          </a:p>
        </p:txBody>
      </p:sp>
    </p:spTree>
    <p:extLst>
      <p:ext uri="{BB962C8B-B14F-4D97-AF65-F5344CB8AC3E}">
        <p14:creationId xmlns:p14="http://schemas.microsoft.com/office/powerpoint/2010/main" val="36794885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06404" y="1371603"/>
            <a:ext cx="5552017" cy="49498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61618" y="1371603"/>
            <a:ext cx="5554133" cy="49498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7"/>
            <a:ext cx="4270248" cy="704087"/>
          </a:xfrm>
          <a:prstGeom prst="rect">
            <a:avLst/>
          </a:prstGeom>
        </p:spPr>
        <p:txBody>
          <a:bodyPr anchor="b" anchorCtr="1">
            <a:normAutofit/>
          </a:bodyPr>
          <a:lstStyle>
            <a:lvl1pPr marL="0" indent="0" algn="ctr">
              <a:buNone/>
              <a:defRPr sz="1069" b="0" cap="all" spc="56" baseline="0">
                <a:solidFill>
                  <a:schemeClr val="accent2">
                    <a:lumMod val="75000"/>
                  </a:schemeClr>
                </a:solidFill>
              </a:defRPr>
            </a:lvl1pPr>
            <a:lvl2pPr marL="257175" indent="0">
              <a:buNone/>
              <a:defRPr sz="1069"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Click to edit Master text styles</a:t>
            </a:r>
          </a:p>
        </p:txBody>
      </p:sp>
      <p:sp>
        <p:nvSpPr>
          <p:cNvPr id="4" name="Content Placeholder 3"/>
          <p:cNvSpPr>
            <a:spLocks noGrp="1"/>
          </p:cNvSpPr>
          <p:nvPr>
            <p:ph sz="half" idx="2"/>
          </p:nvPr>
        </p:nvSpPr>
        <p:spPr>
          <a:xfrm>
            <a:off x="1583436" y="3143250"/>
            <a:ext cx="4270248" cy="2596776"/>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8" y="3143250"/>
            <a:ext cx="4253484" cy="2596776"/>
          </a:xfrm>
          <a:prstGeom prst="rect">
            <a:avLst/>
          </a:prstGeo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7"/>
            <a:ext cx="4270248" cy="704087"/>
          </a:xfrm>
          <a:prstGeom prst="rect">
            <a:avLst/>
          </a:prstGeom>
        </p:spPr>
        <p:txBody>
          <a:bodyPr anchor="b" anchorCtr="1">
            <a:normAutofit/>
          </a:bodyPr>
          <a:lstStyle>
            <a:lvl1pPr marL="0" indent="0" algn="ctr">
              <a:buNone/>
              <a:defRPr sz="1069" b="0" cap="all" spc="56" baseline="0">
                <a:solidFill>
                  <a:schemeClr val="accent2">
                    <a:lumMod val="75000"/>
                  </a:schemeClr>
                </a:solidFill>
              </a:defRPr>
            </a:lvl1pPr>
            <a:lvl2pPr marL="257175" indent="0">
              <a:buNone/>
              <a:defRPr sz="1069"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Click to edit Master text styles</a:t>
            </a:r>
          </a:p>
        </p:txBody>
      </p:sp>
      <p:sp>
        <p:nvSpPr>
          <p:cNvPr id="7" name="Date Placeholder 6"/>
          <p:cNvSpPr>
            <a:spLocks noGrp="1"/>
          </p:cNvSpPr>
          <p:nvPr>
            <p:ph type="dt" sz="half" idx="10"/>
          </p:nvPr>
        </p:nvSpPr>
        <p:spPr>
          <a:xfrm>
            <a:off x="7821429" y="6238816"/>
            <a:ext cx="2753747" cy="323968"/>
          </a:xfrm>
          <a:prstGeom prst="rect">
            <a:avLst/>
          </a:prstGeom>
        </p:spPr>
        <p:txBody>
          <a:bodyPr/>
          <a:lstStyle/>
          <a:p>
            <a:fld id="{9E0DF00F-381D-45B1-A01B-1A048357ED63}" type="datetime1">
              <a:rPr lang="en-US" smtClean="0"/>
              <a:t>3/31/2023</a:t>
            </a:fld>
            <a:endParaRPr lang="en-US" dirty="0"/>
          </a:p>
        </p:txBody>
      </p:sp>
      <p:sp>
        <p:nvSpPr>
          <p:cNvPr id="8" name="Footer Placeholder 7"/>
          <p:cNvSpPr>
            <a:spLocks noGrp="1"/>
          </p:cNvSpPr>
          <p:nvPr>
            <p:ph type="ftr" sz="quarter" idx="11"/>
          </p:nvPr>
        </p:nvSpPr>
        <p:spPr>
          <a:xfrm>
            <a:off x="1600200" y="6236208"/>
            <a:ext cx="5901189" cy="320040"/>
          </a:xfrm>
          <a:prstGeom prst="rect">
            <a:avLst/>
          </a:prstGeom>
        </p:spPr>
        <p:txBody>
          <a:bodyPr/>
          <a:lstStyle/>
          <a:p>
            <a:endParaRPr lang="en-US" dirty="0"/>
          </a:p>
        </p:txBody>
      </p:sp>
      <p:sp>
        <p:nvSpPr>
          <p:cNvPr id="9" name="Slide Number Placeholder 8"/>
          <p:cNvSpPr>
            <a:spLocks noGrp="1"/>
          </p:cNvSpPr>
          <p:nvPr>
            <p:ph type="sldNum" sz="quarter" idx="12"/>
          </p:nvPr>
        </p:nvSpPr>
        <p:spPr>
          <a:xfrm>
            <a:off x="10758923" y="6217920"/>
            <a:ext cx="365760" cy="365760"/>
          </a:xfrm>
          <a:prstGeom prst="ellipse">
            <a:avLst/>
          </a:prstGeom>
        </p:spPr>
        <p:txBody>
          <a:bodyPr/>
          <a:lstStyle/>
          <a:p>
            <a:endParaRPr lang="en-US" dirty="0"/>
          </a:p>
        </p:txBody>
      </p:sp>
      <p:sp>
        <p:nvSpPr>
          <p:cNvPr id="10" name="Title 9"/>
          <p:cNvSpPr>
            <a:spLocks noGrp="1"/>
          </p:cNvSpPr>
          <p:nvPr>
            <p:ph type="title"/>
          </p:nvPr>
        </p:nvSpPr>
        <p:spPr>
          <a:xfrm>
            <a:off x="2231136" y="964692"/>
            <a:ext cx="7729728" cy="1188720"/>
          </a:xfrm>
          <a:prstGeom prst="rect">
            <a:avLst/>
          </a:prstGeom>
        </p:spPr>
        <p:txBody>
          <a:bodyPr/>
          <a:lstStyle/>
          <a:p>
            <a:r>
              <a:rPr lang="en-US"/>
              <a:t>Click to edit Master title style</a:t>
            </a:r>
            <a:endParaRPr lang="en-US" dirty="0"/>
          </a:p>
        </p:txBody>
      </p:sp>
    </p:spTree>
    <p:extLst>
      <p:ext uri="{BB962C8B-B14F-4D97-AF65-F5344CB8AC3E}">
        <p14:creationId xmlns:p14="http://schemas.microsoft.com/office/powerpoint/2010/main" val="35460092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231136" y="964692"/>
            <a:ext cx="7729728" cy="1188720"/>
          </a:xfrm>
          <a:prstGeom prst="rect">
            <a:avLst/>
          </a:prstGeom>
        </p:spPr>
        <p:txBody>
          <a:bodyPr/>
          <a:lstStyle/>
          <a:p>
            <a:r>
              <a:rPr lang="en-US"/>
              <a:t>Click to edit Master title style</a:t>
            </a:r>
            <a:endParaRPr lang="en-US" dirty="0"/>
          </a:p>
        </p:txBody>
      </p:sp>
      <p:sp>
        <p:nvSpPr>
          <p:cNvPr id="3" name="Date Placeholder 2"/>
          <p:cNvSpPr>
            <a:spLocks noGrp="1"/>
          </p:cNvSpPr>
          <p:nvPr>
            <p:ph type="dt" sz="half" idx="10"/>
          </p:nvPr>
        </p:nvSpPr>
        <p:spPr>
          <a:xfrm>
            <a:off x="7821429" y="6238816"/>
            <a:ext cx="2753747" cy="323968"/>
          </a:xfrm>
          <a:prstGeom prst="rect">
            <a:avLst/>
          </a:prstGeom>
        </p:spPr>
        <p:txBody>
          <a:bodyPr/>
          <a:lstStyle/>
          <a:p>
            <a:fld id="{9A9B39A1-8AD2-438A-AE94-1F42D0F1B163}" type="datetime1">
              <a:rPr lang="en-US" smtClean="0"/>
              <a:t>3/31/2023</a:t>
            </a:fld>
            <a:endParaRPr lang="en-US" dirty="0"/>
          </a:p>
        </p:txBody>
      </p:sp>
      <p:sp>
        <p:nvSpPr>
          <p:cNvPr id="4" name="Footer Placeholder 3"/>
          <p:cNvSpPr>
            <a:spLocks noGrp="1"/>
          </p:cNvSpPr>
          <p:nvPr>
            <p:ph type="ftr" sz="quarter" idx="11"/>
          </p:nvPr>
        </p:nvSpPr>
        <p:spPr>
          <a:xfrm>
            <a:off x="1600200" y="6236208"/>
            <a:ext cx="5901189" cy="320040"/>
          </a:xfrm>
          <a:prstGeom prst="rect">
            <a:avLst/>
          </a:prstGeom>
        </p:spPr>
        <p:txBody>
          <a:bodyPr/>
          <a:lstStyle/>
          <a:p>
            <a:endParaRPr lang="en-US" dirty="0"/>
          </a:p>
        </p:txBody>
      </p:sp>
      <p:sp>
        <p:nvSpPr>
          <p:cNvPr id="5" name="Slide Number Placeholder 4"/>
          <p:cNvSpPr>
            <a:spLocks noGrp="1"/>
          </p:cNvSpPr>
          <p:nvPr>
            <p:ph type="sldNum" sz="quarter" idx="12"/>
          </p:nvPr>
        </p:nvSpPr>
        <p:spPr>
          <a:xfrm>
            <a:off x="10758923" y="6217920"/>
            <a:ext cx="365760" cy="365760"/>
          </a:xfrm>
          <a:prstGeom prst="ellipse">
            <a:avLst/>
          </a:prstGeom>
        </p:spPr>
        <p:txBody>
          <a:bodyPr/>
          <a:lstStyle/>
          <a:p>
            <a:endParaRPr lang="en-US" dirty="0"/>
          </a:p>
        </p:txBody>
      </p:sp>
    </p:spTree>
    <p:extLst>
      <p:ext uri="{BB962C8B-B14F-4D97-AF65-F5344CB8AC3E}">
        <p14:creationId xmlns:p14="http://schemas.microsoft.com/office/powerpoint/2010/main" val="1835201894"/>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821429" y="6238816"/>
            <a:ext cx="2753747" cy="323968"/>
          </a:xfrm>
          <a:prstGeom prst="rect">
            <a:avLst/>
          </a:prstGeom>
        </p:spPr>
        <p:txBody>
          <a:bodyPr/>
          <a:lstStyle/>
          <a:p>
            <a:fld id="{47464A7F-902C-4A3F-B0B2-5BDDE0D316FA}" type="datetime1">
              <a:rPr lang="en-US" smtClean="0"/>
              <a:t>3/31/2023</a:t>
            </a:fld>
            <a:endParaRPr lang="en-US" dirty="0"/>
          </a:p>
        </p:txBody>
      </p:sp>
      <p:sp>
        <p:nvSpPr>
          <p:cNvPr id="3" name="Footer Placeholder 2"/>
          <p:cNvSpPr>
            <a:spLocks noGrp="1"/>
          </p:cNvSpPr>
          <p:nvPr>
            <p:ph type="ftr" sz="quarter" idx="11"/>
          </p:nvPr>
        </p:nvSpPr>
        <p:spPr>
          <a:xfrm>
            <a:off x="1600200" y="6236208"/>
            <a:ext cx="5901189" cy="320040"/>
          </a:xfrm>
          <a:prstGeom prst="rect">
            <a:avLst/>
          </a:prstGeom>
        </p:spPr>
        <p:txBody>
          <a:bodyPr/>
          <a:lstStyle/>
          <a:p>
            <a:endParaRPr lang="en-US" dirty="0"/>
          </a:p>
        </p:txBody>
      </p:sp>
      <p:sp>
        <p:nvSpPr>
          <p:cNvPr id="4" name="Slide Number Placeholder 3"/>
          <p:cNvSpPr>
            <a:spLocks noGrp="1"/>
          </p:cNvSpPr>
          <p:nvPr>
            <p:ph type="sldNum" sz="quarter" idx="12"/>
          </p:nvPr>
        </p:nvSpPr>
        <p:spPr>
          <a:xfrm>
            <a:off x="10758923" y="6217920"/>
            <a:ext cx="365760" cy="365760"/>
          </a:xfrm>
          <a:prstGeom prst="ellipse">
            <a:avLst/>
          </a:prstGeom>
        </p:spPr>
        <p:txBody>
          <a:bodyPr/>
          <a:lstStyle/>
          <a:p>
            <a:endParaRPr lang="en-US" dirty="0"/>
          </a:p>
        </p:txBody>
      </p:sp>
    </p:spTree>
    <p:extLst>
      <p:ext uri="{BB962C8B-B14F-4D97-AF65-F5344CB8AC3E}">
        <p14:creationId xmlns:p14="http://schemas.microsoft.com/office/powerpoint/2010/main" val="268326584"/>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32"/>
            <a:ext cx="4486656" cy="1141497"/>
          </a:xfrm>
          <a:prstGeom prst="rect">
            <a:avLst/>
          </a:prstGeom>
          <a:solidFill>
            <a:srgbClr val="FFFFFF"/>
          </a:solidFill>
          <a:ln>
            <a:solidFill>
              <a:srgbClr val="404040"/>
            </a:solidFill>
          </a:ln>
        </p:spPr>
        <p:txBody>
          <a:bodyPr anchor="ctr" anchorCtr="1">
            <a:normAutofit/>
          </a:bodyPr>
          <a:lstStyle>
            <a:lvl1pPr>
              <a:defRPr sz="1238">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a:prstGeom prst="rect">
            <a:avLst/>
          </a:prstGeom>
        </p:spPr>
        <p:txBody>
          <a:bodyPr>
            <a:normAutofit/>
          </a:bodyPr>
          <a:lstStyle>
            <a:lvl1pPr>
              <a:defRPr sz="1069">
                <a:solidFill>
                  <a:schemeClr val="tx1"/>
                </a:solidFill>
              </a:defRPr>
            </a:lvl1pPr>
            <a:lvl2pPr>
              <a:defRPr sz="900">
                <a:solidFill>
                  <a:schemeClr val="tx1"/>
                </a:solidFill>
              </a:defRPr>
            </a:lvl2pPr>
            <a:lvl3pPr>
              <a:defRPr sz="900">
                <a:solidFill>
                  <a:schemeClr val="tx1"/>
                </a:solidFill>
              </a:defRPr>
            </a:lvl3pPr>
            <a:lvl4pPr>
              <a:defRPr sz="900">
                <a:solidFill>
                  <a:schemeClr val="tx1"/>
                </a:solidFill>
              </a:defRPr>
            </a:lvl4pPr>
            <a:lvl5pPr>
              <a:defRPr sz="900">
                <a:solidFill>
                  <a:schemeClr val="tx1"/>
                </a:solidFill>
              </a:defRPr>
            </a:lvl5pPr>
            <a:lvl6pPr>
              <a:defRPr sz="900"/>
            </a:lvl6pPr>
            <a:lvl7pPr>
              <a:defRPr sz="900"/>
            </a:lvl7pPr>
            <a:lvl8pPr>
              <a:defRPr sz="900"/>
            </a:lvl8pPr>
            <a:lvl9pPr>
              <a:defRPr sz="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a:prstGeom prst="rect">
            <a:avLst/>
          </a:prstGeom>
        </p:spPr>
        <p:txBody>
          <a:bodyPr anchor="t" anchorCtr="1">
            <a:normAutofit/>
          </a:bodyPr>
          <a:lstStyle>
            <a:lvl1pPr marL="0" indent="0" algn="ctr">
              <a:buNone/>
              <a:defRPr sz="844">
                <a:solidFill>
                  <a:srgbClr val="FFFFFF"/>
                </a:solidFill>
              </a:defRPr>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en-US"/>
              <a:t>Click to edit Master text styles</a:t>
            </a:r>
          </a:p>
        </p:txBody>
      </p:sp>
      <p:sp>
        <p:nvSpPr>
          <p:cNvPr id="9" name="Date Placeholder 8"/>
          <p:cNvSpPr>
            <a:spLocks noGrp="1"/>
          </p:cNvSpPr>
          <p:nvPr>
            <p:ph type="dt" sz="half" idx="10"/>
          </p:nvPr>
        </p:nvSpPr>
        <p:spPr>
          <a:xfrm>
            <a:off x="7821429" y="6238816"/>
            <a:ext cx="2753747" cy="323968"/>
          </a:xfrm>
          <a:prstGeom prst="rect">
            <a:avLst/>
          </a:prstGeom>
        </p:spPr>
        <p:txBody>
          <a:bodyPr/>
          <a:lstStyle/>
          <a:p>
            <a:fld id="{129D0AAB-35C3-4A4A-BA0B-95DE0AB40006}" type="datetime1">
              <a:rPr lang="en-US" smtClean="0"/>
              <a:t>3/31/2023</a:t>
            </a:fld>
            <a:endParaRPr lang="en-US" dirty="0"/>
          </a:p>
        </p:txBody>
      </p:sp>
      <p:sp>
        <p:nvSpPr>
          <p:cNvPr id="10" name="Footer Placeholder 9"/>
          <p:cNvSpPr>
            <a:spLocks noGrp="1"/>
          </p:cNvSpPr>
          <p:nvPr>
            <p:ph type="ftr" sz="quarter" idx="11"/>
          </p:nvPr>
        </p:nvSpPr>
        <p:spPr>
          <a:xfrm>
            <a:off x="804672" y="6236208"/>
            <a:ext cx="5124797" cy="320040"/>
          </a:xfrm>
          <a:prstGeom prst="rect">
            <a:avLst/>
          </a:prstGeo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a:xfrm>
            <a:off x="10758923" y="6217920"/>
            <a:ext cx="365760" cy="365760"/>
          </a:xfrm>
          <a:prstGeom prst="ellipse">
            <a:avLst/>
          </a:prstGeom>
        </p:spPr>
        <p:txBody>
          <a:bodyPr/>
          <a:lstStyle/>
          <a:p>
            <a:endParaRPr lang="en-US" dirty="0"/>
          </a:p>
        </p:txBody>
      </p:sp>
    </p:spTree>
    <p:extLst>
      <p:ext uri="{BB962C8B-B14F-4D97-AF65-F5344CB8AC3E}">
        <p14:creationId xmlns:p14="http://schemas.microsoft.com/office/powerpoint/2010/main" val="2766994312"/>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3"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4" y="2243828"/>
            <a:ext cx="4494999" cy="1134640"/>
          </a:xfrm>
          <a:prstGeom prst="rect">
            <a:avLst/>
          </a:prstGeom>
          <a:solidFill>
            <a:srgbClr val="FFFFFF"/>
          </a:solidFill>
          <a:ln>
            <a:solidFill>
              <a:srgbClr val="404040"/>
            </a:solidFill>
          </a:ln>
        </p:spPr>
        <p:txBody>
          <a:bodyPr anchor="ctr" anchorCtr="1">
            <a:noAutofit/>
          </a:bodyPr>
          <a:lstStyle>
            <a:lvl1pPr>
              <a:defRPr sz="1238">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6002" y="0"/>
            <a:ext cx="6102097" cy="6858000"/>
          </a:xfrm>
          <a:prstGeom prst="rect">
            <a:avLst/>
          </a:prstGeom>
          <a:solidFill>
            <a:schemeClr val="bg1">
              <a:lumMod val="75000"/>
            </a:schemeClr>
          </a:solidFill>
        </p:spPr>
        <p:txBody>
          <a:bodyPr anchor="t"/>
          <a:lstStyle>
            <a:lvl1pPr marL="0" indent="0">
              <a:buNone/>
              <a:defRPr sz="1800">
                <a:solidFill>
                  <a:schemeClr val="bg1">
                    <a:lumMod val="85000"/>
                    <a:lumOff val="15000"/>
                  </a:schemeClr>
                </a:solidFill>
              </a:defRPr>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r>
              <a:rPr lang="en-US"/>
              <a:t>Click icon to add picture</a:t>
            </a:r>
            <a:endParaRPr lang="en-US" dirty="0"/>
          </a:p>
        </p:txBody>
      </p:sp>
      <p:sp>
        <p:nvSpPr>
          <p:cNvPr id="4" name="Text Placeholder 3"/>
          <p:cNvSpPr>
            <a:spLocks noGrp="1"/>
          </p:cNvSpPr>
          <p:nvPr>
            <p:ph type="body" sz="half" idx="2"/>
          </p:nvPr>
        </p:nvSpPr>
        <p:spPr>
          <a:xfrm>
            <a:off x="1115568" y="3549922"/>
            <a:ext cx="3794760" cy="2194037"/>
          </a:xfrm>
          <a:prstGeom prst="rect">
            <a:avLst/>
          </a:prstGeom>
        </p:spPr>
        <p:txBody>
          <a:bodyPr anchor="t" anchorCtr="1">
            <a:normAutofit/>
          </a:bodyPr>
          <a:lstStyle>
            <a:lvl1pPr marL="0" indent="0" algn="ctr">
              <a:buNone/>
              <a:defRPr sz="844">
                <a:solidFill>
                  <a:srgbClr val="FFFFFF"/>
                </a:solidFill>
              </a:defRPr>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en-US"/>
              <a:t>Click to edit Master text styles</a:t>
            </a:r>
          </a:p>
        </p:txBody>
      </p:sp>
      <p:sp>
        <p:nvSpPr>
          <p:cNvPr id="8" name="Date Placeholder 7"/>
          <p:cNvSpPr>
            <a:spLocks noGrp="1"/>
          </p:cNvSpPr>
          <p:nvPr>
            <p:ph type="dt" sz="half" idx="10"/>
          </p:nvPr>
        </p:nvSpPr>
        <p:spPr>
          <a:xfrm>
            <a:off x="7821429" y="6238816"/>
            <a:ext cx="2753747" cy="323968"/>
          </a:xfrm>
          <a:prstGeom prst="rect">
            <a:avLst/>
          </a:prstGeom>
        </p:spPr>
        <p:txBody>
          <a:bodyPr/>
          <a:lstStyle>
            <a:lvl1pPr>
              <a:defRPr>
                <a:solidFill>
                  <a:srgbClr val="FFFFFF"/>
                </a:solidFill>
                <a:effectLst>
                  <a:outerShdw blurRad="50800" dist="38100" dir="2700000" algn="tl" rotWithShape="0">
                    <a:prstClr val="black">
                      <a:alpha val="43000"/>
                    </a:prstClr>
                  </a:outerShdw>
                </a:effectLst>
              </a:defRPr>
            </a:lvl1pPr>
          </a:lstStyle>
          <a:p>
            <a:fld id="{09830616-1147-4996-8935-C196875C5DEC}" type="datetime1">
              <a:rPr lang="en-US" smtClean="0"/>
              <a:t>3/31/2023</a:t>
            </a:fld>
            <a:endParaRPr lang="en-US" dirty="0"/>
          </a:p>
        </p:txBody>
      </p:sp>
      <p:sp>
        <p:nvSpPr>
          <p:cNvPr id="9" name="Footer Placeholder 8"/>
          <p:cNvSpPr>
            <a:spLocks noGrp="1"/>
          </p:cNvSpPr>
          <p:nvPr>
            <p:ph type="ftr" sz="quarter" idx="11"/>
          </p:nvPr>
        </p:nvSpPr>
        <p:spPr>
          <a:xfrm>
            <a:off x="804672" y="6236208"/>
            <a:ext cx="5124797" cy="320040"/>
          </a:xfrm>
          <a:prstGeom prst="rect">
            <a:avLst/>
          </a:prstGeo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a:xfrm>
            <a:off x="10758923" y="6217920"/>
            <a:ext cx="365760" cy="365760"/>
          </a:xfrm>
          <a:prstGeom prst="ellipse">
            <a:avLst/>
          </a:prstGeom>
        </p:spPr>
        <p:txBody>
          <a:bodyPr/>
          <a:lstStyle/>
          <a:p>
            <a:endParaRPr lang="en-US" dirty="0"/>
          </a:p>
        </p:txBody>
      </p:sp>
    </p:spTree>
    <p:extLst>
      <p:ext uri="{BB962C8B-B14F-4D97-AF65-F5344CB8AC3E}">
        <p14:creationId xmlns:p14="http://schemas.microsoft.com/office/powerpoint/2010/main" val="1415097980"/>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231136" y="964692"/>
            <a:ext cx="7729728" cy="1188720"/>
          </a:xfrm>
          <a:prstGeom prst="rect">
            <a:avLst/>
          </a:prstGeo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2231136" y="2638048"/>
            <a:ext cx="7729728" cy="310198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821429" y="6238816"/>
            <a:ext cx="2753747" cy="323968"/>
          </a:xfrm>
          <a:prstGeom prst="rect">
            <a:avLst/>
          </a:prstGeom>
        </p:spPr>
        <p:txBody>
          <a:bodyPr/>
          <a:lstStyle/>
          <a:p>
            <a:fld id="{F902332D-AA36-4D94-ADED-0AFAABE1D4F2}" type="datetime1">
              <a:rPr lang="en-US" smtClean="0"/>
              <a:t>3/31/2023</a:t>
            </a:fld>
            <a:endParaRPr lang="en-US" dirty="0"/>
          </a:p>
        </p:txBody>
      </p:sp>
      <p:sp>
        <p:nvSpPr>
          <p:cNvPr id="5" name="Footer Placeholder 4"/>
          <p:cNvSpPr>
            <a:spLocks noGrp="1"/>
          </p:cNvSpPr>
          <p:nvPr>
            <p:ph type="ftr" sz="quarter" idx="11"/>
          </p:nvPr>
        </p:nvSpPr>
        <p:spPr>
          <a:xfrm>
            <a:off x="1600200" y="6236208"/>
            <a:ext cx="5901189" cy="320040"/>
          </a:xfrm>
          <a:prstGeom prst="rect">
            <a:avLst/>
          </a:prstGeom>
        </p:spPr>
        <p:txBody>
          <a:bodyPr/>
          <a:lstStyle/>
          <a:p>
            <a:endParaRPr lang="en-US" dirty="0"/>
          </a:p>
        </p:txBody>
      </p:sp>
      <p:sp>
        <p:nvSpPr>
          <p:cNvPr id="6" name="Slide Number Placeholder 5"/>
          <p:cNvSpPr>
            <a:spLocks noGrp="1"/>
          </p:cNvSpPr>
          <p:nvPr>
            <p:ph type="sldNum" sz="quarter" idx="12"/>
          </p:nvPr>
        </p:nvSpPr>
        <p:spPr>
          <a:xfrm>
            <a:off x="10758923" y="6217920"/>
            <a:ext cx="365760" cy="365760"/>
          </a:xfrm>
          <a:prstGeom prst="ellipse">
            <a:avLst/>
          </a:prstGeom>
        </p:spPr>
        <p:txBody>
          <a:bodyPr/>
          <a:lstStyle/>
          <a:p>
            <a:endParaRPr lang="en-US" dirty="0"/>
          </a:p>
        </p:txBody>
      </p:sp>
    </p:spTree>
    <p:extLst>
      <p:ext uri="{BB962C8B-B14F-4D97-AF65-F5344CB8AC3E}">
        <p14:creationId xmlns:p14="http://schemas.microsoft.com/office/powerpoint/2010/main" val="210509941"/>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a:prstGeom prst="rect">
            <a:avLst/>
          </a:prstGeo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8" y="937260"/>
            <a:ext cx="6198489" cy="4983480"/>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821429" y="6238816"/>
            <a:ext cx="2753747" cy="323968"/>
          </a:xfrm>
          <a:prstGeom prst="rect">
            <a:avLst/>
          </a:prstGeom>
        </p:spPr>
        <p:txBody>
          <a:bodyPr/>
          <a:lstStyle/>
          <a:p>
            <a:fld id="{6279A87C-2F49-4AD0-B7C0-C1E3A1D3FC5F}" type="datetime1">
              <a:rPr lang="en-US" smtClean="0"/>
              <a:t>3/31/2023</a:t>
            </a:fld>
            <a:endParaRPr lang="en-US" dirty="0"/>
          </a:p>
        </p:txBody>
      </p:sp>
      <p:sp>
        <p:nvSpPr>
          <p:cNvPr id="5" name="Footer Placeholder 4"/>
          <p:cNvSpPr>
            <a:spLocks noGrp="1"/>
          </p:cNvSpPr>
          <p:nvPr>
            <p:ph type="ftr" sz="quarter" idx="11"/>
          </p:nvPr>
        </p:nvSpPr>
        <p:spPr>
          <a:xfrm>
            <a:off x="1600200" y="6236208"/>
            <a:ext cx="5901189" cy="320040"/>
          </a:xfrm>
          <a:prstGeom prst="rect">
            <a:avLst/>
          </a:prstGeom>
        </p:spPr>
        <p:txBody>
          <a:bodyPr/>
          <a:lstStyle/>
          <a:p>
            <a:endParaRPr lang="en-US" dirty="0"/>
          </a:p>
        </p:txBody>
      </p:sp>
      <p:sp>
        <p:nvSpPr>
          <p:cNvPr id="6" name="Slide Number Placeholder 5"/>
          <p:cNvSpPr>
            <a:spLocks noGrp="1"/>
          </p:cNvSpPr>
          <p:nvPr>
            <p:ph type="sldNum" sz="quarter" idx="12"/>
          </p:nvPr>
        </p:nvSpPr>
        <p:spPr>
          <a:xfrm>
            <a:off x="10758923" y="6217920"/>
            <a:ext cx="365760" cy="365760"/>
          </a:xfrm>
          <a:prstGeom prst="ellipse">
            <a:avLst/>
          </a:prstGeom>
        </p:spPr>
        <p:txBody>
          <a:bodyPr/>
          <a:lstStyle/>
          <a:p>
            <a:endParaRPr lang="en-US" dirty="0"/>
          </a:p>
        </p:txBody>
      </p:sp>
    </p:spTree>
    <p:extLst>
      <p:ext uri="{BB962C8B-B14F-4D97-AF65-F5344CB8AC3E}">
        <p14:creationId xmlns:p14="http://schemas.microsoft.com/office/powerpoint/2010/main" val="583688661"/>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prstGeom prst="rect">
            <a:avLst/>
          </a:prstGeom>
          <a:solidFill>
            <a:srgbClr val="FFFFFF"/>
          </a:solidFill>
          <a:ln w="38100">
            <a:solidFill>
              <a:srgbClr val="404040"/>
            </a:solidFill>
          </a:ln>
        </p:spPr>
        <p:txBody>
          <a:bodyPr lIns="274320" rIns="274320" anchor="ctr" anchorCtr="1">
            <a:normAutofit/>
          </a:bodyPr>
          <a:lstStyle>
            <a:lvl1pPr algn="ctr">
              <a:defRPr sz="2138">
                <a:solidFill>
                  <a:srgbClr val="262626"/>
                </a:solidFill>
              </a:defRPr>
            </a:lvl1pPr>
          </a:lstStyle>
          <a:p>
            <a:r>
              <a:rPr lang="en-US"/>
              <a:t>Click to edit Master title style</a:t>
            </a:r>
            <a:endParaRPr lang="en-US" dirty="0"/>
          </a:p>
        </p:txBody>
      </p:sp>
    </p:spTree>
    <p:extLst>
      <p:ext uri="{BB962C8B-B14F-4D97-AF65-F5344CB8AC3E}">
        <p14:creationId xmlns:p14="http://schemas.microsoft.com/office/powerpoint/2010/main" val="1440595443"/>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preserve="1" userDrawn="1">
  <p:cSld name="2_Title Slide">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prstGeom prst="rect">
            <a:avLst/>
          </a:prstGeom>
          <a:solidFill>
            <a:srgbClr val="FFFFFF"/>
          </a:solidFill>
          <a:ln w="38100">
            <a:solidFill>
              <a:srgbClr val="404040"/>
            </a:solidFill>
          </a:ln>
        </p:spPr>
        <p:txBody>
          <a:bodyPr lIns="274320" rIns="274320" anchor="ctr" anchorCtr="1">
            <a:normAutofit/>
          </a:bodyPr>
          <a:lstStyle>
            <a:lvl1pPr algn="ctr">
              <a:defRPr sz="2138">
                <a:solidFill>
                  <a:srgbClr val="262626"/>
                </a:solidFill>
              </a:defRPr>
            </a:lvl1pPr>
          </a:lstStyle>
          <a:p>
            <a:r>
              <a:rPr lang="en-US"/>
              <a:t>Click to edit Master title style</a:t>
            </a:r>
            <a:endParaRPr lang="en-US" dirty="0"/>
          </a:p>
        </p:txBody>
      </p:sp>
    </p:spTree>
    <p:extLst>
      <p:ext uri="{BB962C8B-B14F-4D97-AF65-F5344CB8AC3E}">
        <p14:creationId xmlns:p14="http://schemas.microsoft.com/office/powerpoint/2010/main" val="938233430"/>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type="title">
  <p:cSld name="3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lvl1pPr>
            <a:lvl2pPr marL="342900" indent="0" algn="ctr">
              <a:buNone/>
              <a:defRPr/>
            </a:lvl2pPr>
            <a:lvl3pPr marL="685800" indent="0" algn="ctr">
              <a:buNone/>
              <a:defRPr/>
            </a:lvl3pPr>
            <a:lvl4pPr marL="1028700" indent="0" algn="ctr">
              <a:buNone/>
              <a:defRPr/>
            </a:lvl4pPr>
            <a:lvl5pPr marL="1371600" indent="0" algn="ctr">
              <a:buNone/>
              <a:defRPr/>
            </a:lvl5pPr>
            <a:lvl6pPr marL="1714500" indent="0" algn="ctr">
              <a:buNone/>
              <a:defRPr/>
            </a:lvl6pPr>
            <a:lvl7pPr marL="2057400" indent="0" algn="ctr">
              <a:buNone/>
              <a:defRPr/>
            </a:lvl7pPr>
            <a:lvl8pPr marL="2400300" indent="0" algn="ctr">
              <a:buNone/>
              <a:defRPr/>
            </a:lvl8pPr>
            <a:lvl9pPr marL="2743200" indent="0" algn="ctr">
              <a:buNone/>
              <a:defRPr/>
            </a:lvl9pPr>
          </a:lstStyle>
          <a:p>
            <a:r>
              <a:rPr lang="en-US"/>
              <a:t>Click to edit Master subtitle style</a:t>
            </a:r>
          </a:p>
        </p:txBody>
      </p:sp>
      <p:sp>
        <p:nvSpPr>
          <p:cNvPr id="4" name="Rectangle 8"/>
          <p:cNvSpPr>
            <a:spLocks noGrp="1" noChangeArrowheads="1"/>
          </p:cNvSpPr>
          <p:nvPr>
            <p:ph type="dt" sz="half" idx="10"/>
          </p:nvPr>
        </p:nvSpPr>
        <p:spPr>
          <a:xfrm>
            <a:off x="914400" y="6248400"/>
            <a:ext cx="2540000" cy="457200"/>
          </a:xfrm>
          <a:prstGeom prst="rect">
            <a:avLst/>
          </a:prstGeom>
          <a:ln/>
        </p:spPr>
        <p:txBody>
          <a:bodyPr/>
          <a:lstStyle>
            <a:lvl1pPr>
              <a:defRPr/>
            </a:lvl1pPr>
          </a:lstStyle>
          <a:p>
            <a:pPr>
              <a:defRPr/>
            </a:pPr>
            <a:fld id="{52094977-14FD-452D-A586-23E3A2061DE5}" type="datetime1">
              <a:rPr lang="en-US" smtClean="0"/>
              <a:t>3/31/2023</a:t>
            </a:fld>
            <a:endParaRPr lang="en-US"/>
          </a:p>
        </p:txBody>
      </p:sp>
      <p:sp>
        <p:nvSpPr>
          <p:cNvPr id="5" name="Rectangle 9"/>
          <p:cNvSpPr>
            <a:spLocks noGrp="1" noChangeArrowheads="1"/>
          </p:cNvSpPr>
          <p:nvPr>
            <p:ph type="ftr" sz="quarter" idx="11"/>
          </p:nvPr>
        </p:nvSpPr>
        <p:spPr>
          <a:xfrm>
            <a:off x="4165600" y="6248400"/>
            <a:ext cx="3860800" cy="457200"/>
          </a:xfrm>
          <a:prstGeom prst="rect">
            <a:avLst/>
          </a:prstGeom>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xfrm>
            <a:off x="9448800" y="6324600"/>
            <a:ext cx="2540000" cy="457200"/>
          </a:xfrm>
          <a:prstGeom prst="rect">
            <a:avLst/>
          </a:prstGeom>
          <a:ln/>
        </p:spPr>
        <p:txBody>
          <a:bodyPr/>
          <a:lstStyle>
            <a:lvl1pPr>
              <a:defRPr/>
            </a:lvl1pPr>
          </a:lstStyle>
          <a:p>
            <a:fld id="{589D7003-026D-4203-A83F-C785A3FC5DC6}" type="slidenum">
              <a:rPr lang="en-US" altLang="en-US"/>
              <a:pPr/>
              <a:t>‹#›</a:t>
            </a:fld>
            <a:endParaRPr lang="en-US" altLang="en-US"/>
          </a:p>
        </p:txBody>
      </p:sp>
    </p:spTree>
    <p:extLst>
      <p:ext uri="{BB962C8B-B14F-4D97-AF65-F5344CB8AC3E}">
        <p14:creationId xmlns:p14="http://schemas.microsoft.com/office/powerpoint/2010/main" val="990838433"/>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70"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70"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50.xml><?xml version="1.0" encoding="utf-8"?>
<p:sldLayout xmlns:a="http://schemas.openxmlformats.org/drawingml/2006/main" xmlns:r="http://schemas.openxmlformats.org/officeDocument/2006/relationships" xmlns:p="http://schemas.openxmlformats.org/presentationml/2006/main" showMasterSp="0"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03200" y="228600"/>
            <a:ext cx="11785600" cy="1219200"/>
          </a:xfrm>
          <a:prstGeom prst="rect">
            <a:avLst/>
          </a:prstGeom>
        </p:spPr>
        <p:txBody>
          <a:bodyPr/>
          <a:lstStyle/>
          <a:p>
            <a:r>
              <a:rPr lang="en-US"/>
              <a:t>Click to edit Master title style</a:t>
            </a:r>
          </a:p>
        </p:txBody>
      </p:sp>
      <p:sp>
        <p:nvSpPr>
          <p:cNvPr id="3" name="Text Placeholder 2"/>
          <p:cNvSpPr>
            <a:spLocks noGrp="1"/>
          </p:cNvSpPr>
          <p:nvPr>
            <p:ph type="body" sz="half" idx="1"/>
          </p:nvPr>
        </p:nvSpPr>
        <p:spPr>
          <a:xfrm>
            <a:off x="914400" y="1641475"/>
            <a:ext cx="5080000" cy="4454525"/>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41475"/>
            <a:ext cx="5080000" cy="4454525"/>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8"/>
          <p:cNvSpPr>
            <a:spLocks noGrp="1" noChangeArrowheads="1"/>
          </p:cNvSpPr>
          <p:nvPr>
            <p:ph type="dt" sz="half" idx="10"/>
          </p:nvPr>
        </p:nvSpPr>
        <p:spPr>
          <a:xfrm>
            <a:off x="914400" y="6248400"/>
            <a:ext cx="2540000" cy="457200"/>
          </a:xfrm>
          <a:prstGeom prst="rect">
            <a:avLst/>
          </a:prstGeom>
          <a:ln/>
        </p:spPr>
        <p:txBody>
          <a:bodyPr/>
          <a:lstStyle>
            <a:lvl1pPr>
              <a:defRPr/>
            </a:lvl1pPr>
          </a:lstStyle>
          <a:p>
            <a:pPr>
              <a:defRPr/>
            </a:pPr>
            <a:fld id="{025575FC-4658-46D2-AD51-614F60B5E21B}" type="datetime1">
              <a:rPr lang="en-US" smtClean="0"/>
              <a:t>3/31/2023</a:t>
            </a:fld>
            <a:endParaRPr lang="en-US"/>
          </a:p>
        </p:txBody>
      </p:sp>
      <p:sp>
        <p:nvSpPr>
          <p:cNvPr id="6" name="Rectangle 9"/>
          <p:cNvSpPr>
            <a:spLocks noGrp="1" noChangeArrowheads="1"/>
          </p:cNvSpPr>
          <p:nvPr>
            <p:ph type="ftr" sz="quarter" idx="11"/>
          </p:nvPr>
        </p:nvSpPr>
        <p:spPr>
          <a:xfrm>
            <a:off x="4165600" y="6248400"/>
            <a:ext cx="3860800" cy="457200"/>
          </a:xfrm>
          <a:prstGeom prst="rect">
            <a:avLst/>
          </a:prstGeom>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xfrm>
            <a:off x="9448800" y="6324600"/>
            <a:ext cx="2540000" cy="457200"/>
          </a:xfrm>
          <a:prstGeom prst="rect">
            <a:avLst/>
          </a:prstGeom>
          <a:ln/>
        </p:spPr>
        <p:txBody>
          <a:bodyPr/>
          <a:lstStyle>
            <a:lvl1pPr>
              <a:defRPr/>
            </a:lvl1pPr>
          </a:lstStyle>
          <a:p>
            <a:fld id="{ED264F3B-047D-4D95-96B5-CEDD8B026543}" type="slidenum">
              <a:rPr lang="en-US" altLang="en-US"/>
              <a:pPr/>
              <a:t>‹#›</a:t>
            </a:fld>
            <a:endParaRPr lang="en-US" altLang="en-US"/>
          </a:p>
        </p:txBody>
      </p:sp>
    </p:spTree>
    <p:extLst>
      <p:ext uri="{BB962C8B-B14F-4D97-AF65-F5344CB8AC3E}">
        <p14:creationId xmlns:p14="http://schemas.microsoft.com/office/powerpoint/2010/main" val="2820490331"/>
      </p:ext>
    </p:extLst>
  </p:cSld>
  <p:clrMapOvr>
    <a:masterClrMapping/>
  </p:clrMapOvr>
  <p:transition/>
</p:sldLayout>
</file>

<file path=ppt/slideLayouts/slideLayout51.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646985961"/>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231136" y="964692"/>
            <a:ext cx="7729728" cy="1188720"/>
          </a:xfrm>
          <a:prstGeom prst="rect">
            <a:avLst/>
          </a:prstGeom>
        </p:spPr>
        <p:txBody>
          <a:bodyPr/>
          <a:lstStyle/>
          <a:p>
            <a:r>
              <a:rPr lang="en-US"/>
              <a:t>Click to edit Master title style</a:t>
            </a:r>
            <a:endParaRPr lang="en-US" dirty="0"/>
          </a:p>
        </p:txBody>
      </p:sp>
      <p:sp>
        <p:nvSpPr>
          <p:cNvPr id="3" name="Content Placeholder 2"/>
          <p:cNvSpPr>
            <a:spLocks noGrp="1"/>
          </p:cNvSpPr>
          <p:nvPr>
            <p:ph idx="1"/>
          </p:nvPr>
        </p:nvSpPr>
        <p:spPr>
          <a:xfrm>
            <a:off x="2231136" y="2638046"/>
            <a:ext cx="7729728" cy="3101983"/>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821429" y="6238816"/>
            <a:ext cx="2753747" cy="323968"/>
          </a:xfrm>
          <a:prstGeom prst="rect">
            <a:avLst/>
          </a:prstGeom>
        </p:spPr>
        <p:txBody>
          <a:bodyPr/>
          <a:lstStyle/>
          <a:p>
            <a:fld id="{C91DDB74-AD76-40E3-9FCA-D4BF4B52B6C7}" type="datetime1">
              <a:rPr lang="en-US" smtClean="0"/>
              <a:t>3/31/2023</a:t>
            </a:fld>
            <a:endParaRPr lang="en-US" dirty="0"/>
          </a:p>
        </p:txBody>
      </p:sp>
      <p:sp>
        <p:nvSpPr>
          <p:cNvPr id="8" name="Footer Placeholder 7"/>
          <p:cNvSpPr>
            <a:spLocks noGrp="1"/>
          </p:cNvSpPr>
          <p:nvPr>
            <p:ph type="ftr" sz="quarter" idx="11"/>
          </p:nvPr>
        </p:nvSpPr>
        <p:spPr>
          <a:xfrm>
            <a:off x="1600200" y="6236208"/>
            <a:ext cx="5901189" cy="320040"/>
          </a:xfrm>
          <a:prstGeom prst="rect">
            <a:avLst/>
          </a:prstGeom>
        </p:spPr>
        <p:txBody>
          <a:bodyPr/>
          <a:lstStyle/>
          <a:p>
            <a:endParaRPr lang="en-US" dirty="0"/>
          </a:p>
        </p:txBody>
      </p:sp>
      <p:sp>
        <p:nvSpPr>
          <p:cNvPr id="9" name="Slide Number Placeholder 8"/>
          <p:cNvSpPr>
            <a:spLocks noGrp="1"/>
          </p:cNvSpPr>
          <p:nvPr>
            <p:ph type="sldNum" sz="quarter" idx="12"/>
          </p:nvPr>
        </p:nvSpPr>
        <p:spPr>
          <a:xfrm>
            <a:off x="10758923" y="6217920"/>
            <a:ext cx="365760" cy="365760"/>
          </a:xfrm>
          <a:prstGeom prst="ellipse">
            <a:avLst/>
          </a:prstGeo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98648386"/>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prstGeom prst="rect">
            <a:avLst/>
          </a:prstGeom>
          <a:solidFill>
            <a:srgbClr val="FFFFFF"/>
          </a:solidFill>
          <a:ln w="38100">
            <a:solidFill>
              <a:srgbClr val="404040"/>
            </a:solidFill>
          </a:ln>
        </p:spPr>
        <p:txBody>
          <a:bodyPr lIns="274320" rIns="274320" anchor="ctr" anchorCtr="1">
            <a:normAutofit/>
          </a:bodyPr>
          <a:lstStyle>
            <a:lvl1pPr>
              <a:defRPr sz="285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5" y="4352465"/>
            <a:ext cx="6801612" cy="1265082"/>
          </a:xfrm>
          <a:prstGeom prst="rect">
            <a:avLst/>
          </a:prstGeom>
        </p:spPr>
        <p:txBody>
          <a:bodyPr anchor="t" anchorCtr="1">
            <a:normAutofit/>
          </a:bodyPr>
          <a:lstStyle>
            <a:lvl1pPr marL="0" indent="0">
              <a:buNone/>
              <a:defRPr sz="15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a:xfrm>
            <a:off x="7821429" y="6238816"/>
            <a:ext cx="2753747" cy="323968"/>
          </a:xfrm>
          <a:prstGeom prst="rect">
            <a:avLst/>
          </a:prstGeom>
        </p:spPr>
        <p:txBody>
          <a:bodyPr/>
          <a:lstStyle/>
          <a:p>
            <a:fld id="{C7E3D32B-98B1-45B2-8E4E-225766AE2854}" type="datetime1">
              <a:rPr lang="en-US" smtClean="0"/>
              <a:t>3/31/2023</a:t>
            </a:fld>
            <a:endParaRPr lang="en-US" dirty="0"/>
          </a:p>
        </p:txBody>
      </p:sp>
      <p:sp>
        <p:nvSpPr>
          <p:cNvPr id="8" name="Footer Placeholder 7"/>
          <p:cNvSpPr>
            <a:spLocks noGrp="1"/>
          </p:cNvSpPr>
          <p:nvPr>
            <p:ph type="ftr" sz="quarter" idx="11"/>
          </p:nvPr>
        </p:nvSpPr>
        <p:spPr>
          <a:xfrm>
            <a:off x="1600200" y="6236208"/>
            <a:ext cx="5901189" cy="320040"/>
          </a:xfrm>
          <a:prstGeom prst="rect">
            <a:avLst/>
          </a:prstGeom>
        </p:spPr>
        <p:txBody>
          <a:bodyPr/>
          <a:lstStyle/>
          <a:p>
            <a:endParaRPr lang="en-US" dirty="0"/>
          </a:p>
        </p:txBody>
      </p:sp>
      <p:sp>
        <p:nvSpPr>
          <p:cNvPr id="9" name="Slide Number Placeholder 8"/>
          <p:cNvSpPr>
            <a:spLocks noGrp="1"/>
          </p:cNvSpPr>
          <p:nvPr>
            <p:ph type="sldNum" sz="quarter" idx="12"/>
          </p:nvPr>
        </p:nvSpPr>
        <p:spPr>
          <a:xfrm>
            <a:off x="10758923" y="6217920"/>
            <a:ext cx="365760" cy="365760"/>
          </a:xfrm>
          <a:prstGeom prst="ellipse">
            <a:avLst/>
          </a:prstGeom>
        </p:spPr>
        <p:txBody>
          <a:bodyPr/>
          <a:lstStyle/>
          <a:p>
            <a:endParaRPr lang="en-US" dirty="0"/>
          </a:p>
        </p:txBody>
      </p:sp>
    </p:spTree>
    <p:extLst>
      <p:ext uri="{BB962C8B-B14F-4D97-AF65-F5344CB8AC3E}">
        <p14:creationId xmlns:p14="http://schemas.microsoft.com/office/powerpoint/2010/main" val="1155535205"/>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231136" y="964692"/>
            <a:ext cx="7729728" cy="1188720"/>
          </a:xfrm>
          <a:prstGeom prst="rect">
            <a:avLst/>
          </a:prstGeom>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7" y="2638044"/>
            <a:ext cx="4270247" cy="3101982"/>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a:xfrm>
            <a:off x="7821429" y="6238816"/>
            <a:ext cx="2753747" cy="323968"/>
          </a:xfrm>
          <a:prstGeom prst="rect">
            <a:avLst/>
          </a:prstGeom>
        </p:spPr>
        <p:txBody>
          <a:bodyPr/>
          <a:lstStyle/>
          <a:p>
            <a:fld id="{FE2C5623-6C91-4371-89FA-105E965B0907}" type="datetime1">
              <a:rPr lang="en-US" smtClean="0"/>
              <a:t>3/31/2023</a:t>
            </a:fld>
            <a:endParaRPr lang="en-US" dirty="0"/>
          </a:p>
        </p:txBody>
      </p:sp>
      <p:sp>
        <p:nvSpPr>
          <p:cNvPr id="9" name="Footer Placeholder 8"/>
          <p:cNvSpPr>
            <a:spLocks noGrp="1"/>
          </p:cNvSpPr>
          <p:nvPr>
            <p:ph type="ftr" sz="quarter" idx="11"/>
          </p:nvPr>
        </p:nvSpPr>
        <p:spPr>
          <a:xfrm>
            <a:off x="1600200" y="6236208"/>
            <a:ext cx="5901189" cy="320040"/>
          </a:xfrm>
          <a:prstGeom prst="rect">
            <a:avLst/>
          </a:prstGeom>
        </p:spPr>
        <p:txBody>
          <a:bodyPr/>
          <a:lstStyle/>
          <a:p>
            <a:endParaRPr lang="en-US" dirty="0"/>
          </a:p>
        </p:txBody>
      </p:sp>
      <p:sp>
        <p:nvSpPr>
          <p:cNvPr id="10" name="Slide Number Placeholder 9"/>
          <p:cNvSpPr>
            <a:spLocks noGrp="1"/>
          </p:cNvSpPr>
          <p:nvPr>
            <p:ph type="sldNum" sz="quarter" idx="12"/>
          </p:nvPr>
        </p:nvSpPr>
        <p:spPr>
          <a:xfrm>
            <a:off x="10758923" y="6217920"/>
            <a:ext cx="365760" cy="365760"/>
          </a:xfrm>
          <a:prstGeom prst="ellipse">
            <a:avLst/>
          </a:prstGeom>
        </p:spPr>
        <p:txBody>
          <a:bodyPr/>
          <a:lstStyle/>
          <a:p>
            <a:endParaRPr lang="en-US" dirty="0"/>
          </a:p>
        </p:txBody>
      </p:sp>
    </p:spTree>
    <p:extLst>
      <p:ext uri="{BB962C8B-B14F-4D97-AF65-F5344CB8AC3E}">
        <p14:creationId xmlns:p14="http://schemas.microsoft.com/office/powerpoint/2010/main" val="2985067870"/>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5"/>
            <a:ext cx="4270248" cy="704087"/>
          </a:xfrm>
          <a:prstGeom prst="rect">
            <a:avLst/>
          </a:prstGeom>
        </p:spPr>
        <p:txBody>
          <a:bodyPr anchor="b" anchorCtr="1">
            <a:normAutofit/>
          </a:bodyPr>
          <a:lstStyle>
            <a:lvl1pPr marL="0" indent="0" algn="ctr">
              <a:buNone/>
              <a:defRPr sz="1425" b="0" cap="all" spc="75" baseline="0">
                <a:solidFill>
                  <a:schemeClr val="accent2">
                    <a:lumMod val="75000"/>
                  </a:schemeClr>
                </a:solidFill>
              </a:defRPr>
            </a:lvl1pPr>
            <a:lvl2pPr marL="342900" indent="0">
              <a:buNone/>
              <a:defRPr sz="1425"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7" y="3143250"/>
            <a:ext cx="4253484" cy="2596776"/>
          </a:xfrm>
          <a:prstGeom prst="rect">
            <a:avLst/>
          </a:prstGeo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5"/>
            <a:ext cx="4270248" cy="704087"/>
          </a:xfrm>
          <a:prstGeom prst="rect">
            <a:avLst/>
          </a:prstGeom>
        </p:spPr>
        <p:txBody>
          <a:bodyPr anchor="b" anchorCtr="1">
            <a:normAutofit/>
          </a:bodyPr>
          <a:lstStyle>
            <a:lvl1pPr marL="0" indent="0" algn="ctr">
              <a:buNone/>
              <a:defRPr sz="1425" b="0" cap="all" spc="75" baseline="0">
                <a:solidFill>
                  <a:schemeClr val="accent2">
                    <a:lumMod val="75000"/>
                  </a:schemeClr>
                </a:solidFill>
              </a:defRPr>
            </a:lvl1pPr>
            <a:lvl2pPr marL="342900" indent="0">
              <a:buNone/>
              <a:defRPr sz="1425"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7" name="Date Placeholder 6"/>
          <p:cNvSpPr>
            <a:spLocks noGrp="1"/>
          </p:cNvSpPr>
          <p:nvPr>
            <p:ph type="dt" sz="half" idx="10"/>
          </p:nvPr>
        </p:nvSpPr>
        <p:spPr>
          <a:xfrm>
            <a:off x="7821429" y="6238816"/>
            <a:ext cx="2753747" cy="323968"/>
          </a:xfrm>
          <a:prstGeom prst="rect">
            <a:avLst/>
          </a:prstGeom>
        </p:spPr>
        <p:txBody>
          <a:bodyPr/>
          <a:lstStyle/>
          <a:p>
            <a:fld id="{9E0DF00F-381D-45B1-A01B-1A048357ED63}" type="datetime1">
              <a:rPr lang="en-US" smtClean="0"/>
              <a:t>3/31/2023</a:t>
            </a:fld>
            <a:endParaRPr lang="en-US" dirty="0"/>
          </a:p>
        </p:txBody>
      </p:sp>
      <p:sp>
        <p:nvSpPr>
          <p:cNvPr id="8" name="Footer Placeholder 7"/>
          <p:cNvSpPr>
            <a:spLocks noGrp="1"/>
          </p:cNvSpPr>
          <p:nvPr>
            <p:ph type="ftr" sz="quarter" idx="11"/>
          </p:nvPr>
        </p:nvSpPr>
        <p:spPr>
          <a:xfrm>
            <a:off x="1600200" y="6236208"/>
            <a:ext cx="5901189" cy="320040"/>
          </a:xfrm>
          <a:prstGeom prst="rect">
            <a:avLst/>
          </a:prstGeom>
        </p:spPr>
        <p:txBody>
          <a:bodyPr/>
          <a:lstStyle/>
          <a:p>
            <a:endParaRPr lang="en-US" dirty="0"/>
          </a:p>
        </p:txBody>
      </p:sp>
      <p:sp>
        <p:nvSpPr>
          <p:cNvPr id="9" name="Slide Number Placeholder 8"/>
          <p:cNvSpPr>
            <a:spLocks noGrp="1"/>
          </p:cNvSpPr>
          <p:nvPr>
            <p:ph type="sldNum" sz="quarter" idx="12"/>
          </p:nvPr>
        </p:nvSpPr>
        <p:spPr>
          <a:xfrm>
            <a:off x="10758923" y="6217920"/>
            <a:ext cx="365760" cy="365760"/>
          </a:xfrm>
          <a:prstGeom prst="ellipse">
            <a:avLst/>
          </a:prstGeom>
        </p:spPr>
        <p:txBody>
          <a:bodyPr/>
          <a:lstStyle/>
          <a:p>
            <a:endParaRPr lang="en-US" dirty="0"/>
          </a:p>
        </p:txBody>
      </p:sp>
      <p:sp>
        <p:nvSpPr>
          <p:cNvPr id="10" name="Title 9"/>
          <p:cNvSpPr>
            <a:spLocks noGrp="1"/>
          </p:cNvSpPr>
          <p:nvPr>
            <p:ph type="title"/>
          </p:nvPr>
        </p:nvSpPr>
        <p:spPr>
          <a:xfrm>
            <a:off x="2231136" y="964692"/>
            <a:ext cx="7729728" cy="1188720"/>
          </a:xfrm>
          <a:prstGeom prst="rect">
            <a:avLst/>
          </a:prstGeom>
        </p:spPr>
        <p:txBody>
          <a:bodyPr/>
          <a:lstStyle/>
          <a:p>
            <a:r>
              <a:rPr lang="en-US"/>
              <a:t>Click to edit Master title style</a:t>
            </a:r>
            <a:endParaRPr lang="en-US" dirty="0"/>
          </a:p>
        </p:txBody>
      </p:sp>
    </p:spTree>
    <p:extLst>
      <p:ext uri="{BB962C8B-B14F-4D97-AF65-F5344CB8AC3E}">
        <p14:creationId xmlns:p14="http://schemas.microsoft.com/office/powerpoint/2010/main" val="4173098595"/>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231136" y="964692"/>
            <a:ext cx="7729728" cy="1188720"/>
          </a:xfrm>
          <a:prstGeom prst="rect">
            <a:avLst/>
          </a:prstGeom>
        </p:spPr>
        <p:txBody>
          <a:bodyPr/>
          <a:lstStyle/>
          <a:p>
            <a:r>
              <a:rPr lang="en-US"/>
              <a:t>Click to edit Master title style</a:t>
            </a:r>
            <a:endParaRPr lang="en-US" dirty="0"/>
          </a:p>
        </p:txBody>
      </p:sp>
      <p:sp>
        <p:nvSpPr>
          <p:cNvPr id="3" name="Date Placeholder 2"/>
          <p:cNvSpPr>
            <a:spLocks noGrp="1"/>
          </p:cNvSpPr>
          <p:nvPr>
            <p:ph type="dt" sz="half" idx="10"/>
          </p:nvPr>
        </p:nvSpPr>
        <p:spPr>
          <a:xfrm>
            <a:off x="7821429" y="6238816"/>
            <a:ext cx="2753747" cy="323968"/>
          </a:xfrm>
          <a:prstGeom prst="rect">
            <a:avLst/>
          </a:prstGeom>
        </p:spPr>
        <p:txBody>
          <a:bodyPr/>
          <a:lstStyle/>
          <a:p>
            <a:fld id="{9A9B39A1-8AD2-438A-AE94-1F42D0F1B163}" type="datetime1">
              <a:rPr lang="en-US" smtClean="0"/>
              <a:t>3/31/2023</a:t>
            </a:fld>
            <a:endParaRPr lang="en-US" dirty="0"/>
          </a:p>
        </p:txBody>
      </p:sp>
      <p:sp>
        <p:nvSpPr>
          <p:cNvPr id="4" name="Footer Placeholder 3"/>
          <p:cNvSpPr>
            <a:spLocks noGrp="1"/>
          </p:cNvSpPr>
          <p:nvPr>
            <p:ph type="ftr" sz="quarter" idx="11"/>
          </p:nvPr>
        </p:nvSpPr>
        <p:spPr>
          <a:xfrm>
            <a:off x="1600200" y="6236208"/>
            <a:ext cx="5901189" cy="320040"/>
          </a:xfrm>
          <a:prstGeom prst="rect">
            <a:avLst/>
          </a:prstGeom>
        </p:spPr>
        <p:txBody>
          <a:bodyPr/>
          <a:lstStyle/>
          <a:p>
            <a:endParaRPr lang="en-US" dirty="0"/>
          </a:p>
        </p:txBody>
      </p:sp>
      <p:sp>
        <p:nvSpPr>
          <p:cNvPr id="5" name="Slide Number Placeholder 4"/>
          <p:cNvSpPr>
            <a:spLocks noGrp="1"/>
          </p:cNvSpPr>
          <p:nvPr>
            <p:ph type="sldNum" sz="quarter" idx="12"/>
          </p:nvPr>
        </p:nvSpPr>
        <p:spPr>
          <a:xfrm>
            <a:off x="10758923" y="6217920"/>
            <a:ext cx="365760" cy="365760"/>
          </a:xfrm>
          <a:prstGeom prst="ellipse">
            <a:avLst/>
          </a:prstGeom>
        </p:spPr>
        <p:txBody>
          <a:bodyPr/>
          <a:lstStyle/>
          <a:p>
            <a:endParaRPr lang="en-US" dirty="0"/>
          </a:p>
        </p:txBody>
      </p:sp>
    </p:spTree>
    <p:extLst>
      <p:ext uri="{BB962C8B-B14F-4D97-AF65-F5344CB8AC3E}">
        <p14:creationId xmlns:p14="http://schemas.microsoft.com/office/powerpoint/2010/main" val="3313604534"/>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821429" y="6238816"/>
            <a:ext cx="2753747" cy="323968"/>
          </a:xfrm>
          <a:prstGeom prst="rect">
            <a:avLst/>
          </a:prstGeom>
        </p:spPr>
        <p:txBody>
          <a:bodyPr/>
          <a:lstStyle/>
          <a:p>
            <a:fld id="{47464A7F-902C-4A3F-B0B2-5BDDE0D316FA}" type="datetime1">
              <a:rPr lang="en-US" smtClean="0"/>
              <a:t>3/31/2023</a:t>
            </a:fld>
            <a:endParaRPr lang="en-US" dirty="0"/>
          </a:p>
        </p:txBody>
      </p:sp>
      <p:sp>
        <p:nvSpPr>
          <p:cNvPr id="3" name="Footer Placeholder 2"/>
          <p:cNvSpPr>
            <a:spLocks noGrp="1"/>
          </p:cNvSpPr>
          <p:nvPr>
            <p:ph type="ftr" sz="quarter" idx="11"/>
          </p:nvPr>
        </p:nvSpPr>
        <p:spPr>
          <a:xfrm>
            <a:off x="1600200" y="6236208"/>
            <a:ext cx="5901189" cy="320040"/>
          </a:xfrm>
          <a:prstGeom prst="rect">
            <a:avLst/>
          </a:prstGeom>
        </p:spPr>
        <p:txBody>
          <a:bodyPr/>
          <a:lstStyle/>
          <a:p>
            <a:endParaRPr lang="en-US" dirty="0"/>
          </a:p>
        </p:txBody>
      </p:sp>
      <p:sp>
        <p:nvSpPr>
          <p:cNvPr id="4" name="Slide Number Placeholder 3"/>
          <p:cNvSpPr>
            <a:spLocks noGrp="1"/>
          </p:cNvSpPr>
          <p:nvPr>
            <p:ph type="sldNum" sz="quarter" idx="12"/>
          </p:nvPr>
        </p:nvSpPr>
        <p:spPr>
          <a:xfrm>
            <a:off x="10758923" y="6217920"/>
            <a:ext cx="365760" cy="365760"/>
          </a:xfrm>
          <a:prstGeom prst="ellipse">
            <a:avLst/>
          </a:prstGeom>
        </p:spPr>
        <p:txBody>
          <a:bodyPr/>
          <a:lstStyle/>
          <a:p>
            <a:endParaRPr lang="en-US" dirty="0"/>
          </a:p>
        </p:txBody>
      </p:sp>
    </p:spTree>
    <p:extLst>
      <p:ext uri="{BB962C8B-B14F-4D97-AF65-F5344CB8AC3E}">
        <p14:creationId xmlns:p14="http://schemas.microsoft.com/office/powerpoint/2010/main" val="3209376911"/>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30"/>
            <a:ext cx="4486656" cy="1141497"/>
          </a:xfrm>
          <a:prstGeom prst="rect">
            <a:avLst/>
          </a:prstGeom>
          <a:solidFill>
            <a:srgbClr val="FFFFFF"/>
          </a:solidFill>
          <a:ln>
            <a:solidFill>
              <a:srgbClr val="404040"/>
            </a:solidFill>
          </a:ln>
        </p:spPr>
        <p:txBody>
          <a:bodyPr anchor="ctr" anchorCtr="1">
            <a:normAutofit/>
          </a:bodyPr>
          <a:lstStyle>
            <a:lvl1pPr>
              <a:defRPr sz="165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a:prstGeom prst="rect">
            <a:avLst/>
          </a:prstGeom>
        </p:spPr>
        <p:txBody>
          <a:bodyPr>
            <a:normAutofit/>
          </a:bodyPr>
          <a:lstStyle>
            <a:lvl1pPr>
              <a:defRPr sz="1425">
                <a:solidFill>
                  <a:schemeClr val="tx1"/>
                </a:solidFill>
              </a:defRPr>
            </a:lvl1pPr>
            <a:lvl2pPr>
              <a:defRPr sz="1200">
                <a:solidFill>
                  <a:schemeClr val="tx1"/>
                </a:solidFill>
              </a:defRPr>
            </a:lvl2pPr>
            <a:lvl3pPr>
              <a:defRPr sz="1200">
                <a:solidFill>
                  <a:schemeClr val="tx1"/>
                </a:solidFill>
              </a:defRPr>
            </a:lvl3pPr>
            <a:lvl4pPr>
              <a:defRPr sz="1200">
                <a:solidFill>
                  <a:schemeClr val="tx1"/>
                </a:solidFill>
              </a:defRPr>
            </a:lvl4pPr>
            <a:lvl5pPr>
              <a:defRPr sz="1200">
                <a:solidFill>
                  <a:schemeClr val="tx1"/>
                </a:solidFill>
              </a:defRPr>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a:prstGeom prst="rect">
            <a:avLst/>
          </a:prstGeom>
        </p:spPr>
        <p:txBody>
          <a:bodyPr anchor="t" anchorCtr="1">
            <a:normAutofit/>
          </a:bodyPr>
          <a:lstStyle>
            <a:lvl1pPr marL="0" indent="0" algn="ctr">
              <a:buNone/>
              <a:defRPr sz="1125">
                <a:solidFill>
                  <a:srgbClr val="FFFFFF"/>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9" name="Date Placeholder 8"/>
          <p:cNvSpPr>
            <a:spLocks noGrp="1"/>
          </p:cNvSpPr>
          <p:nvPr>
            <p:ph type="dt" sz="half" idx="10"/>
          </p:nvPr>
        </p:nvSpPr>
        <p:spPr>
          <a:xfrm>
            <a:off x="7821429" y="6238816"/>
            <a:ext cx="2753747" cy="323968"/>
          </a:xfrm>
          <a:prstGeom prst="rect">
            <a:avLst/>
          </a:prstGeom>
        </p:spPr>
        <p:txBody>
          <a:bodyPr/>
          <a:lstStyle/>
          <a:p>
            <a:fld id="{129D0AAB-35C3-4A4A-BA0B-95DE0AB40006}" type="datetime1">
              <a:rPr lang="en-US" smtClean="0"/>
              <a:t>3/31/2023</a:t>
            </a:fld>
            <a:endParaRPr lang="en-US" dirty="0"/>
          </a:p>
        </p:txBody>
      </p:sp>
      <p:sp>
        <p:nvSpPr>
          <p:cNvPr id="10" name="Footer Placeholder 9"/>
          <p:cNvSpPr>
            <a:spLocks noGrp="1"/>
          </p:cNvSpPr>
          <p:nvPr>
            <p:ph type="ftr" sz="quarter" idx="11"/>
          </p:nvPr>
        </p:nvSpPr>
        <p:spPr>
          <a:xfrm>
            <a:off x="804672" y="6236208"/>
            <a:ext cx="5124797" cy="320040"/>
          </a:xfrm>
          <a:prstGeom prst="rect">
            <a:avLst/>
          </a:prstGeo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a:xfrm>
            <a:off x="10758923" y="6217920"/>
            <a:ext cx="365760" cy="365760"/>
          </a:xfrm>
          <a:prstGeom prst="ellipse">
            <a:avLst/>
          </a:prstGeom>
        </p:spPr>
        <p:txBody>
          <a:bodyPr/>
          <a:lstStyle/>
          <a:p>
            <a:endParaRPr lang="en-US" dirty="0"/>
          </a:p>
        </p:txBody>
      </p:sp>
    </p:spTree>
    <p:extLst>
      <p:ext uri="{BB962C8B-B14F-4D97-AF65-F5344CB8AC3E}">
        <p14:creationId xmlns:p14="http://schemas.microsoft.com/office/powerpoint/2010/main" val="510640261"/>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2"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9" cy="1134640"/>
          </a:xfrm>
          <a:prstGeom prst="rect">
            <a:avLst/>
          </a:prstGeom>
          <a:solidFill>
            <a:srgbClr val="FFFFFF"/>
          </a:solidFill>
          <a:ln>
            <a:solidFill>
              <a:srgbClr val="404040"/>
            </a:solidFill>
          </a:ln>
        </p:spPr>
        <p:txBody>
          <a:bodyPr anchor="ctr" anchorCtr="1">
            <a:noAutofit/>
          </a:bodyPr>
          <a:lstStyle>
            <a:lvl1pPr>
              <a:defRPr sz="165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6001" y="0"/>
            <a:ext cx="6102097" cy="6858000"/>
          </a:xfrm>
          <a:prstGeom prst="rect">
            <a:avLst/>
          </a:prstGeom>
          <a:solidFill>
            <a:schemeClr val="bg1">
              <a:lumMod val="75000"/>
            </a:schemeClr>
          </a:solidFill>
        </p:spPr>
        <p:txBody>
          <a:bodyPr anchor="t"/>
          <a:lstStyle>
            <a:lvl1pPr marL="0" indent="0">
              <a:buNone/>
              <a:defRPr sz="2400">
                <a:solidFill>
                  <a:schemeClr val="bg1">
                    <a:lumMod val="85000"/>
                    <a:lumOff val="15000"/>
                  </a:schemeClr>
                </a:solidFill>
              </a:defRPr>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1115568" y="3549920"/>
            <a:ext cx="3794760" cy="2194037"/>
          </a:xfrm>
          <a:prstGeom prst="rect">
            <a:avLst/>
          </a:prstGeom>
        </p:spPr>
        <p:txBody>
          <a:bodyPr anchor="t" anchorCtr="1">
            <a:normAutofit/>
          </a:bodyPr>
          <a:lstStyle>
            <a:lvl1pPr marL="0" indent="0" algn="ctr">
              <a:buNone/>
              <a:defRPr sz="1125">
                <a:solidFill>
                  <a:srgbClr val="FFFFFF"/>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8" name="Date Placeholder 7"/>
          <p:cNvSpPr>
            <a:spLocks noGrp="1"/>
          </p:cNvSpPr>
          <p:nvPr>
            <p:ph type="dt" sz="half" idx="10"/>
          </p:nvPr>
        </p:nvSpPr>
        <p:spPr>
          <a:xfrm>
            <a:off x="7821429" y="6238816"/>
            <a:ext cx="2753747" cy="323968"/>
          </a:xfrm>
          <a:prstGeom prst="rect">
            <a:avLst/>
          </a:prstGeom>
        </p:spPr>
        <p:txBody>
          <a:bodyPr/>
          <a:lstStyle>
            <a:lvl1pPr>
              <a:defRPr>
                <a:solidFill>
                  <a:srgbClr val="FFFFFF"/>
                </a:solidFill>
                <a:effectLst>
                  <a:outerShdw blurRad="50800" dist="38100" dir="2700000" algn="tl" rotWithShape="0">
                    <a:prstClr val="black">
                      <a:alpha val="43000"/>
                    </a:prstClr>
                  </a:outerShdw>
                </a:effectLst>
              </a:defRPr>
            </a:lvl1pPr>
          </a:lstStyle>
          <a:p>
            <a:fld id="{09830616-1147-4996-8935-C196875C5DEC}" type="datetime1">
              <a:rPr lang="en-US" smtClean="0"/>
              <a:t>3/31/2023</a:t>
            </a:fld>
            <a:endParaRPr lang="en-US" dirty="0"/>
          </a:p>
        </p:txBody>
      </p:sp>
      <p:sp>
        <p:nvSpPr>
          <p:cNvPr id="9" name="Footer Placeholder 8"/>
          <p:cNvSpPr>
            <a:spLocks noGrp="1"/>
          </p:cNvSpPr>
          <p:nvPr>
            <p:ph type="ftr" sz="quarter" idx="11"/>
          </p:nvPr>
        </p:nvSpPr>
        <p:spPr>
          <a:xfrm>
            <a:off x="804672" y="6236208"/>
            <a:ext cx="5124797" cy="320040"/>
          </a:xfrm>
          <a:prstGeom prst="rect">
            <a:avLst/>
          </a:prstGeo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a:xfrm>
            <a:off x="10758923" y="6217920"/>
            <a:ext cx="365760" cy="365760"/>
          </a:xfrm>
          <a:prstGeom prst="ellipse">
            <a:avLst/>
          </a:prstGeom>
        </p:spPr>
        <p:txBody>
          <a:bodyPr/>
          <a:lstStyle/>
          <a:p>
            <a:endParaRPr lang="en-US" dirty="0"/>
          </a:p>
        </p:txBody>
      </p:sp>
    </p:spTree>
    <p:extLst>
      <p:ext uri="{BB962C8B-B14F-4D97-AF65-F5344CB8AC3E}">
        <p14:creationId xmlns:p14="http://schemas.microsoft.com/office/powerpoint/2010/main" val="28959899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transition/>
</p:sldLayout>
</file>

<file path=ppt/slideLayouts/slideLayout6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231136" y="964692"/>
            <a:ext cx="7729728" cy="1188720"/>
          </a:xfrm>
          <a:prstGeom prst="rect">
            <a:avLst/>
          </a:prstGeo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2231136" y="2638046"/>
            <a:ext cx="7729728" cy="3101983"/>
          </a:xfrm>
          <a:prstGeom prst="rect">
            <a:avLst/>
          </a:prstGeo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821429" y="6238816"/>
            <a:ext cx="2753747" cy="323968"/>
          </a:xfrm>
          <a:prstGeom prst="rect">
            <a:avLst/>
          </a:prstGeom>
        </p:spPr>
        <p:txBody>
          <a:bodyPr/>
          <a:lstStyle/>
          <a:p>
            <a:fld id="{F902332D-AA36-4D94-ADED-0AFAABE1D4F2}" type="datetime1">
              <a:rPr lang="en-US" smtClean="0"/>
              <a:t>3/31/2023</a:t>
            </a:fld>
            <a:endParaRPr lang="en-US" dirty="0"/>
          </a:p>
        </p:txBody>
      </p:sp>
      <p:sp>
        <p:nvSpPr>
          <p:cNvPr id="5" name="Footer Placeholder 4"/>
          <p:cNvSpPr>
            <a:spLocks noGrp="1"/>
          </p:cNvSpPr>
          <p:nvPr>
            <p:ph type="ftr" sz="quarter" idx="11"/>
          </p:nvPr>
        </p:nvSpPr>
        <p:spPr>
          <a:xfrm>
            <a:off x="1600200" y="6236208"/>
            <a:ext cx="5901189" cy="320040"/>
          </a:xfrm>
          <a:prstGeom prst="rect">
            <a:avLst/>
          </a:prstGeom>
        </p:spPr>
        <p:txBody>
          <a:bodyPr/>
          <a:lstStyle/>
          <a:p>
            <a:endParaRPr lang="en-US" dirty="0"/>
          </a:p>
        </p:txBody>
      </p:sp>
      <p:sp>
        <p:nvSpPr>
          <p:cNvPr id="6" name="Slide Number Placeholder 5"/>
          <p:cNvSpPr>
            <a:spLocks noGrp="1"/>
          </p:cNvSpPr>
          <p:nvPr>
            <p:ph type="sldNum" sz="quarter" idx="12"/>
          </p:nvPr>
        </p:nvSpPr>
        <p:spPr>
          <a:xfrm>
            <a:off x="10758923" y="6217920"/>
            <a:ext cx="365760" cy="365760"/>
          </a:xfrm>
          <a:prstGeom prst="ellipse">
            <a:avLst/>
          </a:prstGeom>
        </p:spPr>
        <p:txBody>
          <a:bodyPr/>
          <a:lstStyle/>
          <a:p>
            <a:endParaRPr lang="en-US" dirty="0"/>
          </a:p>
        </p:txBody>
      </p:sp>
    </p:spTree>
    <p:extLst>
      <p:ext uri="{BB962C8B-B14F-4D97-AF65-F5344CB8AC3E}">
        <p14:creationId xmlns:p14="http://schemas.microsoft.com/office/powerpoint/2010/main" val="2921681304"/>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a:prstGeom prst="rect">
            <a:avLst/>
          </a:prstGeo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7" y="937260"/>
            <a:ext cx="6198489" cy="4983480"/>
          </a:xfrm>
          <a:prstGeom prst="rect">
            <a:avLst/>
          </a:prstGeo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821429" y="6238816"/>
            <a:ext cx="2753747" cy="323968"/>
          </a:xfrm>
          <a:prstGeom prst="rect">
            <a:avLst/>
          </a:prstGeom>
        </p:spPr>
        <p:txBody>
          <a:bodyPr/>
          <a:lstStyle/>
          <a:p>
            <a:fld id="{6279A87C-2F49-4AD0-B7C0-C1E3A1D3FC5F}" type="datetime1">
              <a:rPr lang="en-US" smtClean="0"/>
              <a:t>3/31/2023</a:t>
            </a:fld>
            <a:endParaRPr lang="en-US" dirty="0"/>
          </a:p>
        </p:txBody>
      </p:sp>
      <p:sp>
        <p:nvSpPr>
          <p:cNvPr id="5" name="Footer Placeholder 4"/>
          <p:cNvSpPr>
            <a:spLocks noGrp="1"/>
          </p:cNvSpPr>
          <p:nvPr>
            <p:ph type="ftr" sz="quarter" idx="11"/>
          </p:nvPr>
        </p:nvSpPr>
        <p:spPr>
          <a:xfrm>
            <a:off x="1600200" y="6236208"/>
            <a:ext cx="5901189" cy="320040"/>
          </a:xfrm>
          <a:prstGeom prst="rect">
            <a:avLst/>
          </a:prstGeom>
        </p:spPr>
        <p:txBody>
          <a:bodyPr/>
          <a:lstStyle/>
          <a:p>
            <a:endParaRPr lang="en-US" dirty="0"/>
          </a:p>
        </p:txBody>
      </p:sp>
      <p:sp>
        <p:nvSpPr>
          <p:cNvPr id="6" name="Slide Number Placeholder 5"/>
          <p:cNvSpPr>
            <a:spLocks noGrp="1"/>
          </p:cNvSpPr>
          <p:nvPr>
            <p:ph type="sldNum" sz="quarter" idx="12"/>
          </p:nvPr>
        </p:nvSpPr>
        <p:spPr>
          <a:xfrm>
            <a:off x="10758923" y="6217920"/>
            <a:ext cx="365760" cy="365760"/>
          </a:xfrm>
          <a:prstGeom prst="ellipse">
            <a:avLst/>
          </a:prstGeom>
        </p:spPr>
        <p:txBody>
          <a:bodyPr/>
          <a:lstStyle/>
          <a:p>
            <a:endParaRPr lang="en-US" dirty="0"/>
          </a:p>
        </p:txBody>
      </p:sp>
    </p:spTree>
    <p:extLst>
      <p:ext uri="{BB962C8B-B14F-4D97-AF65-F5344CB8AC3E}">
        <p14:creationId xmlns:p14="http://schemas.microsoft.com/office/powerpoint/2010/main" val="2578953241"/>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showMasterSp="0"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prstGeom prst="rect">
            <a:avLst/>
          </a:prstGeom>
          <a:solidFill>
            <a:srgbClr val="FFFFFF"/>
          </a:solidFill>
          <a:ln w="38100">
            <a:solidFill>
              <a:srgbClr val="404040"/>
            </a:solidFill>
          </a:ln>
        </p:spPr>
        <p:txBody>
          <a:bodyPr lIns="274320" rIns="274320" anchor="ctr" anchorCtr="1">
            <a:normAutofit/>
          </a:bodyPr>
          <a:lstStyle>
            <a:lvl1pPr algn="ctr">
              <a:defRPr sz="2850">
                <a:solidFill>
                  <a:srgbClr val="262626"/>
                </a:solidFill>
              </a:defRPr>
            </a:lvl1pPr>
          </a:lstStyle>
          <a:p>
            <a:r>
              <a:rPr lang="en-US"/>
              <a:t>Click to edit Master title style</a:t>
            </a:r>
            <a:endParaRPr lang="en-US" dirty="0"/>
          </a:p>
        </p:txBody>
      </p:sp>
    </p:spTree>
    <p:extLst>
      <p:ext uri="{BB962C8B-B14F-4D97-AF65-F5344CB8AC3E}">
        <p14:creationId xmlns:p14="http://schemas.microsoft.com/office/powerpoint/2010/main" val="811102973"/>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showMasterSp="0" preserve="1">
  <p:cSld name="2_Title Slide">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prstGeom prst="rect">
            <a:avLst/>
          </a:prstGeom>
          <a:solidFill>
            <a:srgbClr val="FFFFFF"/>
          </a:solidFill>
          <a:ln w="38100">
            <a:solidFill>
              <a:srgbClr val="404040"/>
            </a:solidFill>
          </a:ln>
        </p:spPr>
        <p:txBody>
          <a:bodyPr lIns="274320" rIns="274320" anchor="ctr" anchorCtr="1">
            <a:normAutofit/>
          </a:bodyPr>
          <a:lstStyle>
            <a:lvl1pPr algn="ctr">
              <a:defRPr sz="2850">
                <a:solidFill>
                  <a:srgbClr val="262626"/>
                </a:solidFill>
              </a:defRPr>
            </a:lvl1pPr>
          </a:lstStyle>
          <a:p>
            <a:r>
              <a:rPr lang="en-US"/>
              <a:t>Click to edit Master title style</a:t>
            </a:r>
            <a:endParaRPr lang="en-US" dirty="0"/>
          </a:p>
        </p:txBody>
      </p:sp>
    </p:spTree>
    <p:extLst>
      <p:ext uri="{BB962C8B-B14F-4D97-AF65-F5344CB8AC3E}">
        <p14:creationId xmlns:p14="http://schemas.microsoft.com/office/powerpoint/2010/main" val="1101546026"/>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type="title" preserve="1">
  <p:cSld name="3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8"/>
          <p:cNvSpPr>
            <a:spLocks noGrp="1" noChangeArrowheads="1"/>
          </p:cNvSpPr>
          <p:nvPr>
            <p:ph type="dt" sz="half" idx="10"/>
          </p:nvPr>
        </p:nvSpPr>
        <p:spPr>
          <a:xfrm>
            <a:off x="914400" y="6248400"/>
            <a:ext cx="2540000" cy="457200"/>
          </a:xfrm>
          <a:prstGeom prst="rect">
            <a:avLst/>
          </a:prstGeom>
          <a:ln/>
        </p:spPr>
        <p:txBody>
          <a:bodyPr/>
          <a:lstStyle>
            <a:lvl1pPr>
              <a:defRPr/>
            </a:lvl1pPr>
          </a:lstStyle>
          <a:p>
            <a:pPr>
              <a:defRPr/>
            </a:pPr>
            <a:fld id="{52094977-14FD-452D-A586-23E3A2061DE5}" type="datetime1">
              <a:rPr lang="en-US" smtClean="0"/>
              <a:t>3/31/2023</a:t>
            </a:fld>
            <a:endParaRPr lang="en-US"/>
          </a:p>
        </p:txBody>
      </p:sp>
      <p:sp>
        <p:nvSpPr>
          <p:cNvPr id="5" name="Rectangle 9"/>
          <p:cNvSpPr>
            <a:spLocks noGrp="1" noChangeArrowheads="1"/>
          </p:cNvSpPr>
          <p:nvPr>
            <p:ph type="ftr" sz="quarter" idx="11"/>
          </p:nvPr>
        </p:nvSpPr>
        <p:spPr>
          <a:xfrm>
            <a:off x="4165600" y="6248400"/>
            <a:ext cx="3860800" cy="457200"/>
          </a:xfrm>
          <a:prstGeom prst="rect">
            <a:avLst/>
          </a:prstGeom>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xfrm>
            <a:off x="9550400" y="6324600"/>
            <a:ext cx="2540000" cy="457200"/>
          </a:xfrm>
          <a:prstGeom prst="rect">
            <a:avLst/>
          </a:prstGeom>
          <a:ln/>
        </p:spPr>
        <p:txBody>
          <a:bodyPr/>
          <a:lstStyle>
            <a:lvl1pPr>
              <a:defRPr/>
            </a:lvl1pPr>
          </a:lstStyle>
          <a:p>
            <a:fld id="{589D7003-026D-4203-A83F-C785A3FC5DC6}" type="slidenum">
              <a:rPr lang="en-US" altLang="en-US" smtClean="0"/>
              <a:pPr/>
              <a:t>‹#›</a:t>
            </a:fld>
            <a:endParaRPr lang="en-US" altLang="en-US"/>
          </a:p>
        </p:txBody>
      </p:sp>
    </p:spTree>
    <p:extLst>
      <p:ext uri="{BB962C8B-B14F-4D97-AF65-F5344CB8AC3E}">
        <p14:creationId xmlns:p14="http://schemas.microsoft.com/office/powerpoint/2010/main" val="3595401950"/>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showMasterSp="0"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06400" y="228600"/>
            <a:ext cx="11379200" cy="1219200"/>
          </a:xfrm>
          <a:prstGeom prst="rect">
            <a:avLst/>
          </a:prstGeom>
        </p:spPr>
        <p:txBody>
          <a:bodyPr/>
          <a:lstStyle/>
          <a:p>
            <a:r>
              <a:rPr lang="en-US"/>
              <a:t>Click to edit Master title style</a:t>
            </a:r>
          </a:p>
        </p:txBody>
      </p:sp>
      <p:sp>
        <p:nvSpPr>
          <p:cNvPr id="3" name="Text Placeholder 2"/>
          <p:cNvSpPr>
            <a:spLocks noGrp="1"/>
          </p:cNvSpPr>
          <p:nvPr>
            <p:ph type="body" sz="half" idx="1"/>
          </p:nvPr>
        </p:nvSpPr>
        <p:spPr>
          <a:xfrm>
            <a:off x="1016000" y="1676401"/>
            <a:ext cx="5080000" cy="4454525"/>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99200" y="1676401"/>
            <a:ext cx="5080000" cy="4454525"/>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8"/>
          <p:cNvSpPr>
            <a:spLocks noGrp="1" noChangeArrowheads="1"/>
          </p:cNvSpPr>
          <p:nvPr>
            <p:ph type="dt" sz="half" idx="10"/>
          </p:nvPr>
        </p:nvSpPr>
        <p:spPr>
          <a:xfrm>
            <a:off x="914400" y="6248400"/>
            <a:ext cx="2540000" cy="457200"/>
          </a:xfrm>
          <a:prstGeom prst="rect">
            <a:avLst/>
          </a:prstGeom>
          <a:ln/>
        </p:spPr>
        <p:txBody>
          <a:bodyPr/>
          <a:lstStyle>
            <a:lvl1pPr>
              <a:defRPr/>
            </a:lvl1pPr>
          </a:lstStyle>
          <a:p>
            <a:pPr>
              <a:defRPr/>
            </a:pPr>
            <a:fld id="{025575FC-4658-46D2-AD51-614F60B5E21B}" type="datetime1">
              <a:rPr lang="en-US" smtClean="0"/>
              <a:t>3/31/2023</a:t>
            </a:fld>
            <a:endParaRPr lang="en-US"/>
          </a:p>
        </p:txBody>
      </p:sp>
      <p:sp>
        <p:nvSpPr>
          <p:cNvPr id="6" name="Rectangle 9"/>
          <p:cNvSpPr>
            <a:spLocks noGrp="1" noChangeArrowheads="1"/>
          </p:cNvSpPr>
          <p:nvPr>
            <p:ph type="ftr" sz="quarter" idx="11"/>
          </p:nvPr>
        </p:nvSpPr>
        <p:spPr>
          <a:xfrm>
            <a:off x="4165600" y="6248400"/>
            <a:ext cx="3860800" cy="457200"/>
          </a:xfrm>
          <a:prstGeom prst="rect">
            <a:avLst/>
          </a:prstGeom>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xfrm>
            <a:off x="9550400" y="6324600"/>
            <a:ext cx="2540000" cy="457200"/>
          </a:xfrm>
          <a:prstGeom prst="rect">
            <a:avLst/>
          </a:prstGeom>
          <a:ln/>
        </p:spPr>
        <p:txBody>
          <a:bodyPr/>
          <a:lstStyle>
            <a:lvl1pPr>
              <a:defRPr/>
            </a:lvl1pPr>
          </a:lstStyle>
          <a:p>
            <a:fld id="{ED264F3B-047D-4D95-96B5-CEDD8B026543}" type="slidenum">
              <a:rPr lang="en-US" altLang="en-US" smtClean="0"/>
              <a:pPr/>
              <a:t>‹#›</a:t>
            </a:fld>
            <a:endParaRPr lang="en-US" altLang="en-US"/>
          </a:p>
        </p:txBody>
      </p:sp>
    </p:spTree>
    <p:extLst>
      <p:ext uri="{BB962C8B-B14F-4D97-AF65-F5344CB8AC3E}">
        <p14:creationId xmlns:p14="http://schemas.microsoft.com/office/powerpoint/2010/main" val="982864931"/>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showMasterSp="0"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06400" y="228601"/>
            <a:ext cx="11379200" cy="5902325"/>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8"/>
          <p:cNvSpPr>
            <a:spLocks noGrp="1" noChangeArrowheads="1"/>
          </p:cNvSpPr>
          <p:nvPr>
            <p:ph type="dt" sz="half" idx="10"/>
          </p:nvPr>
        </p:nvSpPr>
        <p:spPr>
          <a:xfrm>
            <a:off x="914400" y="6248400"/>
            <a:ext cx="2540000" cy="457200"/>
          </a:xfrm>
          <a:prstGeom prst="rect">
            <a:avLst/>
          </a:prstGeom>
          <a:ln/>
        </p:spPr>
        <p:txBody>
          <a:bodyPr/>
          <a:lstStyle>
            <a:lvl1pPr>
              <a:defRPr/>
            </a:lvl1pPr>
          </a:lstStyle>
          <a:p>
            <a:pPr>
              <a:defRPr/>
            </a:pPr>
            <a:endParaRPr lang="en-US"/>
          </a:p>
        </p:txBody>
      </p:sp>
      <p:sp>
        <p:nvSpPr>
          <p:cNvPr id="4" name="Rectangle 9"/>
          <p:cNvSpPr>
            <a:spLocks noGrp="1" noChangeArrowheads="1"/>
          </p:cNvSpPr>
          <p:nvPr>
            <p:ph type="ftr" sz="quarter" idx="11"/>
          </p:nvPr>
        </p:nvSpPr>
        <p:spPr>
          <a:xfrm>
            <a:off x="4165600" y="6248400"/>
            <a:ext cx="3860800" cy="457200"/>
          </a:xfrm>
          <a:prstGeom prst="rect">
            <a:avLst/>
          </a:prstGeom>
          <a:ln/>
        </p:spPr>
        <p:txBody>
          <a:bodyPr/>
          <a:lstStyle>
            <a:lvl1pPr>
              <a:defRPr/>
            </a:lvl1pPr>
          </a:lstStyle>
          <a:p>
            <a:pPr>
              <a:defRPr/>
            </a:pPr>
            <a:endParaRPr lang="en-US"/>
          </a:p>
        </p:txBody>
      </p:sp>
      <p:sp>
        <p:nvSpPr>
          <p:cNvPr id="5" name="Rectangle 10"/>
          <p:cNvSpPr>
            <a:spLocks noGrp="1" noChangeArrowheads="1"/>
          </p:cNvSpPr>
          <p:nvPr>
            <p:ph type="sldNum" sz="quarter" idx="12"/>
          </p:nvPr>
        </p:nvSpPr>
        <p:spPr>
          <a:xfrm>
            <a:off x="9550400" y="6324600"/>
            <a:ext cx="2540000" cy="457200"/>
          </a:xfrm>
          <a:prstGeom prst="rect">
            <a:avLst/>
          </a:prstGeom>
          <a:ln/>
        </p:spPr>
        <p:txBody>
          <a:bodyPr/>
          <a:lstStyle>
            <a:lvl1pPr>
              <a:defRPr/>
            </a:lvl1pPr>
          </a:lstStyle>
          <a:p>
            <a:fld id="{7D9B8C98-2FC8-475A-809E-F2A052C4160B}" type="slidenum">
              <a:rPr lang="en-US" altLang="en-US"/>
              <a:pPr/>
              <a:t>‹#›</a:t>
            </a:fld>
            <a:endParaRPr lang="en-US" altLang="en-US"/>
          </a:p>
        </p:txBody>
      </p:sp>
    </p:spTree>
    <p:extLst>
      <p:ext uri="{BB962C8B-B14F-4D97-AF65-F5344CB8AC3E}">
        <p14:creationId xmlns:p14="http://schemas.microsoft.com/office/powerpoint/2010/main" val="2119156550"/>
      </p:ext>
    </p:extLst>
  </p:cSld>
  <p:clrMapOvr>
    <a:masterClrMapping/>
  </p:clrMapOvr>
  <p:hf sldNum="0" hdr="0" ftr="0" dt="0"/>
</p:sldLayout>
</file>

<file path=ppt/slideLayouts/slideLayout67.xml><?xml version="1.0" encoding="utf-8"?>
<p:sldLayout xmlns:a="http://schemas.openxmlformats.org/drawingml/2006/main" xmlns:r="http://schemas.openxmlformats.org/officeDocument/2006/relationships" xmlns:p="http://schemas.openxmlformats.org/presentationml/2006/main" showMasterSp="0" preserve="1">
  <p:cSld name="1_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7821429" y="6238816"/>
            <a:ext cx="2753747" cy="323968"/>
          </a:xfrm>
          <a:prstGeom prst="rect">
            <a:avLst/>
          </a:prstGeom>
        </p:spPr>
        <p:txBody>
          <a:bodyPr/>
          <a:lstStyle/>
          <a:p>
            <a:pPr>
              <a:defRPr/>
            </a:pPr>
            <a:endParaRPr lang="en-US"/>
          </a:p>
        </p:txBody>
      </p:sp>
      <p:sp>
        <p:nvSpPr>
          <p:cNvPr id="4" name="Footer Placeholder 3"/>
          <p:cNvSpPr>
            <a:spLocks noGrp="1"/>
          </p:cNvSpPr>
          <p:nvPr>
            <p:ph type="ftr" sz="quarter" idx="11"/>
          </p:nvPr>
        </p:nvSpPr>
        <p:spPr>
          <a:xfrm>
            <a:off x="1600200" y="6236208"/>
            <a:ext cx="5901189" cy="320040"/>
          </a:xfrm>
          <a:prstGeom prst="rect">
            <a:avLst/>
          </a:prstGeom>
        </p:spPr>
        <p:txBody>
          <a:bodyPr/>
          <a:lstStyle/>
          <a:p>
            <a:pPr>
              <a:defRPr/>
            </a:pPr>
            <a:endParaRPr lang="en-US"/>
          </a:p>
        </p:txBody>
      </p:sp>
      <p:sp>
        <p:nvSpPr>
          <p:cNvPr id="5" name="Slide Number Placeholder 4"/>
          <p:cNvSpPr>
            <a:spLocks noGrp="1"/>
          </p:cNvSpPr>
          <p:nvPr>
            <p:ph type="sldNum" sz="quarter" idx="12"/>
          </p:nvPr>
        </p:nvSpPr>
        <p:spPr>
          <a:xfrm>
            <a:off x="10758923" y="6217920"/>
            <a:ext cx="365760" cy="365760"/>
          </a:xfrm>
          <a:prstGeom prst="ellipse">
            <a:avLst/>
          </a:prstGeo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59167774"/>
      </p:ext>
    </p:extLst>
  </p:cSld>
  <p:clrMapOvr>
    <a:masterClrMapping/>
  </p:clrMapOvr>
  <p:hf sldNum="0" hdr="0" ftr="0" dt="0"/>
</p:sldLayout>
</file>

<file path=ppt/slideLayouts/slideLayout68.xml><?xml version="1.0" encoding="utf-8"?>
<p:sldLayout xmlns:a="http://schemas.openxmlformats.org/drawingml/2006/main" xmlns:r="http://schemas.openxmlformats.org/officeDocument/2006/relationships" xmlns:p="http://schemas.openxmlformats.org/presentationml/2006/main" showMasterSp="0" preserve="1">
  <p:cSld name="4_Title Slide">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prstGeom prst="rect">
            <a:avLst/>
          </a:prstGeom>
          <a:solidFill>
            <a:srgbClr val="FFFFFF"/>
          </a:solidFill>
          <a:ln w="38100">
            <a:solidFill>
              <a:srgbClr val="404040"/>
            </a:solidFill>
          </a:ln>
        </p:spPr>
        <p:txBody>
          <a:bodyPr lIns="274320" rIns="274320" anchor="ctr" anchorCtr="1">
            <a:normAutofit/>
          </a:bodyPr>
          <a:lstStyle>
            <a:lvl1pPr algn="ctr">
              <a:defRPr sz="2850">
                <a:solidFill>
                  <a:srgbClr val="262626"/>
                </a:solidFill>
              </a:defRPr>
            </a:lvl1pPr>
          </a:lstStyle>
          <a:p>
            <a:r>
              <a:rPr lang="en-US"/>
              <a:t>Click to edit Master title style</a:t>
            </a:r>
            <a:endParaRPr lang="en-US" dirty="0"/>
          </a:p>
        </p:txBody>
      </p:sp>
    </p:spTree>
    <p:extLst>
      <p:ext uri="{BB962C8B-B14F-4D97-AF65-F5344CB8AC3E}">
        <p14:creationId xmlns:p14="http://schemas.microsoft.com/office/powerpoint/2010/main" val="2465607684"/>
      </p:ext>
    </p:extLst>
  </p:cSld>
  <p:clrMapOvr>
    <a:masterClrMapping/>
  </p:clrMapOvr>
  <p:hf sldNum="0" hdr="0" ftr="0" dt="0"/>
</p:sldLayout>
</file>

<file path=ppt/slideLayouts/slideLayout69.xml><?xml version="1.0" encoding="utf-8"?>
<p:sldLayout xmlns:a="http://schemas.openxmlformats.org/drawingml/2006/main" xmlns:r="http://schemas.openxmlformats.org/officeDocument/2006/relationships" xmlns:p="http://schemas.openxmlformats.org/presentationml/2006/main" showMasterSp="0" preserve="1">
  <p:cSld name="5_Title Slide">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prstGeom prst="rect">
            <a:avLst/>
          </a:prstGeom>
          <a:solidFill>
            <a:srgbClr val="FFFFFF"/>
          </a:solidFill>
          <a:ln w="38100">
            <a:solidFill>
              <a:srgbClr val="404040"/>
            </a:solidFill>
          </a:ln>
        </p:spPr>
        <p:txBody>
          <a:bodyPr lIns="274320" rIns="274320" anchor="ctr" anchorCtr="1">
            <a:normAutofit/>
          </a:bodyPr>
          <a:lstStyle>
            <a:lvl1pPr algn="ctr">
              <a:defRPr sz="2850">
                <a:solidFill>
                  <a:srgbClr val="262626"/>
                </a:solidFill>
              </a:defRPr>
            </a:lvl1pPr>
          </a:lstStyle>
          <a:p>
            <a:r>
              <a:rPr lang="en-US"/>
              <a:t>Click to edit Master title style</a:t>
            </a:r>
            <a:endParaRPr lang="en-US" dirty="0"/>
          </a:p>
        </p:txBody>
      </p:sp>
    </p:spTree>
    <p:extLst>
      <p:ext uri="{BB962C8B-B14F-4D97-AF65-F5344CB8AC3E}">
        <p14:creationId xmlns:p14="http://schemas.microsoft.com/office/powerpoint/2010/main" val="1395124061"/>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70.xml><?xml version="1.0" encoding="utf-8"?>
<p:sldLayout xmlns:a="http://schemas.openxmlformats.org/drawingml/2006/main" xmlns:r="http://schemas.openxmlformats.org/officeDocument/2006/relationships" xmlns:p="http://schemas.openxmlformats.org/presentationml/2006/main" showMasterSp="0" preserve="1">
  <p:cSld name="2_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7821429" y="6238816"/>
            <a:ext cx="2753747" cy="323968"/>
          </a:xfrm>
          <a:prstGeom prst="rect">
            <a:avLst/>
          </a:prstGeom>
        </p:spPr>
        <p:txBody>
          <a:bodyPr/>
          <a:lstStyle/>
          <a:p>
            <a:pPr>
              <a:defRPr/>
            </a:pPr>
            <a:endParaRPr lang="en-US"/>
          </a:p>
        </p:txBody>
      </p:sp>
      <p:sp>
        <p:nvSpPr>
          <p:cNvPr id="4" name="Footer Placeholder 3"/>
          <p:cNvSpPr>
            <a:spLocks noGrp="1"/>
          </p:cNvSpPr>
          <p:nvPr>
            <p:ph type="ftr" sz="quarter" idx="11"/>
          </p:nvPr>
        </p:nvSpPr>
        <p:spPr>
          <a:xfrm>
            <a:off x="1600200" y="6236208"/>
            <a:ext cx="5901189" cy="320040"/>
          </a:xfrm>
          <a:prstGeom prst="rect">
            <a:avLst/>
          </a:prstGeom>
        </p:spPr>
        <p:txBody>
          <a:bodyPr/>
          <a:lstStyle/>
          <a:p>
            <a:pPr>
              <a:defRPr/>
            </a:pPr>
            <a:endParaRPr lang="en-US"/>
          </a:p>
        </p:txBody>
      </p:sp>
      <p:sp>
        <p:nvSpPr>
          <p:cNvPr id="5" name="Slide Number Placeholder 4"/>
          <p:cNvSpPr>
            <a:spLocks noGrp="1"/>
          </p:cNvSpPr>
          <p:nvPr>
            <p:ph type="sldNum" sz="quarter" idx="12"/>
          </p:nvPr>
        </p:nvSpPr>
        <p:spPr>
          <a:xfrm>
            <a:off x="10758923" y="6217920"/>
            <a:ext cx="365760" cy="365760"/>
          </a:xfrm>
          <a:prstGeom prst="ellipse">
            <a:avLst/>
          </a:prstGeo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09130366"/>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3" y="1435102"/>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1"/>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6"/>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1.jp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image" Target="../media/image3.png"/><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theme" Target="../theme/theme3.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slideLayout" Target="../slideLayouts/slideLayout35.xml"/><Relationship Id="rId2" Type="http://schemas.openxmlformats.org/officeDocument/2006/relationships/slideLayout" Target="../slideLayouts/slideLayout25.xml"/><Relationship Id="rId16" Type="http://schemas.openxmlformats.org/officeDocument/2006/relationships/image" Target="../media/image3.png"/><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5" Type="http://schemas.openxmlformats.org/officeDocument/2006/relationships/image" Target="../media/image2.png"/><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 Id="rId14" Type="http://schemas.openxmlformats.org/officeDocument/2006/relationships/image" Target="../media/image1.jp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3.xml"/><Relationship Id="rId13" Type="http://schemas.openxmlformats.org/officeDocument/2006/relationships/slideLayout" Target="../slideLayouts/slideLayout48.xml"/><Relationship Id="rId18" Type="http://schemas.openxmlformats.org/officeDocument/2006/relationships/image" Target="../media/image5.png"/><Relationship Id="rId3" Type="http://schemas.openxmlformats.org/officeDocument/2006/relationships/slideLayout" Target="../slideLayouts/slideLayout38.xml"/><Relationship Id="rId7" Type="http://schemas.openxmlformats.org/officeDocument/2006/relationships/slideLayout" Target="../slideLayouts/slideLayout42.xml"/><Relationship Id="rId12" Type="http://schemas.openxmlformats.org/officeDocument/2006/relationships/slideLayout" Target="../slideLayouts/slideLayout47.xml"/><Relationship Id="rId17" Type="http://schemas.openxmlformats.org/officeDocument/2006/relationships/image" Target="../media/image1.jpg"/><Relationship Id="rId2" Type="http://schemas.openxmlformats.org/officeDocument/2006/relationships/slideLayout" Target="../slideLayouts/slideLayout37.xml"/><Relationship Id="rId16" Type="http://schemas.openxmlformats.org/officeDocument/2006/relationships/theme" Target="../theme/theme4.xml"/><Relationship Id="rId1" Type="http://schemas.openxmlformats.org/officeDocument/2006/relationships/slideLayout" Target="../slideLayouts/slideLayout36.xml"/><Relationship Id="rId6" Type="http://schemas.openxmlformats.org/officeDocument/2006/relationships/slideLayout" Target="../slideLayouts/slideLayout41.xml"/><Relationship Id="rId11" Type="http://schemas.openxmlformats.org/officeDocument/2006/relationships/slideLayout" Target="../slideLayouts/slideLayout46.xml"/><Relationship Id="rId5" Type="http://schemas.openxmlformats.org/officeDocument/2006/relationships/slideLayout" Target="../slideLayouts/slideLayout40.xml"/><Relationship Id="rId15" Type="http://schemas.openxmlformats.org/officeDocument/2006/relationships/slideLayout" Target="../slideLayouts/slideLayout50.xml"/><Relationship Id="rId10" Type="http://schemas.openxmlformats.org/officeDocument/2006/relationships/slideLayout" Target="../slideLayouts/slideLayout45.xml"/><Relationship Id="rId19" Type="http://schemas.openxmlformats.org/officeDocument/2006/relationships/image" Target="../media/image6.png"/><Relationship Id="rId4" Type="http://schemas.openxmlformats.org/officeDocument/2006/relationships/slideLayout" Target="../slideLayouts/slideLayout39.xml"/><Relationship Id="rId9" Type="http://schemas.openxmlformats.org/officeDocument/2006/relationships/slideLayout" Target="../slideLayouts/slideLayout44.xml"/><Relationship Id="rId14" Type="http://schemas.openxmlformats.org/officeDocument/2006/relationships/slideLayout" Target="../slideLayouts/slideLayout49.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8.xml"/><Relationship Id="rId13" Type="http://schemas.openxmlformats.org/officeDocument/2006/relationships/slideLayout" Target="../slideLayouts/slideLayout63.xml"/><Relationship Id="rId18" Type="http://schemas.openxmlformats.org/officeDocument/2006/relationships/slideLayout" Target="../slideLayouts/slideLayout68.xml"/><Relationship Id="rId3" Type="http://schemas.openxmlformats.org/officeDocument/2006/relationships/slideLayout" Target="../slideLayouts/slideLayout53.xml"/><Relationship Id="rId21" Type="http://schemas.openxmlformats.org/officeDocument/2006/relationships/theme" Target="../theme/theme5.xml"/><Relationship Id="rId7" Type="http://schemas.openxmlformats.org/officeDocument/2006/relationships/slideLayout" Target="../slideLayouts/slideLayout57.xml"/><Relationship Id="rId12" Type="http://schemas.openxmlformats.org/officeDocument/2006/relationships/slideLayout" Target="../slideLayouts/slideLayout62.xml"/><Relationship Id="rId17" Type="http://schemas.openxmlformats.org/officeDocument/2006/relationships/slideLayout" Target="../slideLayouts/slideLayout67.xml"/><Relationship Id="rId2" Type="http://schemas.openxmlformats.org/officeDocument/2006/relationships/slideLayout" Target="../slideLayouts/slideLayout52.xml"/><Relationship Id="rId16" Type="http://schemas.openxmlformats.org/officeDocument/2006/relationships/slideLayout" Target="../slideLayouts/slideLayout66.xml"/><Relationship Id="rId20" Type="http://schemas.openxmlformats.org/officeDocument/2006/relationships/slideLayout" Target="../slideLayouts/slideLayout70.xml"/><Relationship Id="rId1" Type="http://schemas.openxmlformats.org/officeDocument/2006/relationships/slideLayout" Target="../slideLayouts/slideLayout51.xml"/><Relationship Id="rId6" Type="http://schemas.openxmlformats.org/officeDocument/2006/relationships/slideLayout" Target="../slideLayouts/slideLayout56.xml"/><Relationship Id="rId11" Type="http://schemas.openxmlformats.org/officeDocument/2006/relationships/slideLayout" Target="../slideLayouts/slideLayout61.xml"/><Relationship Id="rId24" Type="http://schemas.openxmlformats.org/officeDocument/2006/relationships/image" Target="../media/image6.png"/><Relationship Id="rId5" Type="http://schemas.openxmlformats.org/officeDocument/2006/relationships/slideLayout" Target="../slideLayouts/slideLayout55.xml"/><Relationship Id="rId15" Type="http://schemas.openxmlformats.org/officeDocument/2006/relationships/slideLayout" Target="../slideLayouts/slideLayout65.xml"/><Relationship Id="rId23" Type="http://schemas.openxmlformats.org/officeDocument/2006/relationships/image" Target="../media/image5.png"/><Relationship Id="rId10" Type="http://schemas.openxmlformats.org/officeDocument/2006/relationships/slideLayout" Target="../slideLayouts/slideLayout60.xml"/><Relationship Id="rId19" Type="http://schemas.openxmlformats.org/officeDocument/2006/relationships/slideLayout" Target="../slideLayouts/slideLayout69.xml"/><Relationship Id="rId4" Type="http://schemas.openxmlformats.org/officeDocument/2006/relationships/slideLayout" Target="../slideLayouts/slideLayout54.xml"/><Relationship Id="rId9" Type="http://schemas.openxmlformats.org/officeDocument/2006/relationships/slideLayout" Target="../slideLayouts/slideLayout59.xml"/><Relationship Id="rId14" Type="http://schemas.openxmlformats.org/officeDocument/2006/relationships/slideLayout" Target="../slideLayouts/slideLayout64.xml"/><Relationship Id="rId22"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pic>
        <p:nvPicPr>
          <p:cNvPr id="1026" name="Picture 2" descr="AMC-color-corrected-center"/>
          <p:cNvPicPr>
            <a:picLocks noChangeAspect="1" noChangeArrowheads="1"/>
          </p:cNvPicPr>
          <p:nvPr/>
        </p:nvPicPr>
        <p:blipFill>
          <a:blip r:embed="rId15" cstate="print"/>
          <a:srcRect/>
          <a:stretch>
            <a:fillRect/>
          </a:stretch>
        </p:blipFill>
        <p:spPr bwMode="auto">
          <a:xfrm>
            <a:off x="10454218" y="149226"/>
            <a:ext cx="1204383" cy="893763"/>
          </a:xfrm>
          <a:prstGeom prst="rect">
            <a:avLst/>
          </a:prstGeom>
          <a:noFill/>
          <a:ln w="9525">
            <a:noFill/>
            <a:miter lim="800000"/>
            <a:headEnd/>
            <a:tailEnd/>
          </a:ln>
        </p:spPr>
      </p:pic>
      <p:pic>
        <p:nvPicPr>
          <p:cNvPr id="1027" name="Picture 3" descr="chrmblue_std"/>
          <p:cNvPicPr>
            <a:picLocks noChangeAspect="1" noChangeArrowheads="1"/>
          </p:cNvPicPr>
          <p:nvPr/>
        </p:nvPicPr>
        <p:blipFill>
          <a:blip r:embed="rId16" cstate="print"/>
          <a:srcRect/>
          <a:stretch>
            <a:fillRect/>
          </a:stretch>
        </p:blipFill>
        <p:spPr bwMode="auto">
          <a:xfrm>
            <a:off x="493184" y="142876"/>
            <a:ext cx="1284816" cy="906463"/>
          </a:xfrm>
          <a:prstGeom prst="rect">
            <a:avLst/>
          </a:prstGeom>
          <a:noFill/>
          <a:ln w="9525">
            <a:noFill/>
            <a:miter lim="800000"/>
            <a:headEnd/>
            <a:tailEnd/>
          </a:ln>
        </p:spPr>
      </p:pic>
      <p:sp>
        <p:nvSpPr>
          <p:cNvPr id="6148" name="Line 4"/>
          <p:cNvSpPr>
            <a:spLocks noChangeShapeType="1"/>
          </p:cNvSpPr>
          <p:nvPr/>
        </p:nvSpPr>
        <p:spPr bwMode="auto">
          <a:xfrm>
            <a:off x="505885" y="1231900"/>
            <a:ext cx="11180233" cy="0"/>
          </a:xfrm>
          <a:prstGeom prst="line">
            <a:avLst/>
          </a:prstGeom>
          <a:noFill/>
          <a:ln w="57150">
            <a:solidFill>
              <a:srgbClr val="000066"/>
            </a:solidFill>
            <a:round/>
            <a:headEnd/>
            <a:tailEnd/>
          </a:ln>
          <a:effectLst/>
        </p:spPr>
        <p:txBody>
          <a:bodyPr wrap="none" anchor="ctr"/>
          <a:lstStyle/>
          <a:p>
            <a:pPr>
              <a:defRPr/>
            </a:pPr>
            <a:endParaRPr lang="en-US" dirty="0">
              <a:latin typeface="Arial" charset="0"/>
            </a:endParaRPr>
          </a:p>
        </p:txBody>
      </p:sp>
      <p:sp>
        <p:nvSpPr>
          <p:cNvPr id="1029" name="Rectangle 6"/>
          <p:cNvSpPr>
            <a:spLocks noGrp="1" noChangeArrowheads="1"/>
          </p:cNvSpPr>
          <p:nvPr>
            <p:ph type="body" idx="1"/>
          </p:nvPr>
        </p:nvSpPr>
        <p:spPr bwMode="auto">
          <a:xfrm>
            <a:off x="406401" y="1371601"/>
            <a:ext cx="11309351" cy="4949825"/>
          </a:xfrm>
          <a:prstGeom prst="rect">
            <a:avLst/>
          </a:prstGeom>
          <a:noFill/>
          <a:ln w="25400">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 Fifth Level</a:t>
            </a:r>
          </a:p>
        </p:txBody>
      </p:sp>
      <p:sp>
        <p:nvSpPr>
          <p:cNvPr id="1030" name="Rectangle 7"/>
          <p:cNvSpPr>
            <a:spLocks noGrp="1" noChangeArrowheads="1"/>
          </p:cNvSpPr>
          <p:nvPr>
            <p:ph type="title"/>
          </p:nvPr>
        </p:nvSpPr>
        <p:spPr bwMode="auto">
          <a:xfrm>
            <a:off x="1625601" y="152400"/>
            <a:ext cx="8854017"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6153" name="Line 9"/>
          <p:cNvSpPr>
            <a:spLocks noChangeShapeType="1"/>
          </p:cNvSpPr>
          <p:nvPr userDrawn="1"/>
        </p:nvSpPr>
        <p:spPr bwMode="auto">
          <a:xfrm>
            <a:off x="711200" y="6324600"/>
            <a:ext cx="4165600" cy="0"/>
          </a:xfrm>
          <a:prstGeom prst="line">
            <a:avLst/>
          </a:prstGeom>
          <a:noFill/>
          <a:ln w="57150">
            <a:solidFill>
              <a:srgbClr val="000066"/>
            </a:solidFill>
            <a:round/>
            <a:headEnd/>
            <a:tailEnd/>
          </a:ln>
          <a:effectLst/>
        </p:spPr>
        <p:txBody>
          <a:bodyPr wrap="none" anchor="ctr"/>
          <a:lstStyle/>
          <a:p>
            <a:pPr>
              <a:defRPr/>
            </a:pPr>
            <a:endParaRPr lang="en-US" dirty="0">
              <a:latin typeface="Arial" charset="0"/>
            </a:endParaRPr>
          </a:p>
        </p:txBody>
      </p:sp>
      <p:sp>
        <p:nvSpPr>
          <p:cNvPr id="6154" name="Line 10"/>
          <p:cNvSpPr>
            <a:spLocks noChangeShapeType="1"/>
          </p:cNvSpPr>
          <p:nvPr userDrawn="1"/>
        </p:nvSpPr>
        <p:spPr bwMode="auto">
          <a:xfrm>
            <a:off x="7213600" y="6324600"/>
            <a:ext cx="4165600" cy="0"/>
          </a:xfrm>
          <a:prstGeom prst="line">
            <a:avLst/>
          </a:prstGeom>
          <a:noFill/>
          <a:ln w="57150">
            <a:solidFill>
              <a:srgbClr val="000066"/>
            </a:solidFill>
            <a:round/>
            <a:headEnd/>
            <a:tailEnd/>
          </a:ln>
          <a:effectLst/>
        </p:spPr>
        <p:txBody>
          <a:bodyPr wrap="none" anchor="ctr"/>
          <a:lstStyle/>
          <a:p>
            <a:pPr>
              <a:defRPr/>
            </a:pPr>
            <a:endParaRPr lang="en-US" dirty="0">
              <a:latin typeface="Arial" charset="0"/>
            </a:endParaRPr>
          </a:p>
        </p:txBody>
      </p:sp>
      <p:sp>
        <p:nvSpPr>
          <p:cNvPr id="6155" name="Rectangle 11"/>
          <p:cNvSpPr>
            <a:spLocks noChangeArrowheads="1"/>
          </p:cNvSpPr>
          <p:nvPr userDrawn="1"/>
        </p:nvSpPr>
        <p:spPr bwMode="auto">
          <a:xfrm>
            <a:off x="4775201" y="6096000"/>
            <a:ext cx="1890261" cy="369332"/>
          </a:xfrm>
          <a:prstGeom prst="rect">
            <a:avLst/>
          </a:prstGeom>
          <a:noFill/>
          <a:ln w="9525">
            <a:noFill/>
            <a:miter lim="800000"/>
            <a:headEnd/>
            <a:tailEnd/>
          </a:ln>
          <a:effectLst/>
        </p:spPr>
        <p:txBody>
          <a:bodyPr wrap="none">
            <a:spAutoFit/>
          </a:bodyPr>
          <a:lstStyle/>
          <a:p>
            <a:pPr>
              <a:defRPr/>
            </a:pPr>
            <a:r>
              <a:rPr lang="en-US" b="1" dirty="0">
                <a:solidFill>
                  <a:srgbClr val="006600"/>
                </a:solidFill>
                <a:latin typeface="Arial" charset="0"/>
              </a:rPr>
              <a:t>UNCLASSIFIED</a:t>
            </a:r>
          </a:p>
        </p:txBody>
      </p:sp>
      <p:sp>
        <p:nvSpPr>
          <p:cNvPr id="6156" name="Rectangle 12"/>
          <p:cNvSpPr>
            <a:spLocks noChangeArrowheads="1"/>
          </p:cNvSpPr>
          <p:nvPr userDrawn="1"/>
        </p:nvSpPr>
        <p:spPr bwMode="auto">
          <a:xfrm>
            <a:off x="4876801" y="0"/>
            <a:ext cx="1890261" cy="369332"/>
          </a:xfrm>
          <a:prstGeom prst="rect">
            <a:avLst/>
          </a:prstGeom>
          <a:noFill/>
          <a:ln w="9525">
            <a:noFill/>
            <a:miter lim="800000"/>
            <a:headEnd/>
            <a:tailEnd/>
          </a:ln>
          <a:effectLst/>
        </p:spPr>
        <p:txBody>
          <a:bodyPr wrap="none">
            <a:spAutoFit/>
          </a:bodyPr>
          <a:lstStyle/>
          <a:p>
            <a:pPr>
              <a:defRPr/>
            </a:pPr>
            <a:r>
              <a:rPr lang="en-US" b="1" dirty="0">
                <a:solidFill>
                  <a:srgbClr val="006600"/>
                </a:solidFill>
                <a:latin typeface="Arial" charset="0"/>
              </a:rPr>
              <a:t>UNCLASSIFIED</a:t>
            </a:r>
          </a:p>
        </p:txBody>
      </p:sp>
      <p:sp>
        <p:nvSpPr>
          <p:cNvPr id="6158" name="Text Box 14"/>
          <p:cNvSpPr txBox="1">
            <a:spLocks noChangeArrowheads="1"/>
          </p:cNvSpPr>
          <p:nvPr userDrawn="1"/>
        </p:nvSpPr>
        <p:spPr bwMode="auto">
          <a:xfrm>
            <a:off x="827618" y="6403975"/>
            <a:ext cx="10551583" cy="374650"/>
          </a:xfrm>
          <a:prstGeom prst="rect">
            <a:avLst/>
          </a:prstGeom>
          <a:noFill/>
          <a:ln w="9525">
            <a:noFill/>
            <a:miter lim="800000"/>
            <a:headEnd/>
            <a:tailEnd/>
          </a:ln>
          <a:effectLst/>
        </p:spPr>
        <p:txBody>
          <a:bodyPr>
            <a:spAutoFit/>
          </a:bodyPr>
          <a:lstStyle/>
          <a:p>
            <a:pPr algn="ctr" eaLnBrk="0" hangingPunct="0">
              <a:spcBef>
                <a:spcPct val="50000"/>
              </a:spcBef>
              <a:defRPr/>
            </a:pPr>
            <a:r>
              <a:rPr lang="en-US" b="1" i="1" dirty="0">
                <a:solidFill>
                  <a:srgbClr val="000066"/>
                </a:solidFill>
                <a:latin typeface="Century Schoolbook" pitchFamily="18" charset="0"/>
              </a:rPr>
              <a:t>Unrivaled Global Reach for America … ALWAYS!</a:t>
            </a:r>
          </a:p>
        </p:txBody>
      </p:sp>
    </p:spTree>
  </p:cSld>
  <p:clrMap bg1="lt1" tx1="dk1" bg2="lt2" tx2="dk2" accent1="accent1" accent2="accent2" accent3="accent3" accent4="accent4" accent5="accent5" accent6="accent6" hlink="hlink" folHlink="folHlink"/>
  <p:sldLayoutIdLst>
    <p:sldLayoutId id="2147489480" r:id="rId1"/>
    <p:sldLayoutId id="2147489459" r:id="rId2"/>
    <p:sldLayoutId id="2147489460" r:id="rId3"/>
    <p:sldLayoutId id="2147489461" r:id="rId4"/>
    <p:sldLayoutId id="2147489462" r:id="rId5"/>
    <p:sldLayoutId id="2147489463" r:id="rId6"/>
    <p:sldLayoutId id="2147489464" r:id="rId7"/>
    <p:sldLayoutId id="2147489465" r:id="rId8"/>
    <p:sldLayoutId id="2147489466" r:id="rId9"/>
    <p:sldLayoutId id="2147489467" r:id="rId10"/>
    <p:sldLayoutId id="2147489468" r:id="rId11"/>
    <p:sldLayoutId id="2147489469" r:id="rId12"/>
  </p:sldLayoutIdLst>
  <p:transition/>
  <p:hf sldNum="0" hdr="0" ftr="0" dt="0"/>
  <p:txStyles>
    <p:titleStyle>
      <a:lvl1pPr algn="ctr" rtl="0" eaLnBrk="0" fontAlgn="base" hangingPunct="0">
        <a:spcBef>
          <a:spcPct val="0"/>
        </a:spcBef>
        <a:spcAft>
          <a:spcPct val="0"/>
        </a:spcAft>
        <a:defRPr sz="3200" b="1">
          <a:solidFill>
            <a:srgbClr val="000066"/>
          </a:solidFill>
          <a:latin typeface="+mj-lt"/>
          <a:ea typeface="+mj-ea"/>
          <a:cs typeface="+mj-cs"/>
        </a:defRPr>
      </a:lvl1pPr>
      <a:lvl2pPr algn="ctr" rtl="0" eaLnBrk="0" fontAlgn="base" hangingPunct="0">
        <a:spcBef>
          <a:spcPct val="0"/>
        </a:spcBef>
        <a:spcAft>
          <a:spcPct val="0"/>
        </a:spcAft>
        <a:defRPr sz="3200" b="1">
          <a:solidFill>
            <a:srgbClr val="000066"/>
          </a:solidFill>
          <a:latin typeface="Arial" charset="0"/>
        </a:defRPr>
      </a:lvl2pPr>
      <a:lvl3pPr algn="ctr" rtl="0" eaLnBrk="0" fontAlgn="base" hangingPunct="0">
        <a:spcBef>
          <a:spcPct val="0"/>
        </a:spcBef>
        <a:spcAft>
          <a:spcPct val="0"/>
        </a:spcAft>
        <a:defRPr sz="3200" b="1">
          <a:solidFill>
            <a:srgbClr val="000066"/>
          </a:solidFill>
          <a:latin typeface="Arial" charset="0"/>
        </a:defRPr>
      </a:lvl3pPr>
      <a:lvl4pPr algn="ctr" rtl="0" eaLnBrk="0" fontAlgn="base" hangingPunct="0">
        <a:spcBef>
          <a:spcPct val="0"/>
        </a:spcBef>
        <a:spcAft>
          <a:spcPct val="0"/>
        </a:spcAft>
        <a:defRPr sz="3200" b="1">
          <a:solidFill>
            <a:srgbClr val="000066"/>
          </a:solidFill>
          <a:latin typeface="Arial" charset="0"/>
        </a:defRPr>
      </a:lvl4pPr>
      <a:lvl5pPr algn="ctr" rtl="0" eaLnBrk="0" fontAlgn="base" hangingPunct="0">
        <a:spcBef>
          <a:spcPct val="0"/>
        </a:spcBef>
        <a:spcAft>
          <a:spcPct val="0"/>
        </a:spcAft>
        <a:defRPr sz="3200" b="1">
          <a:solidFill>
            <a:srgbClr val="000066"/>
          </a:solidFill>
          <a:latin typeface="Arial" charset="0"/>
        </a:defRPr>
      </a:lvl5pPr>
      <a:lvl6pPr marL="457200" algn="ctr" rtl="0" fontAlgn="base">
        <a:spcBef>
          <a:spcPct val="0"/>
        </a:spcBef>
        <a:spcAft>
          <a:spcPct val="0"/>
        </a:spcAft>
        <a:defRPr sz="3200" b="1">
          <a:solidFill>
            <a:srgbClr val="000066"/>
          </a:solidFill>
          <a:latin typeface="Arial" charset="0"/>
        </a:defRPr>
      </a:lvl6pPr>
      <a:lvl7pPr marL="914400" algn="ctr" rtl="0" fontAlgn="base">
        <a:spcBef>
          <a:spcPct val="0"/>
        </a:spcBef>
        <a:spcAft>
          <a:spcPct val="0"/>
        </a:spcAft>
        <a:defRPr sz="3200" b="1">
          <a:solidFill>
            <a:srgbClr val="000066"/>
          </a:solidFill>
          <a:latin typeface="Arial" charset="0"/>
        </a:defRPr>
      </a:lvl7pPr>
      <a:lvl8pPr marL="1371600" algn="ctr" rtl="0" fontAlgn="base">
        <a:spcBef>
          <a:spcPct val="0"/>
        </a:spcBef>
        <a:spcAft>
          <a:spcPct val="0"/>
        </a:spcAft>
        <a:defRPr sz="3200" b="1">
          <a:solidFill>
            <a:srgbClr val="000066"/>
          </a:solidFill>
          <a:latin typeface="Arial" charset="0"/>
        </a:defRPr>
      </a:lvl8pPr>
      <a:lvl9pPr marL="1828800" algn="ctr" rtl="0" fontAlgn="base">
        <a:spcBef>
          <a:spcPct val="0"/>
        </a:spcBef>
        <a:spcAft>
          <a:spcPct val="0"/>
        </a:spcAft>
        <a:defRPr sz="3200" b="1">
          <a:solidFill>
            <a:srgbClr val="000066"/>
          </a:solidFill>
          <a:latin typeface="Arial" charset="0"/>
        </a:defRPr>
      </a:lvl9pPr>
    </p:titleStyle>
    <p:bodyStyle>
      <a:lvl1pPr marL="285750" indent="-285750" algn="l" rtl="0" eaLnBrk="0" fontAlgn="base" hangingPunct="0">
        <a:spcBef>
          <a:spcPct val="20000"/>
        </a:spcBef>
        <a:spcAft>
          <a:spcPct val="0"/>
        </a:spcAft>
        <a:buClr>
          <a:srgbClr val="000066"/>
        </a:buClr>
        <a:buSzPct val="80000"/>
        <a:buFont typeface="Wingdings" pitchFamily="2" charset="2"/>
        <a:buChar char="n"/>
        <a:defRPr sz="2400" b="1">
          <a:solidFill>
            <a:srgbClr val="000066"/>
          </a:solidFill>
          <a:latin typeface="+mn-lt"/>
          <a:ea typeface="+mn-ea"/>
          <a:cs typeface="+mn-cs"/>
        </a:defRPr>
      </a:lvl1pPr>
      <a:lvl2pPr marL="688975" indent="-282575" algn="l" rtl="0" eaLnBrk="0" fontAlgn="base" hangingPunct="0">
        <a:spcBef>
          <a:spcPct val="20000"/>
        </a:spcBef>
        <a:spcAft>
          <a:spcPct val="0"/>
        </a:spcAft>
        <a:buClr>
          <a:srgbClr val="000066"/>
        </a:buClr>
        <a:buSzPct val="135000"/>
        <a:buChar char="•"/>
        <a:defRPr sz="2200" b="1">
          <a:solidFill>
            <a:srgbClr val="000066"/>
          </a:solidFill>
          <a:latin typeface="+mn-lt"/>
        </a:defRPr>
      </a:lvl2pPr>
      <a:lvl3pPr marL="1027113" indent="-223838" algn="l" rtl="0" eaLnBrk="0" fontAlgn="base" hangingPunct="0">
        <a:spcBef>
          <a:spcPct val="20000"/>
        </a:spcBef>
        <a:spcAft>
          <a:spcPct val="0"/>
        </a:spcAft>
        <a:buClr>
          <a:srgbClr val="000066"/>
        </a:buClr>
        <a:buSzPct val="85000"/>
        <a:buFont typeface="Wingdings" pitchFamily="2" charset="2"/>
        <a:buChar char="w"/>
        <a:defRPr sz="2000" b="1">
          <a:solidFill>
            <a:srgbClr val="000066"/>
          </a:solidFill>
          <a:latin typeface="+mn-lt"/>
        </a:defRPr>
      </a:lvl3pPr>
      <a:lvl4pPr marL="1371600" indent="-228600" algn="l" rtl="0" eaLnBrk="0" fontAlgn="base" hangingPunct="0">
        <a:spcBef>
          <a:spcPct val="20000"/>
        </a:spcBef>
        <a:spcAft>
          <a:spcPct val="0"/>
        </a:spcAft>
        <a:buClr>
          <a:srgbClr val="000066"/>
        </a:buClr>
        <a:buSzPct val="55000"/>
        <a:buFont typeface="Wingdings" pitchFamily="2" charset="2"/>
        <a:buChar char="n"/>
        <a:defRPr sz="2000" b="1">
          <a:solidFill>
            <a:srgbClr val="000066"/>
          </a:solidFill>
          <a:latin typeface="+mn-lt"/>
        </a:defRPr>
      </a:lvl4pPr>
      <a:lvl5pPr marL="1714500" indent="-228600" algn="l" rtl="0" eaLnBrk="0" fontAlgn="base" hangingPunct="0">
        <a:spcBef>
          <a:spcPct val="20000"/>
        </a:spcBef>
        <a:spcAft>
          <a:spcPct val="0"/>
        </a:spcAft>
        <a:buClr>
          <a:srgbClr val="000066"/>
        </a:buClr>
        <a:buSzPct val="135000"/>
        <a:buChar char="•"/>
        <a:defRPr sz="2000" b="1">
          <a:solidFill>
            <a:srgbClr val="000066"/>
          </a:solidFill>
          <a:latin typeface="+mn-lt"/>
        </a:defRPr>
      </a:lvl5pPr>
      <a:lvl6pPr marL="2171700" indent="-228600" algn="l" rtl="0" fontAlgn="base">
        <a:spcBef>
          <a:spcPct val="20000"/>
        </a:spcBef>
        <a:spcAft>
          <a:spcPct val="0"/>
        </a:spcAft>
        <a:buClr>
          <a:srgbClr val="000066"/>
        </a:buClr>
        <a:buSzPct val="135000"/>
        <a:buChar char="•"/>
        <a:defRPr sz="2000" b="1">
          <a:solidFill>
            <a:srgbClr val="000066"/>
          </a:solidFill>
          <a:latin typeface="+mn-lt"/>
        </a:defRPr>
      </a:lvl6pPr>
      <a:lvl7pPr marL="2628900" indent="-228600" algn="l" rtl="0" fontAlgn="base">
        <a:spcBef>
          <a:spcPct val="20000"/>
        </a:spcBef>
        <a:spcAft>
          <a:spcPct val="0"/>
        </a:spcAft>
        <a:buClr>
          <a:srgbClr val="000066"/>
        </a:buClr>
        <a:buSzPct val="135000"/>
        <a:buChar char="•"/>
        <a:defRPr sz="2000" b="1">
          <a:solidFill>
            <a:srgbClr val="000066"/>
          </a:solidFill>
          <a:latin typeface="+mn-lt"/>
        </a:defRPr>
      </a:lvl7pPr>
      <a:lvl8pPr marL="3086100" indent="-228600" algn="l" rtl="0" fontAlgn="base">
        <a:spcBef>
          <a:spcPct val="20000"/>
        </a:spcBef>
        <a:spcAft>
          <a:spcPct val="0"/>
        </a:spcAft>
        <a:buClr>
          <a:srgbClr val="000066"/>
        </a:buClr>
        <a:buSzPct val="135000"/>
        <a:buChar char="•"/>
        <a:defRPr sz="2000" b="1">
          <a:solidFill>
            <a:srgbClr val="000066"/>
          </a:solidFill>
          <a:latin typeface="+mn-lt"/>
        </a:defRPr>
      </a:lvl8pPr>
      <a:lvl9pPr marL="3543300" indent="-228600" algn="l" rtl="0" fontAlgn="base">
        <a:spcBef>
          <a:spcPct val="20000"/>
        </a:spcBef>
        <a:spcAft>
          <a:spcPct val="0"/>
        </a:spcAft>
        <a:buClr>
          <a:srgbClr val="000066"/>
        </a:buClr>
        <a:buSzPct val="135000"/>
        <a:buChar char="•"/>
        <a:defRPr sz="2000" b="1">
          <a:solidFill>
            <a:srgbClr val="00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pic>
        <p:nvPicPr>
          <p:cNvPr id="2050" name="Picture 2" descr="AMC-color-corrected-center"/>
          <p:cNvPicPr>
            <a:picLocks noChangeAspect="1" noChangeArrowheads="1"/>
          </p:cNvPicPr>
          <p:nvPr/>
        </p:nvPicPr>
        <p:blipFill>
          <a:blip r:embed="rId14" cstate="print"/>
          <a:srcRect/>
          <a:stretch>
            <a:fillRect/>
          </a:stretch>
        </p:blipFill>
        <p:spPr bwMode="auto">
          <a:xfrm>
            <a:off x="10454218" y="149226"/>
            <a:ext cx="1204383" cy="893763"/>
          </a:xfrm>
          <a:prstGeom prst="rect">
            <a:avLst/>
          </a:prstGeom>
          <a:noFill/>
          <a:ln w="9525">
            <a:noFill/>
            <a:miter lim="800000"/>
            <a:headEnd/>
            <a:tailEnd/>
          </a:ln>
        </p:spPr>
      </p:pic>
      <p:pic>
        <p:nvPicPr>
          <p:cNvPr id="2051" name="Picture 3" descr="chrmblue_std"/>
          <p:cNvPicPr>
            <a:picLocks noChangeAspect="1" noChangeArrowheads="1"/>
          </p:cNvPicPr>
          <p:nvPr/>
        </p:nvPicPr>
        <p:blipFill>
          <a:blip r:embed="rId15" cstate="print"/>
          <a:srcRect/>
          <a:stretch>
            <a:fillRect/>
          </a:stretch>
        </p:blipFill>
        <p:spPr bwMode="auto">
          <a:xfrm>
            <a:off x="493184" y="142876"/>
            <a:ext cx="1284816" cy="906463"/>
          </a:xfrm>
          <a:prstGeom prst="rect">
            <a:avLst/>
          </a:prstGeom>
          <a:noFill/>
          <a:ln w="9525">
            <a:noFill/>
            <a:miter lim="800000"/>
            <a:headEnd/>
            <a:tailEnd/>
          </a:ln>
        </p:spPr>
      </p:pic>
      <p:sp>
        <p:nvSpPr>
          <p:cNvPr id="2282500" name="Line 4"/>
          <p:cNvSpPr>
            <a:spLocks noChangeShapeType="1"/>
          </p:cNvSpPr>
          <p:nvPr/>
        </p:nvSpPr>
        <p:spPr bwMode="auto">
          <a:xfrm>
            <a:off x="505885" y="1231900"/>
            <a:ext cx="11180233" cy="0"/>
          </a:xfrm>
          <a:prstGeom prst="line">
            <a:avLst/>
          </a:prstGeom>
          <a:noFill/>
          <a:ln w="57150">
            <a:solidFill>
              <a:srgbClr val="000066"/>
            </a:solidFill>
            <a:round/>
            <a:headEnd/>
            <a:tailEnd/>
          </a:ln>
          <a:effectLst/>
        </p:spPr>
        <p:txBody>
          <a:bodyPr wrap="none" anchor="ctr"/>
          <a:lstStyle/>
          <a:p>
            <a:pPr>
              <a:defRPr/>
            </a:pPr>
            <a:endParaRPr lang="en-US" dirty="0">
              <a:solidFill>
                <a:srgbClr val="000066"/>
              </a:solidFill>
            </a:endParaRPr>
          </a:p>
        </p:txBody>
      </p:sp>
      <p:sp>
        <p:nvSpPr>
          <p:cNvPr id="2053" name="Rectangle 5"/>
          <p:cNvSpPr>
            <a:spLocks noGrp="1" noChangeArrowheads="1"/>
          </p:cNvSpPr>
          <p:nvPr>
            <p:ph type="body" idx="1"/>
          </p:nvPr>
        </p:nvSpPr>
        <p:spPr bwMode="auto">
          <a:xfrm>
            <a:off x="406401" y="1371601"/>
            <a:ext cx="11309351" cy="4949825"/>
          </a:xfrm>
          <a:prstGeom prst="rect">
            <a:avLst/>
          </a:prstGeom>
          <a:noFill/>
          <a:ln w="25400">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 Fifth Level</a:t>
            </a:r>
          </a:p>
        </p:txBody>
      </p:sp>
      <p:sp>
        <p:nvSpPr>
          <p:cNvPr id="2054" name="Rectangle 6"/>
          <p:cNvSpPr>
            <a:spLocks noGrp="1" noChangeArrowheads="1"/>
          </p:cNvSpPr>
          <p:nvPr>
            <p:ph type="title"/>
          </p:nvPr>
        </p:nvSpPr>
        <p:spPr bwMode="auto">
          <a:xfrm>
            <a:off x="1625601" y="152400"/>
            <a:ext cx="8854017"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2282503" name="Line 7"/>
          <p:cNvSpPr>
            <a:spLocks noChangeShapeType="1"/>
          </p:cNvSpPr>
          <p:nvPr userDrawn="1"/>
        </p:nvSpPr>
        <p:spPr bwMode="auto">
          <a:xfrm>
            <a:off x="711200" y="6324600"/>
            <a:ext cx="4165600" cy="0"/>
          </a:xfrm>
          <a:prstGeom prst="line">
            <a:avLst/>
          </a:prstGeom>
          <a:noFill/>
          <a:ln w="57150">
            <a:solidFill>
              <a:srgbClr val="000066"/>
            </a:solidFill>
            <a:round/>
            <a:headEnd/>
            <a:tailEnd/>
          </a:ln>
          <a:effectLst/>
        </p:spPr>
        <p:txBody>
          <a:bodyPr wrap="none" anchor="ctr"/>
          <a:lstStyle/>
          <a:p>
            <a:pPr>
              <a:defRPr/>
            </a:pPr>
            <a:endParaRPr lang="en-US" dirty="0">
              <a:solidFill>
                <a:srgbClr val="000066"/>
              </a:solidFill>
            </a:endParaRPr>
          </a:p>
        </p:txBody>
      </p:sp>
      <p:sp>
        <p:nvSpPr>
          <p:cNvPr id="2282504" name="Line 8"/>
          <p:cNvSpPr>
            <a:spLocks noChangeShapeType="1"/>
          </p:cNvSpPr>
          <p:nvPr userDrawn="1"/>
        </p:nvSpPr>
        <p:spPr bwMode="auto">
          <a:xfrm>
            <a:off x="7213600" y="6324600"/>
            <a:ext cx="4165600" cy="0"/>
          </a:xfrm>
          <a:prstGeom prst="line">
            <a:avLst/>
          </a:prstGeom>
          <a:noFill/>
          <a:ln w="57150">
            <a:solidFill>
              <a:srgbClr val="000066"/>
            </a:solidFill>
            <a:round/>
            <a:headEnd/>
            <a:tailEnd/>
          </a:ln>
          <a:effectLst/>
        </p:spPr>
        <p:txBody>
          <a:bodyPr wrap="none" anchor="ctr"/>
          <a:lstStyle/>
          <a:p>
            <a:pPr>
              <a:defRPr/>
            </a:pPr>
            <a:endParaRPr lang="en-US" dirty="0">
              <a:solidFill>
                <a:srgbClr val="000066"/>
              </a:solidFill>
            </a:endParaRPr>
          </a:p>
        </p:txBody>
      </p:sp>
      <p:sp>
        <p:nvSpPr>
          <p:cNvPr id="2282505" name="Rectangle 9"/>
          <p:cNvSpPr>
            <a:spLocks noChangeArrowheads="1"/>
          </p:cNvSpPr>
          <p:nvPr userDrawn="1"/>
        </p:nvSpPr>
        <p:spPr bwMode="auto">
          <a:xfrm>
            <a:off x="4775201" y="6096000"/>
            <a:ext cx="1890261" cy="369332"/>
          </a:xfrm>
          <a:prstGeom prst="rect">
            <a:avLst/>
          </a:prstGeom>
          <a:noFill/>
          <a:ln w="9525">
            <a:noFill/>
            <a:miter lim="800000"/>
            <a:headEnd/>
            <a:tailEnd/>
          </a:ln>
          <a:effectLst/>
        </p:spPr>
        <p:txBody>
          <a:bodyPr wrap="none">
            <a:spAutoFit/>
          </a:bodyPr>
          <a:lstStyle/>
          <a:p>
            <a:pPr>
              <a:defRPr/>
            </a:pPr>
            <a:r>
              <a:rPr lang="en-US" b="1" dirty="0">
                <a:solidFill>
                  <a:srgbClr val="006600"/>
                </a:solidFill>
              </a:rPr>
              <a:t>UNCLASSIFIED</a:t>
            </a:r>
          </a:p>
        </p:txBody>
      </p:sp>
      <p:sp>
        <p:nvSpPr>
          <p:cNvPr id="2282506" name="Rectangle 10"/>
          <p:cNvSpPr>
            <a:spLocks noChangeArrowheads="1"/>
          </p:cNvSpPr>
          <p:nvPr userDrawn="1"/>
        </p:nvSpPr>
        <p:spPr bwMode="auto">
          <a:xfrm>
            <a:off x="4876801" y="0"/>
            <a:ext cx="1890261" cy="369332"/>
          </a:xfrm>
          <a:prstGeom prst="rect">
            <a:avLst/>
          </a:prstGeom>
          <a:noFill/>
          <a:ln w="9525">
            <a:noFill/>
            <a:miter lim="800000"/>
            <a:headEnd/>
            <a:tailEnd/>
          </a:ln>
          <a:effectLst/>
        </p:spPr>
        <p:txBody>
          <a:bodyPr wrap="none">
            <a:spAutoFit/>
          </a:bodyPr>
          <a:lstStyle/>
          <a:p>
            <a:pPr>
              <a:defRPr/>
            </a:pPr>
            <a:r>
              <a:rPr lang="en-US" b="1" dirty="0">
                <a:solidFill>
                  <a:srgbClr val="006600"/>
                </a:solidFill>
              </a:rPr>
              <a:t>UNCLASSIFIED</a:t>
            </a:r>
          </a:p>
        </p:txBody>
      </p:sp>
      <p:sp>
        <p:nvSpPr>
          <p:cNvPr id="2282507" name="Text Box 11"/>
          <p:cNvSpPr txBox="1">
            <a:spLocks noChangeArrowheads="1"/>
          </p:cNvSpPr>
          <p:nvPr userDrawn="1"/>
        </p:nvSpPr>
        <p:spPr bwMode="auto">
          <a:xfrm>
            <a:off x="827618" y="6403975"/>
            <a:ext cx="10551583" cy="374650"/>
          </a:xfrm>
          <a:prstGeom prst="rect">
            <a:avLst/>
          </a:prstGeom>
          <a:noFill/>
          <a:ln w="9525">
            <a:noFill/>
            <a:miter lim="800000"/>
            <a:headEnd/>
            <a:tailEnd/>
          </a:ln>
          <a:effectLst/>
        </p:spPr>
        <p:txBody>
          <a:bodyPr>
            <a:spAutoFit/>
          </a:bodyPr>
          <a:lstStyle/>
          <a:p>
            <a:pPr algn="ctr" eaLnBrk="0" hangingPunct="0">
              <a:spcBef>
                <a:spcPct val="50000"/>
              </a:spcBef>
              <a:defRPr/>
            </a:pPr>
            <a:r>
              <a:rPr lang="en-US" b="1" i="1" dirty="0">
                <a:solidFill>
                  <a:srgbClr val="000066"/>
                </a:solidFill>
                <a:latin typeface="Century Schoolbook" pitchFamily="18" charset="0"/>
              </a:rPr>
              <a:t>Unrivaled Global Reach for America … ALWAYS!</a:t>
            </a:r>
          </a:p>
        </p:txBody>
      </p:sp>
    </p:spTree>
  </p:cSld>
  <p:clrMap bg1="lt1" tx1="dk1" bg2="lt2" tx2="dk2" accent1="accent1" accent2="accent2" accent3="accent3" accent4="accent4" accent5="accent5" accent6="accent6" hlink="hlink" folHlink="folHlink"/>
  <p:sldLayoutIdLst>
    <p:sldLayoutId id="2147489481" r:id="rId1"/>
    <p:sldLayoutId id="2147489470" r:id="rId2"/>
    <p:sldLayoutId id="2147489471" r:id="rId3"/>
    <p:sldLayoutId id="2147489472" r:id="rId4"/>
    <p:sldLayoutId id="2147489473" r:id="rId5"/>
    <p:sldLayoutId id="2147489474" r:id="rId6"/>
    <p:sldLayoutId id="2147489475" r:id="rId7"/>
    <p:sldLayoutId id="2147489476" r:id="rId8"/>
    <p:sldLayoutId id="2147489477" r:id="rId9"/>
    <p:sldLayoutId id="2147489478" r:id="rId10"/>
    <p:sldLayoutId id="2147489479" r:id="rId11"/>
  </p:sldLayoutIdLst>
  <p:transition/>
  <p:hf sldNum="0" hdr="0" ftr="0" dt="0"/>
  <p:txStyles>
    <p:titleStyle>
      <a:lvl1pPr algn="ctr" rtl="0" eaLnBrk="0" fontAlgn="base" hangingPunct="0">
        <a:spcBef>
          <a:spcPct val="0"/>
        </a:spcBef>
        <a:spcAft>
          <a:spcPct val="0"/>
        </a:spcAft>
        <a:defRPr sz="3200" b="1">
          <a:solidFill>
            <a:srgbClr val="000066"/>
          </a:solidFill>
          <a:latin typeface="+mj-lt"/>
          <a:ea typeface="+mj-ea"/>
          <a:cs typeface="+mj-cs"/>
        </a:defRPr>
      </a:lvl1pPr>
      <a:lvl2pPr algn="ctr" rtl="0" eaLnBrk="0" fontAlgn="base" hangingPunct="0">
        <a:spcBef>
          <a:spcPct val="0"/>
        </a:spcBef>
        <a:spcAft>
          <a:spcPct val="0"/>
        </a:spcAft>
        <a:defRPr sz="3200" b="1">
          <a:solidFill>
            <a:srgbClr val="000066"/>
          </a:solidFill>
          <a:latin typeface="Arial" pitchFamily="34" charset="0"/>
        </a:defRPr>
      </a:lvl2pPr>
      <a:lvl3pPr algn="ctr" rtl="0" eaLnBrk="0" fontAlgn="base" hangingPunct="0">
        <a:spcBef>
          <a:spcPct val="0"/>
        </a:spcBef>
        <a:spcAft>
          <a:spcPct val="0"/>
        </a:spcAft>
        <a:defRPr sz="3200" b="1">
          <a:solidFill>
            <a:srgbClr val="000066"/>
          </a:solidFill>
          <a:latin typeface="Arial" pitchFamily="34" charset="0"/>
        </a:defRPr>
      </a:lvl3pPr>
      <a:lvl4pPr algn="ctr" rtl="0" eaLnBrk="0" fontAlgn="base" hangingPunct="0">
        <a:spcBef>
          <a:spcPct val="0"/>
        </a:spcBef>
        <a:spcAft>
          <a:spcPct val="0"/>
        </a:spcAft>
        <a:defRPr sz="3200" b="1">
          <a:solidFill>
            <a:srgbClr val="000066"/>
          </a:solidFill>
          <a:latin typeface="Arial" pitchFamily="34" charset="0"/>
        </a:defRPr>
      </a:lvl4pPr>
      <a:lvl5pPr algn="ctr" rtl="0" eaLnBrk="0" fontAlgn="base" hangingPunct="0">
        <a:spcBef>
          <a:spcPct val="0"/>
        </a:spcBef>
        <a:spcAft>
          <a:spcPct val="0"/>
        </a:spcAft>
        <a:defRPr sz="3200" b="1">
          <a:solidFill>
            <a:srgbClr val="000066"/>
          </a:solidFill>
          <a:latin typeface="Arial" pitchFamily="34" charset="0"/>
        </a:defRPr>
      </a:lvl5pPr>
      <a:lvl6pPr marL="457200" algn="ctr" rtl="0" fontAlgn="base">
        <a:spcBef>
          <a:spcPct val="0"/>
        </a:spcBef>
        <a:spcAft>
          <a:spcPct val="0"/>
        </a:spcAft>
        <a:defRPr sz="3200" b="1">
          <a:solidFill>
            <a:srgbClr val="000066"/>
          </a:solidFill>
          <a:latin typeface="Arial" pitchFamily="34" charset="0"/>
        </a:defRPr>
      </a:lvl6pPr>
      <a:lvl7pPr marL="914400" algn="ctr" rtl="0" fontAlgn="base">
        <a:spcBef>
          <a:spcPct val="0"/>
        </a:spcBef>
        <a:spcAft>
          <a:spcPct val="0"/>
        </a:spcAft>
        <a:defRPr sz="3200" b="1">
          <a:solidFill>
            <a:srgbClr val="000066"/>
          </a:solidFill>
          <a:latin typeface="Arial" pitchFamily="34" charset="0"/>
        </a:defRPr>
      </a:lvl7pPr>
      <a:lvl8pPr marL="1371600" algn="ctr" rtl="0" fontAlgn="base">
        <a:spcBef>
          <a:spcPct val="0"/>
        </a:spcBef>
        <a:spcAft>
          <a:spcPct val="0"/>
        </a:spcAft>
        <a:defRPr sz="3200" b="1">
          <a:solidFill>
            <a:srgbClr val="000066"/>
          </a:solidFill>
          <a:latin typeface="Arial" pitchFamily="34" charset="0"/>
        </a:defRPr>
      </a:lvl8pPr>
      <a:lvl9pPr marL="1828800" algn="ctr" rtl="0" fontAlgn="base">
        <a:spcBef>
          <a:spcPct val="0"/>
        </a:spcBef>
        <a:spcAft>
          <a:spcPct val="0"/>
        </a:spcAft>
        <a:defRPr sz="3200" b="1">
          <a:solidFill>
            <a:srgbClr val="000066"/>
          </a:solidFill>
          <a:latin typeface="Arial" pitchFamily="34" charset="0"/>
        </a:defRPr>
      </a:lvl9pPr>
    </p:titleStyle>
    <p:bodyStyle>
      <a:lvl1pPr marL="285750" indent="-285750" algn="l" rtl="0" eaLnBrk="0" fontAlgn="base" hangingPunct="0">
        <a:spcBef>
          <a:spcPct val="20000"/>
        </a:spcBef>
        <a:spcAft>
          <a:spcPct val="0"/>
        </a:spcAft>
        <a:buClr>
          <a:srgbClr val="000066"/>
        </a:buClr>
        <a:buSzPct val="80000"/>
        <a:buFont typeface="Wingdings" pitchFamily="2" charset="2"/>
        <a:buChar char="n"/>
        <a:defRPr sz="2400" b="1">
          <a:solidFill>
            <a:srgbClr val="000066"/>
          </a:solidFill>
          <a:latin typeface="+mn-lt"/>
          <a:ea typeface="+mn-ea"/>
          <a:cs typeface="+mn-cs"/>
        </a:defRPr>
      </a:lvl1pPr>
      <a:lvl2pPr marL="688975" indent="-282575" algn="l" rtl="0" eaLnBrk="0" fontAlgn="base" hangingPunct="0">
        <a:spcBef>
          <a:spcPct val="20000"/>
        </a:spcBef>
        <a:spcAft>
          <a:spcPct val="0"/>
        </a:spcAft>
        <a:buClr>
          <a:srgbClr val="000066"/>
        </a:buClr>
        <a:buSzPct val="135000"/>
        <a:buChar char="•"/>
        <a:defRPr sz="2200" b="1">
          <a:solidFill>
            <a:srgbClr val="000066"/>
          </a:solidFill>
          <a:latin typeface="+mn-lt"/>
        </a:defRPr>
      </a:lvl2pPr>
      <a:lvl3pPr marL="1027113" indent="-223838" algn="l" rtl="0" eaLnBrk="0" fontAlgn="base" hangingPunct="0">
        <a:spcBef>
          <a:spcPct val="20000"/>
        </a:spcBef>
        <a:spcAft>
          <a:spcPct val="0"/>
        </a:spcAft>
        <a:buClr>
          <a:srgbClr val="000066"/>
        </a:buClr>
        <a:buSzPct val="85000"/>
        <a:buFont typeface="Wingdings" pitchFamily="2" charset="2"/>
        <a:buChar char="w"/>
        <a:defRPr sz="2000" b="1">
          <a:solidFill>
            <a:srgbClr val="000066"/>
          </a:solidFill>
          <a:latin typeface="+mn-lt"/>
        </a:defRPr>
      </a:lvl3pPr>
      <a:lvl4pPr marL="1371600" indent="-228600" algn="l" rtl="0" eaLnBrk="0" fontAlgn="base" hangingPunct="0">
        <a:spcBef>
          <a:spcPct val="20000"/>
        </a:spcBef>
        <a:spcAft>
          <a:spcPct val="0"/>
        </a:spcAft>
        <a:buClr>
          <a:srgbClr val="000066"/>
        </a:buClr>
        <a:buSzPct val="55000"/>
        <a:buFont typeface="Wingdings" pitchFamily="2" charset="2"/>
        <a:buChar char="n"/>
        <a:defRPr sz="2000" b="1">
          <a:solidFill>
            <a:srgbClr val="000066"/>
          </a:solidFill>
          <a:latin typeface="+mn-lt"/>
        </a:defRPr>
      </a:lvl4pPr>
      <a:lvl5pPr marL="1714500" indent="-228600" algn="l" rtl="0" eaLnBrk="0" fontAlgn="base" hangingPunct="0">
        <a:spcBef>
          <a:spcPct val="20000"/>
        </a:spcBef>
        <a:spcAft>
          <a:spcPct val="0"/>
        </a:spcAft>
        <a:buClr>
          <a:srgbClr val="000066"/>
        </a:buClr>
        <a:buSzPct val="135000"/>
        <a:buChar char="•"/>
        <a:defRPr sz="2000" b="1">
          <a:solidFill>
            <a:srgbClr val="000066"/>
          </a:solidFill>
          <a:latin typeface="+mn-lt"/>
        </a:defRPr>
      </a:lvl5pPr>
      <a:lvl6pPr marL="2171700" indent="-228600" algn="l" rtl="0" fontAlgn="base">
        <a:spcBef>
          <a:spcPct val="20000"/>
        </a:spcBef>
        <a:spcAft>
          <a:spcPct val="0"/>
        </a:spcAft>
        <a:buClr>
          <a:srgbClr val="000066"/>
        </a:buClr>
        <a:buSzPct val="135000"/>
        <a:buChar char="•"/>
        <a:defRPr sz="2000" b="1">
          <a:solidFill>
            <a:srgbClr val="000066"/>
          </a:solidFill>
          <a:latin typeface="+mn-lt"/>
        </a:defRPr>
      </a:lvl6pPr>
      <a:lvl7pPr marL="2628900" indent="-228600" algn="l" rtl="0" fontAlgn="base">
        <a:spcBef>
          <a:spcPct val="20000"/>
        </a:spcBef>
        <a:spcAft>
          <a:spcPct val="0"/>
        </a:spcAft>
        <a:buClr>
          <a:srgbClr val="000066"/>
        </a:buClr>
        <a:buSzPct val="135000"/>
        <a:buChar char="•"/>
        <a:defRPr sz="2000" b="1">
          <a:solidFill>
            <a:srgbClr val="000066"/>
          </a:solidFill>
          <a:latin typeface="+mn-lt"/>
        </a:defRPr>
      </a:lvl7pPr>
      <a:lvl8pPr marL="3086100" indent="-228600" algn="l" rtl="0" fontAlgn="base">
        <a:spcBef>
          <a:spcPct val="20000"/>
        </a:spcBef>
        <a:spcAft>
          <a:spcPct val="0"/>
        </a:spcAft>
        <a:buClr>
          <a:srgbClr val="000066"/>
        </a:buClr>
        <a:buSzPct val="135000"/>
        <a:buChar char="•"/>
        <a:defRPr sz="2000" b="1">
          <a:solidFill>
            <a:srgbClr val="000066"/>
          </a:solidFill>
          <a:latin typeface="+mn-lt"/>
        </a:defRPr>
      </a:lvl8pPr>
      <a:lvl9pPr marL="3543300" indent="-228600" algn="l" rtl="0" fontAlgn="base">
        <a:spcBef>
          <a:spcPct val="20000"/>
        </a:spcBef>
        <a:spcAft>
          <a:spcPct val="0"/>
        </a:spcAft>
        <a:buClr>
          <a:srgbClr val="000066"/>
        </a:buClr>
        <a:buSzPct val="135000"/>
        <a:buChar char="•"/>
        <a:defRPr sz="2000" b="1">
          <a:solidFill>
            <a:srgbClr val="00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pic>
        <p:nvPicPr>
          <p:cNvPr id="1026" name="Picture 2" descr="AMC-color-corrected-center"/>
          <p:cNvPicPr>
            <a:picLocks noChangeAspect="1" noChangeArrowheads="1"/>
          </p:cNvPicPr>
          <p:nvPr/>
        </p:nvPicPr>
        <p:blipFill>
          <a:blip r:embed="rId15" cstate="print"/>
          <a:srcRect/>
          <a:stretch>
            <a:fillRect/>
          </a:stretch>
        </p:blipFill>
        <p:spPr bwMode="auto">
          <a:xfrm>
            <a:off x="10454218" y="149226"/>
            <a:ext cx="1204383" cy="893763"/>
          </a:xfrm>
          <a:prstGeom prst="rect">
            <a:avLst/>
          </a:prstGeom>
          <a:noFill/>
          <a:ln w="9525">
            <a:noFill/>
            <a:miter lim="800000"/>
            <a:headEnd/>
            <a:tailEnd/>
          </a:ln>
        </p:spPr>
      </p:pic>
      <p:pic>
        <p:nvPicPr>
          <p:cNvPr id="1027" name="Picture 3" descr="chrmblue_std"/>
          <p:cNvPicPr>
            <a:picLocks noChangeAspect="1" noChangeArrowheads="1"/>
          </p:cNvPicPr>
          <p:nvPr/>
        </p:nvPicPr>
        <p:blipFill>
          <a:blip r:embed="rId16" cstate="print"/>
          <a:srcRect/>
          <a:stretch>
            <a:fillRect/>
          </a:stretch>
        </p:blipFill>
        <p:spPr bwMode="auto">
          <a:xfrm>
            <a:off x="493184" y="142876"/>
            <a:ext cx="1284816" cy="906463"/>
          </a:xfrm>
          <a:prstGeom prst="rect">
            <a:avLst/>
          </a:prstGeom>
          <a:noFill/>
          <a:ln w="9525">
            <a:noFill/>
            <a:miter lim="800000"/>
            <a:headEnd/>
            <a:tailEnd/>
          </a:ln>
        </p:spPr>
      </p:pic>
      <p:sp>
        <p:nvSpPr>
          <p:cNvPr id="6148" name="Line 4"/>
          <p:cNvSpPr>
            <a:spLocks noChangeShapeType="1"/>
          </p:cNvSpPr>
          <p:nvPr/>
        </p:nvSpPr>
        <p:spPr bwMode="auto">
          <a:xfrm>
            <a:off x="505885" y="1231900"/>
            <a:ext cx="11180233" cy="0"/>
          </a:xfrm>
          <a:prstGeom prst="line">
            <a:avLst/>
          </a:prstGeom>
          <a:noFill/>
          <a:ln w="57150">
            <a:solidFill>
              <a:srgbClr val="000066"/>
            </a:solidFill>
            <a:round/>
            <a:headEnd/>
            <a:tailEnd/>
          </a:ln>
          <a:effectLst/>
        </p:spPr>
        <p:txBody>
          <a:bodyPr wrap="none" anchor="ctr"/>
          <a:lstStyle/>
          <a:p>
            <a:pPr>
              <a:defRPr/>
            </a:pPr>
            <a:endParaRPr lang="en-US" dirty="0">
              <a:solidFill>
                <a:srgbClr val="000066"/>
              </a:solidFill>
              <a:latin typeface="Arial" charset="0"/>
            </a:endParaRPr>
          </a:p>
        </p:txBody>
      </p:sp>
      <p:sp>
        <p:nvSpPr>
          <p:cNvPr id="1029" name="Rectangle 6"/>
          <p:cNvSpPr>
            <a:spLocks noGrp="1" noChangeArrowheads="1"/>
          </p:cNvSpPr>
          <p:nvPr>
            <p:ph type="body" idx="1"/>
          </p:nvPr>
        </p:nvSpPr>
        <p:spPr bwMode="auto">
          <a:xfrm>
            <a:off x="406401" y="1371601"/>
            <a:ext cx="11309351" cy="4949825"/>
          </a:xfrm>
          <a:prstGeom prst="rect">
            <a:avLst/>
          </a:prstGeom>
          <a:noFill/>
          <a:ln w="25400">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 Fifth Level</a:t>
            </a:r>
          </a:p>
        </p:txBody>
      </p:sp>
      <p:sp>
        <p:nvSpPr>
          <p:cNvPr id="1030" name="Rectangle 7"/>
          <p:cNvSpPr>
            <a:spLocks noGrp="1" noChangeArrowheads="1"/>
          </p:cNvSpPr>
          <p:nvPr>
            <p:ph type="title"/>
          </p:nvPr>
        </p:nvSpPr>
        <p:spPr bwMode="auto">
          <a:xfrm>
            <a:off x="1625601" y="152400"/>
            <a:ext cx="8854017"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6153" name="Line 9"/>
          <p:cNvSpPr>
            <a:spLocks noChangeShapeType="1"/>
          </p:cNvSpPr>
          <p:nvPr/>
        </p:nvSpPr>
        <p:spPr bwMode="auto">
          <a:xfrm>
            <a:off x="711200" y="6324600"/>
            <a:ext cx="4165600" cy="0"/>
          </a:xfrm>
          <a:prstGeom prst="line">
            <a:avLst/>
          </a:prstGeom>
          <a:noFill/>
          <a:ln w="57150">
            <a:solidFill>
              <a:srgbClr val="000066"/>
            </a:solidFill>
            <a:round/>
            <a:headEnd/>
            <a:tailEnd/>
          </a:ln>
          <a:effectLst/>
        </p:spPr>
        <p:txBody>
          <a:bodyPr wrap="none" anchor="ctr"/>
          <a:lstStyle/>
          <a:p>
            <a:pPr>
              <a:defRPr/>
            </a:pPr>
            <a:endParaRPr lang="en-US" dirty="0">
              <a:solidFill>
                <a:srgbClr val="000066"/>
              </a:solidFill>
              <a:latin typeface="Arial" charset="0"/>
            </a:endParaRPr>
          </a:p>
        </p:txBody>
      </p:sp>
      <p:sp>
        <p:nvSpPr>
          <p:cNvPr id="6154" name="Line 10"/>
          <p:cNvSpPr>
            <a:spLocks noChangeShapeType="1"/>
          </p:cNvSpPr>
          <p:nvPr/>
        </p:nvSpPr>
        <p:spPr bwMode="auto">
          <a:xfrm>
            <a:off x="7213600" y="6324600"/>
            <a:ext cx="4165600" cy="0"/>
          </a:xfrm>
          <a:prstGeom prst="line">
            <a:avLst/>
          </a:prstGeom>
          <a:noFill/>
          <a:ln w="57150">
            <a:solidFill>
              <a:srgbClr val="000066"/>
            </a:solidFill>
            <a:round/>
            <a:headEnd/>
            <a:tailEnd/>
          </a:ln>
          <a:effectLst/>
        </p:spPr>
        <p:txBody>
          <a:bodyPr wrap="none" anchor="ctr"/>
          <a:lstStyle/>
          <a:p>
            <a:pPr>
              <a:defRPr/>
            </a:pPr>
            <a:endParaRPr lang="en-US" dirty="0">
              <a:solidFill>
                <a:srgbClr val="000066"/>
              </a:solidFill>
              <a:latin typeface="Arial" charset="0"/>
            </a:endParaRPr>
          </a:p>
        </p:txBody>
      </p:sp>
      <p:sp>
        <p:nvSpPr>
          <p:cNvPr id="6155" name="Rectangle 11"/>
          <p:cNvSpPr>
            <a:spLocks noChangeArrowheads="1"/>
          </p:cNvSpPr>
          <p:nvPr/>
        </p:nvSpPr>
        <p:spPr bwMode="auto">
          <a:xfrm>
            <a:off x="4775201" y="6096000"/>
            <a:ext cx="1890261" cy="369332"/>
          </a:xfrm>
          <a:prstGeom prst="rect">
            <a:avLst/>
          </a:prstGeom>
          <a:noFill/>
          <a:ln w="9525">
            <a:noFill/>
            <a:miter lim="800000"/>
            <a:headEnd/>
            <a:tailEnd/>
          </a:ln>
          <a:effectLst/>
        </p:spPr>
        <p:txBody>
          <a:bodyPr wrap="none">
            <a:spAutoFit/>
          </a:bodyPr>
          <a:lstStyle/>
          <a:p>
            <a:pPr>
              <a:defRPr/>
            </a:pPr>
            <a:r>
              <a:rPr lang="en-US" b="1" dirty="0">
                <a:solidFill>
                  <a:srgbClr val="006600"/>
                </a:solidFill>
                <a:latin typeface="Arial" charset="0"/>
              </a:rPr>
              <a:t>UNCLASSIFIED</a:t>
            </a:r>
          </a:p>
        </p:txBody>
      </p:sp>
      <p:sp>
        <p:nvSpPr>
          <p:cNvPr id="6156" name="Rectangle 12"/>
          <p:cNvSpPr>
            <a:spLocks noChangeArrowheads="1"/>
          </p:cNvSpPr>
          <p:nvPr/>
        </p:nvSpPr>
        <p:spPr bwMode="auto">
          <a:xfrm>
            <a:off x="4876801" y="0"/>
            <a:ext cx="1890261" cy="369332"/>
          </a:xfrm>
          <a:prstGeom prst="rect">
            <a:avLst/>
          </a:prstGeom>
          <a:noFill/>
          <a:ln w="9525">
            <a:noFill/>
            <a:miter lim="800000"/>
            <a:headEnd/>
            <a:tailEnd/>
          </a:ln>
          <a:effectLst/>
        </p:spPr>
        <p:txBody>
          <a:bodyPr wrap="none">
            <a:spAutoFit/>
          </a:bodyPr>
          <a:lstStyle/>
          <a:p>
            <a:pPr>
              <a:defRPr/>
            </a:pPr>
            <a:r>
              <a:rPr lang="en-US" b="1" dirty="0">
                <a:solidFill>
                  <a:srgbClr val="006600"/>
                </a:solidFill>
                <a:latin typeface="Arial" charset="0"/>
              </a:rPr>
              <a:t>UNCLASSIFIED</a:t>
            </a:r>
          </a:p>
        </p:txBody>
      </p:sp>
      <p:sp>
        <p:nvSpPr>
          <p:cNvPr id="6158" name="Text Box 14"/>
          <p:cNvSpPr txBox="1">
            <a:spLocks noChangeArrowheads="1"/>
          </p:cNvSpPr>
          <p:nvPr/>
        </p:nvSpPr>
        <p:spPr bwMode="auto">
          <a:xfrm>
            <a:off x="827618" y="6403975"/>
            <a:ext cx="10551583" cy="374650"/>
          </a:xfrm>
          <a:prstGeom prst="rect">
            <a:avLst/>
          </a:prstGeom>
          <a:noFill/>
          <a:ln w="9525">
            <a:noFill/>
            <a:miter lim="800000"/>
            <a:headEnd/>
            <a:tailEnd/>
          </a:ln>
          <a:effectLst/>
        </p:spPr>
        <p:txBody>
          <a:bodyPr>
            <a:spAutoFit/>
          </a:bodyPr>
          <a:lstStyle/>
          <a:p>
            <a:pPr algn="ctr" eaLnBrk="0" hangingPunct="0">
              <a:spcBef>
                <a:spcPct val="50000"/>
              </a:spcBef>
              <a:defRPr/>
            </a:pPr>
            <a:r>
              <a:rPr lang="en-US" b="1" i="1" dirty="0">
                <a:solidFill>
                  <a:srgbClr val="000066"/>
                </a:solidFill>
                <a:latin typeface="Century Schoolbook" pitchFamily="18" charset="0"/>
              </a:rPr>
              <a:t>Unrivaled Global Reach for America … ALWAYS!</a:t>
            </a:r>
          </a:p>
        </p:txBody>
      </p:sp>
    </p:spTree>
  </p:cSld>
  <p:clrMap bg1="lt1" tx1="dk1" bg2="lt2" tx2="dk2" accent1="accent1" accent2="accent2" accent3="accent3" accent4="accent4" accent5="accent5" accent6="accent6" hlink="hlink" folHlink="folHlink"/>
  <p:sldLayoutIdLst>
    <p:sldLayoutId id="2147489483" r:id="rId1"/>
    <p:sldLayoutId id="2147489484" r:id="rId2"/>
    <p:sldLayoutId id="2147489485" r:id="rId3"/>
    <p:sldLayoutId id="2147489486" r:id="rId4"/>
    <p:sldLayoutId id="2147489487" r:id="rId5"/>
    <p:sldLayoutId id="2147489488" r:id="rId6"/>
    <p:sldLayoutId id="2147489489" r:id="rId7"/>
    <p:sldLayoutId id="2147489490" r:id="rId8"/>
    <p:sldLayoutId id="2147489491" r:id="rId9"/>
    <p:sldLayoutId id="2147489492" r:id="rId10"/>
    <p:sldLayoutId id="2147489493" r:id="rId11"/>
    <p:sldLayoutId id="2147489494" r:id="rId12"/>
  </p:sldLayoutIdLst>
  <p:transition/>
  <p:hf sldNum="0" hdr="0" ftr="0" dt="0"/>
  <p:txStyles>
    <p:titleStyle>
      <a:lvl1pPr algn="ctr" rtl="0" eaLnBrk="0" fontAlgn="base" hangingPunct="0">
        <a:spcBef>
          <a:spcPct val="0"/>
        </a:spcBef>
        <a:spcAft>
          <a:spcPct val="0"/>
        </a:spcAft>
        <a:defRPr sz="3200" b="1">
          <a:solidFill>
            <a:srgbClr val="000066"/>
          </a:solidFill>
          <a:latin typeface="+mj-lt"/>
          <a:ea typeface="+mj-ea"/>
          <a:cs typeface="+mj-cs"/>
        </a:defRPr>
      </a:lvl1pPr>
      <a:lvl2pPr algn="ctr" rtl="0" eaLnBrk="0" fontAlgn="base" hangingPunct="0">
        <a:spcBef>
          <a:spcPct val="0"/>
        </a:spcBef>
        <a:spcAft>
          <a:spcPct val="0"/>
        </a:spcAft>
        <a:defRPr sz="3200" b="1">
          <a:solidFill>
            <a:srgbClr val="000066"/>
          </a:solidFill>
          <a:latin typeface="Arial" charset="0"/>
        </a:defRPr>
      </a:lvl2pPr>
      <a:lvl3pPr algn="ctr" rtl="0" eaLnBrk="0" fontAlgn="base" hangingPunct="0">
        <a:spcBef>
          <a:spcPct val="0"/>
        </a:spcBef>
        <a:spcAft>
          <a:spcPct val="0"/>
        </a:spcAft>
        <a:defRPr sz="3200" b="1">
          <a:solidFill>
            <a:srgbClr val="000066"/>
          </a:solidFill>
          <a:latin typeface="Arial" charset="0"/>
        </a:defRPr>
      </a:lvl3pPr>
      <a:lvl4pPr algn="ctr" rtl="0" eaLnBrk="0" fontAlgn="base" hangingPunct="0">
        <a:spcBef>
          <a:spcPct val="0"/>
        </a:spcBef>
        <a:spcAft>
          <a:spcPct val="0"/>
        </a:spcAft>
        <a:defRPr sz="3200" b="1">
          <a:solidFill>
            <a:srgbClr val="000066"/>
          </a:solidFill>
          <a:latin typeface="Arial" charset="0"/>
        </a:defRPr>
      </a:lvl4pPr>
      <a:lvl5pPr algn="ctr" rtl="0" eaLnBrk="0" fontAlgn="base" hangingPunct="0">
        <a:spcBef>
          <a:spcPct val="0"/>
        </a:spcBef>
        <a:spcAft>
          <a:spcPct val="0"/>
        </a:spcAft>
        <a:defRPr sz="3200" b="1">
          <a:solidFill>
            <a:srgbClr val="000066"/>
          </a:solidFill>
          <a:latin typeface="Arial" charset="0"/>
        </a:defRPr>
      </a:lvl5pPr>
      <a:lvl6pPr marL="457200" algn="ctr" rtl="0" fontAlgn="base">
        <a:spcBef>
          <a:spcPct val="0"/>
        </a:spcBef>
        <a:spcAft>
          <a:spcPct val="0"/>
        </a:spcAft>
        <a:defRPr sz="3200" b="1">
          <a:solidFill>
            <a:srgbClr val="000066"/>
          </a:solidFill>
          <a:latin typeface="Arial" charset="0"/>
        </a:defRPr>
      </a:lvl6pPr>
      <a:lvl7pPr marL="914400" algn="ctr" rtl="0" fontAlgn="base">
        <a:spcBef>
          <a:spcPct val="0"/>
        </a:spcBef>
        <a:spcAft>
          <a:spcPct val="0"/>
        </a:spcAft>
        <a:defRPr sz="3200" b="1">
          <a:solidFill>
            <a:srgbClr val="000066"/>
          </a:solidFill>
          <a:latin typeface="Arial" charset="0"/>
        </a:defRPr>
      </a:lvl7pPr>
      <a:lvl8pPr marL="1371600" algn="ctr" rtl="0" fontAlgn="base">
        <a:spcBef>
          <a:spcPct val="0"/>
        </a:spcBef>
        <a:spcAft>
          <a:spcPct val="0"/>
        </a:spcAft>
        <a:defRPr sz="3200" b="1">
          <a:solidFill>
            <a:srgbClr val="000066"/>
          </a:solidFill>
          <a:latin typeface="Arial" charset="0"/>
        </a:defRPr>
      </a:lvl8pPr>
      <a:lvl9pPr marL="1828800" algn="ctr" rtl="0" fontAlgn="base">
        <a:spcBef>
          <a:spcPct val="0"/>
        </a:spcBef>
        <a:spcAft>
          <a:spcPct val="0"/>
        </a:spcAft>
        <a:defRPr sz="3200" b="1">
          <a:solidFill>
            <a:srgbClr val="000066"/>
          </a:solidFill>
          <a:latin typeface="Arial" charset="0"/>
        </a:defRPr>
      </a:lvl9pPr>
    </p:titleStyle>
    <p:bodyStyle>
      <a:lvl1pPr marL="285750" indent="-285750" algn="l" rtl="0" eaLnBrk="0" fontAlgn="base" hangingPunct="0">
        <a:spcBef>
          <a:spcPct val="20000"/>
        </a:spcBef>
        <a:spcAft>
          <a:spcPct val="0"/>
        </a:spcAft>
        <a:buClr>
          <a:srgbClr val="000066"/>
        </a:buClr>
        <a:buSzPct val="80000"/>
        <a:buFont typeface="Wingdings" pitchFamily="2" charset="2"/>
        <a:buChar char="n"/>
        <a:defRPr sz="2400" b="1">
          <a:solidFill>
            <a:srgbClr val="000066"/>
          </a:solidFill>
          <a:latin typeface="+mn-lt"/>
          <a:ea typeface="+mn-ea"/>
          <a:cs typeface="+mn-cs"/>
        </a:defRPr>
      </a:lvl1pPr>
      <a:lvl2pPr marL="688975" indent="-282575" algn="l" rtl="0" eaLnBrk="0" fontAlgn="base" hangingPunct="0">
        <a:spcBef>
          <a:spcPct val="20000"/>
        </a:spcBef>
        <a:spcAft>
          <a:spcPct val="0"/>
        </a:spcAft>
        <a:buClr>
          <a:srgbClr val="000066"/>
        </a:buClr>
        <a:buSzPct val="135000"/>
        <a:buChar char="•"/>
        <a:defRPr sz="2200" b="1">
          <a:solidFill>
            <a:srgbClr val="000066"/>
          </a:solidFill>
          <a:latin typeface="+mn-lt"/>
        </a:defRPr>
      </a:lvl2pPr>
      <a:lvl3pPr marL="1027113" indent="-223838" algn="l" rtl="0" eaLnBrk="0" fontAlgn="base" hangingPunct="0">
        <a:spcBef>
          <a:spcPct val="20000"/>
        </a:spcBef>
        <a:spcAft>
          <a:spcPct val="0"/>
        </a:spcAft>
        <a:buClr>
          <a:srgbClr val="000066"/>
        </a:buClr>
        <a:buSzPct val="85000"/>
        <a:buFont typeface="Wingdings" pitchFamily="2" charset="2"/>
        <a:buChar char="w"/>
        <a:defRPr sz="2000" b="1">
          <a:solidFill>
            <a:srgbClr val="000066"/>
          </a:solidFill>
          <a:latin typeface="+mn-lt"/>
        </a:defRPr>
      </a:lvl3pPr>
      <a:lvl4pPr marL="1371600" indent="-228600" algn="l" rtl="0" eaLnBrk="0" fontAlgn="base" hangingPunct="0">
        <a:spcBef>
          <a:spcPct val="20000"/>
        </a:spcBef>
        <a:spcAft>
          <a:spcPct val="0"/>
        </a:spcAft>
        <a:buClr>
          <a:srgbClr val="000066"/>
        </a:buClr>
        <a:buSzPct val="55000"/>
        <a:buFont typeface="Wingdings" pitchFamily="2" charset="2"/>
        <a:buChar char="n"/>
        <a:defRPr sz="2000" b="1">
          <a:solidFill>
            <a:srgbClr val="000066"/>
          </a:solidFill>
          <a:latin typeface="+mn-lt"/>
        </a:defRPr>
      </a:lvl4pPr>
      <a:lvl5pPr marL="1714500" indent="-228600" algn="l" rtl="0" eaLnBrk="0" fontAlgn="base" hangingPunct="0">
        <a:spcBef>
          <a:spcPct val="20000"/>
        </a:spcBef>
        <a:spcAft>
          <a:spcPct val="0"/>
        </a:spcAft>
        <a:buClr>
          <a:srgbClr val="000066"/>
        </a:buClr>
        <a:buSzPct val="135000"/>
        <a:buChar char="•"/>
        <a:defRPr sz="2000" b="1">
          <a:solidFill>
            <a:srgbClr val="000066"/>
          </a:solidFill>
          <a:latin typeface="+mn-lt"/>
        </a:defRPr>
      </a:lvl5pPr>
      <a:lvl6pPr marL="2171700" indent="-228600" algn="l" rtl="0" fontAlgn="base">
        <a:spcBef>
          <a:spcPct val="20000"/>
        </a:spcBef>
        <a:spcAft>
          <a:spcPct val="0"/>
        </a:spcAft>
        <a:buClr>
          <a:srgbClr val="000066"/>
        </a:buClr>
        <a:buSzPct val="135000"/>
        <a:buChar char="•"/>
        <a:defRPr sz="2000" b="1">
          <a:solidFill>
            <a:srgbClr val="000066"/>
          </a:solidFill>
          <a:latin typeface="+mn-lt"/>
        </a:defRPr>
      </a:lvl6pPr>
      <a:lvl7pPr marL="2628900" indent="-228600" algn="l" rtl="0" fontAlgn="base">
        <a:spcBef>
          <a:spcPct val="20000"/>
        </a:spcBef>
        <a:spcAft>
          <a:spcPct val="0"/>
        </a:spcAft>
        <a:buClr>
          <a:srgbClr val="000066"/>
        </a:buClr>
        <a:buSzPct val="135000"/>
        <a:buChar char="•"/>
        <a:defRPr sz="2000" b="1">
          <a:solidFill>
            <a:srgbClr val="000066"/>
          </a:solidFill>
          <a:latin typeface="+mn-lt"/>
        </a:defRPr>
      </a:lvl7pPr>
      <a:lvl8pPr marL="3086100" indent="-228600" algn="l" rtl="0" fontAlgn="base">
        <a:spcBef>
          <a:spcPct val="20000"/>
        </a:spcBef>
        <a:spcAft>
          <a:spcPct val="0"/>
        </a:spcAft>
        <a:buClr>
          <a:srgbClr val="000066"/>
        </a:buClr>
        <a:buSzPct val="135000"/>
        <a:buChar char="•"/>
        <a:defRPr sz="2000" b="1">
          <a:solidFill>
            <a:srgbClr val="000066"/>
          </a:solidFill>
          <a:latin typeface="+mn-lt"/>
        </a:defRPr>
      </a:lvl8pPr>
      <a:lvl9pPr marL="3543300" indent="-228600" algn="l" rtl="0" fontAlgn="base">
        <a:spcBef>
          <a:spcPct val="20000"/>
        </a:spcBef>
        <a:spcAft>
          <a:spcPct val="0"/>
        </a:spcAft>
        <a:buClr>
          <a:srgbClr val="000066"/>
        </a:buClr>
        <a:buSzPct val="135000"/>
        <a:buChar char="•"/>
        <a:defRPr sz="2000" b="1">
          <a:solidFill>
            <a:srgbClr val="00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7">
            <a:lum/>
          </a:blip>
          <a:srcRect/>
          <a:stretch>
            <a:fillRect/>
          </a:stretch>
        </a:blipFill>
        <a:effectLst/>
      </p:bgPr>
    </p:bg>
    <p:spTree>
      <p:nvGrpSpPr>
        <p:cNvPr id="1" name=""/>
        <p:cNvGrpSpPr/>
        <p:nvPr/>
      </p:nvGrpSpPr>
      <p:grpSpPr>
        <a:xfrm>
          <a:off x="0" y="0"/>
          <a:ext cx="0" cy="0"/>
          <a:chOff x="0" y="0"/>
          <a:chExt cx="0" cy="0"/>
        </a:xfrm>
      </p:grpSpPr>
      <p:sp>
        <p:nvSpPr>
          <p:cNvPr id="8" name="TextBox 7"/>
          <p:cNvSpPr txBox="1"/>
          <p:nvPr/>
        </p:nvSpPr>
        <p:spPr>
          <a:xfrm>
            <a:off x="0" y="6400800"/>
            <a:ext cx="12192000" cy="307777"/>
          </a:xfrm>
          <a:prstGeom prst="rect">
            <a:avLst/>
          </a:prstGeom>
          <a:noFill/>
        </p:spPr>
        <p:txBody>
          <a:bodyPr wrap="square" rtlCol="0">
            <a:spAutoFit/>
          </a:bodyPr>
          <a:lstStyle/>
          <a:p>
            <a:pPr algn="ctr"/>
            <a:r>
              <a:rPr lang="en-US" sz="1400" b="1" i="1" dirty="0">
                <a:solidFill>
                  <a:srgbClr val="99CCFF"/>
                </a:solidFill>
                <a:latin typeface="Bell MT" panose="02020503060305020303" pitchFamily="18" charset="0"/>
                <a:cs typeface="Arial" panose="020B0604020202020204" pitchFamily="34" charset="0"/>
              </a:rPr>
              <a:t>Unrivaled Global Reach for America… ALWAYS!</a:t>
            </a:r>
          </a:p>
        </p:txBody>
      </p:sp>
      <p:pic>
        <p:nvPicPr>
          <p:cNvPr id="9" name="Picture 3"/>
          <p:cNvPicPr>
            <a:picLocks noChangeAspect="1" noChangeArrowheads="1"/>
          </p:cNvPicPr>
          <p:nvPr userDrawn="1"/>
        </p:nvPicPr>
        <p:blipFill>
          <a:blip r:embed="rId18" cstate="print">
            <a:extLst>
              <a:ext uri="{28A0092B-C50C-407E-A947-70E740481C1C}">
                <a14:useLocalDpi xmlns:a14="http://schemas.microsoft.com/office/drawing/2010/main" val="0"/>
              </a:ext>
            </a:extLst>
          </a:blip>
          <a:stretch>
            <a:fillRect/>
          </a:stretch>
        </p:blipFill>
        <p:spPr bwMode="auto">
          <a:xfrm>
            <a:off x="228600" y="353285"/>
            <a:ext cx="1569976" cy="1314937"/>
          </a:xfrm>
          <a:prstGeom prst="rect">
            <a:avLst/>
          </a:prstGeom>
          <a:noFill/>
          <a:ln>
            <a:solidFill>
              <a:schemeClr val="accent1">
                <a:alpha val="0"/>
              </a:schemeClr>
            </a:solidFill>
          </a:ln>
          <a:effectLst>
            <a:reflection stA="1000" endPos="65000" dist="50800" dir="5400000" sy="-100000" algn="bl" rotWithShape="0"/>
          </a:effectLst>
        </p:spPr>
      </p:pic>
      <p:pic>
        <p:nvPicPr>
          <p:cNvPr id="10" name="Picture 9"/>
          <p:cNvPicPr>
            <a:picLocks noChangeAspect="1"/>
          </p:cNvPicPr>
          <p:nvPr userDrawn="1"/>
        </p:nvPicPr>
        <p:blipFill>
          <a:blip r:embed="rId19" cstate="print">
            <a:extLst>
              <a:ext uri="{28A0092B-C50C-407E-A947-70E740481C1C}">
                <a14:useLocalDpi xmlns:a14="http://schemas.microsoft.com/office/drawing/2010/main" val="0"/>
              </a:ext>
            </a:extLst>
          </a:blip>
          <a:stretch>
            <a:fillRect/>
          </a:stretch>
        </p:blipFill>
        <p:spPr>
          <a:xfrm>
            <a:off x="10744200" y="353285"/>
            <a:ext cx="1047944" cy="1022129"/>
          </a:xfrm>
          <a:prstGeom prst="rect">
            <a:avLst/>
          </a:prstGeom>
        </p:spPr>
      </p:pic>
    </p:spTree>
    <p:extLst>
      <p:ext uri="{BB962C8B-B14F-4D97-AF65-F5344CB8AC3E}">
        <p14:creationId xmlns:p14="http://schemas.microsoft.com/office/powerpoint/2010/main" val="3521697088"/>
      </p:ext>
    </p:extLst>
  </p:cSld>
  <p:clrMap bg1="dk1" tx1="lt1" bg2="dk2" tx2="lt2" accent1="accent1" accent2="accent2" accent3="accent3" accent4="accent4" accent5="accent5" accent6="accent6" hlink="hlink" folHlink="folHlink"/>
  <p:sldLayoutIdLst>
    <p:sldLayoutId id="2147489496" r:id="rId1"/>
    <p:sldLayoutId id="2147489497" r:id="rId2"/>
    <p:sldLayoutId id="2147489498" r:id="rId3"/>
    <p:sldLayoutId id="2147489499" r:id="rId4"/>
    <p:sldLayoutId id="2147489500" r:id="rId5"/>
    <p:sldLayoutId id="2147489501" r:id="rId6"/>
    <p:sldLayoutId id="2147489502" r:id="rId7"/>
    <p:sldLayoutId id="2147489503" r:id="rId8"/>
    <p:sldLayoutId id="2147489504" r:id="rId9"/>
    <p:sldLayoutId id="2147489505" r:id="rId10"/>
    <p:sldLayoutId id="2147489506" r:id="rId11"/>
    <p:sldLayoutId id="2147489507" r:id="rId12"/>
    <p:sldLayoutId id="2147489508" r:id="rId13"/>
    <p:sldLayoutId id="2147489509" r:id="rId14"/>
    <p:sldLayoutId id="2147489510" r:id="rId15"/>
  </p:sldLayoutIdLst>
  <p:hf sldNum="0" hdr="0" ftr="0" dt="0"/>
  <p:txStyles>
    <p:titleStyle>
      <a:lvl1pPr algn="ctr" defTabSz="514350" rtl="0" eaLnBrk="1" latinLnBrk="0" hangingPunct="1">
        <a:lnSpc>
          <a:spcPct val="90000"/>
        </a:lnSpc>
        <a:spcBef>
          <a:spcPct val="0"/>
        </a:spcBef>
        <a:buNone/>
        <a:defRPr sz="1575" kern="1200" cap="all" spc="113" baseline="0">
          <a:solidFill>
            <a:srgbClr val="262626"/>
          </a:solidFill>
          <a:latin typeface="+mj-lt"/>
          <a:ea typeface="+mj-ea"/>
          <a:cs typeface="+mj-cs"/>
        </a:defRPr>
      </a:lvl1pPr>
    </p:titleStyle>
    <p:bodyStyle>
      <a:lvl1pPr marL="128588" indent="-128588" algn="l" defTabSz="514350" rtl="0" eaLnBrk="1" latinLnBrk="0" hangingPunct="1">
        <a:lnSpc>
          <a:spcPct val="100000"/>
        </a:lnSpc>
        <a:spcBef>
          <a:spcPts val="563"/>
        </a:spcBef>
        <a:buClr>
          <a:schemeClr val="accent2"/>
        </a:buClr>
        <a:buFont typeface="Arial" panose="020B0604020202020204" pitchFamily="34" charset="0"/>
        <a:buChar char="•"/>
        <a:defRPr sz="1013" kern="1200">
          <a:solidFill>
            <a:schemeClr val="tx1">
              <a:lumMod val="85000"/>
              <a:lumOff val="15000"/>
            </a:schemeClr>
          </a:solidFill>
          <a:latin typeface="+mn-lt"/>
          <a:ea typeface="+mn-ea"/>
          <a:cs typeface="+mn-cs"/>
        </a:defRPr>
      </a:lvl1pPr>
      <a:lvl2pPr marL="257175" indent="-128588" algn="l" defTabSz="514350" rtl="0" eaLnBrk="1" latinLnBrk="0" hangingPunct="1">
        <a:lnSpc>
          <a:spcPct val="100000"/>
        </a:lnSpc>
        <a:spcBef>
          <a:spcPts val="563"/>
        </a:spcBef>
        <a:buClr>
          <a:schemeClr val="accent2"/>
        </a:buClr>
        <a:buFont typeface="Arial" panose="020B0604020202020204" pitchFamily="34" charset="0"/>
        <a:buChar char="•"/>
        <a:defRPr sz="900" kern="1200">
          <a:solidFill>
            <a:schemeClr val="tx1">
              <a:lumMod val="85000"/>
              <a:lumOff val="15000"/>
            </a:schemeClr>
          </a:solidFill>
          <a:latin typeface="+mn-lt"/>
          <a:ea typeface="+mn-ea"/>
          <a:cs typeface="+mn-cs"/>
        </a:defRPr>
      </a:lvl2pPr>
      <a:lvl3pPr marL="385763" indent="-128588" algn="l" defTabSz="514350" rtl="0" eaLnBrk="1" latinLnBrk="0" hangingPunct="1">
        <a:lnSpc>
          <a:spcPct val="100000"/>
        </a:lnSpc>
        <a:spcBef>
          <a:spcPts val="563"/>
        </a:spcBef>
        <a:buClr>
          <a:schemeClr val="accent2"/>
        </a:buClr>
        <a:buFont typeface="Arial" panose="020B0604020202020204" pitchFamily="34" charset="0"/>
        <a:buChar char="•"/>
        <a:defRPr sz="900" kern="1200">
          <a:solidFill>
            <a:schemeClr val="tx1">
              <a:lumMod val="85000"/>
              <a:lumOff val="15000"/>
            </a:schemeClr>
          </a:solidFill>
          <a:latin typeface="+mn-lt"/>
          <a:ea typeface="+mn-ea"/>
          <a:cs typeface="+mn-cs"/>
        </a:defRPr>
      </a:lvl3pPr>
      <a:lvl4pPr marL="514350" indent="-128588" algn="l" defTabSz="514350" rtl="0" eaLnBrk="1" latinLnBrk="0" hangingPunct="1">
        <a:lnSpc>
          <a:spcPct val="100000"/>
        </a:lnSpc>
        <a:spcBef>
          <a:spcPts val="563"/>
        </a:spcBef>
        <a:buClr>
          <a:schemeClr val="accent2"/>
        </a:buClr>
        <a:buFont typeface="Arial" panose="020B0604020202020204" pitchFamily="34" charset="0"/>
        <a:buChar char="•"/>
        <a:defRPr sz="900" kern="1200">
          <a:solidFill>
            <a:schemeClr val="tx1">
              <a:lumMod val="85000"/>
              <a:lumOff val="15000"/>
            </a:schemeClr>
          </a:solidFill>
          <a:latin typeface="+mn-lt"/>
          <a:ea typeface="+mn-ea"/>
          <a:cs typeface="+mn-cs"/>
        </a:defRPr>
      </a:lvl4pPr>
      <a:lvl5pPr marL="642938" indent="-128588" algn="l" defTabSz="514350" rtl="0" eaLnBrk="1" latinLnBrk="0" hangingPunct="1">
        <a:lnSpc>
          <a:spcPct val="100000"/>
        </a:lnSpc>
        <a:spcBef>
          <a:spcPts val="563"/>
        </a:spcBef>
        <a:buClr>
          <a:schemeClr val="accent2"/>
        </a:buClr>
        <a:buFont typeface="Arial" panose="020B0604020202020204" pitchFamily="34" charset="0"/>
        <a:buChar char="•"/>
        <a:defRPr sz="900" kern="1200">
          <a:solidFill>
            <a:schemeClr val="tx1">
              <a:lumMod val="85000"/>
              <a:lumOff val="15000"/>
            </a:schemeClr>
          </a:solidFill>
          <a:latin typeface="+mn-lt"/>
          <a:ea typeface="+mn-ea"/>
          <a:cs typeface="+mn-cs"/>
        </a:defRPr>
      </a:lvl5pPr>
      <a:lvl6pPr marL="738485" indent="-128588" algn="l" defTabSz="514350" rtl="0" eaLnBrk="1" latinLnBrk="0" hangingPunct="1">
        <a:lnSpc>
          <a:spcPct val="100000"/>
        </a:lnSpc>
        <a:spcBef>
          <a:spcPts val="563"/>
        </a:spcBef>
        <a:buClr>
          <a:schemeClr val="accent2"/>
        </a:buClr>
        <a:buFont typeface="Arial" panose="020B0604020202020204" pitchFamily="34" charset="0"/>
        <a:buChar char="•"/>
        <a:defRPr sz="900" kern="1200">
          <a:solidFill>
            <a:schemeClr val="tx1"/>
          </a:solidFill>
          <a:latin typeface="+mn-lt"/>
          <a:ea typeface="+mn-ea"/>
          <a:cs typeface="+mn-cs"/>
        </a:defRPr>
      </a:lvl6pPr>
      <a:lvl7pPr marL="834926" indent="-128588" algn="l" defTabSz="514350" rtl="0" eaLnBrk="1" latinLnBrk="0" hangingPunct="1">
        <a:lnSpc>
          <a:spcPct val="100000"/>
        </a:lnSpc>
        <a:spcBef>
          <a:spcPts val="563"/>
        </a:spcBef>
        <a:buClr>
          <a:schemeClr val="accent2"/>
        </a:buClr>
        <a:buFont typeface="Arial" panose="020B0604020202020204" pitchFamily="34" charset="0"/>
        <a:buChar char="•"/>
        <a:defRPr sz="900" kern="1200">
          <a:solidFill>
            <a:schemeClr val="tx1"/>
          </a:solidFill>
          <a:latin typeface="+mn-lt"/>
          <a:ea typeface="+mn-ea"/>
          <a:cs typeface="+mn-cs"/>
        </a:defRPr>
      </a:lvl7pPr>
      <a:lvl8pPr marL="932260" indent="-128588" algn="l" defTabSz="514350" rtl="0" eaLnBrk="1" latinLnBrk="0" hangingPunct="1">
        <a:lnSpc>
          <a:spcPct val="100000"/>
        </a:lnSpc>
        <a:spcBef>
          <a:spcPts val="563"/>
        </a:spcBef>
        <a:buClr>
          <a:schemeClr val="accent2"/>
        </a:buClr>
        <a:buFont typeface="Arial" panose="020B0604020202020204" pitchFamily="34" charset="0"/>
        <a:buChar char="•"/>
        <a:defRPr sz="900" kern="1200" baseline="0">
          <a:solidFill>
            <a:schemeClr val="tx1"/>
          </a:solidFill>
          <a:latin typeface="+mn-lt"/>
          <a:ea typeface="+mn-ea"/>
          <a:cs typeface="+mn-cs"/>
        </a:defRPr>
      </a:lvl8pPr>
      <a:lvl9pPr marL="1059061" indent="-128588" algn="l" defTabSz="514350" rtl="0" eaLnBrk="1" latinLnBrk="0" hangingPunct="1">
        <a:lnSpc>
          <a:spcPct val="100000"/>
        </a:lnSpc>
        <a:spcBef>
          <a:spcPts val="563"/>
        </a:spcBef>
        <a:buClr>
          <a:schemeClr val="accent2"/>
        </a:buClr>
        <a:buFont typeface="Arial" panose="020B0604020202020204" pitchFamily="34" charset="0"/>
        <a:buChar char="•"/>
        <a:defRPr sz="900" kern="1200" baseline="0">
          <a:solidFill>
            <a:schemeClr val="tx1"/>
          </a:solidFill>
          <a:latin typeface="+mn-lt"/>
          <a:ea typeface="+mn-ea"/>
          <a:cs typeface="+mn-cs"/>
        </a:defRPr>
      </a:lvl9pPr>
    </p:bodyStyle>
    <p:otherStyle>
      <a:defPPr>
        <a:defRPr lang="en-US"/>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22">
            <a:lum/>
          </a:blip>
          <a:srcRect/>
          <a:stretch>
            <a:fillRect/>
          </a:stretch>
        </a:blipFill>
        <a:effectLst/>
      </p:bgPr>
    </p:bg>
    <p:spTree>
      <p:nvGrpSpPr>
        <p:cNvPr id="1" name=""/>
        <p:cNvGrpSpPr/>
        <p:nvPr/>
      </p:nvGrpSpPr>
      <p:grpSpPr>
        <a:xfrm>
          <a:off x="0" y="0"/>
          <a:ext cx="0" cy="0"/>
          <a:chOff x="0" y="0"/>
          <a:chExt cx="0" cy="0"/>
        </a:xfrm>
      </p:grpSpPr>
      <p:sp>
        <p:nvSpPr>
          <p:cNvPr id="8" name="TextBox 7"/>
          <p:cNvSpPr txBox="1"/>
          <p:nvPr/>
        </p:nvSpPr>
        <p:spPr>
          <a:xfrm>
            <a:off x="0" y="6457892"/>
            <a:ext cx="12192000" cy="323165"/>
          </a:xfrm>
          <a:prstGeom prst="rect">
            <a:avLst/>
          </a:prstGeom>
          <a:noFill/>
        </p:spPr>
        <p:txBody>
          <a:bodyPr wrap="square" rtlCol="0">
            <a:spAutoFit/>
          </a:bodyPr>
          <a:lstStyle/>
          <a:p>
            <a:pPr algn="ctr"/>
            <a:r>
              <a:rPr lang="en-US" sz="1500" b="1" i="1" dirty="0">
                <a:solidFill>
                  <a:srgbClr val="99CCFF"/>
                </a:solidFill>
                <a:latin typeface="Bell MT" panose="02020503060305020303" pitchFamily="18" charset="0"/>
                <a:cs typeface="Arial" panose="020B0604020202020204" pitchFamily="34" charset="0"/>
              </a:rPr>
              <a:t>Unrivaled Global Reach for America… ALWAYS!</a:t>
            </a:r>
          </a:p>
        </p:txBody>
      </p:sp>
      <p:pic>
        <p:nvPicPr>
          <p:cNvPr id="9" name="Picture 3"/>
          <p:cNvPicPr>
            <a:picLocks noChangeAspect="1" noChangeArrowheads="1"/>
          </p:cNvPicPr>
          <p:nvPr/>
        </p:nvPicPr>
        <p:blipFill>
          <a:blip r:embed="rId23" cstate="print">
            <a:extLst>
              <a:ext uri="{28A0092B-C50C-407E-A947-70E740481C1C}">
                <a14:useLocalDpi xmlns:a14="http://schemas.microsoft.com/office/drawing/2010/main" val="0"/>
              </a:ext>
            </a:extLst>
          </a:blip>
          <a:stretch>
            <a:fillRect/>
          </a:stretch>
        </p:blipFill>
        <p:spPr bwMode="auto">
          <a:xfrm>
            <a:off x="228600" y="457200"/>
            <a:ext cx="1524000" cy="1276430"/>
          </a:xfrm>
          <a:prstGeom prst="rect">
            <a:avLst/>
          </a:prstGeom>
          <a:noFill/>
          <a:ln>
            <a:solidFill>
              <a:schemeClr val="accent1">
                <a:alpha val="0"/>
              </a:schemeClr>
            </a:solidFill>
          </a:ln>
          <a:effectLst>
            <a:reflection stA="1000" endPos="65000" dist="50800" dir="5400000" sy="-100000" algn="bl" rotWithShape="0"/>
          </a:effectLst>
        </p:spPr>
      </p:pic>
      <p:pic>
        <p:nvPicPr>
          <p:cNvPr id="10" name="Picture 9"/>
          <p:cNvPicPr>
            <a:picLocks noChangeAspect="1"/>
          </p:cNvPicPr>
          <p:nvPr/>
        </p:nvPicPr>
        <p:blipFill>
          <a:blip r:embed="rId24" cstate="print">
            <a:extLst>
              <a:ext uri="{28A0092B-C50C-407E-A947-70E740481C1C}">
                <a14:useLocalDpi xmlns:a14="http://schemas.microsoft.com/office/drawing/2010/main" val="0"/>
              </a:ext>
            </a:extLst>
          </a:blip>
          <a:stretch>
            <a:fillRect/>
          </a:stretch>
        </p:blipFill>
        <p:spPr>
          <a:xfrm>
            <a:off x="10668000" y="457200"/>
            <a:ext cx="1047944" cy="1022129"/>
          </a:xfrm>
          <a:prstGeom prst="rect">
            <a:avLst/>
          </a:prstGeom>
        </p:spPr>
      </p:pic>
    </p:spTree>
    <p:extLst>
      <p:ext uri="{BB962C8B-B14F-4D97-AF65-F5344CB8AC3E}">
        <p14:creationId xmlns:p14="http://schemas.microsoft.com/office/powerpoint/2010/main" val="3048018912"/>
      </p:ext>
    </p:extLst>
  </p:cSld>
  <p:clrMap bg1="dk1" tx1="lt1" bg2="dk2" tx2="lt2" accent1="accent1" accent2="accent2" accent3="accent3" accent4="accent4" accent5="accent5" accent6="accent6" hlink="hlink" folHlink="folHlink"/>
  <p:sldLayoutIdLst>
    <p:sldLayoutId id="2147489512" r:id="rId1"/>
    <p:sldLayoutId id="2147489513" r:id="rId2"/>
    <p:sldLayoutId id="2147489514" r:id="rId3"/>
    <p:sldLayoutId id="2147489515" r:id="rId4"/>
    <p:sldLayoutId id="2147489516" r:id="rId5"/>
    <p:sldLayoutId id="2147489517" r:id="rId6"/>
    <p:sldLayoutId id="2147489518" r:id="rId7"/>
    <p:sldLayoutId id="2147489519" r:id="rId8"/>
    <p:sldLayoutId id="2147489520" r:id="rId9"/>
    <p:sldLayoutId id="2147489521" r:id="rId10"/>
    <p:sldLayoutId id="2147489522" r:id="rId11"/>
    <p:sldLayoutId id="2147489523" r:id="rId12"/>
    <p:sldLayoutId id="2147489524" r:id="rId13"/>
    <p:sldLayoutId id="2147489525" r:id="rId14"/>
    <p:sldLayoutId id="2147489526" r:id="rId15"/>
    <p:sldLayoutId id="2147489527" r:id="rId16"/>
    <p:sldLayoutId id="2147489528" r:id="rId17"/>
    <p:sldLayoutId id="2147489529" r:id="rId18"/>
    <p:sldLayoutId id="2147489530" r:id="rId19"/>
    <p:sldLayoutId id="2147489531" r:id="rId20"/>
  </p:sldLayoutIdLst>
  <p:hf sldNum="0" hdr="0" ftr="0" dt="0"/>
  <p:txStyles>
    <p:titleStyle>
      <a:lvl1pPr algn="ctr" defTabSz="685800" rtl="0" eaLnBrk="1" latinLnBrk="0" hangingPunct="1">
        <a:lnSpc>
          <a:spcPct val="90000"/>
        </a:lnSpc>
        <a:spcBef>
          <a:spcPct val="0"/>
        </a:spcBef>
        <a:buNone/>
        <a:defRPr sz="2100" kern="1200" cap="all" spc="150" baseline="0">
          <a:solidFill>
            <a:srgbClr val="262626"/>
          </a:solidFill>
          <a:latin typeface="+mj-lt"/>
          <a:ea typeface="+mj-ea"/>
          <a:cs typeface="+mj-cs"/>
        </a:defRPr>
      </a:lvl1pPr>
    </p:titleStyle>
    <p:bodyStyle>
      <a:lvl1pPr marL="171450" indent="-171450" algn="l" defTabSz="685800" rtl="0" eaLnBrk="1" latinLnBrk="0" hangingPunct="1">
        <a:lnSpc>
          <a:spcPct val="100000"/>
        </a:lnSpc>
        <a:spcBef>
          <a:spcPts val="750"/>
        </a:spcBef>
        <a:buClr>
          <a:schemeClr val="accent2"/>
        </a:buClr>
        <a:buFont typeface="Arial" panose="020B0604020202020204" pitchFamily="34" charset="0"/>
        <a:buChar char="•"/>
        <a:defRPr sz="1350" kern="1200">
          <a:solidFill>
            <a:schemeClr val="tx1">
              <a:lumMod val="85000"/>
              <a:lumOff val="15000"/>
            </a:schemeClr>
          </a:solidFill>
          <a:latin typeface="+mn-lt"/>
          <a:ea typeface="+mn-ea"/>
          <a:cs typeface="+mn-cs"/>
        </a:defRPr>
      </a:lvl1pPr>
      <a:lvl2pPr marL="342900" indent="-171450" algn="l" defTabSz="685800" rtl="0" eaLnBrk="1" latinLnBrk="0" hangingPunct="1">
        <a:lnSpc>
          <a:spcPct val="100000"/>
        </a:lnSpc>
        <a:spcBef>
          <a:spcPts val="750"/>
        </a:spcBef>
        <a:buClr>
          <a:schemeClr val="accent2"/>
        </a:buClr>
        <a:buFont typeface="Arial" panose="020B0604020202020204" pitchFamily="34" charset="0"/>
        <a:buChar char="•"/>
        <a:defRPr sz="1200" kern="1200">
          <a:solidFill>
            <a:schemeClr val="tx1">
              <a:lumMod val="85000"/>
              <a:lumOff val="15000"/>
            </a:schemeClr>
          </a:solidFill>
          <a:latin typeface="+mn-lt"/>
          <a:ea typeface="+mn-ea"/>
          <a:cs typeface="+mn-cs"/>
        </a:defRPr>
      </a:lvl2pPr>
      <a:lvl3pPr marL="514350" indent="-171450" algn="l" defTabSz="685800" rtl="0" eaLnBrk="1" latinLnBrk="0" hangingPunct="1">
        <a:lnSpc>
          <a:spcPct val="100000"/>
        </a:lnSpc>
        <a:spcBef>
          <a:spcPts val="750"/>
        </a:spcBef>
        <a:buClr>
          <a:schemeClr val="accent2"/>
        </a:buClr>
        <a:buFont typeface="Arial" panose="020B0604020202020204" pitchFamily="34" charset="0"/>
        <a:buChar char="•"/>
        <a:defRPr sz="1200" kern="1200">
          <a:solidFill>
            <a:schemeClr val="tx1">
              <a:lumMod val="85000"/>
              <a:lumOff val="15000"/>
            </a:schemeClr>
          </a:solidFill>
          <a:latin typeface="+mn-lt"/>
          <a:ea typeface="+mn-ea"/>
          <a:cs typeface="+mn-cs"/>
        </a:defRPr>
      </a:lvl3pPr>
      <a:lvl4pPr marL="685800" indent="-171450" algn="l" defTabSz="685800" rtl="0" eaLnBrk="1" latinLnBrk="0" hangingPunct="1">
        <a:lnSpc>
          <a:spcPct val="100000"/>
        </a:lnSpc>
        <a:spcBef>
          <a:spcPts val="750"/>
        </a:spcBef>
        <a:buClr>
          <a:schemeClr val="accent2"/>
        </a:buClr>
        <a:buFont typeface="Arial" panose="020B0604020202020204" pitchFamily="34" charset="0"/>
        <a:buChar char="•"/>
        <a:defRPr sz="1200" kern="1200">
          <a:solidFill>
            <a:schemeClr val="tx1">
              <a:lumMod val="85000"/>
              <a:lumOff val="15000"/>
            </a:schemeClr>
          </a:solidFill>
          <a:latin typeface="+mn-lt"/>
          <a:ea typeface="+mn-ea"/>
          <a:cs typeface="+mn-cs"/>
        </a:defRPr>
      </a:lvl4pPr>
      <a:lvl5pPr marL="857250" indent="-171450" algn="l" defTabSz="685800" rtl="0" eaLnBrk="1" latinLnBrk="0" hangingPunct="1">
        <a:lnSpc>
          <a:spcPct val="100000"/>
        </a:lnSpc>
        <a:spcBef>
          <a:spcPts val="750"/>
        </a:spcBef>
        <a:buClr>
          <a:schemeClr val="accent2"/>
        </a:buClr>
        <a:buFont typeface="Arial" panose="020B0604020202020204" pitchFamily="34" charset="0"/>
        <a:buChar char="•"/>
        <a:defRPr sz="1200" kern="1200">
          <a:solidFill>
            <a:schemeClr val="tx1">
              <a:lumMod val="85000"/>
              <a:lumOff val="15000"/>
            </a:schemeClr>
          </a:solidFill>
          <a:latin typeface="+mn-lt"/>
          <a:ea typeface="+mn-ea"/>
          <a:cs typeface="+mn-cs"/>
        </a:defRPr>
      </a:lvl5pPr>
      <a:lvl6pPr marL="984647" indent="-171450" algn="l" defTabSz="685800" rtl="0" eaLnBrk="1" latinLnBrk="0" hangingPunct="1">
        <a:lnSpc>
          <a:spcPct val="100000"/>
        </a:lnSpc>
        <a:spcBef>
          <a:spcPts val="750"/>
        </a:spcBef>
        <a:buClr>
          <a:schemeClr val="accent2"/>
        </a:buClr>
        <a:buFont typeface="Arial" panose="020B0604020202020204" pitchFamily="34" charset="0"/>
        <a:buChar char="•"/>
        <a:defRPr sz="1200" kern="1200">
          <a:solidFill>
            <a:schemeClr val="tx1"/>
          </a:solidFill>
          <a:latin typeface="+mn-lt"/>
          <a:ea typeface="+mn-ea"/>
          <a:cs typeface="+mn-cs"/>
        </a:defRPr>
      </a:lvl6pPr>
      <a:lvl7pPr marL="1113235" indent="-171450" algn="l" defTabSz="685800" rtl="0" eaLnBrk="1" latinLnBrk="0" hangingPunct="1">
        <a:lnSpc>
          <a:spcPct val="100000"/>
        </a:lnSpc>
        <a:spcBef>
          <a:spcPts val="750"/>
        </a:spcBef>
        <a:buClr>
          <a:schemeClr val="accent2"/>
        </a:buClr>
        <a:buFont typeface="Arial" panose="020B0604020202020204" pitchFamily="34" charset="0"/>
        <a:buChar char="•"/>
        <a:defRPr sz="1200" kern="1200">
          <a:solidFill>
            <a:schemeClr val="tx1"/>
          </a:solidFill>
          <a:latin typeface="+mn-lt"/>
          <a:ea typeface="+mn-ea"/>
          <a:cs typeface="+mn-cs"/>
        </a:defRPr>
      </a:lvl7pPr>
      <a:lvl8pPr marL="1243013" indent="-171450" algn="l" defTabSz="685800" rtl="0" eaLnBrk="1" latinLnBrk="0" hangingPunct="1">
        <a:lnSpc>
          <a:spcPct val="100000"/>
        </a:lnSpc>
        <a:spcBef>
          <a:spcPts val="750"/>
        </a:spcBef>
        <a:buClr>
          <a:schemeClr val="accent2"/>
        </a:buClr>
        <a:buFont typeface="Arial" panose="020B0604020202020204" pitchFamily="34" charset="0"/>
        <a:buChar char="•"/>
        <a:defRPr sz="1200" kern="1200" baseline="0">
          <a:solidFill>
            <a:schemeClr val="tx1"/>
          </a:solidFill>
          <a:latin typeface="+mn-lt"/>
          <a:ea typeface="+mn-ea"/>
          <a:cs typeface="+mn-cs"/>
        </a:defRPr>
      </a:lvl8pPr>
      <a:lvl9pPr marL="1412081" indent="-171450" algn="l" defTabSz="685800" rtl="0" eaLnBrk="1" latinLnBrk="0" hangingPunct="1">
        <a:lnSpc>
          <a:spcPct val="100000"/>
        </a:lnSpc>
        <a:spcBef>
          <a:spcPts val="750"/>
        </a:spcBef>
        <a:buClr>
          <a:schemeClr val="accent2"/>
        </a:buClr>
        <a:buFont typeface="Arial" panose="020B0604020202020204" pitchFamily="34" charset="0"/>
        <a:buChar char="•"/>
        <a:defRPr sz="1200" kern="1200" baseline="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2.xml"/></Relationships>
</file>

<file path=ppt/slides/_rels/slide3.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2.xml"/><Relationship Id="rId1" Type="http://schemas.openxmlformats.org/officeDocument/2006/relationships/slideLayout" Target="../slideLayouts/slideLayout52.xml"/></Relationships>
</file>

<file path=ppt/slides/_rels/slide4.xml.rels><?xml version="1.0" encoding="UTF-8" standalone="yes"?>
<Relationships xmlns="http://schemas.openxmlformats.org/package/2006/relationships"><Relationship Id="rId3" Type="http://schemas.openxmlformats.org/officeDocument/2006/relationships/hyperlink" Target="https://www.usafecsurvey.com/se/251137457EFEB1E4" TargetMode="External"/><Relationship Id="rId2" Type="http://schemas.openxmlformats.org/officeDocument/2006/relationships/image" Target="../media/image7.jpg"/><Relationship Id="rId1" Type="http://schemas.openxmlformats.org/officeDocument/2006/relationships/slideLayout" Target="../slideLayouts/slideLayout52.xml"/><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2.xml"/></Relationships>
</file>

<file path=ppt/slides/_rels/slide9.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5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7" name="TextBox 106"/>
          <p:cNvSpPr txBox="1"/>
          <p:nvPr/>
        </p:nvSpPr>
        <p:spPr>
          <a:xfrm>
            <a:off x="1104900" y="2286000"/>
            <a:ext cx="9982200" cy="1569660"/>
          </a:xfrm>
          <a:prstGeom prst="rect">
            <a:avLst/>
          </a:prstGeom>
          <a:noFill/>
        </p:spPr>
        <p:txBody>
          <a:bodyPr wrap="square" rtlCol="0">
            <a:spAutoFit/>
          </a:bodyPr>
          <a:lstStyle/>
          <a:p>
            <a:pPr algn="ctr"/>
            <a:r>
              <a:rPr lang="en-US" sz="9600" dirty="0">
                <a:ln w="0">
                  <a:solidFill>
                    <a:schemeClr val="accent1"/>
                  </a:solidFill>
                </a:ln>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latin typeface="Arial Black" panose="020B0A04020102020204" pitchFamily="34" charset="0"/>
              </a:rPr>
              <a:t>FINAL DAY</a:t>
            </a:r>
            <a:endParaRPr lang="en-US" sz="9600" dirty="0">
              <a:ln w="0">
                <a:solidFill>
                  <a:schemeClr val="accent1"/>
                </a:solidFill>
              </a:ln>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latin typeface="Arial Black" panose="020B0A04020102020204" pitchFamily="34" charset="0"/>
              <a:cs typeface="Arial" panose="020B0604020202020204" pitchFamily="34" charset="0"/>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107"/>
                                        </p:tgtEl>
                                      </p:cBhvr>
                                    </p:animEffect>
                                    <p:set>
                                      <p:cBhvr>
                                        <p:cTn id="7" dur="1" fill="hold">
                                          <p:stCondLst>
                                            <p:cond delay="499"/>
                                          </p:stCondLst>
                                        </p:cTn>
                                        <p:tgtEl>
                                          <p:spTgt spid="10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7" grpId="0"/>
    </p:bld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31136" y="2590800"/>
            <a:ext cx="7729728" cy="3101983"/>
          </a:xfrm>
        </p:spPr>
        <p:txBody>
          <a:bodyPr/>
          <a:lstStyle/>
          <a:p>
            <a:pPr marL="0" indent="0" algn="ctr">
              <a:buNone/>
            </a:pPr>
            <a:r>
              <a:rPr lang="en-US" sz="7200" dirty="0"/>
              <a:t>5 MINUTE BREAK</a:t>
            </a:r>
          </a:p>
        </p:txBody>
      </p:sp>
    </p:spTree>
    <p:extLst>
      <p:ext uri="{BB962C8B-B14F-4D97-AF65-F5344CB8AC3E}">
        <p14:creationId xmlns:p14="http://schemas.microsoft.com/office/powerpoint/2010/main" val="30136484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2362200" y="2910840"/>
            <a:ext cx="7729728" cy="1188720"/>
          </a:xfrm>
        </p:spPr>
        <p:txBody>
          <a:bodyPr>
            <a:scene3d>
              <a:camera prst="orthographicFront"/>
              <a:lightRig rig="harsh" dir="t"/>
            </a:scene3d>
            <a:sp3d extrusionH="57150" prstMaterial="matte">
              <a:bevelT w="63500" h="12700" prst="angle"/>
              <a:contourClr>
                <a:schemeClr val="bg1">
                  <a:lumMod val="65000"/>
                </a:schemeClr>
              </a:contourClr>
            </a:sp3d>
          </a:bodyPr>
          <a:lstStyle/>
          <a:p>
            <a:r>
              <a:rPr lang="en-US" sz="8000" b="1" cap="none" spc="0" dirty="0">
                <a:ln/>
                <a:solidFill>
                  <a:schemeClr val="accent3"/>
                </a:solidFill>
              </a:rPr>
              <a:t>*CLEANUP*</a:t>
            </a:r>
          </a:p>
        </p:txBody>
      </p:sp>
    </p:spTree>
    <p:extLst>
      <p:ext uri="{BB962C8B-B14F-4D97-AF65-F5344CB8AC3E}">
        <p14:creationId xmlns:p14="http://schemas.microsoft.com/office/powerpoint/2010/main" val="24100492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xit" presetSubtype="32" fill="hold" grpId="0" nodeType="clickEffect">
                                  <p:stCondLst>
                                    <p:cond delay="0"/>
                                  </p:stCondLst>
                                  <p:childTnLst>
                                    <p:anim calcmode="lin" valueType="num">
                                      <p:cBhvr>
                                        <p:cTn id="6" dur="500"/>
                                        <p:tgtEl>
                                          <p:spTgt spid="2"/>
                                        </p:tgtEl>
                                        <p:attrNameLst>
                                          <p:attrName>ppt_w</p:attrName>
                                        </p:attrNameLst>
                                      </p:cBhvr>
                                      <p:tavLst>
                                        <p:tav tm="0">
                                          <p:val>
                                            <p:strVal val="ppt_w"/>
                                          </p:val>
                                        </p:tav>
                                        <p:tav tm="100000">
                                          <p:val>
                                            <p:fltVal val="0"/>
                                          </p:val>
                                        </p:tav>
                                      </p:tavLst>
                                    </p:anim>
                                    <p:anim calcmode="lin" valueType="num">
                                      <p:cBhvr>
                                        <p:cTn id="7" dur="500"/>
                                        <p:tgtEl>
                                          <p:spTgt spid="2"/>
                                        </p:tgtEl>
                                        <p:attrNameLst>
                                          <p:attrName>ppt_h</p:attrName>
                                        </p:attrNameLst>
                                      </p:cBhvr>
                                      <p:tavLst>
                                        <p:tav tm="0">
                                          <p:val>
                                            <p:strVal val="ppt_h"/>
                                          </p:val>
                                        </p:tav>
                                        <p:tav tm="100000">
                                          <p:val>
                                            <p:fltVal val="0"/>
                                          </p:val>
                                        </p:tav>
                                      </p:tavLst>
                                    </p:anim>
                                    <p:animEffect transition="out" filter="fade">
                                      <p:cBhvr>
                                        <p:cTn id="8" dur="500"/>
                                        <p:tgtEl>
                                          <p:spTgt spid="2"/>
                                        </p:tgtEl>
                                      </p:cBhvr>
                                    </p:animEffect>
                                    <p:set>
                                      <p:cBhvr>
                                        <p:cTn id="9" dur="1" fill="hold">
                                          <p:stCondLst>
                                            <p:cond delay="499"/>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title"/>
          </p:nvPr>
        </p:nvSpPr>
        <p:spPr>
          <a:xfrm>
            <a:off x="2209800" y="2438400"/>
            <a:ext cx="7729728" cy="1188720"/>
          </a:xfrm>
        </p:spPr>
        <p:txBody>
          <a:bodyPr/>
          <a:lstStyle/>
          <a:p>
            <a:r>
              <a:rPr lang="en-US" sz="7200" dirty="0">
                <a:solidFill>
                  <a:srgbClr val="FF0000"/>
                </a:solidFill>
                <a:effectLst>
                  <a:outerShdw blurRad="38100" dist="38100" dir="2700000" algn="tl">
                    <a:srgbClr val="000000">
                      <a:alpha val="43137"/>
                    </a:srgbClr>
                  </a:outerShdw>
                </a:effectLst>
                <a:latin typeface="Gill Sans MT Ext Condensed Bold" panose="020B0902020104020203" pitchFamily="34" charset="0"/>
              </a:rPr>
              <a:t>CONGRATULATIONS CLASS 2023C</a:t>
            </a:r>
          </a:p>
        </p:txBody>
      </p:sp>
    </p:spTree>
    <p:extLst>
      <p:ext uri="{BB962C8B-B14F-4D97-AF65-F5344CB8AC3E}">
        <p14:creationId xmlns:p14="http://schemas.microsoft.com/office/powerpoint/2010/main" val="524885549"/>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showMasterSp="0"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304800"/>
            <a:ext cx="9808464" cy="3886200"/>
          </a:xfrm>
          <a:solidFill>
            <a:schemeClr val="bg1"/>
          </a:solidFill>
          <a:effectLst>
            <a:reflection blurRad="6350" stA="50000" endA="300" endPos="55500" dist="101600" dir="5400000" sy="-100000" algn="bl" rotWithShape="0"/>
          </a:effectLst>
        </p:spPr>
        <p:txBody>
          <a:bodyPr>
            <a:prstTxWarp prst="textChevron">
              <a:avLst/>
            </a:prstTxWarp>
          </a:bodyPr>
          <a:lstStyle/>
          <a:p>
            <a:r>
              <a:rPr lang="en-US" sz="8000" b="1" cap="none" spc="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GRADUATION</a:t>
            </a:r>
            <a:br>
              <a:rPr lang="en-US" sz="8000" b="1" cap="none" spc="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br>
            <a:r>
              <a:rPr lang="en-US" sz="2800" b="1" cap="none" spc="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 FOR THE E’S: 3 COLLEGE CREDITS</a:t>
            </a:r>
            <a:br>
              <a:rPr lang="en-US" sz="2800" b="1" cap="none" spc="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br>
            <a:r>
              <a:rPr lang="en-US" sz="2800" b="1" cap="none" spc="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- 2 YEARS FORM 9</a:t>
            </a:r>
          </a:p>
        </p:txBody>
      </p:sp>
    </p:spTree>
    <p:extLst>
      <p:ext uri="{BB962C8B-B14F-4D97-AF65-F5344CB8AC3E}">
        <p14:creationId xmlns:p14="http://schemas.microsoft.com/office/powerpoint/2010/main" val="29867591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grpId="0" nodeType="clickEffect">
                                  <p:stCondLst>
                                    <p:cond delay="0"/>
                                  </p:stCondLst>
                                  <p:childTnLst>
                                    <p:animScale>
                                      <p:cBhvr>
                                        <p:cTn id="6" dur="2000" fill="hold"/>
                                        <p:tgtEl>
                                          <p:spTgt spid="2"/>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107" name="TextBox 106"/>
          <p:cNvSpPr txBox="1"/>
          <p:nvPr/>
        </p:nvSpPr>
        <p:spPr>
          <a:xfrm>
            <a:off x="1676400" y="0"/>
            <a:ext cx="9144000" cy="6370975"/>
          </a:xfrm>
          <a:prstGeom prst="rect">
            <a:avLst/>
          </a:prstGeom>
          <a:noFill/>
        </p:spPr>
        <p:txBody>
          <a:bodyPr wrap="square" rtlCol="0">
            <a:spAutoFit/>
          </a:bodyPr>
          <a:lstStyle/>
          <a:p>
            <a:pPr algn="ctr"/>
            <a:r>
              <a:rPr lang="en-US" sz="7200" b="1" u="sng" dirty="0">
                <a:effectLst>
                  <a:outerShdw blurRad="38100" dist="38100" dir="2700000" algn="tl">
                    <a:srgbClr val="000000">
                      <a:alpha val="43137"/>
                    </a:srgbClr>
                  </a:outerShdw>
                </a:effectLst>
                <a:cs typeface="Arial" panose="020B0604020202020204" pitchFamily="34" charset="0"/>
              </a:rPr>
              <a:t>SOE: </a:t>
            </a:r>
          </a:p>
          <a:p>
            <a:pPr algn="ctr"/>
            <a:r>
              <a:rPr lang="en-US" sz="6600" dirty="0">
                <a:ln w="22225">
                  <a:noFill/>
                  <a:prstDash val="solid"/>
                </a:ln>
                <a:cs typeface="Arial" panose="020B0604020202020204" pitchFamily="34" charset="0"/>
              </a:rPr>
              <a:t>FEEDBACK</a:t>
            </a:r>
          </a:p>
          <a:p>
            <a:pPr algn="ctr"/>
            <a:r>
              <a:rPr lang="en-US" sz="6600" dirty="0">
                <a:ln w="9525">
                  <a:noFill/>
                  <a:prstDash val="solid"/>
                </a:ln>
                <a:cs typeface="Arial" panose="020B0604020202020204" pitchFamily="34" charset="0"/>
              </a:rPr>
              <a:t>CAPSTONE</a:t>
            </a:r>
          </a:p>
          <a:p>
            <a:pPr algn="ctr"/>
            <a:r>
              <a:rPr lang="en-US" sz="6600" spc="50" dirty="0">
                <a:ln w="0">
                  <a:noFill/>
                </a:ln>
                <a:cs typeface="Arial" panose="020B0604020202020204" pitchFamily="34" charset="0"/>
              </a:rPr>
              <a:t>CLEANUP</a:t>
            </a:r>
          </a:p>
          <a:p>
            <a:pPr algn="ctr"/>
            <a:r>
              <a:rPr lang="en-US" sz="6600" dirty="0">
                <a:cs typeface="Arial" panose="020B0604020202020204" pitchFamily="34" charset="0"/>
              </a:rPr>
              <a:t>GRADUATION</a:t>
            </a:r>
          </a:p>
          <a:p>
            <a:pPr marL="1143000" indent="-1143000" algn="ctr">
              <a:buAutoNum type="arabicPeriod"/>
            </a:pPr>
            <a:endParaRPr lang="en-US" sz="7200" b="1" dirty="0">
              <a:effectLst>
                <a:outerShdw blurRad="38100" dist="38100" dir="2700000" algn="tl">
                  <a:srgbClr val="000000">
                    <a:alpha val="43137"/>
                  </a:srgbClr>
                </a:outerShdw>
              </a:effectLst>
              <a:cs typeface="Arial" panose="020B0604020202020204" pitchFamily="34" charset="0"/>
            </a:endParaRPr>
          </a:p>
        </p:txBody>
      </p:sp>
    </p:spTree>
    <p:extLst>
      <p:ext uri="{BB962C8B-B14F-4D97-AF65-F5344CB8AC3E}">
        <p14:creationId xmlns:p14="http://schemas.microsoft.com/office/powerpoint/2010/main" val="357501198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07">
                                            <p:txEl>
                                              <p:pRg st="1" end="1"/>
                                            </p:txEl>
                                          </p:spTgt>
                                        </p:tgtEl>
                                        <p:attrNameLst>
                                          <p:attrName>style.visibility</p:attrName>
                                        </p:attrNameLst>
                                      </p:cBhvr>
                                      <p:to>
                                        <p:strVal val="visible"/>
                                      </p:to>
                                    </p:set>
                                    <p:animEffect transition="in" filter="fade">
                                      <p:cBhvr>
                                        <p:cTn id="7" dur="1000"/>
                                        <p:tgtEl>
                                          <p:spTgt spid="107">
                                            <p:txEl>
                                              <p:pRg st="1" end="1"/>
                                            </p:txEl>
                                          </p:spTgt>
                                        </p:tgtEl>
                                      </p:cBhvr>
                                    </p:animEffect>
                                    <p:anim calcmode="lin" valueType="num">
                                      <p:cBhvr>
                                        <p:cTn id="8" dur="1000" fill="hold"/>
                                        <p:tgtEl>
                                          <p:spTgt spid="107">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10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nodeType="clickEffect">
                                  <p:stCondLst>
                                    <p:cond delay="0"/>
                                  </p:stCondLst>
                                  <p:childTnLst>
                                    <p:set>
                                      <p:cBhvr>
                                        <p:cTn id="13" dur="1" fill="hold">
                                          <p:stCondLst>
                                            <p:cond delay="0"/>
                                          </p:stCondLst>
                                        </p:cTn>
                                        <p:tgtEl>
                                          <p:spTgt spid="107">
                                            <p:txEl>
                                              <p:pRg st="2" end="2"/>
                                            </p:txEl>
                                          </p:spTgt>
                                        </p:tgtEl>
                                        <p:attrNameLst>
                                          <p:attrName>style.visibility</p:attrName>
                                        </p:attrNameLst>
                                      </p:cBhvr>
                                      <p:to>
                                        <p:strVal val="visible"/>
                                      </p:to>
                                    </p:set>
                                    <p:animEffect transition="in" filter="circle(in)">
                                      <p:cBhvr>
                                        <p:cTn id="14" dur="2000"/>
                                        <p:tgtEl>
                                          <p:spTgt spid="107">
                                            <p:txEl>
                                              <p:pRg st="2" end="2"/>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4" presetClass="entr" presetSubtype="10" fill="hold" nodeType="clickEffect">
                                  <p:stCondLst>
                                    <p:cond delay="0"/>
                                  </p:stCondLst>
                                  <p:childTnLst>
                                    <p:set>
                                      <p:cBhvr>
                                        <p:cTn id="18" dur="1" fill="hold">
                                          <p:stCondLst>
                                            <p:cond delay="0"/>
                                          </p:stCondLst>
                                        </p:cTn>
                                        <p:tgtEl>
                                          <p:spTgt spid="107">
                                            <p:txEl>
                                              <p:pRg st="3" end="3"/>
                                            </p:txEl>
                                          </p:spTgt>
                                        </p:tgtEl>
                                        <p:attrNameLst>
                                          <p:attrName>style.visibility</p:attrName>
                                        </p:attrNameLst>
                                      </p:cBhvr>
                                      <p:to>
                                        <p:strVal val="visible"/>
                                      </p:to>
                                    </p:set>
                                    <p:animEffect transition="in" filter="randombar(horizontal)">
                                      <p:cBhvr>
                                        <p:cTn id="19" dur="500"/>
                                        <p:tgtEl>
                                          <p:spTgt spid="107">
                                            <p:txEl>
                                              <p:pRg st="3" end="3"/>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31" presetClass="entr" presetSubtype="0" fill="hold" nodeType="clickEffect">
                                  <p:stCondLst>
                                    <p:cond delay="0"/>
                                  </p:stCondLst>
                                  <p:childTnLst>
                                    <p:set>
                                      <p:cBhvr>
                                        <p:cTn id="23" dur="1" fill="hold">
                                          <p:stCondLst>
                                            <p:cond delay="0"/>
                                          </p:stCondLst>
                                        </p:cTn>
                                        <p:tgtEl>
                                          <p:spTgt spid="107">
                                            <p:txEl>
                                              <p:pRg st="4" end="4"/>
                                            </p:txEl>
                                          </p:spTgt>
                                        </p:tgtEl>
                                        <p:attrNameLst>
                                          <p:attrName>style.visibility</p:attrName>
                                        </p:attrNameLst>
                                      </p:cBhvr>
                                      <p:to>
                                        <p:strVal val="visible"/>
                                      </p:to>
                                    </p:set>
                                    <p:anim calcmode="lin" valueType="num">
                                      <p:cBhvr>
                                        <p:cTn id="24" dur="1000" fill="hold"/>
                                        <p:tgtEl>
                                          <p:spTgt spid="107">
                                            <p:txEl>
                                              <p:pRg st="4" end="4"/>
                                            </p:txEl>
                                          </p:spTgt>
                                        </p:tgtEl>
                                        <p:attrNameLst>
                                          <p:attrName>ppt_w</p:attrName>
                                        </p:attrNameLst>
                                      </p:cBhvr>
                                      <p:tavLst>
                                        <p:tav tm="0">
                                          <p:val>
                                            <p:fltVal val="0"/>
                                          </p:val>
                                        </p:tav>
                                        <p:tav tm="100000">
                                          <p:val>
                                            <p:strVal val="#ppt_w"/>
                                          </p:val>
                                        </p:tav>
                                      </p:tavLst>
                                    </p:anim>
                                    <p:anim calcmode="lin" valueType="num">
                                      <p:cBhvr>
                                        <p:cTn id="25" dur="1000" fill="hold"/>
                                        <p:tgtEl>
                                          <p:spTgt spid="107">
                                            <p:txEl>
                                              <p:pRg st="4" end="4"/>
                                            </p:txEl>
                                          </p:spTgt>
                                        </p:tgtEl>
                                        <p:attrNameLst>
                                          <p:attrName>ppt_h</p:attrName>
                                        </p:attrNameLst>
                                      </p:cBhvr>
                                      <p:tavLst>
                                        <p:tav tm="0">
                                          <p:val>
                                            <p:fltVal val="0"/>
                                          </p:val>
                                        </p:tav>
                                        <p:tav tm="100000">
                                          <p:val>
                                            <p:strVal val="#ppt_h"/>
                                          </p:val>
                                        </p:tav>
                                      </p:tavLst>
                                    </p:anim>
                                    <p:anim calcmode="lin" valueType="num">
                                      <p:cBhvr>
                                        <p:cTn id="26" dur="1000" fill="hold"/>
                                        <p:tgtEl>
                                          <p:spTgt spid="107">
                                            <p:txEl>
                                              <p:pRg st="4" end="4"/>
                                            </p:txEl>
                                          </p:spTgt>
                                        </p:tgtEl>
                                        <p:attrNameLst>
                                          <p:attrName>style.rotation</p:attrName>
                                        </p:attrNameLst>
                                      </p:cBhvr>
                                      <p:tavLst>
                                        <p:tav tm="0">
                                          <p:val>
                                            <p:fltVal val="90"/>
                                          </p:val>
                                        </p:tav>
                                        <p:tav tm="100000">
                                          <p:val>
                                            <p:fltVal val="0"/>
                                          </p:val>
                                        </p:tav>
                                      </p:tavLst>
                                    </p:anim>
                                    <p:animEffect transition="in" filter="fade">
                                      <p:cBhvr>
                                        <p:cTn id="27" dur="1000"/>
                                        <p:tgtEl>
                                          <p:spTgt spid="10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295400"/>
            <a:ext cx="6093041" cy="4191000"/>
          </a:xfrm>
        </p:spPr>
        <p:txBody>
          <a:bodyPr/>
          <a:lstStyle/>
          <a:p>
            <a:pPr marL="0" indent="0" algn="ctr">
              <a:buNone/>
            </a:pPr>
            <a:endParaRPr lang="en-US" sz="1400" b="1" dirty="0">
              <a:effectLst>
                <a:outerShdw blurRad="38100" dist="38100" dir="2700000" algn="tl">
                  <a:srgbClr val="000000">
                    <a:alpha val="43137"/>
                  </a:srgbClr>
                </a:outerShdw>
              </a:effectLst>
            </a:endParaRPr>
          </a:p>
          <a:p>
            <a:pPr marL="0" indent="0">
              <a:buNone/>
            </a:pPr>
            <a:r>
              <a:rPr lang="en-US" sz="2000" u="sng" dirty="0">
                <a:solidFill>
                  <a:schemeClr val="tx1"/>
                </a:solidFill>
              </a:rPr>
              <a:t>REQUIRED INFO:</a:t>
            </a:r>
            <a:endParaRPr lang="en-US" sz="1400" b="1" u="sng" dirty="0">
              <a:solidFill>
                <a:schemeClr val="tx1"/>
              </a:solidFill>
              <a:effectLst>
                <a:outerShdw blurRad="38100" dist="38100" dir="2700000" algn="tl">
                  <a:srgbClr val="000000">
                    <a:alpha val="43137"/>
                  </a:srgbClr>
                </a:outerShdw>
              </a:effectLst>
            </a:endParaRPr>
          </a:p>
          <a:p>
            <a:r>
              <a:rPr lang="en-US" sz="2000" b="1" i="1" u="sng" dirty="0">
                <a:solidFill>
                  <a:srgbClr val="FFFF00"/>
                </a:solidFill>
                <a:effectLst>
                  <a:outerShdw blurRad="38100" dist="38100" dir="2700000" algn="tl">
                    <a:srgbClr val="000000">
                      <a:alpha val="43137"/>
                    </a:srgbClr>
                  </a:outerShdw>
                </a:effectLst>
              </a:rPr>
              <a:t>COURSE: JALP</a:t>
            </a:r>
          </a:p>
          <a:p>
            <a:r>
              <a:rPr lang="en-US" sz="2000" b="1" i="1" u="sng" dirty="0">
                <a:solidFill>
                  <a:srgbClr val="FFFF00"/>
                </a:solidFill>
                <a:effectLst>
                  <a:outerShdw blurRad="38100" dist="38100" dir="2700000" algn="tl">
                    <a:srgbClr val="000000">
                      <a:alpha val="43137"/>
                    </a:srgbClr>
                  </a:outerShdw>
                </a:effectLst>
              </a:rPr>
              <a:t>CLASS ID NUMBER: 23E</a:t>
            </a:r>
          </a:p>
          <a:p>
            <a:r>
              <a:rPr lang="en-US" sz="2000" b="1" i="1" u="sng" dirty="0">
                <a:solidFill>
                  <a:srgbClr val="FFFF00"/>
                </a:solidFill>
                <a:effectLst>
                  <a:outerShdw blurRad="38100" dist="38100" dir="2700000" algn="tl">
                    <a:srgbClr val="000000">
                      <a:alpha val="43137"/>
                    </a:srgbClr>
                  </a:outerShdw>
                </a:effectLst>
              </a:rPr>
              <a:t>LOCATION: EOS</a:t>
            </a:r>
          </a:p>
          <a:p>
            <a:r>
              <a:rPr lang="en-US" sz="2000" b="1" i="1" u="sng" dirty="0">
                <a:solidFill>
                  <a:srgbClr val="FFFF00"/>
                </a:solidFill>
                <a:effectLst>
                  <a:outerShdw blurRad="38100" dist="38100" dir="2700000" algn="tl">
                    <a:srgbClr val="000000">
                      <a:alpha val="43137"/>
                    </a:srgbClr>
                  </a:outerShdw>
                </a:effectLst>
              </a:rPr>
              <a:t>TRAINED BY: 423 TRS/TRANSPORTATION</a:t>
            </a:r>
          </a:p>
          <a:p>
            <a:r>
              <a:rPr lang="en-US" sz="2000" u="sng" dirty="0">
                <a:solidFill>
                  <a:srgbClr val="FFFF00"/>
                </a:solidFill>
              </a:rPr>
              <a:t>GRADUATION DATE: 03/31/2023</a:t>
            </a:r>
          </a:p>
          <a:p>
            <a:r>
              <a:rPr lang="en-US" sz="2000" u="sng" dirty="0">
                <a:solidFill>
                  <a:srgbClr val="FFFF00"/>
                </a:solidFill>
              </a:rPr>
              <a:t>CHECK THE FOLLOWING BOXES:</a:t>
            </a:r>
          </a:p>
          <a:p>
            <a:pPr lvl="3">
              <a:buFont typeface="Wingdings" panose="05000000000000000000" pitchFamily="2" charset="2"/>
              <a:buChar char="q"/>
            </a:pPr>
            <a:r>
              <a:rPr lang="en-US" sz="2000" u="sng" dirty="0">
                <a:solidFill>
                  <a:srgbClr val="FFFF00"/>
                </a:solidFill>
              </a:rPr>
              <a:t>Used Training Equipment / Simulator</a:t>
            </a:r>
          </a:p>
          <a:p>
            <a:pPr lvl="3">
              <a:buFont typeface="Wingdings" panose="05000000000000000000" pitchFamily="2" charset="2"/>
              <a:buChar char="q"/>
            </a:pPr>
            <a:r>
              <a:rPr lang="en-US" sz="2000" u="sng" dirty="0">
                <a:solidFill>
                  <a:srgbClr val="FFFF00"/>
                </a:solidFill>
              </a:rPr>
              <a:t>Participated in Field Activities / Class Exercises</a:t>
            </a:r>
          </a:p>
          <a:p>
            <a:pPr marL="514350" lvl="3" indent="0">
              <a:buNone/>
            </a:pPr>
            <a:endParaRPr lang="en-US" sz="1400" dirty="0"/>
          </a:p>
          <a:p>
            <a:endParaRPr lang="en-US" sz="1400" dirty="0"/>
          </a:p>
        </p:txBody>
      </p:sp>
      <p:sp>
        <p:nvSpPr>
          <p:cNvPr id="8" name="TextBox 7"/>
          <p:cNvSpPr txBox="1"/>
          <p:nvPr/>
        </p:nvSpPr>
        <p:spPr>
          <a:xfrm>
            <a:off x="6172200" y="4239905"/>
            <a:ext cx="6099699" cy="2492990"/>
          </a:xfrm>
          <a:prstGeom prst="rect">
            <a:avLst/>
          </a:prstGeom>
          <a:noFill/>
        </p:spPr>
        <p:txBody>
          <a:bodyPr wrap="square" rtlCol="0">
            <a:spAutoFit/>
          </a:bodyPr>
          <a:lstStyle/>
          <a:p>
            <a:pPr algn="ctr"/>
            <a:r>
              <a:rPr lang="en-US" sz="2400" b="1" dirty="0">
                <a:effectLst>
                  <a:outerShdw blurRad="38100" dist="38100" dir="2700000" algn="tl">
                    <a:srgbClr val="000000">
                      <a:alpha val="43137"/>
                    </a:srgbClr>
                  </a:outerShdw>
                </a:effectLst>
                <a:latin typeface="+mn-lt"/>
              </a:rPr>
              <a:t>INSTRUCTORS:</a:t>
            </a:r>
          </a:p>
          <a:p>
            <a:pPr algn="ctr"/>
            <a:endParaRPr lang="en-US" sz="2400" b="1" dirty="0">
              <a:effectLst>
                <a:outerShdw blurRad="38100" dist="38100" dir="2700000" algn="tl">
                  <a:srgbClr val="000000">
                    <a:alpha val="43137"/>
                  </a:srgbClr>
                </a:outerShdw>
              </a:effectLst>
              <a:latin typeface="+mn-lt"/>
            </a:endParaRPr>
          </a:p>
          <a:p>
            <a:pPr algn="ctr"/>
            <a:r>
              <a:rPr lang="en-US" sz="2400" b="1" dirty="0">
                <a:effectLst>
                  <a:outerShdw blurRad="38100" dist="38100" dir="2700000" algn="tl">
                    <a:srgbClr val="000000">
                      <a:alpha val="43137"/>
                    </a:srgbClr>
                  </a:outerShdw>
                </a:effectLst>
                <a:latin typeface="+mn-lt"/>
              </a:rPr>
              <a:t>TSGT JONATHAN RIERA</a:t>
            </a:r>
          </a:p>
          <a:p>
            <a:pPr algn="ctr"/>
            <a:r>
              <a:rPr lang="en-US" sz="2400" b="1" dirty="0">
                <a:effectLst>
                  <a:outerShdw blurRad="38100" dist="38100" dir="2700000" algn="tl">
                    <a:srgbClr val="000000">
                      <a:alpha val="43137"/>
                    </a:srgbClr>
                  </a:outerShdw>
                </a:effectLst>
                <a:latin typeface="+mn-lt"/>
              </a:rPr>
              <a:t>TSGT JAVIER HERNANDEZ</a:t>
            </a:r>
          </a:p>
          <a:p>
            <a:pPr algn="ctr"/>
            <a:endParaRPr lang="en-US" sz="2400" b="1" dirty="0">
              <a:effectLst>
                <a:outerShdw blurRad="38100" dist="38100" dir="2700000" algn="tl">
                  <a:srgbClr val="000000">
                    <a:alpha val="43137"/>
                  </a:srgbClr>
                </a:outerShdw>
              </a:effectLst>
              <a:latin typeface="+mn-lt"/>
            </a:endParaRPr>
          </a:p>
          <a:p>
            <a:pPr algn="ctr"/>
            <a:r>
              <a:rPr lang="en-US" b="1" dirty="0">
                <a:effectLst>
                  <a:outerShdw blurRad="38100" dist="38100" dir="2700000" algn="tl">
                    <a:srgbClr val="000000">
                      <a:alpha val="43137"/>
                    </a:srgbClr>
                  </a:outerShdw>
                </a:effectLst>
                <a:latin typeface="+mn-lt"/>
              </a:rPr>
              <a:t> </a:t>
            </a:r>
          </a:p>
          <a:p>
            <a:pPr algn="ctr"/>
            <a:r>
              <a:rPr lang="en-US" b="1" dirty="0">
                <a:effectLst>
                  <a:outerShdw blurRad="38100" dist="38100" dir="2700000" algn="tl">
                    <a:srgbClr val="000000">
                      <a:alpha val="43137"/>
                    </a:srgbClr>
                  </a:outerShdw>
                </a:effectLst>
                <a:latin typeface="+mn-lt"/>
              </a:rPr>
              <a:t> </a:t>
            </a:r>
          </a:p>
        </p:txBody>
      </p:sp>
      <p:sp>
        <p:nvSpPr>
          <p:cNvPr id="2" name="TextBox 1"/>
          <p:cNvSpPr txBox="1"/>
          <p:nvPr/>
        </p:nvSpPr>
        <p:spPr>
          <a:xfrm>
            <a:off x="2514600" y="187404"/>
            <a:ext cx="7696200" cy="1107996"/>
          </a:xfrm>
          <a:prstGeom prst="rect">
            <a:avLst/>
          </a:prstGeom>
          <a:noFill/>
        </p:spPr>
        <p:txBody>
          <a:bodyPr wrap="square" rtlCol="0">
            <a:spAutoFit/>
          </a:bodyPr>
          <a:lstStyle/>
          <a:p>
            <a:pPr marL="0" indent="0" algn="ctr">
              <a:buNone/>
            </a:pPr>
            <a:r>
              <a:rPr lang="en-US" sz="2400" b="1" dirty="0">
                <a:effectLst>
                  <a:outerShdw blurRad="38100" dist="38100" dir="2700000" algn="tl">
                    <a:srgbClr val="000000">
                      <a:alpha val="43137"/>
                    </a:srgbClr>
                  </a:outerShdw>
                </a:effectLst>
              </a:rPr>
              <a:t>LEVEL 3 FEEDBACK</a:t>
            </a:r>
            <a:endParaRPr lang="en-US" sz="2400" dirty="0">
              <a:hlinkClick r:id="rId3"/>
            </a:endParaRPr>
          </a:p>
          <a:p>
            <a:pPr marL="0" indent="0" algn="ctr">
              <a:buNone/>
            </a:pPr>
            <a:r>
              <a:rPr lang="en-US" sz="2400" b="1" u="sng" dirty="0">
                <a:effectLst>
                  <a:outerShdw blurRad="38100" dist="38100" dir="2700000" algn="tl">
                    <a:srgbClr val="000000">
                      <a:alpha val="43137"/>
                    </a:srgbClr>
                  </a:outerShdw>
                </a:effectLst>
              </a:rPr>
              <a:t>GO TO GOOGLE AND TYPE “USAF EC SURVEY”</a:t>
            </a:r>
          </a:p>
          <a:p>
            <a:endParaRPr lang="en-US" dirty="0"/>
          </a:p>
        </p:txBody>
      </p:sp>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857229" y="1295400"/>
            <a:ext cx="2729639" cy="2729639"/>
          </a:xfrm>
          <a:prstGeom prst="rect">
            <a:avLst/>
          </a:prstGeom>
        </p:spPr>
      </p:pic>
    </p:spTree>
    <p:extLst>
      <p:ext uri="{BB962C8B-B14F-4D97-AF65-F5344CB8AC3E}">
        <p14:creationId xmlns:p14="http://schemas.microsoft.com/office/powerpoint/2010/main" val="19413506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ctr">
              <a:buNone/>
            </a:pPr>
            <a:r>
              <a:rPr lang="en-US" sz="7200" dirty="0"/>
              <a:t>5 MINUTE BREAK</a:t>
            </a:r>
          </a:p>
        </p:txBody>
      </p:sp>
    </p:spTree>
    <p:extLst>
      <p:ext uri="{BB962C8B-B14F-4D97-AF65-F5344CB8AC3E}">
        <p14:creationId xmlns:p14="http://schemas.microsoft.com/office/powerpoint/2010/main" val="40216417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show="0">
  <p:cSld>
    <p:bg>
      <p:bgPr>
        <a:solidFill>
          <a:schemeClr val="accent5"/>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12192000" cy="4876800"/>
          </a:xfrm>
        </p:spPr>
        <p:txBody>
          <a:bodyPr/>
          <a:lstStyle/>
          <a:p>
            <a:pPr marL="0" indent="0" algn="ctr">
              <a:buNone/>
            </a:pPr>
            <a:r>
              <a:rPr lang="en-US" sz="4800" b="1" dirty="0">
                <a:effectLst>
                  <a:outerShdw blurRad="38100" dist="38100" dir="2700000" algn="tl">
                    <a:srgbClr val="000000">
                      <a:alpha val="43137"/>
                    </a:srgbClr>
                  </a:outerShdw>
                </a:effectLst>
              </a:rPr>
              <a:t>CLOSE BOOK TEST</a:t>
            </a:r>
          </a:p>
          <a:p>
            <a:pPr marL="0" indent="0">
              <a:buNone/>
            </a:pPr>
            <a:endParaRPr lang="en-US" sz="3600" dirty="0"/>
          </a:p>
          <a:p>
            <a:pPr marL="0" indent="0" algn="ctr">
              <a:buNone/>
            </a:pPr>
            <a:r>
              <a:rPr lang="en-US" sz="4000" b="1" u="sng" dirty="0">
                <a:solidFill>
                  <a:srgbClr val="FF0000"/>
                </a:solidFill>
                <a:effectLst>
                  <a:outerShdw blurRad="38100" dist="38100" dir="2700000" algn="tl">
                    <a:srgbClr val="000000">
                      <a:alpha val="43137"/>
                    </a:srgbClr>
                  </a:outerShdw>
                </a:effectLst>
              </a:rPr>
              <a:t>*REMOVE ALL NOTES FROM DESK AREA*</a:t>
            </a:r>
          </a:p>
          <a:p>
            <a:pPr marL="0" indent="0" algn="ctr">
              <a:buNone/>
            </a:pPr>
            <a:endParaRPr lang="en-US" sz="2000" dirty="0"/>
          </a:p>
          <a:p>
            <a:pPr marL="0" indent="0" algn="ctr">
              <a:buNone/>
            </a:pPr>
            <a:endParaRPr lang="en-US" sz="2000" dirty="0"/>
          </a:p>
          <a:p>
            <a:pPr marL="0" indent="0" algn="ctr">
              <a:buNone/>
            </a:pPr>
            <a:endParaRPr lang="en-US" sz="2000" dirty="0"/>
          </a:p>
          <a:p>
            <a:pPr marL="0" indent="0">
              <a:buNone/>
            </a:pPr>
            <a:r>
              <a:rPr lang="en-US" sz="2000" dirty="0"/>
              <a:t>Go to: </a:t>
            </a:r>
            <a:r>
              <a:rPr lang="en-US" sz="2000" b="1" dirty="0">
                <a:solidFill>
                  <a:srgbClr val="FF0000"/>
                </a:solidFill>
                <a:effectLst>
                  <a:outerShdw blurRad="38100" dist="38100" dir="2700000" algn="tl">
                    <a:srgbClr val="000000">
                      <a:alpha val="43137"/>
                    </a:srgbClr>
                  </a:outerShdw>
                </a:effectLst>
              </a:rPr>
              <a:t>B.SOCRATIVE/STUDENT</a:t>
            </a:r>
            <a:r>
              <a:rPr lang="en-US" sz="2000" dirty="0"/>
              <a:t>		Type </a:t>
            </a:r>
            <a:r>
              <a:rPr lang="en-US" sz="2000" u="sng" dirty="0"/>
              <a:t> </a:t>
            </a:r>
            <a:r>
              <a:rPr lang="en-US" sz="2000" u="sng" dirty="0">
                <a:solidFill>
                  <a:srgbClr val="FF0000"/>
                </a:solidFill>
              </a:rPr>
              <a:t>J</a:t>
            </a:r>
            <a:r>
              <a:rPr lang="en-US" sz="2000" b="1" u="sng" dirty="0">
                <a:solidFill>
                  <a:srgbClr val="FF0000"/>
                </a:solidFill>
                <a:effectLst>
                  <a:outerShdw blurRad="38100" dist="38100" dir="2700000" algn="tl">
                    <a:srgbClr val="000000">
                      <a:alpha val="43137"/>
                    </a:srgbClr>
                  </a:outerShdw>
                </a:effectLst>
              </a:rPr>
              <a:t>ALPC </a:t>
            </a:r>
            <a:r>
              <a:rPr lang="en-US" sz="2000" dirty="0"/>
              <a:t>for room		Type </a:t>
            </a:r>
            <a:r>
              <a:rPr lang="en-US" sz="2000" b="1" u="sng" dirty="0">
                <a:solidFill>
                  <a:srgbClr val="FF0000"/>
                </a:solidFill>
                <a:effectLst>
                  <a:outerShdw blurRad="38100" dist="38100" dir="2700000" algn="tl">
                    <a:srgbClr val="000000">
                      <a:alpha val="43137"/>
                    </a:srgbClr>
                  </a:outerShdw>
                </a:effectLst>
              </a:rPr>
              <a:t>Last Name, First Name</a:t>
            </a:r>
          </a:p>
          <a:p>
            <a:pPr marL="0" indent="0">
              <a:buNone/>
            </a:pPr>
            <a:r>
              <a:rPr lang="en-US" sz="3600" dirty="0"/>
              <a:t> </a:t>
            </a:r>
          </a:p>
          <a:p>
            <a:pPr marL="0" indent="0" algn="ctr">
              <a:buNone/>
            </a:pPr>
            <a:r>
              <a:rPr lang="en-US" sz="3600" dirty="0">
                <a:solidFill>
                  <a:srgbClr val="FF0000"/>
                </a:solidFill>
              </a:rPr>
              <a:t>Complete Test and Leave Room </a:t>
            </a:r>
          </a:p>
          <a:p>
            <a:pPr marL="0" indent="0" algn="ctr">
              <a:buNone/>
            </a:pPr>
            <a:r>
              <a:rPr lang="en-US" sz="3600" dirty="0">
                <a:solidFill>
                  <a:srgbClr val="FF0000"/>
                </a:solidFill>
              </a:rPr>
              <a:t>Until Directed to come back!</a:t>
            </a:r>
          </a:p>
        </p:txBody>
      </p:sp>
      <p:sp>
        <p:nvSpPr>
          <p:cNvPr id="4" name="Right Arrow 3"/>
          <p:cNvSpPr/>
          <p:nvPr/>
        </p:nvSpPr>
        <p:spPr>
          <a:xfrm>
            <a:off x="4114800" y="3861098"/>
            <a:ext cx="685800" cy="4634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ight Arrow 4"/>
          <p:cNvSpPr/>
          <p:nvPr/>
        </p:nvSpPr>
        <p:spPr>
          <a:xfrm>
            <a:off x="7467600" y="3842047"/>
            <a:ext cx="685800" cy="5015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p>
        </p:txBody>
      </p:sp>
    </p:spTree>
    <p:extLst>
      <p:ext uri="{BB962C8B-B14F-4D97-AF65-F5344CB8AC3E}">
        <p14:creationId xmlns:p14="http://schemas.microsoft.com/office/powerpoint/2010/main" val="27272649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show="0">
  <p:cSld>
    <p:bg>
      <p:bgPr>
        <a:solidFill>
          <a:schemeClr val="accent5"/>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609600"/>
            <a:ext cx="9906000" cy="5562600"/>
          </a:xfrm>
        </p:spPr>
        <p:txBody>
          <a:bodyPr/>
          <a:lstStyle/>
          <a:p>
            <a:pPr marL="0" indent="0" algn="ctr">
              <a:buNone/>
            </a:pPr>
            <a:r>
              <a:rPr lang="en-US" sz="6000" b="1" spc="50" dirty="0">
                <a:ln w="9525" cmpd="sng">
                  <a:solidFill>
                    <a:schemeClr val="accent1"/>
                  </a:solidFill>
                  <a:prstDash val="solid"/>
                </a:ln>
                <a:solidFill>
                  <a:srgbClr val="70AD47">
                    <a:tint val="1000"/>
                  </a:srgbClr>
                </a:solidFill>
                <a:effectLst>
                  <a:glow rad="38100">
                    <a:schemeClr val="accent1">
                      <a:alpha val="40000"/>
                    </a:schemeClr>
                  </a:glow>
                  <a:outerShdw blurRad="38100" dist="38100" dir="2700000" algn="tl">
                    <a:srgbClr val="000000">
                      <a:alpha val="43137"/>
                    </a:srgbClr>
                  </a:outerShdw>
                </a:effectLst>
              </a:rPr>
              <a:t>CLOSE BOOK TEST</a:t>
            </a:r>
          </a:p>
          <a:p>
            <a:pPr marL="0" indent="0">
              <a:buNone/>
            </a:pPr>
            <a:endParaRPr lang="en-US" sz="1800" dirty="0"/>
          </a:p>
          <a:p>
            <a:pPr marL="0" indent="0" algn="ctr">
              <a:buNone/>
            </a:pPr>
            <a:r>
              <a:rPr lang="en-US" sz="3600" b="1" u="sng" dirty="0">
                <a:solidFill>
                  <a:srgbClr val="FF0000"/>
                </a:solidFill>
                <a:effectLst>
                  <a:outerShdw blurRad="38100" dist="38100" dir="2700000" algn="tl">
                    <a:srgbClr val="000000">
                      <a:alpha val="43137"/>
                    </a:srgbClr>
                  </a:outerShdw>
                </a:effectLst>
              </a:rPr>
              <a:t>*REMOVE ALL NOTES FROM DESK AREA*</a:t>
            </a:r>
          </a:p>
          <a:p>
            <a:pPr marL="0" indent="0" algn="ctr">
              <a:buNone/>
            </a:pPr>
            <a:endParaRPr lang="en-US" sz="1400" dirty="0"/>
          </a:p>
          <a:p>
            <a:pPr marL="0" indent="0" algn="ctr">
              <a:buNone/>
            </a:pPr>
            <a:r>
              <a:rPr lang="en-US" sz="4400" b="1" u="sng" dirty="0">
                <a:solidFill>
                  <a:srgbClr val="FF0000"/>
                </a:solidFill>
                <a:effectLst>
                  <a:outerShdw blurRad="38100" dist="38100" dir="2700000" algn="tl">
                    <a:srgbClr val="000000">
                      <a:alpha val="43137"/>
                    </a:srgbClr>
                  </a:outerShdw>
                </a:effectLst>
              </a:rPr>
              <a:t>1 hour TEST</a:t>
            </a:r>
          </a:p>
          <a:p>
            <a:pPr marL="0" indent="0" algn="ctr">
              <a:buNone/>
            </a:pPr>
            <a:endParaRPr lang="en-US" sz="4400" b="1" u="sng" dirty="0">
              <a:solidFill>
                <a:srgbClr val="FF0000"/>
              </a:solidFill>
              <a:effectLst>
                <a:outerShdw blurRad="38100" dist="38100" dir="2700000" algn="tl">
                  <a:srgbClr val="000000">
                    <a:alpha val="43137"/>
                  </a:srgbClr>
                </a:outerShdw>
              </a:effectLst>
            </a:endParaRPr>
          </a:p>
          <a:p>
            <a:pPr marL="0" indent="0" algn="ctr">
              <a:buNone/>
            </a:pPr>
            <a:r>
              <a:rPr lang="en-US" sz="4400" b="1" u="sng" dirty="0">
                <a:solidFill>
                  <a:srgbClr val="FF0000"/>
                </a:solidFill>
                <a:effectLst>
                  <a:outerShdw blurRad="38100" dist="38100" dir="2700000" algn="tl">
                    <a:srgbClr val="000000">
                      <a:alpha val="43137"/>
                    </a:srgbClr>
                  </a:outerShdw>
                </a:effectLst>
              </a:rPr>
              <a:t>START:  0845</a:t>
            </a:r>
          </a:p>
          <a:p>
            <a:pPr marL="0" indent="0" algn="ctr">
              <a:buNone/>
            </a:pPr>
            <a:r>
              <a:rPr lang="en-US" sz="4400" b="1" u="sng" dirty="0">
                <a:solidFill>
                  <a:srgbClr val="FF0000"/>
                </a:solidFill>
                <a:effectLst>
                  <a:outerShdw blurRad="38100" dist="38100" dir="2700000" algn="tl">
                    <a:srgbClr val="000000">
                      <a:alpha val="43137"/>
                    </a:srgbClr>
                  </a:outerShdw>
                </a:effectLst>
              </a:rPr>
              <a:t>FINISH</a:t>
            </a:r>
            <a:r>
              <a:rPr lang="en-US" sz="4400" b="1" u="sng">
                <a:solidFill>
                  <a:srgbClr val="FF0000"/>
                </a:solidFill>
                <a:effectLst>
                  <a:outerShdw blurRad="38100" dist="38100" dir="2700000" algn="tl">
                    <a:srgbClr val="000000">
                      <a:alpha val="43137"/>
                    </a:srgbClr>
                  </a:outerShdw>
                </a:effectLst>
              </a:rPr>
              <a:t>: 0945</a:t>
            </a:r>
            <a:endParaRPr lang="en-US" sz="4400" b="1" u="sng" dirty="0">
              <a:solidFill>
                <a:srgbClr val="FF0000"/>
              </a:solidFill>
              <a:effectLst>
                <a:outerShdw blurRad="38100" dist="38100" dir="2700000" algn="tl">
                  <a:srgbClr val="000000">
                    <a:alpha val="43137"/>
                  </a:srgbClr>
                </a:outerShdw>
              </a:effectLst>
            </a:endParaRPr>
          </a:p>
          <a:p>
            <a:endParaRPr lang="en-US" dirty="0"/>
          </a:p>
        </p:txBody>
      </p:sp>
    </p:spTree>
    <p:extLst>
      <p:ext uri="{BB962C8B-B14F-4D97-AF65-F5344CB8AC3E}">
        <p14:creationId xmlns:p14="http://schemas.microsoft.com/office/powerpoint/2010/main" val="333903772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showMasterSp="0" show="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31136" y="2590800"/>
            <a:ext cx="7729728" cy="3101983"/>
          </a:xfrm>
        </p:spPr>
        <p:txBody>
          <a:bodyPr/>
          <a:lstStyle/>
          <a:p>
            <a:pPr marL="0" indent="0" algn="ctr">
              <a:buNone/>
            </a:pPr>
            <a:r>
              <a:rPr lang="en-US" sz="7200" dirty="0"/>
              <a:t>5 MINUTE BREAK</a:t>
            </a:r>
          </a:p>
        </p:txBody>
      </p:sp>
    </p:spTree>
    <p:extLst>
      <p:ext uri="{BB962C8B-B14F-4D97-AF65-F5344CB8AC3E}">
        <p14:creationId xmlns:p14="http://schemas.microsoft.com/office/powerpoint/2010/main" val="24066536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bg>
      <p:bgPr>
        <a:blipFill>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194381" y="533400"/>
            <a:ext cx="7729728" cy="1188720"/>
          </a:xfrm>
        </p:spPr>
        <p:txBody>
          <a:bodyPr/>
          <a:lstStyle/>
          <a:p>
            <a:r>
              <a:rPr lang="en-US" sz="7200" b="1" cap="none" spc="50" dirty="0">
                <a:ln w="9525" cmpd="sng">
                  <a:solidFill>
                    <a:schemeClr val="accent1"/>
                  </a:solidFill>
                  <a:prstDash val="solid"/>
                </a:ln>
                <a:solidFill>
                  <a:srgbClr val="70AD47">
                    <a:tint val="1000"/>
                  </a:srgbClr>
                </a:solidFill>
                <a:effectLst>
                  <a:glow rad="38100">
                    <a:schemeClr val="accent1">
                      <a:alpha val="40000"/>
                    </a:schemeClr>
                  </a:glow>
                </a:effectLst>
              </a:rPr>
              <a:t>CAPSTONE</a:t>
            </a:r>
          </a:p>
        </p:txBody>
      </p:sp>
      <p:sp>
        <p:nvSpPr>
          <p:cNvPr id="3" name="Content Placeholder 2"/>
          <p:cNvSpPr>
            <a:spLocks noGrp="1"/>
          </p:cNvSpPr>
          <p:nvPr>
            <p:ph idx="1"/>
          </p:nvPr>
        </p:nvSpPr>
        <p:spPr>
          <a:xfrm>
            <a:off x="953845" y="1718534"/>
            <a:ext cx="10210800" cy="4953000"/>
          </a:xfrm>
          <a:blipFill>
            <a:blip r:embed="rId2"/>
            <a:stretch>
              <a:fillRect/>
            </a:stretch>
          </a:blipFill>
        </p:spPr>
        <p:txBody>
          <a:bodyPr/>
          <a:lstStyle/>
          <a:p>
            <a:pPr marL="0" indent="0" algn="ctr">
              <a:buNone/>
            </a:pPr>
            <a:r>
              <a:rPr lang="en-US" sz="2800" dirty="0"/>
              <a:t>TIME LIMIT</a:t>
            </a:r>
            <a:r>
              <a:rPr lang="en-US" sz="2800" b="1" dirty="0">
                <a:solidFill>
                  <a:srgbClr val="FF0000"/>
                </a:solidFill>
                <a:effectLst>
                  <a:outerShdw blurRad="38100" dist="38100" dir="2700000" algn="tl">
                    <a:srgbClr val="000000">
                      <a:alpha val="43137"/>
                    </a:srgbClr>
                  </a:outerShdw>
                </a:effectLst>
              </a:rPr>
              <a:t> 3 HOURS</a:t>
            </a:r>
          </a:p>
          <a:p>
            <a:pPr marL="0" indent="0" algn="ctr">
              <a:buNone/>
            </a:pPr>
            <a:r>
              <a:rPr lang="en-US" sz="2800" b="1" dirty="0">
                <a:solidFill>
                  <a:srgbClr val="FF0000"/>
                </a:solidFill>
                <a:effectLst>
                  <a:outerShdw blurRad="38100" dist="38100" dir="2700000" algn="tl">
                    <a:srgbClr val="000000">
                      <a:alpha val="43137"/>
                    </a:srgbClr>
                  </a:outerShdw>
                </a:effectLst>
              </a:rPr>
              <a:t>NO INSTRUCTOR or ANY ASSIST FROM OTHER STUDENTS</a:t>
            </a:r>
          </a:p>
          <a:p>
            <a:pPr marL="0" indent="0" algn="ctr">
              <a:buNone/>
            </a:pPr>
            <a:r>
              <a:rPr lang="en-US" sz="2800" dirty="0"/>
              <a:t>OPEN BOOK </a:t>
            </a:r>
          </a:p>
          <a:p>
            <a:pPr algn="ctr"/>
            <a:endParaRPr lang="en-US" dirty="0"/>
          </a:p>
          <a:p>
            <a:pPr marL="0" indent="0" algn="ctr">
              <a:buNone/>
            </a:pPr>
            <a:r>
              <a:rPr lang="en-US" sz="6000" b="1" dirty="0">
                <a:effectLst>
                  <a:outerShdw blurRad="38100" dist="38100" dir="2700000" algn="tl">
                    <a:srgbClr val="000000">
                      <a:alpha val="43137"/>
                    </a:srgbClr>
                  </a:outerShdw>
                </a:effectLst>
              </a:rPr>
              <a:t>TIME START: 0935</a:t>
            </a:r>
          </a:p>
          <a:p>
            <a:pPr marL="0" indent="0" algn="ctr">
              <a:buNone/>
            </a:pPr>
            <a:r>
              <a:rPr lang="en-US" sz="6000" b="1" dirty="0">
                <a:effectLst>
                  <a:outerShdw blurRad="38100" dist="38100" dir="2700000" algn="tl">
                    <a:srgbClr val="000000">
                      <a:alpha val="43137"/>
                    </a:srgbClr>
                  </a:outerShdw>
                </a:effectLst>
              </a:rPr>
              <a:t>TIME END: 1235</a:t>
            </a:r>
            <a:endParaRPr lang="en-US" dirty="0"/>
          </a:p>
        </p:txBody>
      </p:sp>
    </p:spTree>
    <p:extLst>
      <p:ext uri="{BB962C8B-B14F-4D97-AF65-F5344CB8AC3E}">
        <p14:creationId xmlns:p14="http://schemas.microsoft.com/office/powerpoint/2010/main" val="255048286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theme/theme1.xml><?xml version="1.0" encoding="utf-8"?>
<a:theme xmlns:a="http://schemas.openxmlformats.org/drawingml/2006/main" name="AMC2003_Template_(adj)">
  <a:themeElements>
    <a:clrScheme name="AMC2003_Template_(adj) 1">
      <a:dk1>
        <a:srgbClr val="000066"/>
      </a:dk1>
      <a:lt1>
        <a:srgbClr val="FFFFFF"/>
      </a:lt1>
      <a:dk2>
        <a:srgbClr val="000066"/>
      </a:dk2>
      <a:lt2>
        <a:srgbClr val="111111"/>
      </a:lt2>
      <a:accent1>
        <a:srgbClr val="00FF00"/>
      </a:accent1>
      <a:accent2>
        <a:srgbClr val="3333CC"/>
      </a:accent2>
      <a:accent3>
        <a:srgbClr val="FFFFFF"/>
      </a:accent3>
      <a:accent4>
        <a:srgbClr val="000056"/>
      </a:accent4>
      <a:accent5>
        <a:srgbClr val="AAFFAA"/>
      </a:accent5>
      <a:accent6>
        <a:srgbClr val="2D2DB9"/>
      </a:accent6>
      <a:hlink>
        <a:srgbClr val="0099FF"/>
      </a:hlink>
      <a:folHlink>
        <a:srgbClr val="FF0000"/>
      </a:folHlink>
    </a:clrScheme>
    <a:fontScheme name="AMC2003_Template_(adj)">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AMC2003_Template_(adj) 1">
        <a:dk1>
          <a:srgbClr val="000066"/>
        </a:dk1>
        <a:lt1>
          <a:srgbClr val="FFFFFF"/>
        </a:lt1>
        <a:dk2>
          <a:srgbClr val="000066"/>
        </a:dk2>
        <a:lt2>
          <a:srgbClr val="111111"/>
        </a:lt2>
        <a:accent1>
          <a:srgbClr val="00FF00"/>
        </a:accent1>
        <a:accent2>
          <a:srgbClr val="3333CC"/>
        </a:accent2>
        <a:accent3>
          <a:srgbClr val="FFFFFF"/>
        </a:accent3>
        <a:accent4>
          <a:srgbClr val="000056"/>
        </a:accent4>
        <a:accent5>
          <a:srgbClr val="AAFFAA"/>
        </a:accent5>
        <a:accent6>
          <a:srgbClr val="2D2DB9"/>
        </a:accent6>
        <a:hlink>
          <a:srgbClr val="0099FF"/>
        </a:hlink>
        <a:folHlink>
          <a:srgbClr val="FF00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AMC2003_Template_(adj)">
  <a:themeElements>
    <a:clrScheme name="1_AMC2003_Template_(adj) 1">
      <a:dk1>
        <a:srgbClr val="000066"/>
      </a:dk1>
      <a:lt1>
        <a:srgbClr val="FFFFFF"/>
      </a:lt1>
      <a:dk2>
        <a:srgbClr val="000066"/>
      </a:dk2>
      <a:lt2>
        <a:srgbClr val="111111"/>
      </a:lt2>
      <a:accent1>
        <a:srgbClr val="00FF00"/>
      </a:accent1>
      <a:accent2>
        <a:srgbClr val="3333CC"/>
      </a:accent2>
      <a:accent3>
        <a:srgbClr val="FFFFFF"/>
      </a:accent3>
      <a:accent4>
        <a:srgbClr val="000056"/>
      </a:accent4>
      <a:accent5>
        <a:srgbClr val="AAFFAA"/>
      </a:accent5>
      <a:accent6>
        <a:srgbClr val="2D2DB9"/>
      </a:accent6>
      <a:hlink>
        <a:srgbClr val="0099FF"/>
      </a:hlink>
      <a:folHlink>
        <a:srgbClr val="FF0000"/>
      </a:folHlink>
    </a:clrScheme>
    <a:fontScheme name="1_AMC2003_Template_(adj)">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AMC2003_Template_(adj) 1">
        <a:dk1>
          <a:srgbClr val="000066"/>
        </a:dk1>
        <a:lt1>
          <a:srgbClr val="FFFFFF"/>
        </a:lt1>
        <a:dk2>
          <a:srgbClr val="000066"/>
        </a:dk2>
        <a:lt2>
          <a:srgbClr val="111111"/>
        </a:lt2>
        <a:accent1>
          <a:srgbClr val="00FF00"/>
        </a:accent1>
        <a:accent2>
          <a:srgbClr val="3333CC"/>
        </a:accent2>
        <a:accent3>
          <a:srgbClr val="FFFFFF"/>
        </a:accent3>
        <a:accent4>
          <a:srgbClr val="000056"/>
        </a:accent4>
        <a:accent5>
          <a:srgbClr val="AAFFAA"/>
        </a:accent5>
        <a:accent6>
          <a:srgbClr val="2D2DB9"/>
        </a:accent6>
        <a:hlink>
          <a:srgbClr val="0099FF"/>
        </a:hlink>
        <a:folHlink>
          <a:srgbClr val="FF00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AMC2003_Template_(adj)">
  <a:themeElements>
    <a:clrScheme name="AMC2003_Template_(adj) 1">
      <a:dk1>
        <a:srgbClr val="000066"/>
      </a:dk1>
      <a:lt1>
        <a:srgbClr val="FFFFFF"/>
      </a:lt1>
      <a:dk2>
        <a:srgbClr val="000066"/>
      </a:dk2>
      <a:lt2>
        <a:srgbClr val="111111"/>
      </a:lt2>
      <a:accent1>
        <a:srgbClr val="00FF00"/>
      </a:accent1>
      <a:accent2>
        <a:srgbClr val="3333CC"/>
      </a:accent2>
      <a:accent3>
        <a:srgbClr val="FFFFFF"/>
      </a:accent3>
      <a:accent4>
        <a:srgbClr val="000056"/>
      </a:accent4>
      <a:accent5>
        <a:srgbClr val="AAFFAA"/>
      </a:accent5>
      <a:accent6>
        <a:srgbClr val="2D2DB9"/>
      </a:accent6>
      <a:hlink>
        <a:srgbClr val="0099FF"/>
      </a:hlink>
      <a:folHlink>
        <a:srgbClr val="FF0000"/>
      </a:folHlink>
    </a:clrScheme>
    <a:fontScheme name="AMC2003_Template_(adj)">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AMC2003_Template_(adj) 1">
        <a:dk1>
          <a:srgbClr val="000066"/>
        </a:dk1>
        <a:lt1>
          <a:srgbClr val="FFFFFF"/>
        </a:lt1>
        <a:dk2>
          <a:srgbClr val="000066"/>
        </a:dk2>
        <a:lt2>
          <a:srgbClr val="111111"/>
        </a:lt2>
        <a:accent1>
          <a:srgbClr val="00FF00"/>
        </a:accent1>
        <a:accent2>
          <a:srgbClr val="3333CC"/>
        </a:accent2>
        <a:accent3>
          <a:srgbClr val="FFFFFF"/>
        </a:accent3>
        <a:accent4>
          <a:srgbClr val="000056"/>
        </a:accent4>
        <a:accent5>
          <a:srgbClr val="AAFFAA"/>
        </a:accent5>
        <a:accent6>
          <a:srgbClr val="2D2DB9"/>
        </a:accent6>
        <a:hlink>
          <a:srgbClr val="0099FF"/>
        </a:hlink>
        <a:folHlink>
          <a:srgbClr val="FF000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1_Affil Theme">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Affil Theme" id="{37BD518F-947C-48CA-95EF-FA23F5FCD8C0}" vid="{14C90241-749E-4892-BD97-37B221A14DD2}"/>
    </a:ext>
  </a:extLst>
</a:theme>
</file>

<file path=ppt/theme/theme5.xml><?xml version="1.0" encoding="utf-8"?>
<a:theme xmlns:a="http://schemas.openxmlformats.org/drawingml/2006/main" name="AFFI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AFFIL" id="{1B22E323-C75F-4292-8AF6-185519BF014D}" vid="{FEC2E6A5-8D58-4850-A0B0-11F0BD33209E}"/>
    </a:ext>
  </a:ext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04A26FFC824C3B41B38E045623CEAAC8" ma:contentTypeVersion="14" ma:contentTypeDescription="Create a new document." ma:contentTypeScope="" ma:versionID="8fa8f4a95632f0fb650b1278137f82b7">
  <xsd:schema xmlns:xsd="http://www.w3.org/2001/XMLSchema" xmlns:xs="http://www.w3.org/2001/XMLSchema" xmlns:p="http://schemas.microsoft.com/office/2006/metadata/properties" xmlns:ns2="d8128fb5-b2aa-4370-b779-a99192b9c4f6" xmlns:ns3="b1047aa5-79d6-44ed-a112-e5ff645cb675" targetNamespace="http://schemas.microsoft.com/office/2006/metadata/properties" ma:root="true" ma:fieldsID="44dd6bd82dd3aa19e233ba0906df1559" ns2:_="" ns3:_="">
    <xsd:import namespace="d8128fb5-b2aa-4370-b779-a99192b9c4f6"/>
    <xsd:import namespace="b1047aa5-79d6-44ed-a112-e5ff645cb675"/>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ServiceObjectDetectorVersions" minOccurs="0"/>
                <xsd:element ref="ns2:MediaLengthInSeconds" minOccurs="0"/>
                <xsd:element ref="ns3:SharedWithUsers" minOccurs="0"/>
                <xsd:element ref="ns3:SharedWithDetail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8128fb5-b2aa-4370-b779-a99192b9c4f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95476efd-2625-4ffb-b020-68dbe4abf389"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ObjectDetectorVersions" ma:index="17" nillable="true" ma:displayName="MediaServiceObjectDetectorVersions" ma:hidden="true" ma:indexed="true" ma:internalName="MediaServiceObjectDetectorVersions"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1047aa5-79d6-44ed-a112-e5ff645cb675"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2ee0d72f-d61f-40a9-8189-327ad610cf7d}" ma:internalName="TaxCatchAll" ma:showField="CatchAllData" ma:web="b1047aa5-79d6-44ed-a112-e5ff645cb675">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documentManagement>
    <lcf76f155ced4ddcb4097134ff3c332f xmlns="d8128fb5-b2aa-4370-b779-a99192b9c4f6">
      <Terms xmlns="http://schemas.microsoft.com/office/infopath/2007/PartnerControls"/>
    </lcf76f155ced4ddcb4097134ff3c332f>
    <TaxCatchAll xmlns="b1047aa5-79d6-44ed-a112-e5ff645cb675" xsi:nil="true"/>
    <SharedWithUsers xmlns="b1047aa5-79d6-44ed-a112-e5ff645cb675">
      <UserInfo>
        <DisplayName/>
        <AccountId xsi:nil="true"/>
        <AccountType/>
      </UserInfo>
    </SharedWithUsers>
    <MediaLengthInSeconds xmlns="d8128fb5-b2aa-4370-b779-a99192b9c4f6" xsi:nil="true"/>
  </documentManagement>
</p:properties>
</file>

<file path=customXml/itemProps1.xml><?xml version="1.0" encoding="utf-8"?>
<ds:datastoreItem xmlns:ds="http://schemas.openxmlformats.org/officeDocument/2006/customXml" ds:itemID="{2F7987EA-D06B-413B-B5C4-F88A28F0D6E6}">
  <ds:schemaRefs>
    <ds:schemaRef ds:uri="http://schemas.microsoft.com/sharepoint/v3/contenttype/forms"/>
  </ds:schemaRefs>
</ds:datastoreItem>
</file>

<file path=customXml/itemProps2.xml><?xml version="1.0" encoding="utf-8"?>
<ds:datastoreItem xmlns:ds="http://schemas.openxmlformats.org/officeDocument/2006/customXml" ds:itemID="{C5F6A924-6CF8-49A2-B9DC-6715A8694A6C}"/>
</file>

<file path=customXml/itemProps3.xml><?xml version="1.0" encoding="utf-8"?>
<ds:datastoreItem xmlns:ds="http://schemas.openxmlformats.org/officeDocument/2006/customXml" ds:itemID="{126E4E84-57D4-4F40-BCAC-2093A35212B5}">
  <ds:schemaRefs>
    <ds:schemaRef ds:uri="http://schemas.microsoft.com/office/infopath/2007/PartnerControls"/>
    <ds:schemaRef ds:uri="88853124-ef39-498f-b48c-1a0caa6397ad"/>
    <ds:schemaRef ds:uri="http://purl.org/dc/elements/1.1/"/>
    <ds:schemaRef ds:uri="http://schemas.microsoft.com/office/2006/metadata/properties"/>
    <ds:schemaRef ds:uri="http://schemas.microsoft.com/sharepoint/v3"/>
    <ds:schemaRef ds:uri="http://purl.org/dc/terms/"/>
    <ds:schemaRef ds:uri="http://schemas.openxmlformats.org/package/2006/metadata/core-properties"/>
    <ds:schemaRef ds:uri="http://schemas.microsoft.com/office/2006/documentManagement/typ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
  <TotalTime>60956</TotalTime>
  <Words>472</Words>
  <Application>Microsoft Office PowerPoint</Application>
  <PresentationFormat>Widescreen</PresentationFormat>
  <Paragraphs>64</Paragraphs>
  <Slides>12</Slides>
  <Notes>2</Notes>
  <HiddenSlides>4</HiddenSlides>
  <MMClips>0</MMClips>
  <ScaleCrop>false</ScaleCrop>
  <HeadingPairs>
    <vt:vector size="6" baseType="variant">
      <vt:variant>
        <vt:lpstr>Fonts Used</vt:lpstr>
      </vt:variant>
      <vt:variant>
        <vt:i4>7</vt:i4>
      </vt:variant>
      <vt:variant>
        <vt:lpstr>Theme</vt:lpstr>
      </vt:variant>
      <vt:variant>
        <vt:i4>5</vt:i4>
      </vt:variant>
      <vt:variant>
        <vt:lpstr>Slide Titles</vt:lpstr>
      </vt:variant>
      <vt:variant>
        <vt:i4>12</vt:i4>
      </vt:variant>
    </vt:vector>
  </HeadingPairs>
  <TitlesOfParts>
    <vt:vector size="24" baseType="lpstr">
      <vt:lpstr>Arial</vt:lpstr>
      <vt:lpstr>Arial Black</vt:lpstr>
      <vt:lpstr>Bell MT</vt:lpstr>
      <vt:lpstr>Century Schoolbook</vt:lpstr>
      <vt:lpstr>Gill Sans MT</vt:lpstr>
      <vt:lpstr>Gill Sans MT Ext Condensed Bold</vt:lpstr>
      <vt:lpstr>Wingdings</vt:lpstr>
      <vt:lpstr>AMC2003_Template_(adj)</vt:lpstr>
      <vt:lpstr>1_AMC2003_Template_(adj)</vt:lpstr>
      <vt:lpstr>2_AMC2003_Template_(adj)</vt:lpstr>
      <vt:lpstr>1_Affil Theme</vt:lpstr>
      <vt:lpstr>AFFIL</vt:lpstr>
      <vt:lpstr>PowerPoint Presentation</vt:lpstr>
      <vt:lpstr>GRADUATION - FOR THE E’S: 3 COLLEGE CREDITS - 2 YEARS FORM 9</vt:lpstr>
      <vt:lpstr>PowerPoint Presentation</vt:lpstr>
      <vt:lpstr>PowerPoint Presentation</vt:lpstr>
      <vt:lpstr>PowerPoint Presentation</vt:lpstr>
      <vt:lpstr>PowerPoint Presentation</vt:lpstr>
      <vt:lpstr>PowerPoint Presentation</vt:lpstr>
      <vt:lpstr>PowerPoint Presentation</vt:lpstr>
      <vt:lpstr>CAPSTONE</vt:lpstr>
      <vt:lpstr>PowerPoint Presentation</vt:lpstr>
      <vt:lpstr>*CLEANUP*</vt:lpstr>
      <vt:lpstr>CONGRATULATIONS CLASS 2023C</vt:lpstr>
    </vt:vector>
  </TitlesOfParts>
  <Company>AMC CG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ronald.cahanding</dc:creator>
  <cp:lastModifiedBy>RIERA, JONATHAN D TSgt USAF AMC 423 TRS/DOLA</cp:lastModifiedBy>
  <cp:revision>2107</cp:revision>
  <dcterms:created xsi:type="dcterms:W3CDTF">2003-12-22T23:48:19Z</dcterms:created>
  <dcterms:modified xsi:type="dcterms:W3CDTF">2023-03-31T12:46:14Z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0x01010004A26FFC824C3B41B38E045623CEAAC8</vt:lpwstr>
  </property>
  <property fmtid="{D5CDD505-2E9C-101B-9397-08002B2CF9AE}" pid="3" name="_dlc_DocIdItemGuid">
    <vt:lpwstr>c43bfce2-ddc8-4480-b9e4-695e70584d65</vt:lpwstr>
  </property>
  <property fmtid="{D5CDD505-2E9C-101B-9397-08002B2CF9AE}" pid="4" name="Order">
    <vt:r8>2237900</vt:r8>
  </property>
  <property fmtid="{D5CDD505-2E9C-101B-9397-08002B2CF9AE}" pid="5" name="xd_Signature">
    <vt:bool>false</vt:bool>
  </property>
  <property fmtid="{D5CDD505-2E9C-101B-9397-08002B2CF9AE}" pid="6" name="xd_ProgID">
    <vt:lpwstr/>
  </property>
  <property fmtid="{D5CDD505-2E9C-101B-9397-08002B2CF9AE}" pid="7" name="_SourceUrl">
    <vt:lpwstr/>
  </property>
  <property fmtid="{D5CDD505-2E9C-101B-9397-08002B2CF9AE}" pid="8" name="_SharedFileIndex">
    <vt:lpwstr/>
  </property>
  <property fmtid="{D5CDD505-2E9C-101B-9397-08002B2CF9AE}" pid="9" name="ComplianceAssetId">
    <vt:lpwstr/>
  </property>
  <property fmtid="{D5CDD505-2E9C-101B-9397-08002B2CF9AE}" pid="10" name="TemplateUrl">
    <vt:lpwstr/>
  </property>
  <property fmtid="{D5CDD505-2E9C-101B-9397-08002B2CF9AE}" pid="11" name="_ExtendedDescription">
    <vt:lpwstr/>
  </property>
  <property fmtid="{D5CDD505-2E9C-101B-9397-08002B2CF9AE}" pid="12" name="TriggerFlowInfo">
    <vt:lpwstr/>
  </property>
  <property fmtid="{D5CDD505-2E9C-101B-9397-08002B2CF9AE}" pid="14" name="MediaServiceImageTags">
    <vt:lpwstr/>
  </property>
</Properties>
</file>