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1" r:id="rId2"/>
    <p:sldMasterId id="2147483783" r:id="rId3"/>
    <p:sldMasterId id="2147483782" r:id="rId4"/>
  </p:sldMasterIdLst>
  <p:notesMasterIdLst>
    <p:notesMasterId r:id="rId77"/>
  </p:notesMasterIdLst>
  <p:handoutMasterIdLst>
    <p:handoutMasterId r:id="rId78"/>
  </p:handoutMasterIdLst>
  <p:sldIdLst>
    <p:sldId id="256" r:id="rId5"/>
    <p:sldId id="257" r:id="rId6"/>
    <p:sldId id="368" r:id="rId7"/>
    <p:sldId id="357" r:id="rId8"/>
    <p:sldId id="369" r:id="rId9"/>
    <p:sldId id="370" r:id="rId10"/>
    <p:sldId id="371" r:id="rId11"/>
    <p:sldId id="297" r:id="rId12"/>
    <p:sldId id="294" r:id="rId13"/>
    <p:sldId id="295" r:id="rId14"/>
    <p:sldId id="260" r:id="rId15"/>
    <p:sldId id="266" r:id="rId16"/>
    <p:sldId id="269" r:id="rId17"/>
    <p:sldId id="271" r:id="rId18"/>
    <p:sldId id="273" r:id="rId19"/>
    <p:sldId id="274" r:id="rId20"/>
    <p:sldId id="275" r:id="rId21"/>
    <p:sldId id="276" r:id="rId22"/>
    <p:sldId id="278" r:id="rId23"/>
    <p:sldId id="285" r:id="rId24"/>
    <p:sldId id="286" r:id="rId25"/>
    <p:sldId id="287" r:id="rId26"/>
    <p:sldId id="367" r:id="rId27"/>
    <p:sldId id="358" r:id="rId28"/>
    <p:sldId id="296" r:id="rId29"/>
    <p:sldId id="350" r:id="rId30"/>
    <p:sldId id="372" r:id="rId31"/>
    <p:sldId id="359" r:id="rId32"/>
    <p:sldId id="299" r:id="rId33"/>
    <p:sldId id="301" r:id="rId34"/>
    <p:sldId id="302" r:id="rId35"/>
    <p:sldId id="303" r:id="rId36"/>
    <p:sldId id="304" r:id="rId37"/>
    <p:sldId id="360" r:id="rId38"/>
    <p:sldId id="307" r:id="rId39"/>
    <p:sldId id="308" r:id="rId40"/>
    <p:sldId id="309" r:id="rId41"/>
    <p:sldId id="318" r:id="rId42"/>
    <p:sldId id="320" r:id="rId43"/>
    <p:sldId id="321" r:id="rId44"/>
    <p:sldId id="322" r:id="rId45"/>
    <p:sldId id="361" r:id="rId46"/>
    <p:sldId id="328" r:id="rId47"/>
    <p:sldId id="327" r:id="rId48"/>
    <p:sldId id="326" r:id="rId49"/>
    <p:sldId id="362" r:id="rId50"/>
    <p:sldId id="325" r:id="rId51"/>
    <p:sldId id="324" r:id="rId52"/>
    <p:sldId id="363" r:id="rId53"/>
    <p:sldId id="323" r:id="rId54"/>
    <p:sldId id="364" r:id="rId55"/>
    <p:sldId id="356" r:id="rId56"/>
    <p:sldId id="354" r:id="rId57"/>
    <p:sldId id="353" r:id="rId58"/>
    <p:sldId id="352" r:id="rId59"/>
    <p:sldId id="351" r:id="rId60"/>
    <p:sldId id="365" r:id="rId61"/>
    <p:sldId id="332" r:id="rId62"/>
    <p:sldId id="330" r:id="rId63"/>
    <p:sldId id="329" r:id="rId64"/>
    <p:sldId id="366" r:id="rId65"/>
    <p:sldId id="293" r:id="rId66"/>
    <p:sldId id="342" r:id="rId67"/>
    <p:sldId id="343" r:id="rId68"/>
    <p:sldId id="344" r:id="rId69"/>
    <p:sldId id="345" r:id="rId70"/>
    <p:sldId id="346" r:id="rId71"/>
    <p:sldId id="347" r:id="rId72"/>
    <p:sldId id="348" r:id="rId73"/>
    <p:sldId id="349" r:id="rId74"/>
    <p:sldId id="341" r:id="rId75"/>
    <p:sldId id="291" r:id="rId7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813B97-DDEE-5DDE-001F-3770719FAC02}" v="1403" dt="2025-12-26T21:41:59.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74" d="100"/>
          <a:sy n="74" d="100"/>
        </p:scale>
        <p:origin x="-103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90" d="100"/>
          <a:sy n="90" d="100"/>
        </p:scale>
        <p:origin x="-1848" y="181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87B3-567C-41FD-A6FF-A7E84E29DD3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a:extLst>
              <a:ext uri="{FF2B5EF4-FFF2-40B4-BE49-F238E27FC236}">
                <a16:creationId xmlns:a16="http://schemas.microsoft.com/office/drawing/2014/main" id="{25692122-CC7F-42ED-856B-0BB97315B911}"/>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9FC42D4C-81BA-4F08-B003-66AD084D38C0}" type="datetimeFigureOut">
              <a:rPr lang="en-US"/>
              <a:pPr>
                <a:defRPr/>
              </a:pPr>
              <a:t>12/26/2025</a:t>
            </a:fld>
            <a:endParaRPr lang="en-US"/>
          </a:p>
        </p:txBody>
      </p:sp>
      <p:sp>
        <p:nvSpPr>
          <p:cNvPr id="4" name="Footer Placeholder 3">
            <a:extLst>
              <a:ext uri="{FF2B5EF4-FFF2-40B4-BE49-F238E27FC236}">
                <a16:creationId xmlns:a16="http://schemas.microsoft.com/office/drawing/2014/main" id="{2FE8FC4C-5EB3-48B5-A926-DE593C7F74A1}"/>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5" name="Slide Number Placeholder 4">
            <a:extLst>
              <a:ext uri="{FF2B5EF4-FFF2-40B4-BE49-F238E27FC236}">
                <a16:creationId xmlns:a16="http://schemas.microsoft.com/office/drawing/2014/main" id="{D37F8FA8-7C72-4CE1-BFDF-761B01C05B36}"/>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E14E45D-D1A1-490B-B5EE-E515C94895DA}"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7C6411D-05C2-426C-86DF-C923E19D70ED}"/>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16387" name="Rectangle 3">
            <a:extLst>
              <a:ext uri="{FF2B5EF4-FFF2-40B4-BE49-F238E27FC236}">
                <a16:creationId xmlns:a16="http://schemas.microsoft.com/office/drawing/2014/main" id="{7BBF4901-6195-441D-9969-A29DDC8AB5A5}"/>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44036" name="Rectangle 4">
            <a:extLst>
              <a:ext uri="{FF2B5EF4-FFF2-40B4-BE49-F238E27FC236}">
                <a16:creationId xmlns:a16="http://schemas.microsoft.com/office/drawing/2014/main" id="{76BDAFBC-6B1A-4D99-93A7-6B0EF54F1DD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a:extLst>
              <a:ext uri="{FF2B5EF4-FFF2-40B4-BE49-F238E27FC236}">
                <a16:creationId xmlns:a16="http://schemas.microsoft.com/office/drawing/2014/main" id="{915AEFF9-023F-4669-B40D-1F9E43D66F27}"/>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6390" name="Rectangle 6">
            <a:extLst>
              <a:ext uri="{FF2B5EF4-FFF2-40B4-BE49-F238E27FC236}">
                <a16:creationId xmlns:a16="http://schemas.microsoft.com/office/drawing/2014/main" id="{EC7C58D8-6B6E-4892-8B5B-5FE4BDC300EE}"/>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6391" name="Rectangle 7">
            <a:extLst>
              <a:ext uri="{FF2B5EF4-FFF2-40B4-BE49-F238E27FC236}">
                <a16:creationId xmlns:a16="http://schemas.microsoft.com/office/drawing/2014/main" id="{F9C8FDFA-95C2-42AA-90A7-5A1C91FA7984}"/>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43D28774-7CDB-4FC5-A564-FE7DE875840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80A45DFD-6A7A-46B1-B4DA-675EBB7E2D57}"/>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C254480E-E1EB-4301-A325-3ECF8F9DE3DB}"/>
              </a:ext>
            </a:extLst>
          </p:cNvPr>
          <p:cNvSpPr>
            <a:spLocks noGrp="1"/>
          </p:cNvSpPr>
          <p:nvPr>
            <p:ph type="body" idx="1"/>
          </p:nvPr>
        </p:nvSpPr>
        <p:spPr>
          <a:noFill/>
        </p:spPr>
        <p:txBody>
          <a:bodyPr/>
          <a:lstStyle/>
          <a:p>
            <a:endParaRPr lang="en-US" altLang="en-US"/>
          </a:p>
        </p:txBody>
      </p:sp>
      <p:sp>
        <p:nvSpPr>
          <p:cNvPr id="45060" name="Slide Number Placeholder 3">
            <a:extLst>
              <a:ext uri="{FF2B5EF4-FFF2-40B4-BE49-F238E27FC236}">
                <a16:creationId xmlns:a16="http://schemas.microsoft.com/office/drawing/2014/main" id="{E3017155-D6E0-4350-A2E1-1E102ECEC0CB}"/>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7B0D2D9-0923-410C-946E-6FD517F288C9}"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AA464DF-A042-46ED-A42B-6AD3167DC5F2}"/>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31223202-226C-497B-A00B-A9141ABFB397}"/>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EB6F428A-C337-4412-8B04-9E9317AB5889}"/>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10</a:t>
            </a:fld>
            <a:endParaRPr lang="en-US" altLang="en-US" sz="1200"/>
          </a:p>
        </p:txBody>
      </p:sp>
    </p:spTree>
    <p:extLst>
      <p:ext uri="{BB962C8B-B14F-4D97-AF65-F5344CB8AC3E}">
        <p14:creationId xmlns:p14="http://schemas.microsoft.com/office/powerpoint/2010/main" val="129691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B50DB7D5-7729-4293-A663-B68916A96F53}"/>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EDE3B798-DC47-4865-8694-CE150A47B2EE}"/>
              </a:ext>
            </a:extLst>
          </p:cNvPr>
          <p:cNvSpPr>
            <a:spLocks noGrp="1"/>
          </p:cNvSpPr>
          <p:nvPr>
            <p:ph type="body" idx="1"/>
          </p:nvPr>
        </p:nvSpPr>
        <p:spPr>
          <a:noFill/>
        </p:spPr>
        <p:txBody>
          <a:bodyPr/>
          <a:lstStyle/>
          <a:p>
            <a:pPr marL="171450" indent="-171450">
              <a:buFontTx/>
              <a:buChar char="•"/>
            </a:pPr>
            <a:r>
              <a:rPr lang="en-US" altLang="en-US"/>
              <a:t>Insure students under stand MTOE tells them what equipment each PLT gets</a:t>
            </a:r>
          </a:p>
          <a:p>
            <a:pPr marL="171450" indent="-171450">
              <a:buFontTx/>
              <a:buChar char="•"/>
            </a:pPr>
            <a:r>
              <a:rPr lang="en-US" altLang="en-US"/>
              <a:t>As a CBRN NCO you are the only one authorize to store the equipment but the equipment belongs to the PLT.</a:t>
            </a:r>
          </a:p>
          <a:p>
            <a:pPr marL="171450" indent="-171450">
              <a:buFontTx/>
              <a:buChar char="•"/>
            </a:pPr>
            <a:endParaRPr lang="en-US" altLang="en-US"/>
          </a:p>
          <a:p>
            <a:pPr marL="171450" indent="-171450">
              <a:buFontTx/>
              <a:buChar char="•"/>
            </a:pPr>
            <a:endParaRPr lang="en-US" altLang="en-US"/>
          </a:p>
        </p:txBody>
      </p:sp>
      <p:sp>
        <p:nvSpPr>
          <p:cNvPr id="47108" name="Slide Number Placeholder 3">
            <a:extLst>
              <a:ext uri="{FF2B5EF4-FFF2-40B4-BE49-F238E27FC236}">
                <a16:creationId xmlns:a16="http://schemas.microsoft.com/office/drawing/2014/main" id="{8A0E3074-3622-463F-A6D0-474D774F8239}"/>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FA4D658-85C3-49B5-92E6-FF9E08DA28BD}" type="slidenum">
              <a:rPr lang="en-US" altLang="en-US" sz="1200"/>
              <a:pPr/>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72C6AC9-1405-432F-9AFC-1F8CE2C63A45}"/>
              </a:ext>
            </a:extLst>
          </p:cNvPr>
          <p:cNvSpPr>
            <a:spLocks noGrp="1" noRot="1" noChangeAspect="1" noTextEdit="1"/>
          </p:cNvSpPr>
          <p:nvPr>
            <p:ph type="sldImg"/>
          </p:nvPr>
        </p:nvSpPr>
        <p:spPr>
          <a:ln/>
        </p:spPr>
      </p:sp>
      <p:sp>
        <p:nvSpPr>
          <p:cNvPr id="53251" name="Notes Placeholder 2">
            <a:extLst>
              <a:ext uri="{FF2B5EF4-FFF2-40B4-BE49-F238E27FC236}">
                <a16:creationId xmlns:a16="http://schemas.microsoft.com/office/drawing/2014/main" id="{F9509E5A-091C-4F12-B6F2-AC7946777467}"/>
              </a:ext>
            </a:extLst>
          </p:cNvPr>
          <p:cNvSpPr>
            <a:spLocks noGrp="1"/>
          </p:cNvSpPr>
          <p:nvPr>
            <p:ph type="body" idx="1"/>
          </p:nvPr>
        </p:nvSpPr>
        <p:spPr>
          <a:noFill/>
        </p:spPr>
        <p:txBody>
          <a:bodyPr/>
          <a:lstStyle/>
          <a:p>
            <a:endParaRPr lang="en-US" altLang="en-US"/>
          </a:p>
        </p:txBody>
      </p:sp>
      <p:sp>
        <p:nvSpPr>
          <p:cNvPr id="53252" name="Slide Number Placeholder 3">
            <a:extLst>
              <a:ext uri="{FF2B5EF4-FFF2-40B4-BE49-F238E27FC236}">
                <a16:creationId xmlns:a16="http://schemas.microsoft.com/office/drawing/2014/main" id="{DCDF5AFC-65AF-4CCB-833E-BA2F82AE097F}"/>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695C02E-8D1B-4457-A61E-6808A8F0646D}" type="slidenum">
              <a:rPr lang="en-US" altLang="en-US" sz="1200"/>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DB1D25D4-BE4F-4B96-986A-03B651D7DB39}"/>
              </a:ext>
            </a:extLst>
          </p:cNvPr>
          <p:cNvSpPr>
            <a:spLocks noGrp="1" noRot="1" noChangeAspect="1" noTextEdit="1"/>
          </p:cNvSpPr>
          <p:nvPr>
            <p:ph type="sldImg"/>
          </p:nvPr>
        </p:nvSpPr>
        <p:spPr>
          <a:ln/>
        </p:spPr>
      </p:sp>
      <p:sp>
        <p:nvSpPr>
          <p:cNvPr id="55299" name="Notes Placeholder 2">
            <a:extLst>
              <a:ext uri="{FF2B5EF4-FFF2-40B4-BE49-F238E27FC236}">
                <a16:creationId xmlns:a16="http://schemas.microsoft.com/office/drawing/2014/main" id="{36035D19-93A5-4320-BEF6-A05A7404792B}"/>
              </a:ext>
            </a:extLst>
          </p:cNvPr>
          <p:cNvSpPr>
            <a:spLocks noGrp="1"/>
          </p:cNvSpPr>
          <p:nvPr>
            <p:ph type="body" idx="1"/>
          </p:nvPr>
        </p:nvSpPr>
        <p:spPr>
          <a:noFill/>
        </p:spPr>
        <p:txBody>
          <a:bodyPr/>
          <a:lstStyle/>
          <a:p>
            <a:r>
              <a:rPr lang="en-US" altLang="en-US"/>
              <a:t>Never sign a hand receipt with out doing an inventory</a:t>
            </a:r>
          </a:p>
          <a:p>
            <a:endParaRPr lang="en-US" altLang="en-US"/>
          </a:p>
        </p:txBody>
      </p:sp>
      <p:sp>
        <p:nvSpPr>
          <p:cNvPr id="55300" name="Slide Number Placeholder 3">
            <a:extLst>
              <a:ext uri="{FF2B5EF4-FFF2-40B4-BE49-F238E27FC236}">
                <a16:creationId xmlns:a16="http://schemas.microsoft.com/office/drawing/2014/main" id="{5D49BD0E-2513-4655-AEFE-E14FF5B933A8}"/>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0A41152-E1CD-428C-8B19-2CB99361F149}" type="slidenum">
              <a:rPr lang="en-US" altLang="en-US" sz="1200"/>
              <a:pPr/>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14CBDFF4-1F5A-45D3-BC1E-2C0D59D3241F}"/>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BE1D69AF-311C-49FF-87EF-9DA4C4E0B0C6}"/>
              </a:ext>
            </a:extLst>
          </p:cNvPr>
          <p:cNvSpPr>
            <a:spLocks noGrp="1"/>
          </p:cNvSpPr>
          <p:nvPr>
            <p:ph type="body" idx="1"/>
          </p:nvPr>
        </p:nvSpPr>
        <p:spPr>
          <a:noFill/>
        </p:spPr>
        <p:txBody>
          <a:bodyPr/>
          <a:lstStyle/>
          <a:p>
            <a:r>
              <a:rPr lang="en-US" altLang="en-US" dirty="0">
                <a:latin typeface="Times New Roman"/>
                <a:cs typeface="Times New Roman"/>
              </a:rPr>
              <a:t>You can not be ordered to sign a hand receipt without an inventory first</a:t>
            </a:r>
          </a:p>
        </p:txBody>
      </p:sp>
      <p:sp>
        <p:nvSpPr>
          <p:cNvPr id="57348" name="Slide Number Placeholder 3">
            <a:extLst>
              <a:ext uri="{FF2B5EF4-FFF2-40B4-BE49-F238E27FC236}">
                <a16:creationId xmlns:a16="http://schemas.microsoft.com/office/drawing/2014/main" id="{63885F6F-BC2B-44E3-8081-81EB6760C1B9}"/>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0A82346-B76C-4ADF-82E6-2D57753E41DA}" type="slidenum">
              <a:rPr lang="en-US" altLang="en-US" sz="1200"/>
              <a:pPr/>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01169384-65FF-436D-950B-167DFFE432C1}"/>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7657AE69-4AFE-4E23-BA1E-850141A1E41C}"/>
              </a:ext>
            </a:extLst>
          </p:cNvPr>
          <p:cNvSpPr>
            <a:spLocks noGrp="1"/>
          </p:cNvSpPr>
          <p:nvPr>
            <p:ph type="body" idx="1"/>
          </p:nvPr>
        </p:nvSpPr>
        <p:spPr>
          <a:noFill/>
        </p:spPr>
        <p:txBody>
          <a:bodyPr/>
          <a:lstStyle/>
          <a:p>
            <a:endParaRPr lang="en-US" altLang="en-US"/>
          </a:p>
        </p:txBody>
      </p:sp>
      <p:sp>
        <p:nvSpPr>
          <p:cNvPr id="58372" name="Slide Number Placeholder 3">
            <a:extLst>
              <a:ext uri="{FF2B5EF4-FFF2-40B4-BE49-F238E27FC236}">
                <a16:creationId xmlns:a16="http://schemas.microsoft.com/office/drawing/2014/main" id="{B1CBBA5E-B769-4511-AD03-4E030B80F203}"/>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45A52B4-EE16-4BD3-A888-C115C6399EAD}" type="slidenum">
              <a:rPr lang="en-US" altLang="en-US" sz="1200"/>
              <a:pPr/>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1FBBB52A-DD98-4864-A296-F4FDCE366006}"/>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C63E0B2B-9405-4B4B-923F-B8E4B25DDC70}"/>
              </a:ext>
            </a:extLst>
          </p:cNvPr>
          <p:cNvSpPr>
            <a:spLocks noGrp="1"/>
          </p:cNvSpPr>
          <p:nvPr>
            <p:ph type="body" idx="1"/>
          </p:nvPr>
        </p:nvSpPr>
        <p:spPr>
          <a:noFill/>
        </p:spPr>
        <p:txBody>
          <a:bodyPr/>
          <a:lstStyle/>
          <a:p>
            <a:r>
              <a:rPr lang="en-US" altLang="en-US"/>
              <a:t>Can be used when issuing equipment to PLT for PMCS</a:t>
            </a:r>
          </a:p>
        </p:txBody>
      </p:sp>
      <p:sp>
        <p:nvSpPr>
          <p:cNvPr id="59396" name="Slide Number Placeholder 3">
            <a:extLst>
              <a:ext uri="{FF2B5EF4-FFF2-40B4-BE49-F238E27FC236}">
                <a16:creationId xmlns:a16="http://schemas.microsoft.com/office/drawing/2014/main" id="{5FDF7956-E26D-4622-AC2F-E3693E27DF57}"/>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1007BC5-1D29-476F-8A56-3B1F316DBABB}" type="slidenum">
              <a:rPr lang="en-US" altLang="en-US" sz="1200"/>
              <a:pPr/>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8D79F5DF-153D-463C-BF31-82E2077801F4}"/>
              </a:ext>
            </a:extLst>
          </p:cNvPr>
          <p:cNvSpPr>
            <a:spLocks noGrp="1" noRot="1" noChangeAspect="1" noTextEdit="1"/>
          </p:cNvSpPr>
          <p:nvPr>
            <p:ph type="sldImg"/>
          </p:nvPr>
        </p:nvSpPr>
        <p:spPr>
          <a:ln/>
        </p:spPr>
      </p:sp>
      <p:sp>
        <p:nvSpPr>
          <p:cNvPr id="60419" name="Notes Placeholder 2">
            <a:extLst>
              <a:ext uri="{FF2B5EF4-FFF2-40B4-BE49-F238E27FC236}">
                <a16:creationId xmlns:a16="http://schemas.microsoft.com/office/drawing/2014/main" id="{EC5F79C3-EA16-4F07-8640-C4FAC8080BDD}"/>
              </a:ext>
            </a:extLst>
          </p:cNvPr>
          <p:cNvSpPr>
            <a:spLocks noGrp="1"/>
          </p:cNvSpPr>
          <p:nvPr>
            <p:ph type="body" idx="1"/>
          </p:nvPr>
        </p:nvSpPr>
        <p:spPr>
          <a:noFill/>
        </p:spPr>
        <p:txBody>
          <a:bodyPr/>
          <a:lstStyle/>
          <a:p>
            <a:endParaRPr lang="en-US" altLang="en-US"/>
          </a:p>
        </p:txBody>
      </p:sp>
      <p:sp>
        <p:nvSpPr>
          <p:cNvPr id="60420" name="Slide Number Placeholder 3">
            <a:extLst>
              <a:ext uri="{FF2B5EF4-FFF2-40B4-BE49-F238E27FC236}">
                <a16:creationId xmlns:a16="http://schemas.microsoft.com/office/drawing/2014/main" id="{0D151E15-549B-4152-885C-02FED4FED2EC}"/>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942EB55-7D7D-4D04-B59A-96120D000E45}" type="slidenum">
              <a:rPr lang="en-US" altLang="en-US" sz="1200"/>
              <a:pPr/>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CA865CAF-DA74-487C-BF21-EF2DB36C03FC}"/>
              </a:ext>
            </a:extLst>
          </p:cNvPr>
          <p:cNvSpPr>
            <a:spLocks noGrp="1" noRot="1" noChangeAspect="1" noTextEdit="1"/>
          </p:cNvSpPr>
          <p:nvPr>
            <p:ph type="sldImg"/>
          </p:nvPr>
        </p:nvSpPr>
        <p:spPr>
          <a:ln/>
        </p:spPr>
      </p:sp>
      <p:sp>
        <p:nvSpPr>
          <p:cNvPr id="61443" name="Notes Placeholder 2">
            <a:extLst>
              <a:ext uri="{FF2B5EF4-FFF2-40B4-BE49-F238E27FC236}">
                <a16:creationId xmlns:a16="http://schemas.microsoft.com/office/drawing/2014/main" id="{6D2A7374-A0FB-4A25-ACF0-5E69CC5082DD}"/>
              </a:ext>
            </a:extLst>
          </p:cNvPr>
          <p:cNvSpPr>
            <a:spLocks noGrp="1"/>
          </p:cNvSpPr>
          <p:nvPr>
            <p:ph type="body" idx="1"/>
          </p:nvPr>
        </p:nvSpPr>
        <p:spPr>
          <a:noFill/>
        </p:spPr>
        <p:txBody>
          <a:bodyPr/>
          <a:lstStyle/>
          <a:p>
            <a:r>
              <a:rPr lang="en-US" altLang="en-US" dirty="0"/>
              <a:t>Must be updated every 6 months which is a good time to have all mask sanitized.</a:t>
            </a:r>
          </a:p>
        </p:txBody>
      </p:sp>
      <p:sp>
        <p:nvSpPr>
          <p:cNvPr id="61444" name="Slide Number Placeholder 3">
            <a:extLst>
              <a:ext uri="{FF2B5EF4-FFF2-40B4-BE49-F238E27FC236}">
                <a16:creationId xmlns:a16="http://schemas.microsoft.com/office/drawing/2014/main" id="{ED11E810-D96D-40AA-A474-0FF4DD6C6D3B}"/>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23602A6-37B2-4FB4-BD89-15509260CB4A}" type="slidenum">
              <a:rPr lang="en-US" altLang="en-US" sz="1200"/>
              <a:pPr/>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52620BE2-604A-4E78-BE27-83B1B2707430}"/>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73A02305-1BF0-41D8-B487-A045BCC14244}"/>
              </a:ext>
            </a:extLst>
          </p:cNvPr>
          <p:cNvSpPr>
            <a:spLocks noGrp="1"/>
          </p:cNvSpPr>
          <p:nvPr>
            <p:ph type="body" idx="1"/>
          </p:nvPr>
        </p:nvSpPr>
        <p:spPr>
          <a:noFill/>
        </p:spPr>
        <p:txBody>
          <a:bodyPr/>
          <a:lstStyle/>
          <a:p>
            <a:r>
              <a:rPr lang="en-US" altLang="en-US" dirty="0">
                <a:latin typeface="Times New Roman"/>
                <a:cs typeface="Times New Roman"/>
              </a:rPr>
              <a:t>You can use the same HR multiple times. This is an example where there CBRN Bag was not included when the HR was first signed. Now a bag is included so it was signed for. Talk about filling the gap between the signature and the last number to prevent adding additional items after a HR is signed.</a:t>
            </a:r>
            <a:endParaRPr lang="en-US" altLang="en-US" dirty="0"/>
          </a:p>
        </p:txBody>
      </p:sp>
      <p:sp>
        <p:nvSpPr>
          <p:cNvPr id="63492" name="Slide Number Placeholder 3">
            <a:extLst>
              <a:ext uri="{FF2B5EF4-FFF2-40B4-BE49-F238E27FC236}">
                <a16:creationId xmlns:a16="http://schemas.microsoft.com/office/drawing/2014/main" id="{058733C0-3987-4201-9698-1E6E7F9D298D}"/>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25698E2-C516-4B4B-8DFF-EF1B024E552C}" type="slidenum">
              <a:rPr lang="en-US" altLang="en-US" sz="1200"/>
              <a:pPr/>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1F2C2157-A107-4119-BB21-6487B8F087C7}"/>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id="{5C33EECF-2DB1-4071-8F9E-F5B9F68AB0C8}"/>
              </a:ext>
            </a:extLst>
          </p:cNvPr>
          <p:cNvSpPr>
            <a:spLocks noGrp="1"/>
          </p:cNvSpPr>
          <p:nvPr>
            <p:ph type="body" idx="1"/>
          </p:nvPr>
        </p:nvSpPr>
        <p:spPr>
          <a:noFill/>
        </p:spPr>
        <p:txBody>
          <a:bodyPr/>
          <a:lstStyle/>
          <a:p>
            <a:endParaRPr lang="en-US" altLang="en-US"/>
          </a:p>
        </p:txBody>
      </p:sp>
      <p:sp>
        <p:nvSpPr>
          <p:cNvPr id="46084" name="Slide Number Placeholder 3">
            <a:extLst>
              <a:ext uri="{FF2B5EF4-FFF2-40B4-BE49-F238E27FC236}">
                <a16:creationId xmlns:a16="http://schemas.microsoft.com/office/drawing/2014/main" id="{47FB0F2D-0960-4758-AB07-BE7C4172ACB7}"/>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2FEC3F7-815E-4FA0-BFFD-5511ADEE0CB6}" type="slidenum">
              <a:rPr lang="en-US" altLang="en-US" sz="1200"/>
              <a:pPr/>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311CDD02-E0C9-4526-AF07-4731885CA96C}"/>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2101738E-7289-438F-A283-94A9DCC0461D}"/>
              </a:ext>
            </a:extLst>
          </p:cNvPr>
          <p:cNvSpPr>
            <a:spLocks noGrp="1"/>
          </p:cNvSpPr>
          <p:nvPr>
            <p:ph type="body" idx="1"/>
          </p:nvPr>
        </p:nvSpPr>
        <p:spPr>
          <a:noFill/>
        </p:spPr>
        <p:txBody>
          <a:bodyPr/>
          <a:lstStyle/>
          <a:p>
            <a:r>
              <a:rPr lang="en-US" altLang="en-US" dirty="0"/>
              <a:t>Allows keep this form until you sign over the CBRN room. The equipment might still be on the property book when you conduct the change over inventory.</a:t>
            </a:r>
          </a:p>
        </p:txBody>
      </p:sp>
      <p:sp>
        <p:nvSpPr>
          <p:cNvPr id="70660" name="Slide Number Placeholder 3">
            <a:extLst>
              <a:ext uri="{FF2B5EF4-FFF2-40B4-BE49-F238E27FC236}">
                <a16:creationId xmlns:a16="http://schemas.microsoft.com/office/drawing/2014/main" id="{5AB94F30-D186-4AB9-A8C6-50333E9BF01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5CCE0ED-E852-4FF5-96A8-2C3F14AFA2B7}" type="slidenum">
              <a:rPr lang="en-US" altLang="en-US" sz="1200"/>
              <a:pPr/>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E2DE4AF-7F6A-46D4-9738-9002134B89F6}"/>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5D87388B-6F11-48AE-AF5B-8207B4625757}"/>
              </a:ext>
            </a:extLst>
          </p:cNvPr>
          <p:cNvSpPr>
            <a:spLocks noGrp="1"/>
          </p:cNvSpPr>
          <p:nvPr>
            <p:ph type="body" idx="1"/>
          </p:nvPr>
        </p:nvSpPr>
        <p:spPr>
          <a:noFill/>
        </p:spPr>
        <p:txBody>
          <a:bodyPr/>
          <a:lstStyle/>
          <a:p>
            <a:endParaRPr lang="en-US" altLang="en-US"/>
          </a:p>
        </p:txBody>
      </p:sp>
      <p:sp>
        <p:nvSpPr>
          <p:cNvPr id="71684" name="Slide Number Placeholder 3">
            <a:extLst>
              <a:ext uri="{FF2B5EF4-FFF2-40B4-BE49-F238E27FC236}">
                <a16:creationId xmlns:a16="http://schemas.microsoft.com/office/drawing/2014/main" id="{DBA9008B-7F4B-4A61-8A69-DD16367BBB8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53D555-1B58-4800-B999-FFF8C1457050}" type="slidenum">
              <a:rPr lang="en-US" altLang="en-US" sz="1200"/>
              <a:pPr/>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F273A16A-A106-46F2-B802-1AEB8136F534}"/>
              </a:ext>
            </a:extLst>
          </p:cNvPr>
          <p:cNvSpPr>
            <a:spLocks noGrp="1" noRot="1" noChangeAspect="1" noTextEdit="1"/>
          </p:cNvSpPr>
          <p:nvPr>
            <p:ph type="sldImg"/>
          </p:nvPr>
        </p:nvSpPr>
        <p:spPr>
          <a:ln/>
        </p:spPr>
      </p:sp>
      <p:sp>
        <p:nvSpPr>
          <p:cNvPr id="72707" name="Notes Placeholder 2">
            <a:extLst>
              <a:ext uri="{FF2B5EF4-FFF2-40B4-BE49-F238E27FC236}">
                <a16:creationId xmlns:a16="http://schemas.microsoft.com/office/drawing/2014/main" id="{3C548AAD-60BF-4426-90FF-A4D89B7DC074}"/>
              </a:ext>
            </a:extLst>
          </p:cNvPr>
          <p:cNvSpPr>
            <a:spLocks noGrp="1"/>
          </p:cNvSpPr>
          <p:nvPr>
            <p:ph type="body" idx="1"/>
          </p:nvPr>
        </p:nvSpPr>
        <p:spPr>
          <a:noFill/>
        </p:spPr>
        <p:txBody>
          <a:bodyPr/>
          <a:lstStyle/>
          <a:p>
            <a:endParaRPr lang="en-US" altLang="en-US"/>
          </a:p>
        </p:txBody>
      </p:sp>
      <p:sp>
        <p:nvSpPr>
          <p:cNvPr id="72708" name="Slide Number Placeholder 3">
            <a:extLst>
              <a:ext uri="{FF2B5EF4-FFF2-40B4-BE49-F238E27FC236}">
                <a16:creationId xmlns:a16="http://schemas.microsoft.com/office/drawing/2014/main" id="{D7004E63-9CE9-4A30-9F2B-2C3AF173DF85}"/>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C53D453-11DE-4A7E-9AFE-DBAA838B9279}" type="slidenum">
              <a:rPr lang="en-US" altLang="en-US" sz="1200"/>
              <a:pPr/>
              <a:t>22</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E2DE4AF-7F6A-46D4-9738-9002134B89F6}"/>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5D87388B-6F11-48AE-AF5B-8207B4625757}"/>
              </a:ext>
            </a:extLst>
          </p:cNvPr>
          <p:cNvSpPr>
            <a:spLocks noGrp="1"/>
          </p:cNvSpPr>
          <p:nvPr>
            <p:ph type="body" idx="1"/>
          </p:nvPr>
        </p:nvSpPr>
        <p:spPr>
          <a:noFill/>
        </p:spPr>
        <p:txBody>
          <a:bodyPr/>
          <a:lstStyle/>
          <a:p>
            <a:endParaRPr lang="en-US" altLang="en-US"/>
          </a:p>
        </p:txBody>
      </p:sp>
      <p:sp>
        <p:nvSpPr>
          <p:cNvPr id="71684" name="Slide Number Placeholder 3">
            <a:extLst>
              <a:ext uri="{FF2B5EF4-FFF2-40B4-BE49-F238E27FC236}">
                <a16:creationId xmlns:a16="http://schemas.microsoft.com/office/drawing/2014/main" id="{DBA9008B-7F4B-4A61-8A69-DD16367BBB8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53D555-1B58-4800-B999-FFF8C1457050}" type="slidenum">
              <a:rPr lang="en-US" altLang="en-US" sz="1200"/>
              <a:pPr/>
              <a:t>23</a:t>
            </a:fld>
            <a:endParaRPr lang="en-US" altLang="en-US" sz="1200"/>
          </a:p>
        </p:txBody>
      </p:sp>
    </p:spTree>
    <p:extLst>
      <p:ext uri="{BB962C8B-B14F-4D97-AF65-F5344CB8AC3E}">
        <p14:creationId xmlns:p14="http://schemas.microsoft.com/office/powerpoint/2010/main" val="274141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6AF3B-45AB-98BC-ECBA-D3B354D10863}"/>
            </a:ext>
          </a:extLst>
        </p:cNvPr>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26701324-0BA4-9DD2-65D0-3FE40DE926BF}"/>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A75388B0-9394-3EFA-1878-2EC8758105C0}"/>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5DAC7773-3D58-F308-7430-1D792C3A16AB}"/>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24</a:t>
            </a:fld>
            <a:endParaRPr lang="en-US" altLang="en-US" sz="1200"/>
          </a:p>
        </p:txBody>
      </p:sp>
    </p:spTree>
    <p:extLst>
      <p:ext uri="{BB962C8B-B14F-4D97-AF65-F5344CB8AC3E}">
        <p14:creationId xmlns:p14="http://schemas.microsoft.com/office/powerpoint/2010/main" val="2446089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AA464DF-A042-46ED-A42B-6AD3167DC5F2}"/>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31223202-226C-497B-A00B-A9141ABFB397}"/>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EB6F428A-C337-4412-8B04-9E9317AB5889}"/>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25</a:t>
            </a:fld>
            <a:endParaRPr lang="en-US" altLang="en-US" sz="1200"/>
          </a:p>
        </p:txBody>
      </p:sp>
    </p:spTree>
    <p:extLst>
      <p:ext uri="{BB962C8B-B14F-4D97-AF65-F5344CB8AC3E}">
        <p14:creationId xmlns:p14="http://schemas.microsoft.com/office/powerpoint/2010/main" val="540643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AA464DF-A042-46ED-A42B-6AD3167DC5F2}"/>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31223202-226C-497B-A00B-A9141ABFB397}"/>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EB6F428A-C337-4412-8B04-9E9317AB5889}"/>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26</a:t>
            </a:fld>
            <a:endParaRPr lang="en-US" altLang="en-US" sz="1200"/>
          </a:p>
        </p:txBody>
      </p:sp>
    </p:spTree>
    <p:extLst>
      <p:ext uri="{BB962C8B-B14F-4D97-AF65-F5344CB8AC3E}">
        <p14:creationId xmlns:p14="http://schemas.microsoft.com/office/powerpoint/2010/main" val="3363593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EE2AD-D011-4597-3EC5-74199508DB81}"/>
            </a:ext>
          </a:extLst>
        </p:cNvPr>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E26404F-83BF-2150-80DB-143319C04824}"/>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AC51EABB-9AB9-FC09-5256-B88B3443FF9F}"/>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9EC808BF-06DD-6A9D-31A8-42067D034D3C}"/>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27</a:t>
            </a:fld>
            <a:endParaRPr lang="en-US" altLang="en-US" sz="1200"/>
          </a:p>
        </p:txBody>
      </p:sp>
    </p:spTree>
    <p:extLst>
      <p:ext uri="{BB962C8B-B14F-4D97-AF65-F5344CB8AC3E}">
        <p14:creationId xmlns:p14="http://schemas.microsoft.com/office/powerpoint/2010/main" val="2731487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D7AA-3A0A-F0E0-38B0-9018E98A5865}"/>
            </a:ext>
          </a:extLst>
        </p:cNvPr>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4C8B54E-D4A8-4260-E64A-1961DDF25AF6}"/>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DA91124E-7953-EAAA-E863-385C470217DC}"/>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057B1394-E9CA-3F78-CDC4-64ED69BD033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28</a:t>
            </a:fld>
            <a:endParaRPr lang="en-US" altLang="en-US" sz="1200"/>
          </a:p>
        </p:txBody>
      </p:sp>
    </p:spTree>
    <p:extLst>
      <p:ext uri="{BB962C8B-B14F-4D97-AF65-F5344CB8AC3E}">
        <p14:creationId xmlns:p14="http://schemas.microsoft.com/office/powerpoint/2010/main" val="1641337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750DAFBD-A6DE-40CE-B367-44066073EA36}"/>
              </a:ext>
            </a:extLst>
          </p:cNvPr>
          <p:cNvSpPr>
            <a:spLocks noGrp="1" noRot="1" noChangeAspect="1" noTextEdit="1"/>
          </p:cNvSpPr>
          <p:nvPr>
            <p:ph type="sldImg"/>
          </p:nvPr>
        </p:nvSpPr>
        <p:spPr>
          <a:ln/>
        </p:spPr>
      </p:sp>
      <p:sp>
        <p:nvSpPr>
          <p:cNvPr id="102403" name="Notes Placeholder 2">
            <a:extLst>
              <a:ext uri="{FF2B5EF4-FFF2-40B4-BE49-F238E27FC236}">
                <a16:creationId xmlns:a16="http://schemas.microsoft.com/office/drawing/2014/main" id="{AD1C1A90-7D2B-4975-8FFC-A8FE2268E6DD}"/>
              </a:ext>
            </a:extLst>
          </p:cNvPr>
          <p:cNvSpPr>
            <a:spLocks noGrp="1"/>
          </p:cNvSpPr>
          <p:nvPr>
            <p:ph type="body" idx="1"/>
          </p:nvPr>
        </p:nvSpPr>
        <p:spPr>
          <a:noFill/>
        </p:spPr>
        <p:txBody>
          <a:bodyPr/>
          <a:lstStyle/>
          <a:p>
            <a:r>
              <a:rPr lang="en-US" altLang="en-US" dirty="0">
                <a:latin typeface="Times New Roman"/>
                <a:cs typeface="Times New Roman"/>
              </a:rPr>
              <a:t>Batteries leak. Do not leave them in your equipment.</a:t>
            </a:r>
          </a:p>
          <a:p>
            <a:r>
              <a:rPr lang="en-US" altLang="en-US" dirty="0">
                <a:latin typeface="Times New Roman"/>
                <a:cs typeface="Times New Roman"/>
              </a:rPr>
              <a:t>Battery type: Lithium and </a:t>
            </a:r>
            <a:r>
              <a:rPr lang="en-US" altLang="en-US" dirty="0" err="1">
                <a:latin typeface="Times New Roman"/>
                <a:cs typeface="Times New Roman"/>
              </a:rPr>
              <a:t>Alkalyne</a:t>
            </a:r>
            <a:r>
              <a:rPr lang="en-US" altLang="en-US" dirty="0">
                <a:latin typeface="Times New Roman"/>
                <a:cs typeface="Times New Roman"/>
              </a:rPr>
              <a:t>. Choose one. Do not mix them because they react to each other.</a:t>
            </a:r>
          </a:p>
          <a:p>
            <a:r>
              <a:rPr lang="en-US" altLang="en-US" dirty="0">
                <a:latin typeface="Times New Roman"/>
                <a:cs typeface="Times New Roman"/>
              </a:rPr>
              <a:t>Lithium batteries react to water. Will combust.</a:t>
            </a:r>
          </a:p>
          <a:p>
            <a:r>
              <a:rPr lang="en-US" altLang="en-US" dirty="0">
                <a:latin typeface="Times New Roman"/>
                <a:cs typeface="Times New Roman"/>
              </a:rPr>
              <a:t>Store in a dry place.</a:t>
            </a:r>
          </a:p>
          <a:p>
            <a:endParaRPr lang="en-US" altLang="en-US" dirty="0">
              <a:cs typeface="Times New Roman"/>
            </a:endParaRPr>
          </a:p>
          <a:p>
            <a:r>
              <a:rPr lang="en-US" altLang="en-US" dirty="0">
                <a:latin typeface="Times New Roman"/>
                <a:cs typeface="Times New Roman"/>
              </a:rPr>
              <a:t>AAs, AAAs, and 9 volts are need for the CBRN room. Keep them on order with supply.</a:t>
            </a:r>
          </a:p>
          <a:p>
            <a:r>
              <a:rPr lang="en-US" altLang="en-US" dirty="0">
                <a:latin typeface="Times New Roman"/>
                <a:cs typeface="Times New Roman"/>
              </a:rPr>
              <a:t>Wear PPE when dealing with bad </a:t>
            </a:r>
            <a:r>
              <a:rPr lang="en-US" altLang="en-US" dirty="0" err="1">
                <a:latin typeface="Times New Roman"/>
                <a:cs typeface="Times New Roman"/>
              </a:rPr>
              <a:t>batteries..gloves</a:t>
            </a:r>
            <a:r>
              <a:rPr lang="en-US" altLang="en-US" dirty="0">
                <a:latin typeface="Times New Roman"/>
                <a:cs typeface="Times New Roman"/>
              </a:rPr>
              <a:t>.</a:t>
            </a:r>
            <a:endParaRPr lang="en-US" altLang="en-US" dirty="0">
              <a:cs typeface="Times New Roman"/>
            </a:endParaRPr>
          </a:p>
        </p:txBody>
      </p:sp>
      <p:sp>
        <p:nvSpPr>
          <p:cNvPr id="102404" name="Slide Number Placeholder 3">
            <a:extLst>
              <a:ext uri="{FF2B5EF4-FFF2-40B4-BE49-F238E27FC236}">
                <a16:creationId xmlns:a16="http://schemas.microsoft.com/office/drawing/2014/main" id="{7AA2A72E-4D26-40C2-A945-BFC3C46700F3}"/>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2DBB78F-71D0-40EC-96F0-5D1FE3A47B1D}" type="slidenum">
              <a:rPr lang="en-US" altLang="en-US" sz="1200"/>
              <a:pPr/>
              <a:t>29</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5280E-3B38-A8B0-2CCB-F03604F3F187}"/>
            </a:ext>
          </a:extLst>
        </p:cNvPr>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0BB0B956-04F9-22F8-D62E-7159F9195D23}"/>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17AA1EC6-6615-73F8-388A-8EEE68CAD965}"/>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4CAC7E12-486B-EBD7-5CDC-D2ACC8E47077}"/>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3</a:t>
            </a:fld>
            <a:endParaRPr lang="en-US" altLang="en-US" sz="1200"/>
          </a:p>
        </p:txBody>
      </p:sp>
    </p:spTree>
    <p:extLst>
      <p:ext uri="{BB962C8B-B14F-4D97-AF65-F5344CB8AC3E}">
        <p14:creationId xmlns:p14="http://schemas.microsoft.com/office/powerpoint/2010/main" val="2741308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D5ACB796-1A56-4DF0-A1C7-B08D763841BA}"/>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771D6A84-6507-4767-B334-379CEC103E30}"/>
              </a:ext>
            </a:extLst>
          </p:cNvPr>
          <p:cNvSpPr>
            <a:spLocks noGrp="1"/>
          </p:cNvSpPr>
          <p:nvPr>
            <p:ph type="body" idx="1"/>
          </p:nvPr>
        </p:nvSpPr>
        <p:spPr>
          <a:noFill/>
        </p:spPr>
        <p:txBody>
          <a:bodyPr/>
          <a:lstStyle/>
          <a:p>
            <a:r>
              <a:rPr lang="en-US" altLang="en-US" dirty="0">
                <a:latin typeface="Times New Roman"/>
                <a:cs typeface="Times New Roman"/>
              </a:rPr>
              <a:t>Safety data sheets will tell you what chemicals respond to other chemicals.</a:t>
            </a:r>
          </a:p>
          <a:p>
            <a:r>
              <a:rPr lang="en-US" altLang="en-US" dirty="0">
                <a:latin typeface="Times New Roman"/>
                <a:cs typeface="Times New Roman"/>
              </a:rPr>
              <a:t>Some chemicals do not play well with others. </a:t>
            </a:r>
          </a:p>
          <a:p>
            <a:r>
              <a:rPr lang="en-US" altLang="en-US" dirty="0">
                <a:latin typeface="Times New Roman"/>
                <a:cs typeface="Times New Roman"/>
              </a:rPr>
              <a:t>RSDL and STB powder can </a:t>
            </a:r>
            <a:r>
              <a:rPr lang="en-US" dirty="0">
                <a:latin typeface="Times New Roman"/>
                <a:cs typeface="Times New Roman"/>
              </a:rPr>
              <a:t>spontaneously</a:t>
            </a:r>
            <a:r>
              <a:rPr lang="en-US" altLang="en-US" dirty="0">
                <a:latin typeface="Times New Roman"/>
                <a:cs typeface="Times New Roman"/>
              </a:rPr>
              <a:t> combust.</a:t>
            </a:r>
          </a:p>
          <a:p>
            <a:r>
              <a:rPr lang="en-US" altLang="en-US" dirty="0">
                <a:latin typeface="Times New Roman"/>
                <a:cs typeface="Times New Roman"/>
              </a:rPr>
              <a:t>Make sure you look at proper storage procedures.</a:t>
            </a:r>
            <a:endParaRPr lang="en-US" altLang="en-US" dirty="0">
              <a:cs typeface="Times New Roman"/>
            </a:endParaRPr>
          </a:p>
        </p:txBody>
      </p:sp>
      <p:sp>
        <p:nvSpPr>
          <p:cNvPr id="104452" name="Slide Number Placeholder 3">
            <a:extLst>
              <a:ext uri="{FF2B5EF4-FFF2-40B4-BE49-F238E27FC236}">
                <a16:creationId xmlns:a16="http://schemas.microsoft.com/office/drawing/2014/main" id="{D4A27480-2A59-4CF8-9F7D-BFABD4C46C48}"/>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D069D28-EDF6-4FFC-A152-CAB599A0118A}" type="slidenum">
              <a:rPr lang="en-US" altLang="en-US" sz="1200"/>
              <a:pPr/>
              <a:t>30</a:t>
            </a:fld>
            <a:endParaRPr lang="en-US"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EDC619DE-5B04-410B-AF78-62576F0E099A}"/>
              </a:ext>
            </a:extLst>
          </p:cNvPr>
          <p:cNvSpPr>
            <a:spLocks noGrp="1" noRot="1" noChangeAspect="1" noTextEdit="1"/>
          </p:cNvSpPr>
          <p:nvPr>
            <p:ph type="sldImg"/>
          </p:nvPr>
        </p:nvSpPr>
        <p:spPr>
          <a:ln/>
        </p:spPr>
      </p:sp>
      <p:sp>
        <p:nvSpPr>
          <p:cNvPr id="105475" name="Notes Placeholder 2">
            <a:extLst>
              <a:ext uri="{FF2B5EF4-FFF2-40B4-BE49-F238E27FC236}">
                <a16:creationId xmlns:a16="http://schemas.microsoft.com/office/drawing/2014/main" id="{90D6E00B-7ACE-4E24-B2A3-9536C4E8CD63}"/>
              </a:ext>
            </a:extLst>
          </p:cNvPr>
          <p:cNvSpPr>
            <a:spLocks noGrp="1"/>
          </p:cNvSpPr>
          <p:nvPr>
            <p:ph type="body" idx="1"/>
          </p:nvPr>
        </p:nvSpPr>
        <p:spPr>
          <a:noFill/>
        </p:spPr>
        <p:txBody>
          <a:bodyPr/>
          <a:lstStyle/>
          <a:p>
            <a:r>
              <a:rPr lang="en-US" altLang="en-US" dirty="0">
                <a:latin typeface="Times New Roman"/>
                <a:cs typeface="Times New Roman"/>
              </a:rPr>
              <a:t>AN/VDR2 is a minor source. Don't really have equipment with RAD sources anymore.</a:t>
            </a:r>
            <a:endParaRPr lang="en-US" altLang="en-US" dirty="0"/>
          </a:p>
        </p:txBody>
      </p:sp>
      <p:sp>
        <p:nvSpPr>
          <p:cNvPr id="105476" name="Slide Number Placeholder 3">
            <a:extLst>
              <a:ext uri="{FF2B5EF4-FFF2-40B4-BE49-F238E27FC236}">
                <a16:creationId xmlns:a16="http://schemas.microsoft.com/office/drawing/2014/main" id="{F4FD80EA-B40C-4892-9D83-9116013300B9}"/>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1816992-1590-4340-A740-96689C9FEDD4}" type="slidenum">
              <a:rPr lang="en-US" altLang="en-US" sz="1200"/>
              <a:pPr/>
              <a:t>31</a:t>
            </a:fld>
            <a:endParaRPr lang="en-US"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DD4826AB-EFD5-4CCC-9A22-89D22AE65F80}"/>
              </a:ext>
            </a:extLst>
          </p:cNvPr>
          <p:cNvSpPr>
            <a:spLocks noGrp="1" noRot="1" noChangeAspect="1" noTextEdit="1"/>
          </p:cNvSpPr>
          <p:nvPr>
            <p:ph type="sldImg"/>
          </p:nvPr>
        </p:nvSpPr>
        <p:spPr>
          <a:ln/>
        </p:spPr>
      </p:sp>
      <p:sp>
        <p:nvSpPr>
          <p:cNvPr id="106499" name="Notes Placeholder 2">
            <a:extLst>
              <a:ext uri="{FF2B5EF4-FFF2-40B4-BE49-F238E27FC236}">
                <a16:creationId xmlns:a16="http://schemas.microsoft.com/office/drawing/2014/main" id="{593C3573-32C3-4ACF-9418-7460BF6C51BF}"/>
              </a:ext>
            </a:extLst>
          </p:cNvPr>
          <p:cNvSpPr>
            <a:spLocks noGrp="1"/>
          </p:cNvSpPr>
          <p:nvPr>
            <p:ph type="body" idx="1"/>
          </p:nvPr>
        </p:nvSpPr>
        <p:spPr>
          <a:noFill/>
        </p:spPr>
        <p:txBody>
          <a:bodyPr/>
          <a:lstStyle/>
          <a:p>
            <a:endParaRPr lang="en-US" altLang="en-US"/>
          </a:p>
        </p:txBody>
      </p:sp>
      <p:sp>
        <p:nvSpPr>
          <p:cNvPr id="106500" name="Slide Number Placeholder 3">
            <a:extLst>
              <a:ext uri="{FF2B5EF4-FFF2-40B4-BE49-F238E27FC236}">
                <a16:creationId xmlns:a16="http://schemas.microsoft.com/office/drawing/2014/main" id="{C715C032-FDB6-4D47-B565-1972190759B1}"/>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BD3C7AD-E99A-4619-9BEE-E5E9AF605F69}" type="slidenum">
              <a:rPr lang="en-US" altLang="en-US" sz="1200"/>
              <a:pPr/>
              <a:t>32</a:t>
            </a:fld>
            <a:endParaRPr lang="en-US"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226636E3-2C5E-4B8A-A3B0-6E81E1D12706}"/>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911A4039-C23D-495F-A453-AB59DECC5518}"/>
              </a:ext>
            </a:extLst>
          </p:cNvPr>
          <p:cNvSpPr>
            <a:spLocks noGrp="1"/>
          </p:cNvSpPr>
          <p:nvPr>
            <p:ph type="body" idx="1"/>
          </p:nvPr>
        </p:nvSpPr>
        <p:spPr>
          <a:noFill/>
        </p:spPr>
        <p:txBody>
          <a:bodyPr/>
          <a:lstStyle/>
          <a:p>
            <a:r>
              <a:rPr lang="en-US" altLang="en-US" dirty="0">
                <a:latin typeface="Times New Roman"/>
                <a:cs typeface="Times New Roman"/>
              </a:rPr>
              <a:t>You need to immediately call the post RAD Officer for further guidance.</a:t>
            </a:r>
            <a:endParaRPr lang="en-US" altLang="en-US" dirty="0"/>
          </a:p>
        </p:txBody>
      </p:sp>
      <p:sp>
        <p:nvSpPr>
          <p:cNvPr id="107524" name="Slide Number Placeholder 3">
            <a:extLst>
              <a:ext uri="{FF2B5EF4-FFF2-40B4-BE49-F238E27FC236}">
                <a16:creationId xmlns:a16="http://schemas.microsoft.com/office/drawing/2014/main" id="{8666AA72-05DC-4767-B5A2-38E292FBE68D}"/>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230ACF9-066B-4008-99B7-9726D79A28AA}" type="slidenum">
              <a:rPr lang="en-US" altLang="en-US" sz="1200"/>
              <a:pPr/>
              <a:t>33</a:t>
            </a:fld>
            <a:endParaRPr lang="en-US"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BC05F-5073-4A19-3A44-608B3F319207}"/>
            </a:ext>
          </a:extLst>
        </p:cNvPr>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61376B93-1C59-8BCC-FE58-694799010A1D}"/>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BF5217B4-A504-E856-1B17-525BF0DA3CEB}"/>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755DFB1A-C0B4-4CE9-F6E0-1C38ED167177}"/>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34</a:t>
            </a:fld>
            <a:endParaRPr lang="en-US" altLang="en-US" sz="1200"/>
          </a:p>
        </p:txBody>
      </p:sp>
    </p:spTree>
    <p:extLst>
      <p:ext uri="{BB962C8B-B14F-4D97-AF65-F5344CB8AC3E}">
        <p14:creationId xmlns:p14="http://schemas.microsoft.com/office/powerpoint/2010/main" val="1306542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0C4BDA3B-8B63-45E7-B82D-BEE31B4988C9}"/>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DCD99377-79DD-43FE-8A0C-A4E2F223007C}"/>
              </a:ext>
            </a:extLst>
          </p:cNvPr>
          <p:cNvSpPr>
            <a:spLocks noGrp="1"/>
          </p:cNvSpPr>
          <p:nvPr>
            <p:ph type="body" idx="1"/>
          </p:nvPr>
        </p:nvSpPr>
        <p:spPr>
          <a:noFill/>
        </p:spPr>
        <p:txBody>
          <a:bodyPr/>
          <a:lstStyle/>
          <a:p>
            <a:endParaRPr lang="en-US" altLang="en-US"/>
          </a:p>
        </p:txBody>
      </p:sp>
      <p:sp>
        <p:nvSpPr>
          <p:cNvPr id="63492" name="Slide Number Placeholder 3">
            <a:extLst>
              <a:ext uri="{FF2B5EF4-FFF2-40B4-BE49-F238E27FC236}">
                <a16:creationId xmlns:a16="http://schemas.microsoft.com/office/drawing/2014/main" id="{51ED9DD7-13FD-4C9B-A0E5-E66EAE2E1500}"/>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E4B2835-7981-4F81-B349-8C95BAF92ADB}" type="slidenum">
              <a:rPr lang="en-US" altLang="en-US" sz="1200"/>
              <a:pPr/>
              <a:t>35</a:t>
            </a:fld>
            <a:endParaRPr lang="en-US"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D9AB9124-13FB-4F46-BE57-B753960B5DBD}"/>
              </a:ext>
            </a:extLst>
          </p:cNvPr>
          <p:cNvSpPr>
            <a:spLocks noGrp="1" noRot="1" noChangeAspect="1" noTextEdit="1"/>
          </p:cNvSpPr>
          <p:nvPr>
            <p:ph type="sldImg"/>
          </p:nvPr>
        </p:nvSpPr>
        <p:spPr>
          <a:ln/>
        </p:spPr>
      </p:sp>
      <p:sp>
        <p:nvSpPr>
          <p:cNvPr id="74755" name="Notes Placeholder 2">
            <a:extLst>
              <a:ext uri="{FF2B5EF4-FFF2-40B4-BE49-F238E27FC236}">
                <a16:creationId xmlns:a16="http://schemas.microsoft.com/office/drawing/2014/main" id="{FFC3F451-3B2C-4440-86EA-1E10C1119E65}"/>
              </a:ext>
            </a:extLst>
          </p:cNvPr>
          <p:cNvSpPr>
            <a:spLocks noGrp="1"/>
          </p:cNvSpPr>
          <p:nvPr>
            <p:ph type="body" idx="1"/>
          </p:nvPr>
        </p:nvSpPr>
        <p:spPr>
          <a:noFill/>
        </p:spPr>
        <p:txBody>
          <a:bodyPr/>
          <a:lstStyle/>
          <a:p>
            <a:endParaRPr lang="en-US" altLang="en-US"/>
          </a:p>
        </p:txBody>
      </p:sp>
      <p:sp>
        <p:nvSpPr>
          <p:cNvPr id="74756" name="Slide Number Placeholder 3">
            <a:extLst>
              <a:ext uri="{FF2B5EF4-FFF2-40B4-BE49-F238E27FC236}">
                <a16:creationId xmlns:a16="http://schemas.microsoft.com/office/drawing/2014/main" id="{53EA28FB-4DC8-4377-A0E5-A97012DA300D}"/>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02C3193-0303-4B1A-BDF1-04EE6CD87ED0}" type="slidenum">
              <a:rPr lang="en-US" altLang="en-US" sz="1200"/>
              <a:pPr/>
              <a:t>36</a:t>
            </a:fld>
            <a:endParaRPr lang="en-US"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CD3D238A-3AF7-4C28-B539-4F719AAF6C1F}"/>
              </a:ext>
            </a:extLst>
          </p:cNvPr>
          <p:cNvSpPr>
            <a:spLocks noGrp="1" noRot="1" noChangeAspect="1" noTextEdit="1"/>
          </p:cNvSpPr>
          <p:nvPr>
            <p:ph type="sldImg"/>
          </p:nvPr>
        </p:nvSpPr>
        <p:spPr>
          <a:ln/>
        </p:spPr>
      </p:sp>
      <p:sp>
        <p:nvSpPr>
          <p:cNvPr id="76803" name="Notes Placeholder 2">
            <a:extLst>
              <a:ext uri="{FF2B5EF4-FFF2-40B4-BE49-F238E27FC236}">
                <a16:creationId xmlns:a16="http://schemas.microsoft.com/office/drawing/2014/main" id="{6462ADF7-2151-487E-B258-D505861D0538}"/>
              </a:ext>
            </a:extLst>
          </p:cNvPr>
          <p:cNvSpPr>
            <a:spLocks noGrp="1"/>
          </p:cNvSpPr>
          <p:nvPr>
            <p:ph type="body" idx="1"/>
          </p:nvPr>
        </p:nvSpPr>
        <p:spPr>
          <a:noFill/>
        </p:spPr>
        <p:txBody>
          <a:bodyPr/>
          <a:lstStyle/>
          <a:p>
            <a:endParaRPr lang="en-US" altLang="en-US"/>
          </a:p>
        </p:txBody>
      </p:sp>
      <p:sp>
        <p:nvSpPr>
          <p:cNvPr id="76804" name="Slide Number Placeholder 3">
            <a:extLst>
              <a:ext uri="{FF2B5EF4-FFF2-40B4-BE49-F238E27FC236}">
                <a16:creationId xmlns:a16="http://schemas.microsoft.com/office/drawing/2014/main" id="{CF076E84-EEB7-41CE-BF95-15E73135E075}"/>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C300637-FB9D-4684-AEDD-A508727C8EC2}" type="slidenum">
              <a:rPr lang="en-US" altLang="en-US" sz="1200"/>
              <a:pPr/>
              <a:t>37</a:t>
            </a:fld>
            <a:endParaRPr lang="en-US"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260E1DAB-6E44-4C2D-B0AE-71BB27FE73DA}"/>
              </a:ext>
            </a:extLst>
          </p:cNvPr>
          <p:cNvSpPr>
            <a:spLocks noGrp="1" noRot="1" noChangeAspect="1" noTextEdit="1"/>
          </p:cNvSpPr>
          <p:nvPr>
            <p:ph type="sldImg"/>
          </p:nvPr>
        </p:nvSpPr>
        <p:spPr>
          <a:ln/>
        </p:spPr>
      </p:sp>
      <p:sp>
        <p:nvSpPr>
          <p:cNvPr id="83971" name="Notes Placeholder 2">
            <a:extLst>
              <a:ext uri="{FF2B5EF4-FFF2-40B4-BE49-F238E27FC236}">
                <a16:creationId xmlns:a16="http://schemas.microsoft.com/office/drawing/2014/main" id="{C1124D5F-1096-49AE-9F03-4E3BBE5A08F1}"/>
              </a:ext>
            </a:extLst>
          </p:cNvPr>
          <p:cNvSpPr>
            <a:spLocks noGrp="1"/>
          </p:cNvSpPr>
          <p:nvPr>
            <p:ph type="body" idx="1"/>
          </p:nvPr>
        </p:nvSpPr>
        <p:spPr>
          <a:noFill/>
        </p:spPr>
        <p:txBody>
          <a:bodyPr/>
          <a:lstStyle/>
          <a:p>
            <a:endParaRPr lang="en-US" altLang="en-US"/>
          </a:p>
        </p:txBody>
      </p:sp>
      <p:sp>
        <p:nvSpPr>
          <p:cNvPr id="83972" name="Slide Number Placeholder 3">
            <a:extLst>
              <a:ext uri="{FF2B5EF4-FFF2-40B4-BE49-F238E27FC236}">
                <a16:creationId xmlns:a16="http://schemas.microsoft.com/office/drawing/2014/main" id="{64674A7F-E095-4DF1-87EB-72BC85E517D3}"/>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2035CFE-5FCB-424C-8662-987A60CF8EAF}" type="slidenum">
              <a:rPr lang="en-US" altLang="en-US" sz="1200"/>
              <a:pPr/>
              <a:t>38</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E9A15876-29E6-4AF2-8B08-F56DD15DED26}"/>
              </a:ext>
            </a:extLst>
          </p:cNvPr>
          <p:cNvSpPr>
            <a:spLocks noGrp="1" noRot="1" noChangeAspect="1" noTextEdit="1"/>
          </p:cNvSpPr>
          <p:nvPr>
            <p:ph type="sldImg"/>
          </p:nvPr>
        </p:nvSpPr>
        <p:spPr>
          <a:ln/>
        </p:spPr>
      </p:sp>
      <p:sp>
        <p:nvSpPr>
          <p:cNvPr id="97283" name="Notes Placeholder 2">
            <a:extLst>
              <a:ext uri="{FF2B5EF4-FFF2-40B4-BE49-F238E27FC236}">
                <a16:creationId xmlns:a16="http://schemas.microsoft.com/office/drawing/2014/main" id="{4B239101-3F8F-4D6C-87A0-6B1E63DC1048}"/>
              </a:ext>
            </a:extLst>
          </p:cNvPr>
          <p:cNvSpPr>
            <a:spLocks noGrp="1"/>
          </p:cNvSpPr>
          <p:nvPr>
            <p:ph type="body" idx="1"/>
          </p:nvPr>
        </p:nvSpPr>
        <p:spPr>
          <a:noFill/>
        </p:spPr>
        <p:txBody>
          <a:bodyPr/>
          <a:lstStyle/>
          <a:p>
            <a:r>
              <a:rPr lang="en-US" altLang="en-US" dirty="0">
                <a:latin typeface="Times New Roman"/>
                <a:cs typeface="Times New Roman"/>
              </a:rPr>
              <a:t>There is no more wipe testing.</a:t>
            </a:r>
          </a:p>
          <a:p>
            <a:r>
              <a:rPr lang="en-US" altLang="en-US" dirty="0">
                <a:latin typeface="Times New Roman"/>
                <a:cs typeface="Times New Roman"/>
              </a:rPr>
              <a:t>The piece of equipment should be turned in within 6 months of calibration.</a:t>
            </a:r>
          </a:p>
          <a:p>
            <a:r>
              <a:rPr lang="en-US" altLang="en-US" dirty="0">
                <a:latin typeface="Times New Roman"/>
                <a:cs typeface="Times New Roman"/>
              </a:rPr>
              <a:t>It is up to you to track and manage that. </a:t>
            </a:r>
          </a:p>
          <a:p>
            <a:r>
              <a:rPr lang="en-US" altLang="en-US" dirty="0">
                <a:latin typeface="Times New Roman"/>
                <a:cs typeface="Times New Roman"/>
              </a:rPr>
              <a:t>If the piece of equipment does not have the validation sticker (DA Label 80), the calibration is voided.</a:t>
            </a:r>
          </a:p>
          <a:p>
            <a:r>
              <a:rPr lang="en-US" altLang="en-US" dirty="0">
                <a:latin typeface="Times New Roman"/>
                <a:cs typeface="Times New Roman"/>
              </a:rPr>
              <a:t>This will be a hit during your inspection.</a:t>
            </a:r>
          </a:p>
        </p:txBody>
      </p:sp>
      <p:sp>
        <p:nvSpPr>
          <p:cNvPr id="97284" name="Slide Number Placeholder 3">
            <a:extLst>
              <a:ext uri="{FF2B5EF4-FFF2-40B4-BE49-F238E27FC236}">
                <a16:creationId xmlns:a16="http://schemas.microsoft.com/office/drawing/2014/main" id="{7028A9D1-896A-45B5-BBAC-F715308AE545}"/>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5F87A0E-909E-4BE6-8E1A-FC191DC63AB0}" type="slidenum">
              <a:rPr lang="en-US" altLang="en-US" sz="1200"/>
              <a:pPr/>
              <a:t>39</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22CD1-7608-7E50-CB15-6973DA84EEE2}"/>
            </a:ext>
          </a:extLst>
        </p:cNvPr>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98CBE59-EF63-55CF-9E44-F6A9F89EBDF1}"/>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61D9A685-323E-8B6C-ECFF-68CE28628FEB}"/>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082D958E-E82C-C6C8-3260-80609275062C}"/>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4</a:t>
            </a:fld>
            <a:endParaRPr lang="en-US" altLang="en-US" sz="1200"/>
          </a:p>
        </p:txBody>
      </p:sp>
    </p:spTree>
    <p:extLst>
      <p:ext uri="{BB962C8B-B14F-4D97-AF65-F5344CB8AC3E}">
        <p14:creationId xmlns:p14="http://schemas.microsoft.com/office/powerpoint/2010/main" val="1712292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DB7DD3C4-232D-454A-87D2-D15B19786CA3}"/>
              </a:ext>
            </a:extLst>
          </p:cNvPr>
          <p:cNvSpPr>
            <a:spLocks noGrp="1" noRot="1" noChangeAspect="1" noTextEdit="1"/>
          </p:cNvSpPr>
          <p:nvPr>
            <p:ph type="sldImg"/>
          </p:nvPr>
        </p:nvSpPr>
        <p:spPr>
          <a:ln/>
        </p:spPr>
      </p:sp>
      <p:sp>
        <p:nvSpPr>
          <p:cNvPr id="99331" name="Notes Placeholder 2">
            <a:extLst>
              <a:ext uri="{FF2B5EF4-FFF2-40B4-BE49-F238E27FC236}">
                <a16:creationId xmlns:a16="http://schemas.microsoft.com/office/drawing/2014/main" id="{4AC2FD5F-BE1F-49BC-9BB1-86735C3AD6A6}"/>
              </a:ext>
            </a:extLst>
          </p:cNvPr>
          <p:cNvSpPr>
            <a:spLocks noGrp="1"/>
          </p:cNvSpPr>
          <p:nvPr>
            <p:ph type="body" idx="1"/>
          </p:nvPr>
        </p:nvSpPr>
        <p:spPr>
          <a:noFill/>
        </p:spPr>
        <p:txBody>
          <a:bodyPr/>
          <a:lstStyle/>
          <a:p>
            <a:r>
              <a:rPr lang="en-US" altLang="en-US" dirty="0">
                <a:latin typeface="Times New Roman"/>
                <a:cs typeface="Times New Roman"/>
              </a:rPr>
              <a:t>This is the validation sticker.</a:t>
            </a:r>
            <a:endParaRPr lang="en-US" altLang="en-US" dirty="0"/>
          </a:p>
        </p:txBody>
      </p:sp>
      <p:sp>
        <p:nvSpPr>
          <p:cNvPr id="99332" name="Slide Number Placeholder 3">
            <a:extLst>
              <a:ext uri="{FF2B5EF4-FFF2-40B4-BE49-F238E27FC236}">
                <a16:creationId xmlns:a16="http://schemas.microsoft.com/office/drawing/2014/main" id="{6BB15509-0320-4A5F-A54B-5E80B1931976}"/>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6CD4606-0F0E-47EF-83D5-7A7426B44C92}" type="slidenum">
              <a:rPr lang="en-US" altLang="en-US" sz="1200"/>
              <a:pPr/>
              <a:t>40</a:t>
            </a:fld>
            <a:endParaRPr lang="en-US" alt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51D7FBD8-BA54-4B57-9F62-3BC76B4178CA}"/>
              </a:ext>
            </a:extLst>
          </p:cNvPr>
          <p:cNvSpPr>
            <a:spLocks noGrp="1" noRot="1" noChangeAspect="1" noTextEdit="1"/>
          </p:cNvSpPr>
          <p:nvPr>
            <p:ph type="sldImg"/>
          </p:nvPr>
        </p:nvSpPr>
        <p:spPr>
          <a:ln/>
        </p:spPr>
      </p:sp>
      <p:sp>
        <p:nvSpPr>
          <p:cNvPr id="101379" name="Notes Placeholder 2">
            <a:extLst>
              <a:ext uri="{FF2B5EF4-FFF2-40B4-BE49-F238E27FC236}">
                <a16:creationId xmlns:a16="http://schemas.microsoft.com/office/drawing/2014/main" id="{5ADCFAD7-FD0D-4A6B-9E10-331B039786A7}"/>
              </a:ext>
            </a:extLst>
          </p:cNvPr>
          <p:cNvSpPr>
            <a:spLocks noGrp="1"/>
          </p:cNvSpPr>
          <p:nvPr>
            <p:ph type="body" idx="1"/>
          </p:nvPr>
        </p:nvSpPr>
        <p:spPr>
          <a:noFill/>
        </p:spPr>
        <p:txBody>
          <a:bodyPr/>
          <a:lstStyle/>
          <a:p>
            <a:endParaRPr lang="en-US" altLang="en-US"/>
          </a:p>
        </p:txBody>
      </p:sp>
      <p:sp>
        <p:nvSpPr>
          <p:cNvPr id="101380" name="Slide Number Placeholder 3">
            <a:extLst>
              <a:ext uri="{FF2B5EF4-FFF2-40B4-BE49-F238E27FC236}">
                <a16:creationId xmlns:a16="http://schemas.microsoft.com/office/drawing/2014/main" id="{A7D38B43-CC1A-4DB0-A369-6AD358BFCE45}"/>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FA986FB-B8B3-414C-B7D1-883C98EBF5C7}" type="slidenum">
              <a:rPr lang="en-US" altLang="en-US" sz="1200"/>
              <a:pPr/>
              <a:t>41</a:t>
            </a:fld>
            <a:endParaRPr lang="en-US"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3CB7A-51B5-7352-4D48-9662BD6C395C}"/>
            </a:ext>
          </a:extLst>
        </p:cNvPr>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5A20550-00D8-9494-A99B-A578D684660E}"/>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B5DB424B-B2B2-1B37-9D1C-41C285397826}"/>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3093A339-2BAA-4740-8337-D8FC8869D2C1}"/>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42</a:t>
            </a:fld>
            <a:endParaRPr lang="en-US" altLang="en-US" sz="1200"/>
          </a:p>
        </p:txBody>
      </p:sp>
    </p:spTree>
    <p:extLst>
      <p:ext uri="{BB962C8B-B14F-4D97-AF65-F5344CB8AC3E}">
        <p14:creationId xmlns:p14="http://schemas.microsoft.com/office/powerpoint/2010/main" val="2462128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E9C3C6A5-2DE3-488E-A91D-2BA5A7BD2AA3}"/>
              </a:ext>
            </a:extLst>
          </p:cNvPr>
          <p:cNvSpPr>
            <a:spLocks noGrp="1" noRot="1" noChangeAspect="1" noTextEdit="1"/>
          </p:cNvSpPr>
          <p:nvPr>
            <p:ph type="sldImg"/>
          </p:nvPr>
        </p:nvSpPr>
        <p:spPr>
          <a:xfrm>
            <a:off x="1150938" y="692150"/>
            <a:ext cx="4556125" cy="3416300"/>
          </a:xfrm>
          <a:ln/>
        </p:spPr>
      </p:sp>
      <p:sp>
        <p:nvSpPr>
          <p:cNvPr id="15363" name="Notes Placeholder 2">
            <a:extLst>
              <a:ext uri="{FF2B5EF4-FFF2-40B4-BE49-F238E27FC236}">
                <a16:creationId xmlns:a16="http://schemas.microsoft.com/office/drawing/2014/main" id="{EE2E874E-671C-4CE3-A500-4DAA5323D5AE}"/>
              </a:ext>
            </a:extLst>
          </p:cNvPr>
          <p:cNvSpPr>
            <a:spLocks noGrp="1"/>
          </p:cNvSpPr>
          <p:nvPr>
            <p:ph type="body" idx="1"/>
          </p:nvPr>
        </p:nvSpPr>
        <p:spPr>
          <a:noFill/>
        </p:spPr>
        <p:txBody>
          <a:bodyPr/>
          <a:lstStyle/>
          <a:p>
            <a:r>
              <a:rPr lang="en-US" altLang="en-US" dirty="0" err="1">
                <a:latin typeface="Times New Roman"/>
                <a:cs typeface="Times New Roman"/>
              </a:rPr>
              <a:t>Inprocessing</a:t>
            </a:r>
            <a:r>
              <a:rPr lang="en-US" altLang="en-US" dirty="0">
                <a:latin typeface="Times New Roman"/>
                <a:cs typeface="Times New Roman"/>
              </a:rPr>
              <a:t> sheets are on the CBRN Disk </a:t>
            </a:r>
            <a:endParaRPr lang="en-US" altLang="en-US"/>
          </a:p>
          <a:p>
            <a:endParaRPr lang="en-US" altLang="en-US"/>
          </a:p>
          <a:p>
            <a:r>
              <a:rPr lang="en-US" altLang="en-US" dirty="0">
                <a:latin typeface="Times New Roman"/>
                <a:cs typeface="Times New Roman"/>
              </a:rPr>
              <a:t>Different tracking charts are already made and can be found on the disk</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D133563-1580-4F16-B638-7F9E29829ED7}"/>
              </a:ext>
            </a:extLst>
          </p:cNvPr>
          <p:cNvSpPr>
            <a:spLocks noGrp="1" noRot="1" noChangeAspect="1" noTextEdit="1"/>
          </p:cNvSpPr>
          <p:nvPr>
            <p:ph type="sldImg"/>
          </p:nvPr>
        </p:nvSpPr>
        <p:spPr>
          <a:xfrm>
            <a:off x="1150938" y="692150"/>
            <a:ext cx="4556125" cy="3416300"/>
          </a:xfrm>
          <a:ln/>
        </p:spPr>
      </p:sp>
      <p:sp>
        <p:nvSpPr>
          <p:cNvPr id="17411" name="Notes Placeholder 2">
            <a:extLst>
              <a:ext uri="{FF2B5EF4-FFF2-40B4-BE49-F238E27FC236}">
                <a16:creationId xmlns:a16="http://schemas.microsoft.com/office/drawing/2014/main" id="{7555C981-0EBA-4300-B6BA-9DDECB2123A5}"/>
              </a:ext>
            </a:extLst>
          </p:cNvPr>
          <p:cNvSpPr>
            <a:spLocks noGrp="1"/>
          </p:cNvSpPr>
          <p:nvPr>
            <p:ph type="body" idx="1"/>
          </p:nvPr>
        </p:nvSpPr>
        <p:spPr>
          <a:noFill/>
        </p:spPr>
        <p:txBody>
          <a:bodyPr/>
          <a:lstStyle/>
          <a:p>
            <a:r>
              <a:rPr lang="en-US" altLang="en-US"/>
              <a:t>Must make sure to keep the tracking chart up to date. Always have a working copy.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F6A65F2-9F0B-40CD-99E9-CF1082526B81}"/>
              </a:ext>
            </a:extLst>
          </p:cNvPr>
          <p:cNvSpPr>
            <a:spLocks noGrp="1" noRot="1" noChangeAspect="1" noTextEdit="1"/>
          </p:cNvSpPr>
          <p:nvPr>
            <p:ph type="sldImg"/>
          </p:nvPr>
        </p:nvSpPr>
        <p:spPr>
          <a:xfrm>
            <a:off x="1150938" y="692150"/>
            <a:ext cx="4556125" cy="3416300"/>
          </a:xfrm>
          <a:ln/>
        </p:spPr>
      </p:sp>
      <p:sp>
        <p:nvSpPr>
          <p:cNvPr id="18435" name="Notes Placeholder 2">
            <a:extLst>
              <a:ext uri="{FF2B5EF4-FFF2-40B4-BE49-F238E27FC236}">
                <a16:creationId xmlns:a16="http://schemas.microsoft.com/office/drawing/2014/main" id="{2B205804-92D9-41D0-A949-AC57A3962F57}"/>
              </a:ext>
            </a:extLst>
          </p:cNvPr>
          <p:cNvSpPr>
            <a:spLocks noGrp="1"/>
          </p:cNvSpPr>
          <p:nvPr>
            <p:ph type="body" idx="1"/>
          </p:nvPr>
        </p:nvSpPr>
        <p:spPr>
          <a:noFill/>
        </p:spPr>
        <p:txBody>
          <a:bodyPr/>
          <a:lstStyle/>
          <a:p>
            <a:r>
              <a:rPr lang="en-US" altLang="en-US"/>
              <a:t>Just an example. Use the chart that best works for you.</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1D316-E4F0-BBDC-3682-7058571435B6}"/>
            </a:ext>
          </a:extLst>
        </p:cNvPr>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80660B4-F7D9-D6DA-DE4B-E119CE1CD196}"/>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37D7E9AD-6C15-D4F3-1508-A71C42F97177}"/>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E833993B-C717-4B90-46C3-662E81A2A146}"/>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46</a:t>
            </a:fld>
            <a:endParaRPr lang="en-US" altLang="en-US" sz="1200"/>
          </a:p>
        </p:txBody>
      </p:sp>
    </p:spTree>
    <p:extLst>
      <p:ext uri="{BB962C8B-B14F-4D97-AF65-F5344CB8AC3E}">
        <p14:creationId xmlns:p14="http://schemas.microsoft.com/office/powerpoint/2010/main" val="11159059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54BDC7ED-80F5-42B3-9E5C-1E023A0A4623}"/>
              </a:ext>
            </a:extLst>
          </p:cNvPr>
          <p:cNvSpPr>
            <a:spLocks noGrp="1" noRot="1" noChangeAspect="1" noTextEdit="1"/>
          </p:cNvSpPr>
          <p:nvPr>
            <p:ph type="sldImg"/>
          </p:nvPr>
        </p:nvSpPr>
        <p:spPr>
          <a:xfrm>
            <a:off x="1150938" y="692150"/>
            <a:ext cx="4556125" cy="3416300"/>
          </a:xfrm>
          <a:ln/>
        </p:spPr>
      </p:sp>
      <p:sp>
        <p:nvSpPr>
          <p:cNvPr id="19459" name="Notes Placeholder 2">
            <a:extLst>
              <a:ext uri="{FF2B5EF4-FFF2-40B4-BE49-F238E27FC236}">
                <a16:creationId xmlns:a16="http://schemas.microsoft.com/office/drawing/2014/main" id="{E4DFA7FE-C8A3-4F9E-8DBA-E571590998BC}"/>
              </a:ext>
            </a:extLst>
          </p:cNvPr>
          <p:cNvSpPr>
            <a:spLocks noGrp="1"/>
          </p:cNvSpPr>
          <p:nvPr>
            <p:ph type="body" idx="1"/>
          </p:nvPr>
        </p:nvSpPr>
        <p:spPr>
          <a:noFill/>
        </p:spPr>
        <p:txBody>
          <a:bodyPr/>
          <a:lstStyle/>
          <a:p>
            <a:r>
              <a:rPr lang="en-US" altLang="en-US"/>
              <a:t>Not your job to make optical appointments for soldiers.</a:t>
            </a:r>
          </a:p>
          <a:p>
            <a:r>
              <a:rPr lang="en-US" altLang="en-US"/>
              <a:t>Must track when inserts are put on order and when you have installed them</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DE14EC97-68FE-4191-A8D4-2030EE7760F8}"/>
              </a:ext>
            </a:extLst>
          </p:cNvPr>
          <p:cNvSpPr>
            <a:spLocks noGrp="1" noRot="1" noChangeAspect="1" noTextEdit="1"/>
          </p:cNvSpPr>
          <p:nvPr>
            <p:ph type="sldImg"/>
          </p:nvPr>
        </p:nvSpPr>
        <p:spPr>
          <a:xfrm>
            <a:off x="1150938" y="692150"/>
            <a:ext cx="4556125" cy="3416300"/>
          </a:xfrm>
          <a:ln/>
        </p:spPr>
      </p:sp>
      <p:sp>
        <p:nvSpPr>
          <p:cNvPr id="20483" name="Notes Placeholder 2">
            <a:extLst>
              <a:ext uri="{FF2B5EF4-FFF2-40B4-BE49-F238E27FC236}">
                <a16:creationId xmlns:a16="http://schemas.microsoft.com/office/drawing/2014/main" id="{C1B7B01D-0667-41FE-9354-EED783FB5442}"/>
              </a:ext>
            </a:extLst>
          </p:cNvPr>
          <p:cNvSpPr>
            <a:spLocks noGrp="1"/>
          </p:cNvSpPr>
          <p:nvPr>
            <p:ph type="body" idx="1"/>
          </p:nvPr>
        </p:nvSpPr>
        <p:spPr>
          <a:noFill/>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89EAF-5967-3857-44EA-BB133FEB5B27}"/>
            </a:ext>
          </a:extLst>
        </p:cNvPr>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9676951B-41A1-67C1-7AA1-0ADD26E771D1}"/>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A6B7F011-CE79-ECCD-AEEA-993E023CD900}"/>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B206C79A-E207-51A9-BB62-FDEBC33ADB67}"/>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49</a:t>
            </a:fld>
            <a:endParaRPr lang="en-US" altLang="en-US" sz="1200"/>
          </a:p>
        </p:txBody>
      </p:sp>
    </p:spTree>
    <p:extLst>
      <p:ext uri="{BB962C8B-B14F-4D97-AF65-F5344CB8AC3E}">
        <p14:creationId xmlns:p14="http://schemas.microsoft.com/office/powerpoint/2010/main" val="297368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5464E-4375-17DB-362D-072AED84F944}"/>
            </a:ext>
          </a:extLst>
        </p:cNvPr>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84DD27C3-78A2-DFAA-E89D-1BB71E640590}"/>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681ED63E-3013-F5FD-7156-875B91AC20B4}"/>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2E117952-A7EC-7C94-52D8-BE579A202D90}"/>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5</a:t>
            </a:fld>
            <a:endParaRPr lang="en-US" altLang="en-US" sz="1200"/>
          </a:p>
        </p:txBody>
      </p:sp>
    </p:spTree>
    <p:extLst>
      <p:ext uri="{BB962C8B-B14F-4D97-AF65-F5344CB8AC3E}">
        <p14:creationId xmlns:p14="http://schemas.microsoft.com/office/powerpoint/2010/main" val="27694536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AC6B1E03-5B53-4F86-AC08-E34C02F4B1F0}"/>
              </a:ext>
            </a:extLst>
          </p:cNvPr>
          <p:cNvSpPr>
            <a:spLocks noGrp="1" noRot="1" noChangeAspect="1" noTextEdit="1"/>
          </p:cNvSpPr>
          <p:nvPr>
            <p:ph type="sldImg"/>
          </p:nvPr>
        </p:nvSpPr>
        <p:spPr>
          <a:xfrm>
            <a:off x="1150938" y="692150"/>
            <a:ext cx="4556125" cy="3416300"/>
          </a:xfrm>
          <a:ln/>
        </p:spPr>
      </p:sp>
      <p:sp>
        <p:nvSpPr>
          <p:cNvPr id="21507" name="Notes Placeholder 2">
            <a:extLst>
              <a:ext uri="{FF2B5EF4-FFF2-40B4-BE49-F238E27FC236}">
                <a16:creationId xmlns:a16="http://schemas.microsoft.com/office/drawing/2014/main" id="{AA694BBC-0F20-4F58-A121-5C7124D54EDF}"/>
              </a:ext>
            </a:extLst>
          </p:cNvPr>
          <p:cNvSpPr>
            <a:spLocks noGrp="1"/>
          </p:cNvSpPr>
          <p:nvPr>
            <p:ph type="body" idx="1"/>
          </p:nvPr>
        </p:nvSpPr>
        <p:spPr>
          <a:noFill/>
        </p:spPr>
        <p:txBody>
          <a:bodyPr/>
          <a:lstStyle/>
          <a:p>
            <a:r>
              <a:rPr lang="en-US" altLang="en-US"/>
              <a:t>This information should be part of your in processing. </a:t>
            </a:r>
          </a:p>
          <a:p>
            <a:r>
              <a:rPr lang="en-US" altLang="en-US"/>
              <a:t>Must have total number of JLIST needed for your company</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3C349-0E12-EB82-8A97-A86FEFA64EB5}"/>
            </a:ext>
          </a:extLst>
        </p:cNvPr>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E7241E3-6898-0678-D7FF-8A9184DF266D}"/>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58D6BA50-57C8-02A6-316F-91A05FD58B59}"/>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D9CA6B59-154C-0A54-E3EE-856CA992D844}"/>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51</a:t>
            </a:fld>
            <a:endParaRPr lang="en-US" altLang="en-US" sz="1200"/>
          </a:p>
        </p:txBody>
      </p:sp>
    </p:spTree>
    <p:extLst>
      <p:ext uri="{BB962C8B-B14F-4D97-AF65-F5344CB8AC3E}">
        <p14:creationId xmlns:p14="http://schemas.microsoft.com/office/powerpoint/2010/main" val="1436075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Is due monthly. You can get it from your BN CBRN NCO. </a:t>
            </a:r>
          </a:p>
          <a:p>
            <a:r>
              <a:rPr lang="en-US" dirty="0">
                <a:latin typeface="Calibri"/>
                <a:cs typeface="Calibri"/>
              </a:rPr>
              <a:t>All the equipment info you can get off of your MTOE. </a:t>
            </a:r>
          </a:p>
          <a:p>
            <a:r>
              <a:rPr lang="en-US" dirty="0">
                <a:latin typeface="Calibri"/>
                <a:cs typeface="Calibri"/>
              </a:rPr>
              <a:t>If the report spreadsheet is formatted correctly, if you put a zero in the on hand section, it should auto populate how much it will cost to purchase the equipment and get the unit at 100% on hand. </a:t>
            </a:r>
          </a:p>
        </p:txBody>
      </p:sp>
      <p:sp>
        <p:nvSpPr>
          <p:cNvPr id="4" name="Slide Number Placeholder 3"/>
          <p:cNvSpPr>
            <a:spLocks noGrp="1"/>
          </p:cNvSpPr>
          <p:nvPr>
            <p:ph type="sldNum" sz="quarter" idx="5"/>
          </p:nvPr>
        </p:nvSpPr>
        <p:spPr/>
        <p:txBody>
          <a:bodyPr/>
          <a:lstStyle/>
          <a:p>
            <a:fld id="{73F70176-738A-4ED4-AE18-BEEE6A3C64CF}" type="slidenum">
              <a:rPr lang="en-US" altLang="en-US"/>
              <a:pPr/>
              <a:t>55</a:t>
            </a:fld>
            <a:endParaRPr lang="en-US" altLang="en-US"/>
          </a:p>
        </p:txBody>
      </p:sp>
    </p:spTree>
    <p:extLst>
      <p:ext uri="{BB962C8B-B14F-4D97-AF65-F5344CB8AC3E}">
        <p14:creationId xmlns:p14="http://schemas.microsoft.com/office/powerpoint/2010/main" val="32795291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This gets turned in to Div by the BDE </a:t>
            </a:r>
            <a:r>
              <a:rPr lang="en-US" dirty="0" err="1">
                <a:latin typeface="Calibri"/>
                <a:cs typeface="Calibri"/>
              </a:rPr>
              <a:t>Cbrn</a:t>
            </a:r>
            <a:r>
              <a:rPr lang="en-US" dirty="0">
                <a:latin typeface="Calibri"/>
                <a:cs typeface="Calibri"/>
              </a:rPr>
              <a:t> NCO.</a:t>
            </a:r>
          </a:p>
          <a:p>
            <a:r>
              <a:rPr lang="en-US" dirty="0">
                <a:latin typeface="Calibri"/>
                <a:cs typeface="Calibri"/>
              </a:rPr>
              <a:t>You will turn it in to your BN CBRN NCO.</a:t>
            </a:r>
          </a:p>
          <a:p>
            <a:r>
              <a:rPr lang="en-US" dirty="0">
                <a:latin typeface="Calibri"/>
                <a:cs typeface="Calibri"/>
              </a:rPr>
              <a:t>Usually these are due at the end of the month.</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73F70176-738A-4ED4-AE18-BEEE6A3C64CF}" type="slidenum">
              <a:rPr lang="en-US" altLang="en-US"/>
              <a:pPr/>
              <a:t>56</a:t>
            </a:fld>
            <a:endParaRPr lang="en-US" altLang="en-US"/>
          </a:p>
        </p:txBody>
      </p:sp>
    </p:spTree>
    <p:extLst>
      <p:ext uri="{BB962C8B-B14F-4D97-AF65-F5344CB8AC3E}">
        <p14:creationId xmlns:p14="http://schemas.microsoft.com/office/powerpoint/2010/main" val="55091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7C223-B7F4-B8F7-1405-30B4FDFF52EA}"/>
            </a:ext>
          </a:extLst>
        </p:cNvPr>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52AE2F8C-419B-6425-80A9-2C9E304A6382}"/>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839BD4F3-0FDA-788D-D5E7-E546D05D5436}"/>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BC9623B1-81C7-7E42-40E9-ED3FE816F612}"/>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57</a:t>
            </a:fld>
            <a:endParaRPr lang="en-US" altLang="en-US" sz="1200"/>
          </a:p>
        </p:txBody>
      </p:sp>
    </p:spTree>
    <p:extLst>
      <p:ext uri="{BB962C8B-B14F-4D97-AF65-F5344CB8AC3E}">
        <p14:creationId xmlns:p14="http://schemas.microsoft.com/office/powerpoint/2010/main" val="21504801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You need to keep track of things that expire.</a:t>
            </a:r>
          </a:p>
          <a:p>
            <a:r>
              <a:rPr lang="en-US" dirty="0">
                <a:latin typeface="Calibri"/>
                <a:cs typeface="Calibri"/>
              </a:rPr>
              <a:t>There are trackers that can help you with tracking when it is time to turn in expired items.</a:t>
            </a:r>
          </a:p>
          <a:p>
            <a:r>
              <a:rPr lang="en-US" dirty="0">
                <a:latin typeface="Calibri"/>
                <a:cs typeface="Calibri"/>
              </a:rPr>
              <a:t>You turn in expired items on camp </a:t>
            </a:r>
            <a:r>
              <a:rPr lang="en-US" dirty="0" err="1">
                <a:latin typeface="Calibri"/>
                <a:cs typeface="Calibri"/>
              </a:rPr>
              <a:t>funston</a:t>
            </a:r>
            <a:r>
              <a:rPr lang="en-US" dirty="0">
                <a:latin typeface="Calibri"/>
                <a:cs typeface="Calibri"/>
              </a:rPr>
              <a:t>.</a:t>
            </a:r>
          </a:p>
          <a:p>
            <a:r>
              <a:rPr lang="en-US" dirty="0">
                <a:latin typeface="Calibri"/>
                <a:cs typeface="Calibri"/>
              </a:rPr>
              <a:t>You turn in expired items and then reorder new stock. </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73F70176-738A-4ED4-AE18-BEEE6A3C64CF}" type="slidenum">
              <a:rPr lang="en-US" altLang="en-US"/>
              <a:pPr/>
              <a:t>58</a:t>
            </a:fld>
            <a:endParaRPr lang="en-US" altLang="en-US"/>
          </a:p>
        </p:txBody>
      </p:sp>
    </p:spTree>
    <p:extLst>
      <p:ext uri="{BB962C8B-B14F-4D97-AF65-F5344CB8AC3E}">
        <p14:creationId xmlns:p14="http://schemas.microsoft.com/office/powerpoint/2010/main" val="10841692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Some trackers will turn colors to let you know when an item will expire.</a:t>
            </a:r>
          </a:p>
        </p:txBody>
      </p:sp>
      <p:sp>
        <p:nvSpPr>
          <p:cNvPr id="4" name="Slide Number Placeholder 3"/>
          <p:cNvSpPr>
            <a:spLocks noGrp="1"/>
          </p:cNvSpPr>
          <p:nvPr>
            <p:ph type="sldNum" sz="quarter" idx="5"/>
          </p:nvPr>
        </p:nvSpPr>
        <p:spPr/>
        <p:txBody>
          <a:bodyPr/>
          <a:lstStyle/>
          <a:p>
            <a:fld id="{73F70176-738A-4ED4-AE18-BEEE6A3C64CF}" type="slidenum">
              <a:rPr lang="en-US" altLang="en-US"/>
              <a:pPr/>
              <a:t>60</a:t>
            </a:fld>
            <a:endParaRPr lang="en-US" altLang="en-US"/>
          </a:p>
        </p:txBody>
      </p:sp>
    </p:spTree>
    <p:extLst>
      <p:ext uri="{BB962C8B-B14F-4D97-AF65-F5344CB8AC3E}">
        <p14:creationId xmlns:p14="http://schemas.microsoft.com/office/powerpoint/2010/main" val="11037126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2B68F-25CB-07BB-A4BB-CFA359404988}"/>
            </a:ext>
          </a:extLst>
        </p:cNvPr>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F5AF6E8-B36F-57EE-0D81-7D228D2B02AD}"/>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838E7521-1966-2ACE-997B-E0FF871E18E7}"/>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31BB29BC-7B79-A936-11F3-726341211D50}"/>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61</a:t>
            </a:fld>
            <a:endParaRPr lang="en-US" altLang="en-US" sz="1200"/>
          </a:p>
        </p:txBody>
      </p:sp>
    </p:spTree>
    <p:extLst>
      <p:ext uri="{BB962C8B-B14F-4D97-AF65-F5344CB8AC3E}">
        <p14:creationId xmlns:p14="http://schemas.microsoft.com/office/powerpoint/2010/main" val="40657700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E2DE4AF-7F6A-46D4-9738-9002134B89F6}"/>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5D87388B-6F11-48AE-AF5B-8207B4625757}"/>
              </a:ext>
            </a:extLst>
          </p:cNvPr>
          <p:cNvSpPr>
            <a:spLocks noGrp="1"/>
          </p:cNvSpPr>
          <p:nvPr>
            <p:ph type="body" idx="1"/>
          </p:nvPr>
        </p:nvSpPr>
        <p:spPr>
          <a:noFill/>
        </p:spPr>
        <p:txBody>
          <a:bodyPr/>
          <a:lstStyle/>
          <a:p>
            <a:endParaRPr lang="en-US" altLang="en-US"/>
          </a:p>
        </p:txBody>
      </p:sp>
      <p:sp>
        <p:nvSpPr>
          <p:cNvPr id="71684" name="Slide Number Placeholder 3">
            <a:extLst>
              <a:ext uri="{FF2B5EF4-FFF2-40B4-BE49-F238E27FC236}">
                <a16:creationId xmlns:a16="http://schemas.microsoft.com/office/drawing/2014/main" id="{DBA9008B-7F4B-4A61-8A69-DD16367BBB8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53D555-1B58-4800-B999-FFF8C1457050}" type="slidenum">
              <a:rPr lang="en-US" altLang="en-US" sz="1200"/>
              <a:pPr/>
              <a:t>62</a:t>
            </a:fld>
            <a:endParaRPr lang="en-US" altLang="en-US" sz="1200"/>
          </a:p>
        </p:txBody>
      </p:sp>
    </p:spTree>
    <p:extLst>
      <p:ext uri="{BB962C8B-B14F-4D97-AF65-F5344CB8AC3E}">
        <p14:creationId xmlns:p14="http://schemas.microsoft.com/office/powerpoint/2010/main" val="42280767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E2DE4AF-7F6A-46D4-9738-9002134B89F6}"/>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5D87388B-6F11-48AE-AF5B-8207B4625757}"/>
              </a:ext>
            </a:extLst>
          </p:cNvPr>
          <p:cNvSpPr>
            <a:spLocks noGrp="1"/>
          </p:cNvSpPr>
          <p:nvPr>
            <p:ph type="body" idx="1"/>
          </p:nvPr>
        </p:nvSpPr>
        <p:spPr>
          <a:noFill/>
        </p:spPr>
        <p:txBody>
          <a:bodyPr/>
          <a:lstStyle/>
          <a:p>
            <a:endParaRPr lang="en-US" altLang="en-US"/>
          </a:p>
        </p:txBody>
      </p:sp>
      <p:sp>
        <p:nvSpPr>
          <p:cNvPr id="71684" name="Slide Number Placeholder 3">
            <a:extLst>
              <a:ext uri="{FF2B5EF4-FFF2-40B4-BE49-F238E27FC236}">
                <a16:creationId xmlns:a16="http://schemas.microsoft.com/office/drawing/2014/main" id="{DBA9008B-7F4B-4A61-8A69-DD16367BBB8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53D555-1B58-4800-B999-FFF8C1457050}" type="slidenum">
              <a:rPr lang="en-US" altLang="en-US" sz="1200"/>
              <a:pPr/>
              <a:t>63</a:t>
            </a:fld>
            <a:endParaRPr lang="en-US" altLang="en-US" sz="1200"/>
          </a:p>
        </p:txBody>
      </p:sp>
    </p:spTree>
    <p:extLst>
      <p:ext uri="{BB962C8B-B14F-4D97-AF65-F5344CB8AC3E}">
        <p14:creationId xmlns:p14="http://schemas.microsoft.com/office/powerpoint/2010/main" val="344551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C5F3D-CF63-A973-3088-6854FEB2284F}"/>
            </a:ext>
          </a:extLst>
        </p:cNvPr>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D222201-7BBB-C1E5-5418-3F086A91A1EE}"/>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32CE1D49-2617-5EAF-300D-B9032F667193}"/>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312ED3A9-A909-3FD0-5044-CBBF55511867}"/>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6</a:t>
            </a:fld>
            <a:endParaRPr lang="en-US" altLang="en-US" sz="1200"/>
          </a:p>
        </p:txBody>
      </p:sp>
    </p:spTree>
    <p:extLst>
      <p:ext uri="{BB962C8B-B14F-4D97-AF65-F5344CB8AC3E}">
        <p14:creationId xmlns:p14="http://schemas.microsoft.com/office/powerpoint/2010/main" val="4096276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E2DE4AF-7F6A-46D4-9738-9002134B89F6}"/>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5D87388B-6F11-48AE-AF5B-8207B4625757}"/>
              </a:ext>
            </a:extLst>
          </p:cNvPr>
          <p:cNvSpPr>
            <a:spLocks noGrp="1"/>
          </p:cNvSpPr>
          <p:nvPr>
            <p:ph type="body" idx="1"/>
          </p:nvPr>
        </p:nvSpPr>
        <p:spPr>
          <a:noFill/>
        </p:spPr>
        <p:txBody>
          <a:bodyPr/>
          <a:lstStyle/>
          <a:p>
            <a:endParaRPr lang="en-US" altLang="en-US"/>
          </a:p>
        </p:txBody>
      </p:sp>
      <p:sp>
        <p:nvSpPr>
          <p:cNvPr id="71684" name="Slide Number Placeholder 3">
            <a:extLst>
              <a:ext uri="{FF2B5EF4-FFF2-40B4-BE49-F238E27FC236}">
                <a16:creationId xmlns:a16="http://schemas.microsoft.com/office/drawing/2014/main" id="{DBA9008B-7F4B-4A61-8A69-DD16367BBB8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53D555-1B58-4800-B999-FFF8C1457050}" type="slidenum">
              <a:rPr lang="en-US" altLang="en-US" sz="1200"/>
              <a:pPr/>
              <a:t>64</a:t>
            </a:fld>
            <a:endParaRPr lang="en-US" altLang="en-US" sz="1200"/>
          </a:p>
        </p:txBody>
      </p:sp>
    </p:spTree>
    <p:extLst>
      <p:ext uri="{BB962C8B-B14F-4D97-AF65-F5344CB8AC3E}">
        <p14:creationId xmlns:p14="http://schemas.microsoft.com/office/powerpoint/2010/main" val="26905518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E2DE4AF-7F6A-46D4-9738-9002134B89F6}"/>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5D87388B-6F11-48AE-AF5B-8207B4625757}"/>
              </a:ext>
            </a:extLst>
          </p:cNvPr>
          <p:cNvSpPr>
            <a:spLocks noGrp="1"/>
          </p:cNvSpPr>
          <p:nvPr>
            <p:ph type="body" idx="1"/>
          </p:nvPr>
        </p:nvSpPr>
        <p:spPr>
          <a:noFill/>
        </p:spPr>
        <p:txBody>
          <a:bodyPr/>
          <a:lstStyle/>
          <a:p>
            <a:endParaRPr lang="en-US" altLang="en-US"/>
          </a:p>
        </p:txBody>
      </p:sp>
      <p:sp>
        <p:nvSpPr>
          <p:cNvPr id="71684" name="Slide Number Placeholder 3">
            <a:extLst>
              <a:ext uri="{FF2B5EF4-FFF2-40B4-BE49-F238E27FC236}">
                <a16:creationId xmlns:a16="http://schemas.microsoft.com/office/drawing/2014/main" id="{DBA9008B-7F4B-4A61-8A69-DD16367BBB8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53D555-1B58-4800-B999-FFF8C1457050}" type="slidenum">
              <a:rPr lang="en-US" altLang="en-US" sz="1200"/>
              <a:pPr/>
              <a:t>65</a:t>
            </a:fld>
            <a:endParaRPr lang="en-US" altLang="en-US" sz="1200"/>
          </a:p>
        </p:txBody>
      </p:sp>
    </p:spTree>
    <p:extLst>
      <p:ext uri="{BB962C8B-B14F-4D97-AF65-F5344CB8AC3E}">
        <p14:creationId xmlns:p14="http://schemas.microsoft.com/office/powerpoint/2010/main" val="9274972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E2DE4AF-7F6A-46D4-9738-9002134B89F6}"/>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5D87388B-6F11-48AE-AF5B-8207B4625757}"/>
              </a:ext>
            </a:extLst>
          </p:cNvPr>
          <p:cNvSpPr>
            <a:spLocks noGrp="1"/>
          </p:cNvSpPr>
          <p:nvPr>
            <p:ph type="body" idx="1"/>
          </p:nvPr>
        </p:nvSpPr>
        <p:spPr>
          <a:noFill/>
        </p:spPr>
        <p:txBody>
          <a:bodyPr/>
          <a:lstStyle/>
          <a:p>
            <a:endParaRPr lang="en-US" altLang="en-US"/>
          </a:p>
        </p:txBody>
      </p:sp>
      <p:sp>
        <p:nvSpPr>
          <p:cNvPr id="71684" name="Slide Number Placeholder 3">
            <a:extLst>
              <a:ext uri="{FF2B5EF4-FFF2-40B4-BE49-F238E27FC236}">
                <a16:creationId xmlns:a16="http://schemas.microsoft.com/office/drawing/2014/main" id="{DBA9008B-7F4B-4A61-8A69-DD16367BBB8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53D555-1B58-4800-B999-FFF8C1457050}" type="slidenum">
              <a:rPr lang="en-US" altLang="en-US" sz="1200"/>
              <a:pPr/>
              <a:t>66</a:t>
            </a:fld>
            <a:endParaRPr lang="en-US" altLang="en-US" sz="1200"/>
          </a:p>
        </p:txBody>
      </p:sp>
    </p:spTree>
    <p:extLst>
      <p:ext uri="{BB962C8B-B14F-4D97-AF65-F5344CB8AC3E}">
        <p14:creationId xmlns:p14="http://schemas.microsoft.com/office/powerpoint/2010/main" val="31062439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E2DE4AF-7F6A-46D4-9738-9002134B89F6}"/>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5D87388B-6F11-48AE-AF5B-8207B4625757}"/>
              </a:ext>
            </a:extLst>
          </p:cNvPr>
          <p:cNvSpPr>
            <a:spLocks noGrp="1"/>
          </p:cNvSpPr>
          <p:nvPr>
            <p:ph type="body" idx="1"/>
          </p:nvPr>
        </p:nvSpPr>
        <p:spPr>
          <a:noFill/>
        </p:spPr>
        <p:txBody>
          <a:bodyPr/>
          <a:lstStyle/>
          <a:p>
            <a:endParaRPr lang="en-US" altLang="en-US"/>
          </a:p>
        </p:txBody>
      </p:sp>
      <p:sp>
        <p:nvSpPr>
          <p:cNvPr id="71684" name="Slide Number Placeholder 3">
            <a:extLst>
              <a:ext uri="{FF2B5EF4-FFF2-40B4-BE49-F238E27FC236}">
                <a16:creationId xmlns:a16="http://schemas.microsoft.com/office/drawing/2014/main" id="{DBA9008B-7F4B-4A61-8A69-DD16367BBB8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53D555-1B58-4800-B999-FFF8C1457050}" type="slidenum">
              <a:rPr lang="en-US" altLang="en-US" sz="1200"/>
              <a:pPr/>
              <a:t>67</a:t>
            </a:fld>
            <a:endParaRPr lang="en-US" altLang="en-US" sz="1200"/>
          </a:p>
        </p:txBody>
      </p:sp>
    </p:spTree>
    <p:extLst>
      <p:ext uri="{BB962C8B-B14F-4D97-AF65-F5344CB8AC3E}">
        <p14:creationId xmlns:p14="http://schemas.microsoft.com/office/powerpoint/2010/main" val="34973447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E2DE4AF-7F6A-46D4-9738-9002134B89F6}"/>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5D87388B-6F11-48AE-AF5B-8207B4625757}"/>
              </a:ext>
            </a:extLst>
          </p:cNvPr>
          <p:cNvSpPr>
            <a:spLocks noGrp="1"/>
          </p:cNvSpPr>
          <p:nvPr>
            <p:ph type="body" idx="1"/>
          </p:nvPr>
        </p:nvSpPr>
        <p:spPr>
          <a:noFill/>
        </p:spPr>
        <p:txBody>
          <a:bodyPr/>
          <a:lstStyle/>
          <a:p>
            <a:endParaRPr lang="en-US" altLang="en-US"/>
          </a:p>
        </p:txBody>
      </p:sp>
      <p:sp>
        <p:nvSpPr>
          <p:cNvPr id="71684" name="Slide Number Placeholder 3">
            <a:extLst>
              <a:ext uri="{FF2B5EF4-FFF2-40B4-BE49-F238E27FC236}">
                <a16:creationId xmlns:a16="http://schemas.microsoft.com/office/drawing/2014/main" id="{DBA9008B-7F4B-4A61-8A69-DD16367BBB8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53D555-1B58-4800-B999-FFF8C1457050}" type="slidenum">
              <a:rPr lang="en-US" altLang="en-US" sz="1200"/>
              <a:pPr/>
              <a:t>68</a:t>
            </a:fld>
            <a:endParaRPr lang="en-US" altLang="en-US" sz="1200"/>
          </a:p>
        </p:txBody>
      </p:sp>
    </p:spTree>
    <p:extLst>
      <p:ext uri="{BB962C8B-B14F-4D97-AF65-F5344CB8AC3E}">
        <p14:creationId xmlns:p14="http://schemas.microsoft.com/office/powerpoint/2010/main" val="38170612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E2DE4AF-7F6A-46D4-9738-9002134B89F6}"/>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5D87388B-6F11-48AE-AF5B-8207B4625757}"/>
              </a:ext>
            </a:extLst>
          </p:cNvPr>
          <p:cNvSpPr>
            <a:spLocks noGrp="1"/>
          </p:cNvSpPr>
          <p:nvPr>
            <p:ph type="body" idx="1"/>
          </p:nvPr>
        </p:nvSpPr>
        <p:spPr>
          <a:noFill/>
        </p:spPr>
        <p:txBody>
          <a:bodyPr/>
          <a:lstStyle/>
          <a:p>
            <a:endParaRPr lang="en-US" altLang="en-US"/>
          </a:p>
        </p:txBody>
      </p:sp>
      <p:sp>
        <p:nvSpPr>
          <p:cNvPr id="71684" name="Slide Number Placeholder 3">
            <a:extLst>
              <a:ext uri="{FF2B5EF4-FFF2-40B4-BE49-F238E27FC236}">
                <a16:creationId xmlns:a16="http://schemas.microsoft.com/office/drawing/2014/main" id="{DBA9008B-7F4B-4A61-8A69-DD16367BBB8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53D555-1B58-4800-B999-FFF8C1457050}" type="slidenum">
              <a:rPr lang="en-US" altLang="en-US" sz="1200"/>
              <a:pPr/>
              <a:t>69</a:t>
            </a:fld>
            <a:endParaRPr lang="en-US" altLang="en-US" sz="1200"/>
          </a:p>
        </p:txBody>
      </p:sp>
    </p:spTree>
    <p:extLst>
      <p:ext uri="{BB962C8B-B14F-4D97-AF65-F5344CB8AC3E}">
        <p14:creationId xmlns:p14="http://schemas.microsoft.com/office/powerpoint/2010/main" val="34708309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E2DE4AF-7F6A-46D4-9738-9002134B89F6}"/>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5D87388B-6F11-48AE-AF5B-8207B4625757}"/>
              </a:ext>
            </a:extLst>
          </p:cNvPr>
          <p:cNvSpPr>
            <a:spLocks noGrp="1"/>
          </p:cNvSpPr>
          <p:nvPr>
            <p:ph type="body" idx="1"/>
          </p:nvPr>
        </p:nvSpPr>
        <p:spPr>
          <a:noFill/>
        </p:spPr>
        <p:txBody>
          <a:bodyPr/>
          <a:lstStyle/>
          <a:p>
            <a:endParaRPr lang="en-US" altLang="en-US"/>
          </a:p>
        </p:txBody>
      </p:sp>
      <p:sp>
        <p:nvSpPr>
          <p:cNvPr id="71684" name="Slide Number Placeholder 3">
            <a:extLst>
              <a:ext uri="{FF2B5EF4-FFF2-40B4-BE49-F238E27FC236}">
                <a16:creationId xmlns:a16="http://schemas.microsoft.com/office/drawing/2014/main" id="{DBA9008B-7F4B-4A61-8A69-DD16367BBB8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53D555-1B58-4800-B999-FFF8C1457050}" type="slidenum">
              <a:rPr lang="en-US" altLang="en-US" sz="1200"/>
              <a:pPr/>
              <a:t>70</a:t>
            </a:fld>
            <a:endParaRPr lang="en-US" altLang="en-US" sz="1200"/>
          </a:p>
        </p:txBody>
      </p:sp>
    </p:spTree>
    <p:extLst>
      <p:ext uri="{BB962C8B-B14F-4D97-AF65-F5344CB8AC3E}">
        <p14:creationId xmlns:p14="http://schemas.microsoft.com/office/powerpoint/2010/main" val="41493707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E2DE4AF-7F6A-46D4-9738-9002134B89F6}"/>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5D87388B-6F11-48AE-AF5B-8207B4625757}"/>
              </a:ext>
            </a:extLst>
          </p:cNvPr>
          <p:cNvSpPr>
            <a:spLocks noGrp="1"/>
          </p:cNvSpPr>
          <p:nvPr>
            <p:ph type="body" idx="1"/>
          </p:nvPr>
        </p:nvSpPr>
        <p:spPr>
          <a:noFill/>
        </p:spPr>
        <p:txBody>
          <a:bodyPr/>
          <a:lstStyle/>
          <a:p>
            <a:endParaRPr lang="en-US" altLang="en-US"/>
          </a:p>
        </p:txBody>
      </p:sp>
      <p:sp>
        <p:nvSpPr>
          <p:cNvPr id="71684" name="Slide Number Placeholder 3">
            <a:extLst>
              <a:ext uri="{FF2B5EF4-FFF2-40B4-BE49-F238E27FC236}">
                <a16:creationId xmlns:a16="http://schemas.microsoft.com/office/drawing/2014/main" id="{DBA9008B-7F4B-4A61-8A69-DD16367BBB8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53D555-1B58-4800-B999-FFF8C1457050}" type="slidenum">
              <a:rPr lang="en-US" altLang="en-US" sz="1200"/>
              <a:pPr/>
              <a:t>71</a:t>
            </a:fld>
            <a:endParaRPr lang="en-US" altLang="en-US" sz="1200"/>
          </a:p>
        </p:txBody>
      </p:sp>
    </p:spTree>
    <p:extLst>
      <p:ext uri="{BB962C8B-B14F-4D97-AF65-F5344CB8AC3E}">
        <p14:creationId xmlns:p14="http://schemas.microsoft.com/office/powerpoint/2010/main" val="3711340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4400A-C518-64B9-285C-52C154358F85}"/>
            </a:ext>
          </a:extLst>
        </p:cNvPr>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04E9A9DC-3A2E-065B-C2D1-8551F530099A}"/>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07C56D2A-DDED-1CB9-069D-66050BBF29B6}"/>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AB33F952-534F-8E95-2216-B5CDB611C34D}"/>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7</a:t>
            </a:fld>
            <a:endParaRPr lang="en-US" altLang="en-US" sz="1200"/>
          </a:p>
        </p:txBody>
      </p:sp>
    </p:spTree>
    <p:extLst>
      <p:ext uri="{BB962C8B-B14F-4D97-AF65-F5344CB8AC3E}">
        <p14:creationId xmlns:p14="http://schemas.microsoft.com/office/powerpoint/2010/main" val="334525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AA464DF-A042-46ED-A42B-6AD3167DC5F2}"/>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31223202-226C-497B-A00B-A9141ABFB397}"/>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EB6F428A-C337-4412-8B04-9E9317AB5889}"/>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8</a:t>
            </a:fld>
            <a:endParaRPr lang="en-US" altLang="en-US" sz="1200"/>
          </a:p>
        </p:txBody>
      </p:sp>
    </p:spTree>
    <p:extLst>
      <p:ext uri="{BB962C8B-B14F-4D97-AF65-F5344CB8AC3E}">
        <p14:creationId xmlns:p14="http://schemas.microsoft.com/office/powerpoint/2010/main" val="56899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AA464DF-A042-46ED-A42B-6AD3167DC5F2}"/>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31223202-226C-497B-A00B-A9141ABFB397}"/>
              </a:ext>
            </a:extLst>
          </p:cNvPr>
          <p:cNvSpPr>
            <a:spLocks noGrp="1"/>
          </p:cNvSpPr>
          <p:nvPr>
            <p:ph type="body" idx="1"/>
          </p:nvPr>
        </p:nvSpPr>
        <p:spPr>
          <a:noFill/>
        </p:spPr>
        <p:txBody>
          <a:bodyPr/>
          <a:lstStyle/>
          <a:p>
            <a:endParaRPr lang="en-US" altLang="en-US"/>
          </a:p>
        </p:txBody>
      </p:sp>
      <p:sp>
        <p:nvSpPr>
          <p:cNvPr id="67588" name="Slide Number Placeholder 3">
            <a:extLst>
              <a:ext uri="{FF2B5EF4-FFF2-40B4-BE49-F238E27FC236}">
                <a16:creationId xmlns:a16="http://schemas.microsoft.com/office/drawing/2014/main" id="{EB6F428A-C337-4412-8B04-9E9317AB5889}"/>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9163B-F0CF-43A4-BF01-8956FE27DCC4}" type="slidenum">
              <a:rPr lang="en-US" altLang="en-US" sz="1200"/>
              <a:pPr/>
              <a:t>9</a:t>
            </a:fld>
            <a:endParaRPr lang="en-US" altLang="en-US" sz="1200"/>
          </a:p>
        </p:txBody>
      </p:sp>
    </p:spTree>
    <p:extLst>
      <p:ext uri="{BB962C8B-B14F-4D97-AF65-F5344CB8AC3E}">
        <p14:creationId xmlns:p14="http://schemas.microsoft.com/office/powerpoint/2010/main" val="3121718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6">
            <a:extLst>
              <a:ext uri="{FF2B5EF4-FFF2-40B4-BE49-F238E27FC236}">
                <a16:creationId xmlns:a16="http://schemas.microsoft.com/office/drawing/2014/main" id="{05F544F6-1980-4B68-BC10-729A27FA58D0}"/>
              </a:ext>
            </a:extLst>
          </p:cNvPr>
          <p:cNvSpPr>
            <a:spLocks noGrp="1" noChangeArrowheads="1"/>
          </p:cNvSpPr>
          <p:nvPr>
            <p:ph type="sldNum" sz="quarter" idx="10"/>
          </p:nvPr>
        </p:nvSpPr>
        <p:spPr>
          <a:ln/>
        </p:spPr>
        <p:txBody>
          <a:bodyPr/>
          <a:lstStyle>
            <a:lvl1pPr>
              <a:defRPr/>
            </a:lvl1pPr>
          </a:lstStyle>
          <a:p>
            <a:fld id="{0BAACA75-3DC8-46A9-8088-1D7509726327}" type="slidenum">
              <a:rPr lang="en-US" altLang="en-US"/>
              <a:pPr/>
              <a:t>‹#›</a:t>
            </a:fld>
            <a:endParaRPr lang="en-US" altLang="en-US"/>
          </a:p>
        </p:txBody>
      </p:sp>
    </p:spTree>
    <p:extLst>
      <p:ext uri="{BB962C8B-B14F-4D97-AF65-F5344CB8AC3E}">
        <p14:creationId xmlns:p14="http://schemas.microsoft.com/office/powerpoint/2010/main" val="181852976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B82A2-D859-4588-8DA4-3772B3665D78}"/>
              </a:ext>
            </a:extLst>
          </p:cNvPr>
          <p:cNvSpPr>
            <a:spLocks noGrp="1"/>
          </p:cNvSpPr>
          <p:nvPr>
            <p:ph type="dt" sz="half" idx="10"/>
          </p:nvPr>
        </p:nvSpPr>
        <p:spPr>
          <a:xfrm>
            <a:off x="685800" y="6248400"/>
            <a:ext cx="1905000" cy="457200"/>
          </a:xfrm>
          <a:prstGeom prst="rect">
            <a:avLst/>
          </a:prstGeom>
        </p:spPr>
        <p:txBody>
          <a:bodyPr/>
          <a:lstStyle>
            <a:lvl1pPr eaLnBrk="1" hangingPunct="1">
              <a:defRPr/>
            </a:lvl1pPr>
          </a:lstStyle>
          <a:p>
            <a:pPr>
              <a:defRPr/>
            </a:pPr>
            <a:endParaRPr lang="en-US" altLang="en-US"/>
          </a:p>
        </p:txBody>
      </p:sp>
      <p:sp>
        <p:nvSpPr>
          <p:cNvPr id="5" name="Footer Placeholder 4">
            <a:extLst>
              <a:ext uri="{FF2B5EF4-FFF2-40B4-BE49-F238E27FC236}">
                <a16:creationId xmlns:a16="http://schemas.microsoft.com/office/drawing/2014/main" id="{A699C532-7D1F-4FE1-932F-C7844AC62FE6}"/>
              </a:ext>
            </a:extLst>
          </p:cNvPr>
          <p:cNvSpPr>
            <a:spLocks noGrp="1"/>
          </p:cNvSpPr>
          <p:nvPr>
            <p:ph type="ftr" sz="quarter" idx="11"/>
          </p:nvPr>
        </p:nvSpPr>
        <p:spPr>
          <a:xfrm>
            <a:off x="3124200" y="6248400"/>
            <a:ext cx="2895600" cy="457200"/>
          </a:xfrm>
          <a:prstGeom prst="rect">
            <a:avLst/>
          </a:prstGeom>
        </p:spPr>
        <p:txBody>
          <a:bodyPr/>
          <a:lstStyle>
            <a:lvl1pPr eaLnBrk="1" hangingPunct="1">
              <a:defRPr/>
            </a:lvl1pPr>
          </a:lstStyle>
          <a:p>
            <a:pPr>
              <a:defRPr/>
            </a:pPr>
            <a:r>
              <a:rPr lang="en-US" altLang="en-US"/>
              <a:t>031UTH01</a:t>
            </a:r>
          </a:p>
        </p:txBody>
      </p:sp>
      <p:sp>
        <p:nvSpPr>
          <p:cNvPr id="6" name="Slide Number Placeholder 5">
            <a:extLst>
              <a:ext uri="{FF2B5EF4-FFF2-40B4-BE49-F238E27FC236}">
                <a16:creationId xmlns:a16="http://schemas.microsoft.com/office/drawing/2014/main" id="{3C8FACEB-6DA4-4FC3-8F34-160FE3E4C8D8}"/>
              </a:ext>
            </a:extLst>
          </p:cNvPr>
          <p:cNvSpPr>
            <a:spLocks noGrp="1"/>
          </p:cNvSpPr>
          <p:nvPr>
            <p:ph type="sldNum" sz="quarter" idx="12"/>
          </p:nvPr>
        </p:nvSpPr>
        <p:spPr/>
        <p:txBody>
          <a:bodyPr/>
          <a:lstStyle>
            <a:lvl1pPr>
              <a:defRPr/>
            </a:lvl1pPr>
          </a:lstStyle>
          <a:p>
            <a:fld id="{04E5C790-9974-4628-BE88-0863469F5740}" type="slidenum">
              <a:rPr lang="en-US" altLang="en-US"/>
              <a:pPr/>
              <a:t>‹#›</a:t>
            </a:fld>
            <a:endParaRPr lang="en-US" altLang="en-US"/>
          </a:p>
        </p:txBody>
      </p:sp>
    </p:spTree>
    <p:extLst>
      <p:ext uri="{BB962C8B-B14F-4D97-AF65-F5344CB8AC3E}">
        <p14:creationId xmlns:p14="http://schemas.microsoft.com/office/powerpoint/2010/main" val="276102060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09187A-54B2-48E1-B0F9-303B7940B014}"/>
              </a:ext>
            </a:extLst>
          </p:cNvPr>
          <p:cNvSpPr>
            <a:spLocks noGrp="1"/>
          </p:cNvSpPr>
          <p:nvPr>
            <p:ph type="dt" sz="half" idx="10"/>
          </p:nvPr>
        </p:nvSpPr>
        <p:spPr>
          <a:xfrm>
            <a:off x="685800" y="6248400"/>
            <a:ext cx="1905000" cy="457200"/>
          </a:xfrm>
          <a:prstGeom prst="rect">
            <a:avLst/>
          </a:prstGeom>
        </p:spPr>
        <p:txBody>
          <a:bodyPr/>
          <a:lstStyle>
            <a:lvl1pPr eaLnBrk="1" hangingPunct="1">
              <a:defRPr/>
            </a:lvl1pPr>
          </a:lstStyle>
          <a:p>
            <a:pPr>
              <a:defRPr/>
            </a:pPr>
            <a:endParaRPr lang="en-US" altLang="en-US"/>
          </a:p>
        </p:txBody>
      </p:sp>
      <p:sp>
        <p:nvSpPr>
          <p:cNvPr id="5" name="Footer Placeholder 4">
            <a:extLst>
              <a:ext uri="{FF2B5EF4-FFF2-40B4-BE49-F238E27FC236}">
                <a16:creationId xmlns:a16="http://schemas.microsoft.com/office/drawing/2014/main" id="{4BCD6491-C8E4-4EEC-AE6B-EB258389A863}"/>
              </a:ext>
            </a:extLst>
          </p:cNvPr>
          <p:cNvSpPr>
            <a:spLocks noGrp="1"/>
          </p:cNvSpPr>
          <p:nvPr>
            <p:ph type="ftr" sz="quarter" idx="11"/>
          </p:nvPr>
        </p:nvSpPr>
        <p:spPr>
          <a:xfrm>
            <a:off x="3124200" y="6248400"/>
            <a:ext cx="2895600" cy="457200"/>
          </a:xfrm>
          <a:prstGeom prst="rect">
            <a:avLst/>
          </a:prstGeom>
        </p:spPr>
        <p:txBody>
          <a:bodyPr/>
          <a:lstStyle>
            <a:lvl1pPr eaLnBrk="1" hangingPunct="1">
              <a:defRPr/>
            </a:lvl1pPr>
          </a:lstStyle>
          <a:p>
            <a:pPr>
              <a:defRPr/>
            </a:pPr>
            <a:r>
              <a:rPr lang="en-US" altLang="en-US"/>
              <a:t>031UTH01</a:t>
            </a:r>
          </a:p>
        </p:txBody>
      </p:sp>
      <p:sp>
        <p:nvSpPr>
          <p:cNvPr id="6" name="Slide Number Placeholder 5">
            <a:extLst>
              <a:ext uri="{FF2B5EF4-FFF2-40B4-BE49-F238E27FC236}">
                <a16:creationId xmlns:a16="http://schemas.microsoft.com/office/drawing/2014/main" id="{DF81E9FA-D3CF-446C-9E38-A6FCBB8D9598}"/>
              </a:ext>
            </a:extLst>
          </p:cNvPr>
          <p:cNvSpPr>
            <a:spLocks noGrp="1"/>
          </p:cNvSpPr>
          <p:nvPr>
            <p:ph type="sldNum" sz="quarter" idx="12"/>
          </p:nvPr>
        </p:nvSpPr>
        <p:spPr/>
        <p:txBody>
          <a:bodyPr/>
          <a:lstStyle>
            <a:lvl1pPr>
              <a:defRPr/>
            </a:lvl1pPr>
          </a:lstStyle>
          <a:p>
            <a:fld id="{5D236702-BAF1-4D7F-96BF-CCD32FDB8319}" type="slidenum">
              <a:rPr lang="en-US" altLang="en-US"/>
              <a:pPr/>
              <a:t>‹#›</a:t>
            </a:fld>
            <a:endParaRPr lang="en-US" altLang="en-US"/>
          </a:p>
        </p:txBody>
      </p:sp>
    </p:spTree>
    <p:extLst>
      <p:ext uri="{BB962C8B-B14F-4D97-AF65-F5344CB8AC3E}">
        <p14:creationId xmlns:p14="http://schemas.microsoft.com/office/powerpoint/2010/main" val="111569190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6">
            <a:extLst>
              <a:ext uri="{FF2B5EF4-FFF2-40B4-BE49-F238E27FC236}">
                <a16:creationId xmlns:a16="http://schemas.microsoft.com/office/drawing/2014/main" id="{C7F47067-7BAB-4F28-B0E3-26682124884D}"/>
              </a:ext>
            </a:extLst>
          </p:cNvPr>
          <p:cNvSpPr>
            <a:spLocks noGrp="1" noChangeArrowheads="1"/>
          </p:cNvSpPr>
          <p:nvPr>
            <p:ph type="sldNum" sz="quarter" idx="10"/>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F09983EB-3B6E-4567-8B04-216590DC2B83}" type="slidenum">
              <a:rPr lang="en-US" altLang="en-US"/>
              <a:pPr/>
              <a:t>‹#›</a:t>
            </a:fld>
            <a:endParaRPr lang="en-US" altLang="en-US"/>
          </a:p>
        </p:txBody>
      </p:sp>
    </p:spTree>
    <p:extLst>
      <p:ext uri="{BB962C8B-B14F-4D97-AF65-F5344CB8AC3E}">
        <p14:creationId xmlns:p14="http://schemas.microsoft.com/office/powerpoint/2010/main" val="2135911095"/>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86F2C4-DFD4-4F56-9CCD-9FE218436329}"/>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r>
              <a:rPr lang="en-US" altLang="en-US"/>
              <a:t>16 July 2015</a:t>
            </a:r>
          </a:p>
        </p:txBody>
      </p:sp>
      <p:sp>
        <p:nvSpPr>
          <p:cNvPr id="5" name="Rectangle 5">
            <a:extLst>
              <a:ext uri="{FF2B5EF4-FFF2-40B4-BE49-F238E27FC236}">
                <a16:creationId xmlns:a16="http://schemas.microsoft.com/office/drawing/2014/main" id="{2BF6DA13-114B-446B-B381-F19DD0A765F9}"/>
              </a:ext>
            </a:extLst>
          </p:cNvPr>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r>
              <a:rPr lang="en-US" altLang="en-US"/>
              <a:t>031UTH02 Ver 01.1 &amp; 02.1</a:t>
            </a:r>
          </a:p>
        </p:txBody>
      </p:sp>
      <p:sp>
        <p:nvSpPr>
          <p:cNvPr id="6" name="Rectangle 6">
            <a:extLst>
              <a:ext uri="{FF2B5EF4-FFF2-40B4-BE49-F238E27FC236}">
                <a16:creationId xmlns:a16="http://schemas.microsoft.com/office/drawing/2014/main" id="{DD1FFD28-9DF7-403E-BC58-E64F169FF99D}"/>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5F9B4EA2-8766-49AA-942D-D03CE79D3F75}" type="slidenum">
              <a:rPr lang="en-US" altLang="en-US"/>
              <a:pPr/>
              <a:t>‹#›</a:t>
            </a:fld>
            <a:endParaRPr lang="en-US" altLang="en-US"/>
          </a:p>
        </p:txBody>
      </p:sp>
    </p:spTree>
    <p:extLst>
      <p:ext uri="{BB962C8B-B14F-4D97-AF65-F5344CB8AC3E}">
        <p14:creationId xmlns:p14="http://schemas.microsoft.com/office/powerpoint/2010/main" val="1424860857"/>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7EC19E1C-1AE4-4D2E-8981-3657F752ECED}"/>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r>
              <a:rPr lang="en-US" altLang="en-US"/>
              <a:t>16 July 2015</a:t>
            </a:r>
          </a:p>
        </p:txBody>
      </p:sp>
      <p:sp>
        <p:nvSpPr>
          <p:cNvPr id="5" name="Rectangle 5">
            <a:extLst>
              <a:ext uri="{FF2B5EF4-FFF2-40B4-BE49-F238E27FC236}">
                <a16:creationId xmlns:a16="http://schemas.microsoft.com/office/drawing/2014/main" id="{10C95DA7-9BD2-4876-A7EA-534190AF278F}"/>
              </a:ext>
            </a:extLst>
          </p:cNvPr>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r>
              <a:rPr lang="en-US" altLang="en-US"/>
              <a:t>031UTH02 Ver 01.1 &amp; 02.1</a:t>
            </a:r>
          </a:p>
        </p:txBody>
      </p:sp>
      <p:sp>
        <p:nvSpPr>
          <p:cNvPr id="6" name="Rectangle 6">
            <a:extLst>
              <a:ext uri="{FF2B5EF4-FFF2-40B4-BE49-F238E27FC236}">
                <a16:creationId xmlns:a16="http://schemas.microsoft.com/office/drawing/2014/main" id="{4FD0E3C8-237E-4EF3-ACCD-9FBC23287075}"/>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F2F99FC5-0210-4A20-A4AF-A4623CEE78C8}" type="slidenum">
              <a:rPr lang="en-US" altLang="en-US"/>
              <a:pPr/>
              <a:t>‹#›</a:t>
            </a:fld>
            <a:endParaRPr lang="en-US" altLang="en-US"/>
          </a:p>
        </p:txBody>
      </p:sp>
    </p:spTree>
    <p:extLst>
      <p:ext uri="{BB962C8B-B14F-4D97-AF65-F5344CB8AC3E}">
        <p14:creationId xmlns:p14="http://schemas.microsoft.com/office/powerpoint/2010/main" val="1983478899"/>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74410-D042-4AB7-8783-E9170E004DFB}"/>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r>
              <a:rPr lang="en-US" altLang="en-US"/>
              <a:t>16 July 2015</a:t>
            </a:r>
          </a:p>
        </p:txBody>
      </p:sp>
      <p:sp>
        <p:nvSpPr>
          <p:cNvPr id="6" name="Footer Placeholder 5">
            <a:extLst>
              <a:ext uri="{FF2B5EF4-FFF2-40B4-BE49-F238E27FC236}">
                <a16:creationId xmlns:a16="http://schemas.microsoft.com/office/drawing/2014/main" id="{3B040378-DF1F-4E91-B8AB-47BD69FA8F67}"/>
              </a:ext>
            </a:extLst>
          </p:cNvPr>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r>
              <a:rPr lang="en-US" altLang="en-US"/>
              <a:t>031UTH02 Ver 01.1 &amp; 02.1</a:t>
            </a:r>
          </a:p>
        </p:txBody>
      </p:sp>
      <p:sp>
        <p:nvSpPr>
          <p:cNvPr id="7" name="Slide Number Placeholder 6">
            <a:extLst>
              <a:ext uri="{FF2B5EF4-FFF2-40B4-BE49-F238E27FC236}">
                <a16:creationId xmlns:a16="http://schemas.microsoft.com/office/drawing/2014/main" id="{CA7E848D-FAF9-47CB-AA24-31CC79698000}"/>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09A01F0-C8B5-41A4-967C-1E3AE425A7E6}" type="slidenum">
              <a:rPr lang="en-US" altLang="en-US"/>
              <a:pPr/>
              <a:t>‹#›</a:t>
            </a:fld>
            <a:endParaRPr lang="en-US" altLang="en-US"/>
          </a:p>
        </p:txBody>
      </p:sp>
    </p:spTree>
    <p:extLst>
      <p:ext uri="{BB962C8B-B14F-4D97-AF65-F5344CB8AC3E}">
        <p14:creationId xmlns:p14="http://schemas.microsoft.com/office/powerpoint/2010/main" val="752196592"/>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B8DE2FA-CE14-4D01-919F-9EA8841A9A7D}"/>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r>
              <a:rPr lang="en-US" altLang="en-US"/>
              <a:t>16 July 2015</a:t>
            </a:r>
          </a:p>
        </p:txBody>
      </p:sp>
      <p:sp>
        <p:nvSpPr>
          <p:cNvPr id="8" name="Rectangle 5">
            <a:extLst>
              <a:ext uri="{FF2B5EF4-FFF2-40B4-BE49-F238E27FC236}">
                <a16:creationId xmlns:a16="http://schemas.microsoft.com/office/drawing/2014/main" id="{EF347C64-4770-42C7-B7DA-50997828291D}"/>
              </a:ext>
            </a:extLst>
          </p:cNvPr>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r>
              <a:rPr lang="en-US" altLang="en-US"/>
              <a:t>031UTH02 Ver 01.1 &amp; 02.1</a:t>
            </a:r>
          </a:p>
        </p:txBody>
      </p:sp>
      <p:sp>
        <p:nvSpPr>
          <p:cNvPr id="9" name="Rectangle 6">
            <a:extLst>
              <a:ext uri="{FF2B5EF4-FFF2-40B4-BE49-F238E27FC236}">
                <a16:creationId xmlns:a16="http://schemas.microsoft.com/office/drawing/2014/main" id="{12E4DF41-746D-4530-B72C-48D1C31F22F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71B07A73-1EE8-4305-ACF2-9142AB3E1268}" type="slidenum">
              <a:rPr lang="en-US" altLang="en-US"/>
              <a:pPr/>
              <a:t>‹#›</a:t>
            </a:fld>
            <a:endParaRPr lang="en-US" altLang="en-US"/>
          </a:p>
        </p:txBody>
      </p:sp>
    </p:spTree>
    <p:extLst>
      <p:ext uri="{BB962C8B-B14F-4D97-AF65-F5344CB8AC3E}">
        <p14:creationId xmlns:p14="http://schemas.microsoft.com/office/powerpoint/2010/main" val="2778222716"/>
      </p:ext>
    </p:extLst>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54D81B1-E345-421B-8BF0-DC2E3B360473}"/>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r>
              <a:rPr lang="en-US" altLang="en-US"/>
              <a:t>16 July 2015</a:t>
            </a:r>
          </a:p>
        </p:txBody>
      </p:sp>
      <p:sp>
        <p:nvSpPr>
          <p:cNvPr id="4" name="Rectangle 5">
            <a:extLst>
              <a:ext uri="{FF2B5EF4-FFF2-40B4-BE49-F238E27FC236}">
                <a16:creationId xmlns:a16="http://schemas.microsoft.com/office/drawing/2014/main" id="{D079CA82-D0BD-420F-8E7A-A28D950764B7}"/>
              </a:ext>
            </a:extLst>
          </p:cNvPr>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r>
              <a:rPr lang="en-US" altLang="en-US"/>
              <a:t>031UTH02 Ver 01.1 &amp; 02.1</a:t>
            </a:r>
          </a:p>
        </p:txBody>
      </p:sp>
      <p:sp>
        <p:nvSpPr>
          <p:cNvPr id="5" name="Rectangle 6">
            <a:extLst>
              <a:ext uri="{FF2B5EF4-FFF2-40B4-BE49-F238E27FC236}">
                <a16:creationId xmlns:a16="http://schemas.microsoft.com/office/drawing/2014/main" id="{4816A076-EF4E-401E-B0CB-F2A1A14972FD}"/>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634C6A6-40AC-4984-B2F7-7AF172011CA5}" type="slidenum">
              <a:rPr lang="en-US" altLang="en-US"/>
              <a:pPr/>
              <a:t>‹#›</a:t>
            </a:fld>
            <a:endParaRPr lang="en-US" altLang="en-US"/>
          </a:p>
        </p:txBody>
      </p:sp>
    </p:spTree>
    <p:extLst>
      <p:ext uri="{BB962C8B-B14F-4D97-AF65-F5344CB8AC3E}">
        <p14:creationId xmlns:p14="http://schemas.microsoft.com/office/powerpoint/2010/main" val="2351206540"/>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00E2D3D-E886-4556-A8BC-FC5FB7612F8F}"/>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r>
              <a:rPr lang="en-US" altLang="en-US"/>
              <a:t>16 July 2015</a:t>
            </a:r>
          </a:p>
        </p:txBody>
      </p:sp>
      <p:sp>
        <p:nvSpPr>
          <p:cNvPr id="3" name="Rectangle 5">
            <a:extLst>
              <a:ext uri="{FF2B5EF4-FFF2-40B4-BE49-F238E27FC236}">
                <a16:creationId xmlns:a16="http://schemas.microsoft.com/office/drawing/2014/main" id="{0A9A62A1-ECB4-44C4-890A-0979FCA4F323}"/>
              </a:ext>
            </a:extLst>
          </p:cNvPr>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r>
              <a:rPr lang="en-US" altLang="en-US"/>
              <a:t>031UTH02 Ver 01.1 &amp; 02.1</a:t>
            </a:r>
          </a:p>
        </p:txBody>
      </p:sp>
      <p:sp>
        <p:nvSpPr>
          <p:cNvPr id="4" name="Rectangle 6">
            <a:extLst>
              <a:ext uri="{FF2B5EF4-FFF2-40B4-BE49-F238E27FC236}">
                <a16:creationId xmlns:a16="http://schemas.microsoft.com/office/drawing/2014/main" id="{85D23C80-B8FF-456A-83B4-3A3CEBA3B92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F4253E50-BDE4-46D5-998A-A185DAD27F24}" type="slidenum">
              <a:rPr lang="en-US" altLang="en-US"/>
              <a:pPr/>
              <a:t>‹#›</a:t>
            </a:fld>
            <a:endParaRPr lang="en-US" altLang="en-US"/>
          </a:p>
        </p:txBody>
      </p:sp>
    </p:spTree>
    <p:extLst>
      <p:ext uri="{BB962C8B-B14F-4D97-AF65-F5344CB8AC3E}">
        <p14:creationId xmlns:p14="http://schemas.microsoft.com/office/powerpoint/2010/main" val="1339611518"/>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FC5358-E9BE-400A-BF68-CE50F6E951E2}"/>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r>
              <a:rPr lang="en-US" altLang="en-US"/>
              <a:t>16 July 2015</a:t>
            </a:r>
          </a:p>
        </p:txBody>
      </p:sp>
      <p:sp>
        <p:nvSpPr>
          <p:cNvPr id="6" name="Footer Placeholder 5">
            <a:extLst>
              <a:ext uri="{FF2B5EF4-FFF2-40B4-BE49-F238E27FC236}">
                <a16:creationId xmlns:a16="http://schemas.microsoft.com/office/drawing/2014/main" id="{0AA46CB8-EBDD-43AD-BBB8-D2728D3117CE}"/>
              </a:ext>
            </a:extLst>
          </p:cNvPr>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r>
              <a:rPr lang="en-US" altLang="en-US"/>
              <a:t>031UTH02 Ver 01.1 &amp; 02.1</a:t>
            </a:r>
          </a:p>
        </p:txBody>
      </p:sp>
      <p:sp>
        <p:nvSpPr>
          <p:cNvPr id="7" name="Slide Number Placeholder 6">
            <a:extLst>
              <a:ext uri="{FF2B5EF4-FFF2-40B4-BE49-F238E27FC236}">
                <a16:creationId xmlns:a16="http://schemas.microsoft.com/office/drawing/2014/main" id="{44CC6A3C-8BF0-4CBE-9CA4-AB3F11DB107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F7AFF934-E27D-40A9-872C-6FAEA6FFC2B3}" type="slidenum">
              <a:rPr lang="en-US" altLang="en-US"/>
              <a:pPr/>
              <a:t>‹#›</a:t>
            </a:fld>
            <a:endParaRPr lang="en-US" altLang="en-US"/>
          </a:p>
        </p:txBody>
      </p:sp>
    </p:spTree>
    <p:extLst>
      <p:ext uri="{BB962C8B-B14F-4D97-AF65-F5344CB8AC3E}">
        <p14:creationId xmlns:p14="http://schemas.microsoft.com/office/powerpoint/2010/main" val="2699718696"/>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8F023-729E-4A5D-A2BD-B7EBC3190982}"/>
              </a:ext>
            </a:extLst>
          </p:cNvPr>
          <p:cNvSpPr>
            <a:spLocks noGrp="1"/>
          </p:cNvSpPr>
          <p:nvPr>
            <p:ph type="dt" sz="half" idx="10"/>
          </p:nvPr>
        </p:nvSpPr>
        <p:spPr>
          <a:xfrm>
            <a:off x="685800" y="6248400"/>
            <a:ext cx="1905000" cy="457200"/>
          </a:xfrm>
          <a:prstGeom prst="rect">
            <a:avLst/>
          </a:prstGeom>
        </p:spPr>
        <p:txBody>
          <a:bodyPr/>
          <a:lstStyle>
            <a:lvl1pPr eaLnBrk="1" hangingPunct="1">
              <a:defRPr/>
            </a:lvl1pPr>
          </a:lstStyle>
          <a:p>
            <a:pPr>
              <a:defRPr/>
            </a:pPr>
            <a:endParaRPr lang="en-US" altLang="en-US"/>
          </a:p>
        </p:txBody>
      </p:sp>
      <p:sp>
        <p:nvSpPr>
          <p:cNvPr id="5" name="Footer Placeholder 4">
            <a:extLst>
              <a:ext uri="{FF2B5EF4-FFF2-40B4-BE49-F238E27FC236}">
                <a16:creationId xmlns:a16="http://schemas.microsoft.com/office/drawing/2014/main" id="{11B34E03-940B-45E1-A9DD-42C41C33D7A8}"/>
              </a:ext>
            </a:extLst>
          </p:cNvPr>
          <p:cNvSpPr>
            <a:spLocks noGrp="1"/>
          </p:cNvSpPr>
          <p:nvPr>
            <p:ph type="ftr" sz="quarter" idx="11"/>
          </p:nvPr>
        </p:nvSpPr>
        <p:spPr>
          <a:xfrm>
            <a:off x="3124200" y="6248400"/>
            <a:ext cx="2895600" cy="457200"/>
          </a:xfrm>
          <a:prstGeom prst="rect">
            <a:avLst/>
          </a:prstGeom>
        </p:spPr>
        <p:txBody>
          <a:bodyPr/>
          <a:lstStyle>
            <a:lvl1pPr eaLnBrk="1" hangingPunct="1">
              <a:defRPr/>
            </a:lvl1pPr>
          </a:lstStyle>
          <a:p>
            <a:pPr>
              <a:defRPr/>
            </a:pPr>
            <a:r>
              <a:rPr lang="en-US" altLang="en-US"/>
              <a:t>031UTH01</a:t>
            </a:r>
          </a:p>
        </p:txBody>
      </p:sp>
      <p:sp>
        <p:nvSpPr>
          <p:cNvPr id="6" name="Slide Number Placeholder 5">
            <a:extLst>
              <a:ext uri="{FF2B5EF4-FFF2-40B4-BE49-F238E27FC236}">
                <a16:creationId xmlns:a16="http://schemas.microsoft.com/office/drawing/2014/main" id="{BF538B48-8132-422A-A9A7-5BF7BF18478D}"/>
              </a:ext>
            </a:extLst>
          </p:cNvPr>
          <p:cNvSpPr>
            <a:spLocks noGrp="1"/>
          </p:cNvSpPr>
          <p:nvPr>
            <p:ph type="sldNum" sz="quarter" idx="12"/>
          </p:nvPr>
        </p:nvSpPr>
        <p:spPr/>
        <p:txBody>
          <a:bodyPr/>
          <a:lstStyle>
            <a:lvl1pPr>
              <a:defRPr/>
            </a:lvl1pPr>
          </a:lstStyle>
          <a:p>
            <a:fld id="{709571E4-8A05-4941-88C1-B64A983D26AE}" type="slidenum">
              <a:rPr lang="en-US" altLang="en-US"/>
              <a:pPr/>
              <a:t>‹#›</a:t>
            </a:fld>
            <a:endParaRPr lang="en-US" altLang="en-US"/>
          </a:p>
        </p:txBody>
      </p:sp>
    </p:spTree>
    <p:extLst>
      <p:ext uri="{BB962C8B-B14F-4D97-AF65-F5344CB8AC3E}">
        <p14:creationId xmlns:p14="http://schemas.microsoft.com/office/powerpoint/2010/main" val="277614930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503810-191A-4866-AEB6-105C67B2F35D}"/>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r>
              <a:rPr lang="en-US" altLang="en-US"/>
              <a:t>16 July 2015</a:t>
            </a:r>
          </a:p>
        </p:txBody>
      </p:sp>
      <p:sp>
        <p:nvSpPr>
          <p:cNvPr id="6" name="Footer Placeholder 5">
            <a:extLst>
              <a:ext uri="{FF2B5EF4-FFF2-40B4-BE49-F238E27FC236}">
                <a16:creationId xmlns:a16="http://schemas.microsoft.com/office/drawing/2014/main" id="{B9948A35-E297-472A-8007-3D0DE3446E4C}"/>
              </a:ext>
            </a:extLst>
          </p:cNvPr>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r>
              <a:rPr lang="en-US" altLang="en-US"/>
              <a:t>031UTH02 Ver 01.1 &amp; 02.1</a:t>
            </a:r>
          </a:p>
        </p:txBody>
      </p:sp>
      <p:sp>
        <p:nvSpPr>
          <p:cNvPr id="7" name="Slide Number Placeholder 6">
            <a:extLst>
              <a:ext uri="{FF2B5EF4-FFF2-40B4-BE49-F238E27FC236}">
                <a16:creationId xmlns:a16="http://schemas.microsoft.com/office/drawing/2014/main" id="{A60A77C2-3AC5-480D-8236-68ABA9E6C84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864C4389-EC54-40FD-9DF7-4F6F13C410F9}" type="slidenum">
              <a:rPr lang="en-US" altLang="en-US"/>
              <a:pPr/>
              <a:t>‹#›</a:t>
            </a:fld>
            <a:endParaRPr lang="en-US" altLang="en-US"/>
          </a:p>
        </p:txBody>
      </p:sp>
    </p:spTree>
    <p:extLst>
      <p:ext uri="{BB962C8B-B14F-4D97-AF65-F5344CB8AC3E}">
        <p14:creationId xmlns:p14="http://schemas.microsoft.com/office/powerpoint/2010/main" val="2992183608"/>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32C2A4-5AD9-4AAB-8426-F9DDF2355FE4}"/>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r>
              <a:rPr lang="en-US" altLang="en-US"/>
              <a:t>16 July 2015</a:t>
            </a:r>
          </a:p>
        </p:txBody>
      </p:sp>
      <p:sp>
        <p:nvSpPr>
          <p:cNvPr id="5" name="Rectangle 5">
            <a:extLst>
              <a:ext uri="{FF2B5EF4-FFF2-40B4-BE49-F238E27FC236}">
                <a16:creationId xmlns:a16="http://schemas.microsoft.com/office/drawing/2014/main" id="{F24CFB4A-311C-4102-9DFD-E8CDF607DBD2}"/>
              </a:ext>
            </a:extLst>
          </p:cNvPr>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r>
              <a:rPr lang="en-US" altLang="en-US"/>
              <a:t>031UTH02 Ver 01.1 &amp; 02.1</a:t>
            </a:r>
          </a:p>
        </p:txBody>
      </p:sp>
      <p:sp>
        <p:nvSpPr>
          <p:cNvPr id="6" name="Rectangle 6">
            <a:extLst>
              <a:ext uri="{FF2B5EF4-FFF2-40B4-BE49-F238E27FC236}">
                <a16:creationId xmlns:a16="http://schemas.microsoft.com/office/drawing/2014/main" id="{79620C31-6218-4715-B577-F6BD3035AA8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386BC137-5E10-4ADA-8567-8FD03009F46D}" type="slidenum">
              <a:rPr lang="en-US" altLang="en-US"/>
              <a:pPr/>
              <a:t>‹#›</a:t>
            </a:fld>
            <a:endParaRPr lang="en-US" altLang="en-US"/>
          </a:p>
        </p:txBody>
      </p:sp>
    </p:spTree>
    <p:extLst>
      <p:ext uri="{BB962C8B-B14F-4D97-AF65-F5344CB8AC3E}">
        <p14:creationId xmlns:p14="http://schemas.microsoft.com/office/powerpoint/2010/main" val="1286323785"/>
      </p:ext>
    </p:extLst>
  </p:cSld>
  <p:clrMapOvr>
    <a:masterClrMapping/>
  </p:clrMapOvr>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C1F70D-FE16-4BE0-8211-8E4B1DEE5978}"/>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r>
              <a:rPr lang="en-US" altLang="en-US"/>
              <a:t>16 July 2015</a:t>
            </a:r>
          </a:p>
        </p:txBody>
      </p:sp>
      <p:sp>
        <p:nvSpPr>
          <p:cNvPr id="5" name="Rectangle 5">
            <a:extLst>
              <a:ext uri="{FF2B5EF4-FFF2-40B4-BE49-F238E27FC236}">
                <a16:creationId xmlns:a16="http://schemas.microsoft.com/office/drawing/2014/main" id="{28A40D22-A444-4D61-A4DF-1469EFE483EB}"/>
              </a:ext>
            </a:extLst>
          </p:cNvPr>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r>
              <a:rPr lang="en-US" altLang="en-US"/>
              <a:t>031UTH02 Ver 01.1 &amp; 02.1</a:t>
            </a:r>
          </a:p>
        </p:txBody>
      </p:sp>
      <p:sp>
        <p:nvSpPr>
          <p:cNvPr id="6" name="Rectangle 6">
            <a:extLst>
              <a:ext uri="{FF2B5EF4-FFF2-40B4-BE49-F238E27FC236}">
                <a16:creationId xmlns:a16="http://schemas.microsoft.com/office/drawing/2014/main" id="{6B70ABC2-3F77-4AE1-9CD7-F39A2302B60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3B10D7F2-BCB2-49B1-9C06-66590D8A468A}" type="slidenum">
              <a:rPr lang="en-US" altLang="en-US"/>
              <a:pPr/>
              <a:t>‹#›</a:t>
            </a:fld>
            <a:endParaRPr lang="en-US" altLang="en-US"/>
          </a:p>
        </p:txBody>
      </p:sp>
    </p:spTree>
    <p:extLst>
      <p:ext uri="{BB962C8B-B14F-4D97-AF65-F5344CB8AC3E}">
        <p14:creationId xmlns:p14="http://schemas.microsoft.com/office/powerpoint/2010/main" val="1664951082"/>
      </p:ext>
    </p:extLst>
  </p:cSld>
  <p:clrMapOvr>
    <a:masterClrMapping/>
  </p:clrMapOvr>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a:extLst>
              <a:ext uri="{FF2B5EF4-FFF2-40B4-BE49-F238E27FC236}">
                <a16:creationId xmlns:a16="http://schemas.microsoft.com/office/drawing/2014/main" id="{9E5CA8C1-37B4-4196-A531-B9C8FD263661}"/>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r>
              <a:rPr lang="en-US" altLang="en-US"/>
              <a:t>16 July 2015</a:t>
            </a:r>
          </a:p>
        </p:txBody>
      </p:sp>
      <p:sp>
        <p:nvSpPr>
          <p:cNvPr id="6" name="Footer Placeholder 5">
            <a:extLst>
              <a:ext uri="{FF2B5EF4-FFF2-40B4-BE49-F238E27FC236}">
                <a16:creationId xmlns:a16="http://schemas.microsoft.com/office/drawing/2014/main" id="{6C6CB753-5550-4176-B2DB-1F597D7B7481}"/>
              </a:ext>
            </a:extLst>
          </p:cNvPr>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r>
              <a:rPr lang="en-US" altLang="en-US"/>
              <a:t>031UTH02 Ver 01.1 &amp; 02.1</a:t>
            </a:r>
          </a:p>
        </p:txBody>
      </p:sp>
      <p:sp>
        <p:nvSpPr>
          <p:cNvPr id="7" name="Slide Number Placeholder 6">
            <a:extLst>
              <a:ext uri="{FF2B5EF4-FFF2-40B4-BE49-F238E27FC236}">
                <a16:creationId xmlns:a16="http://schemas.microsoft.com/office/drawing/2014/main" id="{6E6E4D7E-84A5-4F7B-8445-94049831695A}"/>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9616CC2-F869-478E-B364-7FDD99F085F0}" type="slidenum">
              <a:rPr lang="en-US" altLang="en-US"/>
              <a:pPr/>
              <a:t>‹#›</a:t>
            </a:fld>
            <a:endParaRPr lang="en-US" altLang="en-US"/>
          </a:p>
        </p:txBody>
      </p:sp>
    </p:spTree>
    <p:extLst>
      <p:ext uri="{BB962C8B-B14F-4D97-AF65-F5344CB8AC3E}">
        <p14:creationId xmlns:p14="http://schemas.microsoft.com/office/powerpoint/2010/main" val="1399480904"/>
      </p:ext>
    </p:extLst>
  </p:cSld>
  <p:clrMapOvr>
    <a:masterClrMapping/>
  </p:clrMapOvr>
  <p:hf sldNum="0"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5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Rectangle 4">
            <a:extLst>
              <a:ext uri="{FF2B5EF4-FFF2-40B4-BE49-F238E27FC236}">
                <a16:creationId xmlns:a16="http://schemas.microsoft.com/office/drawing/2014/main" id="{E332CAD3-E736-493B-9268-66E002BFC9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F5F4F19-E120-479F-8067-ED0DC3EF988E}"/>
              </a:ext>
            </a:extLst>
          </p:cNvPr>
          <p:cNvSpPr>
            <a:spLocks noGrp="1" noChangeArrowheads="1"/>
          </p:cNvSpPr>
          <p:nvPr>
            <p:ph type="ftr" sz="quarter" idx="11"/>
          </p:nvPr>
        </p:nvSpPr>
        <p:spPr>
          <a:ln/>
        </p:spPr>
        <p:txBody>
          <a:bodyPr/>
          <a:lstStyle>
            <a:lvl1pPr>
              <a:defRPr/>
            </a:lvl1pPr>
          </a:lstStyle>
          <a:p>
            <a:pPr>
              <a:defRPr/>
            </a:pPr>
            <a:r>
              <a:rPr lang="en-US" altLang="en-US"/>
              <a:t>031UTH05</a:t>
            </a:r>
          </a:p>
        </p:txBody>
      </p:sp>
      <p:sp>
        <p:nvSpPr>
          <p:cNvPr id="6" name="Rectangle 6">
            <a:extLst>
              <a:ext uri="{FF2B5EF4-FFF2-40B4-BE49-F238E27FC236}">
                <a16:creationId xmlns:a16="http://schemas.microsoft.com/office/drawing/2014/main" id="{7AADE216-0B88-4DFB-8B76-749B8E3239DD}"/>
              </a:ext>
            </a:extLst>
          </p:cNvPr>
          <p:cNvSpPr>
            <a:spLocks noGrp="1" noChangeArrowheads="1"/>
          </p:cNvSpPr>
          <p:nvPr>
            <p:ph type="sldNum" sz="quarter" idx="12"/>
          </p:nvPr>
        </p:nvSpPr>
        <p:spPr>
          <a:ln/>
        </p:spPr>
        <p:txBody>
          <a:bodyPr/>
          <a:lstStyle>
            <a:lvl1pPr>
              <a:defRPr/>
            </a:lvl1pPr>
          </a:lstStyle>
          <a:p>
            <a:fld id="{0CC0D1C5-BDEA-4C3A-A9A0-A38C011CDA86}" type="slidenum">
              <a:rPr lang="en-US" altLang="en-US"/>
              <a:pPr/>
              <a:t>‹#›</a:t>
            </a:fld>
            <a:endParaRPr lang="en-US" altLang="en-US"/>
          </a:p>
        </p:txBody>
      </p:sp>
    </p:spTree>
    <p:extLst>
      <p:ext uri="{BB962C8B-B14F-4D97-AF65-F5344CB8AC3E}">
        <p14:creationId xmlns:p14="http://schemas.microsoft.com/office/powerpoint/2010/main" val="2469589942"/>
      </p:ext>
    </p:extLst>
  </p:cSld>
  <p:clrMapOvr>
    <a:masterClrMapping/>
  </p:clrMapOvr>
  <p:transition>
    <p:random/>
    <p:sndAc>
      <p:stSnd>
        <p:snd r:embed="rId1" name="projctor.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3CC8B1-4FE0-48F9-8E96-25CBD8EE92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3302B67-AF05-4462-8436-D016E7A0E022}"/>
              </a:ext>
            </a:extLst>
          </p:cNvPr>
          <p:cNvSpPr>
            <a:spLocks noGrp="1" noChangeArrowheads="1"/>
          </p:cNvSpPr>
          <p:nvPr>
            <p:ph type="ftr" sz="quarter" idx="11"/>
          </p:nvPr>
        </p:nvSpPr>
        <p:spPr>
          <a:ln/>
        </p:spPr>
        <p:txBody>
          <a:bodyPr/>
          <a:lstStyle>
            <a:lvl1pPr>
              <a:defRPr/>
            </a:lvl1pPr>
          </a:lstStyle>
          <a:p>
            <a:pPr>
              <a:defRPr/>
            </a:pPr>
            <a:r>
              <a:rPr lang="en-US" altLang="en-US"/>
              <a:t>031UTH05</a:t>
            </a:r>
          </a:p>
        </p:txBody>
      </p:sp>
      <p:sp>
        <p:nvSpPr>
          <p:cNvPr id="6" name="Rectangle 6">
            <a:extLst>
              <a:ext uri="{FF2B5EF4-FFF2-40B4-BE49-F238E27FC236}">
                <a16:creationId xmlns:a16="http://schemas.microsoft.com/office/drawing/2014/main" id="{EE3B8F0E-813F-4D2A-A0AA-5EBBC0EEBBD0}"/>
              </a:ext>
            </a:extLst>
          </p:cNvPr>
          <p:cNvSpPr>
            <a:spLocks noGrp="1" noChangeArrowheads="1"/>
          </p:cNvSpPr>
          <p:nvPr>
            <p:ph type="sldNum" sz="quarter" idx="12"/>
          </p:nvPr>
        </p:nvSpPr>
        <p:spPr>
          <a:ln/>
        </p:spPr>
        <p:txBody>
          <a:bodyPr/>
          <a:lstStyle>
            <a:lvl1pPr>
              <a:defRPr/>
            </a:lvl1pPr>
          </a:lstStyle>
          <a:p>
            <a:fld id="{30062C25-8F2E-4EB7-827E-9639AA560669}" type="slidenum">
              <a:rPr lang="en-US" altLang="en-US"/>
              <a:pPr/>
              <a:t>‹#›</a:t>
            </a:fld>
            <a:endParaRPr lang="en-US" altLang="en-US"/>
          </a:p>
        </p:txBody>
      </p:sp>
    </p:spTree>
    <p:extLst>
      <p:ext uri="{BB962C8B-B14F-4D97-AF65-F5344CB8AC3E}">
        <p14:creationId xmlns:p14="http://schemas.microsoft.com/office/powerpoint/2010/main" val="1374514394"/>
      </p:ext>
    </p:extLst>
  </p:cSld>
  <p:clrMapOvr>
    <a:masterClrMapping/>
  </p:clrMapOvr>
  <p:transition>
    <p:random/>
    <p:sndAc>
      <p:stSnd>
        <p:snd r:embed="rId1" name="projctor.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417" y="1709739"/>
            <a:ext cx="7885907" cy="2852737"/>
          </a:xfrm>
        </p:spPr>
        <p:txBody>
          <a:bodyPr anchor="b"/>
          <a:lstStyle>
            <a:lvl1pPr>
              <a:defRPr sz="5000"/>
            </a:lvl1pPr>
          </a:lstStyle>
          <a:p>
            <a:r>
              <a:rPr lang="en-US"/>
              <a:t>Click to edit Master title style</a:t>
            </a:r>
          </a:p>
        </p:txBody>
      </p:sp>
      <p:sp>
        <p:nvSpPr>
          <p:cNvPr id="3" name="Text Placeholder 2"/>
          <p:cNvSpPr>
            <a:spLocks noGrp="1"/>
          </p:cNvSpPr>
          <p:nvPr>
            <p:ph type="body" idx="1"/>
          </p:nvPr>
        </p:nvSpPr>
        <p:spPr>
          <a:xfrm>
            <a:off x="624417" y="4589464"/>
            <a:ext cx="7885907" cy="1500187"/>
          </a:xfrm>
        </p:spPr>
        <p:txBody>
          <a:bodyPr/>
          <a:lstStyle>
            <a:lvl1pPr marL="0" indent="0">
              <a:buNone/>
              <a:defRPr sz="2000"/>
            </a:lvl1pPr>
            <a:lvl2pPr marL="380985" indent="0">
              <a:buNone/>
              <a:defRPr sz="1667"/>
            </a:lvl2pPr>
            <a:lvl3pPr marL="761970" indent="0">
              <a:buNone/>
              <a:defRPr sz="1500"/>
            </a:lvl3pPr>
            <a:lvl4pPr marL="1142954" indent="0">
              <a:buNone/>
              <a:defRPr sz="1333"/>
            </a:lvl4pPr>
            <a:lvl5pPr marL="1523939" indent="0">
              <a:buNone/>
              <a:defRPr sz="1333"/>
            </a:lvl5pPr>
            <a:lvl6pPr marL="1904924" indent="0">
              <a:buNone/>
              <a:defRPr sz="1333"/>
            </a:lvl6pPr>
            <a:lvl7pPr marL="2285909" indent="0">
              <a:buNone/>
              <a:defRPr sz="1333"/>
            </a:lvl7pPr>
            <a:lvl8pPr marL="2666893" indent="0">
              <a:buNone/>
              <a:defRPr sz="1333"/>
            </a:lvl8pPr>
            <a:lvl9pPr marL="3047878" indent="0">
              <a:buNone/>
              <a:defRPr sz="1333"/>
            </a:lvl9pPr>
          </a:lstStyle>
          <a:p>
            <a:pPr lvl="0"/>
            <a:r>
              <a:rPr lang="en-US"/>
              <a:t>Click to edit Master text styles</a:t>
            </a:r>
          </a:p>
        </p:txBody>
      </p:sp>
      <p:sp>
        <p:nvSpPr>
          <p:cNvPr id="4" name="Rectangle 4">
            <a:extLst>
              <a:ext uri="{FF2B5EF4-FFF2-40B4-BE49-F238E27FC236}">
                <a16:creationId xmlns:a16="http://schemas.microsoft.com/office/drawing/2014/main" id="{93FEB8B4-F2EC-472E-86BF-BEFB92C9010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06A2D31-7FC5-4F3F-9C1E-B377BB9C213E}"/>
              </a:ext>
            </a:extLst>
          </p:cNvPr>
          <p:cNvSpPr>
            <a:spLocks noGrp="1" noChangeArrowheads="1"/>
          </p:cNvSpPr>
          <p:nvPr>
            <p:ph type="ftr" sz="quarter" idx="11"/>
          </p:nvPr>
        </p:nvSpPr>
        <p:spPr>
          <a:ln/>
        </p:spPr>
        <p:txBody>
          <a:bodyPr/>
          <a:lstStyle>
            <a:lvl1pPr>
              <a:defRPr/>
            </a:lvl1pPr>
          </a:lstStyle>
          <a:p>
            <a:pPr>
              <a:defRPr/>
            </a:pPr>
            <a:r>
              <a:rPr lang="en-US" altLang="en-US"/>
              <a:t>031UTH05</a:t>
            </a:r>
          </a:p>
        </p:txBody>
      </p:sp>
      <p:sp>
        <p:nvSpPr>
          <p:cNvPr id="6" name="Rectangle 6">
            <a:extLst>
              <a:ext uri="{FF2B5EF4-FFF2-40B4-BE49-F238E27FC236}">
                <a16:creationId xmlns:a16="http://schemas.microsoft.com/office/drawing/2014/main" id="{7852EE95-635C-48B6-98F8-AEE397E6E22D}"/>
              </a:ext>
            </a:extLst>
          </p:cNvPr>
          <p:cNvSpPr>
            <a:spLocks noGrp="1" noChangeArrowheads="1"/>
          </p:cNvSpPr>
          <p:nvPr>
            <p:ph type="sldNum" sz="quarter" idx="12"/>
          </p:nvPr>
        </p:nvSpPr>
        <p:spPr>
          <a:ln/>
        </p:spPr>
        <p:txBody>
          <a:bodyPr/>
          <a:lstStyle>
            <a:lvl1pPr>
              <a:defRPr/>
            </a:lvl1pPr>
          </a:lstStyle>
          <a:p>
            <a:fld id="{F18336B3-DCC7-4BB4-BA40-E217FC3B2CD9}" type="slidenum">
              <a:rPr lang="en-US" altLang="en-US"/>
              <a:pPr/>
              <a:t>‹#›</a:t>
            </a:fld>
            <a:endParaRPr lang="en-US" altLang="en-US"/>
          </a:p>
        </p:txBody>
      </p:sp>
    </p:spTree>
    <p:extLst>
      <p:ext uri="{BB962C8B-B14F-4D97-AF65-F5344CB8AC3E}">
        <p14:creationId xmlns:p14="http://schemas.microsoft.com/office/powerpoint/2010/main" val="1520320896"/>
      </p:ext>
    </p:extLst>
  </p:cSld>
  <p:clrMapOvr>
    <a:masterClrMapping/>
  </p:clrMapOvr>
  <p:transition>
    <p:random/>
    <p:sndAc>
      <p:stSnd>
        <p:snd r:embed="rId1" name="projctor.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730" y="1600201"/>
            <a:ext cx="405077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5500" y="1600201"/>
            <a:ext cx="405077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8CEA2E6-D027-4E9C-B77E-E5557893E5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BB6D4F9-C19D-401B-A87A-D56729C6F659}"/>
              </a:ext>
            </a:extLst>
          </p:cNvPr>
          <p:cNvSpPr>
            <a:spLocks noGrp="1" noChangeArrowheads="1"/>
          </p:cNvSpPr>
          <p:nvPr>
            <p:ph type="ftr" sz="quarter" idx="11"/>
          </p:nvPr>
        </p:nvSpPr>
        <p:spPr>
          <a:ln/>
        </p:spPr>
        <p:txBody>
          <a:bodyPr/>
          <a:lstStyle>
            <a:lvl1pPr>
              <a:defRPr/>
            </a:lvl1pPr>
          </a:lstStyle>
          <a:p>
            <a:pPr>
              <a:defRPr/>
            </a:pPr>
            <a:r>
              <a:rPr lang="en-US" altLang="en-US"/>
              <a:t>031UTH05</a:t>
            </a:r>
          </a:p>
        </p:txBody>
      </p:sp>
      <p:sp>
        <p:nvSpPr>
          <p:cNvPr id="7" name="Rectangle 6">
            <a:extLst>
              <a:ext uri="{FF2B5EF4-FFF2-40B4-BE49-F238E27FC236}">
                <a16:creationId xmlns:a16="http://schemas.microsoft.com/office/drawing/2014/main" id="{142F8BF6-18C0-4267-86C6-4D2BD1B84A38}"/>
              </a:ext>
            </a:extLst>
          </p:cNvPr>
          <p:cNvSpPr>
            <a:spLocks noGrp="1" noChangeArrowheads="1"/>
          </p:cNvSpPr>
          <p:nvPr>
            <p:ph type="sldNum" sz="quarter" idx="12"/>
          </p:nvPr>
        </p:nvSpPr>
        <p:spPr>
          <a:ln/>
        </p:spPr>
        <p:txBody>
          <a:bodyPr/>
          <a:lstStyle>
            <a:lvl1pPr>
              <a:defRPr/>
            </a:lvl1pPr>
          </a:lstStyle>
          <a:p>
            <a:fld id="{6D724E02-C897-4C9E-ACBF-FCAAD4EE5616}" type="slidenum">
              <a:rPr lang="en-US" altLang="en-US"/>
              <a:pPr/>
              <a:t>‹#›</a:t>
            </a:fld>
            <a:endParaRPr lang="en-US" altLang="en-US"/>
          </a:p>
        </p:txBody>
      </p:sp>
    </p:spTree>
    <p:extLst>
      <p:ext uri="{BB962C8B-B14F-4D97-AF65-F5344CB8AC3E}">
        <p14:creationId xmlns:p14="http://schemas.microsoft.com/office/powerpoint/2010/main" val="3366516952"/>
      </p:ext>
    </p:extLst>
  </p:cSld>
  <p:clrMapOvr>
    <a:masterClrMapping/>
  </p:clrMapOvr>
  <p:transition>
    <p:random/>
    <p:sndAc>
      <p:stSnd>
        <p:snd r:embed="rId1" name="projctor.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709" y="365126"/>
            <a:ext cx="7887229" cy="1325563"/>
          </a:xfrm>
        </p:spPr>
        <p:txBody>
          <a:bodyPr/>
          <a:lstStyle/>
          <a:p>
            <a:r>
              <a:rPr lang="en-US"/>
              <a:t>Click to edit Master title style</a:t>
            </a:r>
          </a:p>
        </p:txBody>
      </p:sp>
      <p:sp>
        <p:nvSpPr>
          <p:cNvPr id="3" name="Text Placeholder 2"/>
          <p:cNvSpPr>
            <a:spLocks noGrp="1"/>
          </p:cNvSpPr>
          <p:nvPr>
            <p:ph type="body" idx="1"/>
          </p:nvPr>
        </p:nvSpPr>
        <p:spPr>
          <a:xfrm>
            <a:off x="629709" y="1681163"/>
            <a:ext cx="3868208" cy="82391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29709" y="2505075"/>
            <a:ext cx="386820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8886" y="1681163"/>
            <a:ext cx="3888052" cy="82391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28886" y="2505075"/>
            <a:ext cx="388805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CC1E0A7-CFBB-4CC3-A577-2B1C97D153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9316B48-D59A-4151-9995-C8F1832753A2}"/>
              </a:ext>
            </a:extLst>
          </p:cNvPr>
          <p:cNvSpPr>
            <a:spLocks noGrp="1" noChangeArrowheads="1"/>
          </p:cNvSpPr>
          <p:nvPr>
            <p:ph type="ftr" sz="quarter" idx="11"/>
          </p:nvPr>
        </p:nvSpPr>
        <p:spPr>
          <a:ln/>
        </p:spPr>
        <p:txBody>
          <a:bodyPr/>
          <a:lstStyle>
            <a:lvl1pPr>
              <a:defRPr/>
            </a:lvl1pPr>
          </a:lstStyle>
          <a:p>
            <a:pPr>
              <a:defRPr/>
            </a:pPr>
            <a:r>
              <a:rPr lang="en-US" altLang="en-US"/>
              <a:t>031UTH05</a:t>
            </a:r>
          </a:p>
        </p:txBody>
      </p:sp>
      <p:sp>
        <p:nvSpPr>
          <p:cNvPr id="9" name="Rectangle 6">
            <a:extLst>
              <a:ext uri="{FF2B5EF4-FFF2-40B4-BE49-F238E27FC236}">
                <a16:creationId xmlns:a16="http://schemas.microsoft.com/office/drawing/2014/main" id="{8B270FC5-A750-4415-BF7E-4A9C3AAB869D}"/>
              </a:ext>
            </a:extLst>
          </p:cNvPr>
          <p:cNvSpPr>
            <a:spLocks noGrp="1" noChangeArrowheads="1"/>
          </p:cNvSpPr>
          <p:nvPr>
            <p:ph type="sldNum" sz="quarter" idx="12"/>
          </p:nvPr>
        </p:nvSpPr>
        <p:spPr>
          <a:ln/>
        </p:spPr>
        <p:txBody>
          <a:bodyPr/>
          <a:lstStyle>
            <a:lvl1pPr>
              <a:defRPr/>
            </a:lvl1pPr>
          </a:lstStyle>
          <a:p>
            <a:fld id="{8CCA83D3-5C54-4A3C-9D06-F3BEAC003FEE}" type="slidenum">
              <a:rPr lang="en-US" altLang="en-US"/>
              <a:pPr/>
              <a:t>‹#›</a:t>
            </a:fld>
            <a:endParaRPr lang="en-US" altLang="en-US"/>
          </a:p>
        </p:txBody>
      </p:sp>
    </p:spTree>
    <p:extLst>
      <p:ext uri="{BB962C8B-B14F-4D97-AF65-F5344CB8AC3E}">
        <p14:creationId xmlns:p14="http://schemas.microsoft.com/office/powerpoint/2010/main" val="4170211071"/>
      </p:ext>
    </p:extLst>
  </p:cSld>
  <p:clrMapOvr>
    <a:masterClrMapping/>
  </p:clrMapOvr>
  <p:transition>
    <p:random/>
    <p:sndAc>
      <p:stSnd>
        <p:snd r:embed="rId1" name="projctor.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8A6AEA5-C6C0-4035-9EAB-D92CF00F95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57A063A5-A298-400D-91F3-59D1C27CDDB2}"/>
              </a:ext>
            </a:extLst>
          </p:cNvPr>
          <p:cNvSpPr>
            <a:spLocks noGrp="1" noChangeArrowheads="1"/>
          </p:cNvSpPr>
          <p:nvPr>
            <p:ph type="ftr" sz="quarter" idx="11"/>
          </p:nvPr>
        </p:nvSpPr>
        <p:spPr>
          <a:ln/>
        </p:spPr>
        <p:txBody>
          <a:bodyPr/>
          <a:lstStyle>
            <a:lvl1pPr>
              <a:defRPr/>
            </a:lvl1pPr>
          </a:lstStyle>
          <a:p>
            <a:pPr>
              <a:defRPr/>
            </a:pPr>
            <a:r>
              <a:rPr lang="en-US" altLang="en-US"/>
              <a:t>031UTH05</a:t>
            </a:r>
          </a:p>
        </p:txBody>
      </p:sp>
      <p:sp>
        <p:nvSpPr>
          <p:cNvPr id="5" name="Rectangle 6">
            <a:extLst>
              <a:ext uri="{FF2B5EF4-FFF2-40B4-BE49-F238E27FC236}">
                <a16:creationId xmlns:a16="http://schemas.microsoft.com/office/drawing/2014/main" id="{C43FA817-3A52-4C6C-90E5-0BF734D2CB01}"/>
              </a:ext>
            </a:extLst>
          </p:cNvPr>
          <p:cNvSpPr>
            <a:spLocks noGrp="1" noChangeArrowheads="1"/>
          </p:cNvSpPr>
          <p:nvPr>
            <p:ph type="sldNum" sz="quarter" idx="12"/>
          </p:nvPr>
        </p:nvSpPr>
        <p:spPr>
          <a:ln/>
        </p:spPr>
        <p:txBody>
          <a:bodyPr/>
          <a:lstStyle>
            <a:lvl1pPr>
              <a:defRPr/>
            </a:lvl1pPr>
          </a:lstStyle>
          <a:p>
            <a:fld id="{8714A178-D2B3-4C5C-A118-24E94C1795C4}" type="slidenum">
              <a:rPr lang="en-US" altLang="en-US"/>
              <a:pPr/>
              <a:t>‹#›</a:t>
            </a:fld>
            <a:endParaRPr lang="en-US" altLang="en-US"/>
          </a:p>
        </p:txBody>
      </p:sp>
    </p:spTree>
    <p:extLst>
      <p:ext uri="{BB962C8B-B14F-4D97-AF65-F5344CB8AC3E}">
        <p14:creationId xmlns:p14="http://schemas.microsoft.com/office/powerpoint/2010/main" val="563581443"/>
      </p:ext>
    </p:extLst>
  </p:cSld>
  <p:clrMapOvr>
    <a:masterClrMapping/>
  </p:clrMapOvr>
  <p:transition>
    <p:random/>
    <p:sndAc>
      <p:stSnd>
        <p:snd r:embed="rId1" name="projctor.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A2D3BE6-5085-4718-8168-4A0D40DAB7BF}"/>
              </a:ext>
            </a:extLst>
          </p:cNvPr>
          <p:cNvSpPr>
            <a:spLocks noGrp="1"/>
          </p:cNvSpPr>
          <p:nvPr>
            <p:ph type="dt" sz="half" idx="10"/>
          </p:nvPr>
        </p:nvSpPr>
        <p:spPr>
          <a:xfrm>
            <a:off x="685800" y="6248400"/>
            <a:ext cx="1905000" cy="457200"/>
          </a:xfrm>
          <a:prstGeom prst="rect">
            <a:avLst/>
          </a:prstGeom>
        </p:spPr>
        <p:txBody>
          <a:bodyPr/>
          <a:lstStyle>
            <a:lvl1pPr eaLnBrk="1" hangingPunct="1">
              <a:defRPr/>
            </a:lvl1pPr>
          </a:lstStyle>
          <a:p>
            <a:pPr>
              <a:defRPr/>
            </a:pPr>
            <a:endParaRPr lang="en-US" altLang="en-US"/>
          </a:p>
        </p:txBody>
      </p:sp>
      <p:sp>
        <p:nvSpPr>
          <p:cNvPr id="5" name="Footer Placeholder 4">
            <a:extLst>
              <a:ext uri="{FF2B5EF4-FFF2-40B4-BE49-F238E27FC236}">
                <a16:creationId xmlns:a16="http://schemas.microsoft.com/office/drawing/2014/main" id="{1EA3C337-6112-443D-9F1A-0B6EC63B0F6F}"/>
              </a:ext>
            </a:extLst>
          </p:cNvPr>
          <p:cNvSpPr>
            <a:spLocks noGrp="1"/>
          </p:cNvSpPr>
          <p:nvPr>
            <p:ph type="ftr" sz="quarter" idx="11"/>
          </p:nvPr>
        </p:nvSpPr>
        <p:spPr>
          <a:xfrm>
            <a:off x="3124200" y="6248400"/>
            <a:ext cx="2895600" cy="457200"/>
          </a:xfrm>
          <a:prstGeom prst="rect">
            <a:avLst/>
          </a:prstGeom>
        </p:spPr>
        <p:txBody>
          <a:bodyPr/>
          <a:lstStyle>
            <a:lvl1pPr eaLnBrk="1" hangingPunct="1">
              <a:defRPr/>
            </a:lvl1pPr>
          </a:lstStyle>
          <a:p>
            <a:pPr>
              <a:defRPr/>
            </a:pPr>
            <a:r>
              <a:rPr lang="en-US" altLang="en-US"/>
              <a:t>031UTH01</a:t>
            </a:r>
          </a:p>
        </p:txBody>
      </p:sp>
      <p:sp>
        <p:nvSpPr>
          <p:cNvPr id="6" name="Slide Number Placeholder 5">
            <a:extLst>
              <a:ext uri="{FF2B5EF4-FFF2-40B4-BE49-F238E27FC236}">
                <a16:creationId xmlns:a16="http://schemas.microsoft.com/office/drawing/2014/main" id="{805D2BB1-5DA0-43E9-B3CD-5BF5D4996C33}"/>
              </a:ext>
            </a:extLst>
          </p:cNvPr>
          <p:cNvSpPr>
            <a:spLocks noGrp="1"/>
          </p:cNvSpPr>
          <p:nvPr>
            <p:ph type="sldNum" sz="quarter" idx="12"/>
          </p:nvPr>
        </p:nvSpPr>
        <p:spPr/>
        <p:txBody>
          <a:bodyPr/>
          <a:lstStyle>
            <a:lvl1pPr>
              <a:defRPr/>
            </a:lvl1pPr>
          </a:lstStyle>
          <a:p>
            <a:fld id="{6A32CAF9-BB49-4240-BCC1-2F6B0361E8E2}" type="slidenum">
              <a:rPr lang="en-US" altLang="en-US"/>
              <a:pPr/>
              <a:t>‹#›</a:t>
            </a:fld>
            <a:endParaRPr lang="en-US" altLang="en-US"/>
          </a:p>
        </p:txBody>
      </p:sp>
    </p:spTree>
    <p:extLst>
      <p:ext uri="{BB962C8B-B14F-4D97-AF65-F5344CB8AC3E}">
        <p14:creationId xmlns:p14="http://schemas.microsoft.com/office/powerpoint/2010/main" val="59746366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CC450B5-A35C-4A88-AC9D-B183F8FA0F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BD070ED-D3F3-49F5-A1E2-41A5E4729A20}"/>
              </a:ext>
            </a:extLst>
          </p:cNvPr>
          <p:cNvSpPr>
            <a:spLocks noGrp="1" noChangeArrowheads="1"/>
          </p:cNvSpPr>
          <p:nvPr>
            <p:ph type="ftr" sz="quarter" idx="11"/>
          </p:nvPr>
        </p:nvSpPr>
        <p:spPr>
          <a:ln/>
        </p:spPr>
        <p:txBody>
          <a:bodyPr/>
          <a:lstStyle>
            <a:lvl1pPr>
              <a:defRPr/>
            </a:lvl1pPr>
          </a:lstStyle>
          <a:p>
            <a:pPr>
              <a:defRPr/>
            </a:pPr>
            <a:r>
              <a:rPr lang="en-US" altLang="en-US"/>
              <a:t>031UTH05</a:t>
            </a:r>
          </a:p>
        </p:txBody>
      </p:sp>
      <p:sp>
        <p:nvSpPr>
          <p:cNvPr id="4" name="Rectangle 6">
            <a:extLst>
              <a:ext uri="{FF2B5EF4-FFF2-40B4-BE49-F238E27FC236}">
                <a16:creationId xmlns:a16="http://schemas.microsoft.com/office/drawing/2014/main" id="{4173BB60-2A2D-4F17-9225-7248782FBB99}"/>
              </a:ext>
            </a:extLst>
          </p:cNvPr>
          <p:cNvSpPr>
            <a:spLocks noGrp="1" noChangeArrowheads="1"/>
          </p:cNvSpPr>
          <p:nvPr>
            <p:ph type="sldNum" sz="quarter" idx="12"/>
          </p:nvPr>
        </p:nvSpPr>
        <p:spPr>
          <a:ln/>
        </p:spPr>
        <p:txBody>
          <a:bodyPr/>
          <a:lstStyle>
            <a:lvl1pPr>
              <a:defRPr/>
            </a:lvl1pPr>
          </a:lstStyle>
          <a:p>
            <a:fld id="{4FF51268-2818-4C07-ACDC-15ABDBC8D154}" type="slidenum">
              <a:rPr lang="en-US" altLang="en-US"/>
              <a:pPr/>
              <a:t>‹#›</a:t>
            </a:fld>
            <a:endParaRPr lang="en-US" altLang="en-US"/>
          </a:p>
        </p:txBody>
      </p:sp>
    </p:spTree>
    <p:extLst>
      <p:ext uri="{BB962C8B-B14F-4D97-AF65-F5344CB8AC3E}">
        <p14:creationId xmlns:p14="http://schemas.microsoft.com/office/powerpoint/2010/main" val="1343187260"/>
      </p:ext>
    </p:extLst>
  </p:cSld>
  <p:clrMapOvr>
    <a:masterClrMapping/>
  </p:clrMapOvr>
  <p:transition>
    <p:random/>
    <p:sndAc>
      <p:stSnd>
        <p:snd r:embed="rId1" name="projctor.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708" y="457200"/>
            <a:ext cx="2948782" cy="1600200"/>
          </a:xfrm>
        </p:spPr>
        <p:txBody>
          <a:bodyPr anchor="b"/>
          <a:lstStyle>
            <a:lvl1pPr>
              <a:defRPr sz="2667"/>
            </a:lvl1pPr>
          </a:lstStyle>
          <a:p>
            <a:r>
              <a:rPr lang="en-US"/>
              <a:t>Click to edit Master title style</a:t>
            </a:r>
          </a:p>
        </p:txBody>
      </p:sp>
      <p:sp>
        <p:nvSpPr>
          <p:cNvPr id="3" name="Content Placeholder 2"/>
          <p:cNvSpPr>
            <a:spLocks noGrp="1"/>
          </p:cNvSpPr>
          <p:nvPr>
            <p:ph idx="1"/>
          </p:nvPr>
        </p:nvSpPr>
        <p:spPr>
          <a:xfrm>
            <a:off x="3888053" y="987426"/>
            <a:ext cx="4628885" cy="4873625"/>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708" y="2057400"/>
            <a:ext cx="2948782" cy="381158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Rectangle 4">
            <a:extLst>
              <a:ext uri="{FF2B5EF4-FFF2-40B4-BE49-F238E27FC236}">
                <a16:creationId xmlns:a16="http://schemas.microsoft.com/office/drawing/2014/main" id="{9B41CDAD-380A-4B9A-9C75-CC7697F7C1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5AF684C-C5A6-4D6A-A608-B205BDE879E3}"/>
              </a:ext>
            </a:extLst>
          </p:cNvPr>
          <p:cNvSpPr>
            <a:spLocks noGrp="1" noChangeArrowheads="1"/>
          </p:cNvSpPr>
          <p:nvPr>
            <p:ph type="ftr" sz="quarter" idx="11"/>
          </p:nvPr>
        </p:nvSpPr>
        <p:spPr>
          <a:ln/>
        </p:spPr>
        <p:txBody>
          <a:bodyPr/>
          <a:lstStyle>
            <a:lvl1pPr>
              <a:defRPr/>
            </a:lvl1pPr>
          </a:lstStyle>
          <a:p>
            <a:pPr>
              <a:defRPr/>
            </a:pPr>
            <a:r>
              <a:rPr lang="en-US" altLang="en-US"/>
              <a:t>031UTH05</a:t>
            </a:r>
          </a:p>
        </p:txBody>
      </p:sp>
      <p:sp>
        <p:nvSpPr>
          <p:cNvPr id="7" name="Rectangle 6">
            <a:extLst>
              <a:ext uri="{FF2B5EF4-FFF2-40B4-BE49-F238E27FC236}">
                <a16:creationId xmlns:a16="http://schemas.microsoft.com/office/drawing/2014/main" id="{8758C172-78CD-43C3-BFC9-2AD39F5F87F0}"/>
              </a:ext>
            </a:extLst>
          </p:cNvPr>
          <p:cNvSpPr>
            <a:spLocks noGrp="1" noChangeArrowheads="1"/>
          </p:cNvSpPr>
          <p:nvPr>
            <p:ph type="sldNum" sz="quarter" idx="12"/>
          </p:nvPr>
        </p:nvSpPr>
        <p:spPr>
          <a:ln/>
        </p:spPr>
        <p:txBody>
          <a:bodyPr/>
          <a:lstStyle>
            <a:lvl1pPr>
              <a:defRPr/>
            </a:lvl1pPr>
          </a:lstStyle>
          <a:p>
            <a:fld id="{F100527D-7F10-4673-A605-D3BE2A183D7C}" type="slidenum">
              <a:rPr lang="en-US" altLang="en-US"/>
              <a:pPr/>
              <a:t>‹#›</a:t>
            </a:fld>
            <a:endParaRPr lang="en-US" altLang="en-US"/>
          </a:p>
        </p:txBody>
      </p:sp>
    </p:spTree>
    <p:extLst>
      <p:ext uri="{BB962C8B-B14F-4D97-AF65-F5344CB8AC3E}">
        <p14:creationId xmlns:p14="http://schemas.microsoft.com/office/powerpoint/2010/main" val="581316248"/>
      </p:ext>
    </p:extLst>
  </p:cSld>
  <p:clrMapOvr>
    <a:masterClrMapping/>
  </p:clrMapOvr>
  <p:transition>
    <p:random/>
    <p:sndAc>
      <p:stSnd>
        <p:snd r:embed="rId1" name="projctor.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708" y="457200"/>
            <a:ext cx="2948782" cy="1600200"/>
          </a:xfrm>
        </p:spPr>
        <p:txBody>
          <a:bodyPr anchor="b"/>
          <a:lstStyle>
            <a:lvl1pPr>
              <a:defRPr sz="2667"/>
            </a:lvl1pPr>
          </a:lstStyle>
          <a:p>
            <a:r>
              <a:rPr lang="en-US"/>
              <a:t>Click to edit Master title style</a:t>
            </a:r>
          </a:p>
        </p:txBody>
      </p:sp>
      <p:sp>
        <p:nvSpPr>
          <p:cNvPr id="3" name="Picture Placeholder 2"/>
          <p:cNvSpPr>
            <a:spLocks noGrp="1"/>
          </p:cNvSpPr>
          <p:nvPr>
            <p:ph type="pic" idx="1"/>
          </p:nvPr>
        </p:nvSpPr>
        <p:spPr>
          <a:xfrm>
            <a:off x="3888053" y="987426"/>
            <a:ext cx="4628885" cy="4873625"/>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629708" y="2057400"/>
            <a:ext cx="2948782" cy="381158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Rectangle 4">
            <a:extLst>
              <a:ext uri="{FF2B5EF4-FFF2-40B4-BE49-F238E27FC236}">
                <a16:creationId xmlns:a16="http://schemas.microsoft.com/office/drawing/2014/main" id="{0975151D-21C5-4F9C-BE49-2DA4AAA2FC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C1ADBA8-30FF-46FC-94B8-0BF9D55A8961}"/>
              </a:ext>
            </a:extLst>
          </p:cNvPr>
          <p:cNvSpPr>
            <a:spLocks noGrp="1" noChangeArrowheads="1"/>
          </p:cNvSpPr>
          <p:nvPr>
            <p:ph type="ftr" sz="quarter" idx="11"/>
          </p:nvPr>
        </p:nvSpPr>
        <p:spPr>
          <a:ln/>
        </p:spPr>
        <p:txBody>
          <a:bodyPr/>
          <a:lstStyle>
            <a:lvl1pPr>
              <a:defRPr/>
            </a:lvl1pPr>
          </a:lstStyle>
          <a:p>
            <a:pPr>
              <a:defRPr/>
            </a:pPr>
            <a:r>
              <a:rPr lang="en-US" altLang="en-US"/>
              <a:t>031UTH05</a:t>
            </a:r>
          </a:p>
        </p:txBody>
      </p:sp>
      <p:sp>
        <p:nvSpPr>
          <p:cNvPr id="7" name="Rectangle 6">
            <a:extLst>
              <a:ext uri="{FF2B5EF4-FFF2-40B4-BE49-F238E27FC236}">
                <a16:creationId xmlns:a16="http://schemas.microsoft.com/office/drawing/2014/main" id="{55424CFE-3BDF-43F7-A22F-36BF10925C7D}"/>
              </a:ext>
            </a:extLst>
          </p:cNvPr>
          <p:cNvSpPr>
            <a:spLocks noGrp="1" noChangeArrowheads="1"/>
          </p:cNvSpPr>
          <p:nvPr>
            <p:ph type="sldNum" sz="quarter" idx="12"/>
          </p:nvPr>
        </p:nvSpPr>
        <p:spPr>
          <a:ln/>
        </p:spPr>
        <p:txBody>
          <a:bodyPr/>
          <a:lstStyle>
            <a:lvl1pPr>
              <a:defRPr/>
            </a:lvl1pPr>
          </a:lstStyle>
          <a:p>
            <a:fld id="{F24215C9-97ED-47D3-A220-15416A788101}" type="slidenum">
              <a:rPr lang="en-US" altLang="en-US"/>
              <a:pPr/>
              <a:t>‹#›</a:t>
            </a:fld>
            <a:endParaRPr lang="en-US" altLang="en-US"/>
          </a:p>
        </p:txBody>
      </p:sp>
    </p:spTree>
    <p:extLst>
      <p:ext uri="{BB962C8B-B14F-4D97-AF65-F5344CB8AC3E}">
        <p14:creationId xmlns:p14="http://schemas.microsoft.com/office/powerpoint/2010/main" val="2201820490"/>
      </p:ext>
    </p:extLst>
  </p:cSld>
  <p:clrMapOvr>
    <a:masterClrMapping/>
  </p:clrMapOvr>
  <p:transition>
    <p:random/>
    <p:sndAc>
      <p:stSnd>
        <p:snd r:embed="rId1" name="projctor.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4FC449-7B09-45F7-B9CA-CB692D5EBE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000659B-5DF6-4690-9073-AAE6D4699991}"/>
              </a:ext>
            </a:extLst>
          </p:cNvPr>
          <p:cNvSpPr>
            <a:spLocks noGrp="1" noChangeArrowheads="1"/>
          </p:cNvSpPr>
          <p:nvPr>
            <p:ph type="ftr" sz="quarter" idx="11"/>
          </p:nvPr>
        </p:nvSpPr>
        <p:spPr>
          <a:ln/>
        </p:spPr>
        <p:txBody>
          <a:bodyPr/>
          <a:lstStyle>
            <a:lvl1pPr>
              <a:defRPr/>
            </a:lvl1pPr>
          </a:lstStyle>
          <a:p>
            <a:pPr>
              <a:defRPr/>
            </a:pPr>
            <a:r>
              <a:rPr lang="en-US" altLang="en-US"/>
              <a:t>031UTH05</a:t>
            </a:r>
          </a:p>
        </p:txBody>
      </p:sp>
      <p:sp>
        <p:nvSpPr>
          <p:cNvPr id="6" name="Rectangle 6">
            <a:extLst>
              <a:ext uri="{FF2B5EF4-FFF2-40B4-BE49-F238E27FC236}">
                <a16:creationId xmlns:a16="http://schemas.microsoft.com/office/drawing/2014/main" id="{FB5A1B79-8FA3-4EC8-B3C6-946390C141F9}"/>
              </a:ext>
            </a:extLst>
          </p:cNvPr>
          <p:cNvSpPr>
            <a:spLocks noGrp="1" noChangeArrowheads="1"/>
          </p:cNvSpPr>
          <p:nvPr>
            <p:ph type="sldNum" sz="quarter" idx="12"/>
          </p:nvPr>
        </p:nvSpPr>
        <p:spPr>
          <a:ln/>
        </p:spPr>
        <p:txBody>
          <a:bodyPr/>
          <a:lstStyle>
            <a:lvl1pPr>
              <a:defRPr/>
            </a:lvl1pPr>
          </a:lstStyle>
          <a:p>
            <a:fld id="{6EAEE601-BC86-4583-BA9B-039968E08601}" type="slidenum">
              <a:rPr lang="en-US" altLang="en-US"/>
              <a:pPr/>
              <a:t>‹#›</a:t>
            </a:fld>
            <a:endParaRPr lang="en-US" altLang="en-US"/>
          </a:p>
        </p:txBody>
      </p:sp>
    </p:spTree>
    <p:extLst>
      <p:ext uri="{BB962C8B-B14F-4D97-AF65-F5344CB8AC3E}">
        <p14:creationId xmlns:p14="http://schemas.microsoft.com/office/powerpoint/2010/main" val="1923405907"/>
      </p:ext>
    </p:extLst>
  </p:cSld>
  <p:clrMapOvr>
    <a:masterClrMapping/>
  </p:clrMapOvr>
  <p:transition>
    <p:random/>
    <p:sndAc>
      <p:stSnd>
        <p:snd r:embed="rId1" name="projctor.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36" y="274639"/>
            <a:ext cx="205713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729" y="274639"/>
            <a:ext cx="604440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66621B-A91E-4637-8560-535D00487E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D9132D4-7E28-4051-BF54-1573A1FAFB27}"/>
              </a:ext>
            </a:extLst>
          </p:cNvPr>
          <p:cNvSpPr>
            <a:spLocks noGrp="1" noChangeArrowheads="1"/>
          </p:cNvSpPr>
          <p:nvPr>
            <p:ph type="ftr" sz="quarter" idx="11"/>
          </p:nvPr>
        </p:nvSpPr>
        <p:spPr>
          <a:ln/>
        </p:spPr>
        <p:txBody>
          <a:bodyPr/>
          <a:lstStyle>
            <a:lvl1pPr>
              <a:defRPr/>
            </a:lvl1pPr>
          </a:lstStyle>
          <a:p>
            <a:pPr>
              <a:defRPr/>
            </a:pPr>
            <a:r>
              <a:rPr lang="en-US" altLang="en-US"/>
              <a:t>031UTH05</a:t>
            </a:r>
          </a:p>
        </p:txBody>
      </p:sp>
      <p:sp>
        <p:nvSpPr>
          <p:cNvPr id="6" name="Rectangle 6">
            <a:extLst>
              <a:ext uri="{FF2B5EF4-FFF2-40B4-BE49-F238E27FC236}">
                <a16:creationId xmlns:a16="http://schemas.microsoft.com/office/drawing/2014/main" id="{B0686C11-D8C4-4F4B-9586-07F7CB087AF9}"/>
              </a:ext>
            </a:extLst>
          </p:cNvPr>
          <p:cNvSpPr>
            <a:spLocks noGrp="1" noChangeArrowheads="1"/>
          </p:cNvSpPr>
          <p:nvPr>
            <p:ph type="sldNum" sz="quarter" idx="12"/>
          </p:nvPr>
        </p:nvSpPr>
        <p:spPr>
          <a:ln/>
        </p:spPr>
        <p:txBody>
          <a:bodyPr/>
          <a:lstStyle>
            <a:lvl1pPr>
              <a:defRPr/>
            </a:lvl1pPr>
          </a:lstStyle>
          <a:p>
            <a:fld id="{754BD886-2298-46F9-9E26-7DA78BF11130}" type="slidenum">
              <a:rPr lang="en-US" altLang="en-US"/>
              <a:pPr/>
              <a:t>‹#›</a:t>
            </a:fld>
            <a:endParaRPr lang="en-US" altLang="en-US"/>
          </a:p>
        </p:txBody>
      </p:sp>
    </p:spTree>
    <p:extLst>
      <p:ext uri="{BB962C8B-B14F-4D97-AF65-F5344CB8AC3E}">
        <p14:creationId xmlns:p14="http://schemas.microsoft.com/office/powerpoint/2010/main" val="2682978449"/>
      </p:ext>
    </p:extLst>
  </p:cSld>
  <p:clrMapOvr>
    <a:masterClrMapping/>
  </p:clrMapOvr>
  <p:transition>
    <p:random/>
    <p:sndAc>
      <p:stSnd>
        <p:snd r:embed="rId1" name="projctor.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CA439AB8-C4FD-426E-B086-5FD6E09AB5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4AADCD2-AB4B-4A0A-BB8F-B73E98BB5E24}"/>
              </a:ext>
            </a:extLst>
          </p:cNvPr>
          <p:cNvSpPr>
            <a:spLocks noGrp="1" noChangeArrowheads="1"/>
          </p:cNvSpPr>
          <p:nvPr>
            <p:ph type="ftr" sz="quarter" idx="11"/>
          </p:nvPr>
        </p:nvSpPr>
        <p:spPr>
          <a:ln/>
        </p:spPr>
        <p:txBody>
          <a:bodyPr/>
          <a:lstStyle>
            <a:lvl1pPr>
              <a:defRPr/>
            </a:lvl1pPr>
          </a:lstStyle>
          <a:p>
            <a:pPr>
              <a:defRPr/>
            </a:pPr>
            <a:r>
              <a:rPr lang="en-US" altLang="en-US"/>
              <a:t>031UTH03</a:t>
            </a:r>
          </a:p>
        </p:txBody>
      </p:sp>
      <p:sp>
        <p:nvSpPr>
          <p:cNvPr id="6" name="Rectangle 6">
            <a:extLst>
              <a:ext uri="{FF2B5EF4-FFF2-40B4-BE49-F238E27FC236}">
                <a16:creationId xmlns:a16="http://schemas.microsoft.com/office/drawing/2014/main" id="{1EFBB9EF-D004-4093-928D-A95D57C2E174}"/>
              </a:ext>
            </a:extLst>
          </p:cNvPr>
          <p:cNvSpPr>
            <a:spLocks noGrp="1" noChangeArrowheads="1"/>
          </p:cNvSpPr>
          <p:nvPr>
            <p:ph type="sldNum" sz="quarter" idx="12"/>
          </p:nvPr>
        </p:nvSpPr>
        <p:spPr>
          <a:ln/>
        </p:spPr>
        <p:txBody>
          <a:bodyPr/>
          <a:lstStyle>
            <a:lvl1pPr>
              <a:defRPr/>
            </a:lvl1pPr>
          </a:lstStyle>
          <a:p>
            <a:fld id="{8D7B4D82-7712-4E0A-A0C4-5281ECCE9232}" type="slidenum">
              <a:rPr lang="en-US" altLang="en-US"/>
              <a:pPr/>
              <a:t>‹#›</a:t>
            </a:fld>
            <a:endParaRPr lang="en-US" altLang="en-US"/>
          </a:p>
        </p:txBody>
      </p:sp>
    </p:spTree>
    <p:extLst>
      <p:ext uri="{BB962C8B-B14F-4D97-AF65-F5344CB8AC3E}">
        <p14:creationId xmlns:p14="http://schemas.microsoft.com/office/powerpoint/2010/main" val="4284239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76F745-F4BD-4C9B-BBB2-AD02850189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C5592F5-6F3A-4346-AF81-27914D6A2700}"/>
              </a:ext>
            </a:extLst>
          </p:cNvPr>
          <p:cNvSpPr>
            <a:spLocks noGrp="1" noChangeArrowheads="1"/>
          </p:cNvSpPr>
          <p:nvPr>
            <p:ph type="ftr" sz="quarter" idx="11"/>
          </p:nvPr>
        </p:nvSpPr>
        <p:spPr>
          <a:ln/>
        </p:spPr>
        <p:txBody>
          <a:bodyPr/>
          <a:lstStyle>
            <a:lvl1pPr>
              <a:defRPr/>
            </a:lvl1pPr>
          </a:lstStyle>
          <a:p>
            <a:pPr>
              <a:defRPr/>
            </a:pPr>
            <a:r>
              <a:rPr lang="en-US" altLang="en-US"/>
              <a:t>031UTH03</a:t>
            </a:r>
          </a:p>
        </p:txBody>
      </p:sp>
      <p:sp>
        <p:nvSpPr>
          <p:cNvPr id="6" name="Rectangle 6">
            <a:extLst>
              <a:ext uri="{FF2B5EF4-FFF2-40B4-BE49-F238E27FC236}">
                <a16:creationId xmlns:a16="http://schemas.microsoft.com/office/drawing/2014/main" id="{EB551797-BF2D-4DB3-A441-46AE804A5460}"/>
              </a:ext>
            </a:extLst>
          </p:cNvPr>
          <p:cNvSpPr>
            <a:spLocks noGrp="1" noChangeArrowheads="1"/>
          </p:cNvSpPr>
          <p:nvPr>
            <p:ph type="sldNum" sz="quarter" idx="12"/>
          </p:nvPr>
        </p:nvSpPr>
        <p:spPr>
          <a:ln/>
        </p:spPr>
        <p:txBody>
          <a:bodyPr/>
          <a:lstStyle>
            <a:lvl1pPr>
              <a:defRPr/>
            </a:lvl1pPr>
          </a:lstStyle>
          <a:p>
            <a:fld id="{23DEA5A9-8528-494D-83E6-CBE42DEF282F}" type="slidenum">
              <a:rPr lang="en-US" altLang="en-US"/>
              <a:pPr/>
              <a:t>‹#›</a:t>
            </a:fld>
            <a:endParaRPr lang="en-US" altLang="en-US"/>
          </a:p>
        </p:txBody>
      </p:sp>
    </p:spTree>
    <p:extLst>
      <p:ext uri="{BB962C8B-B14F-4D97-AF65-F5344CB8AC3E}">
        <p14:creationId xmlns:p14="http://schemas.microsoft.com/office/powerpoint/2010/main" val="2816959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62E6D315-E341-4573-A5E2-577CFC7811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B132E9D-4E2C-41AB-B1E1-E0A383985C68}"/>
              </a:ext>
            </a:extLst>
          </p:cNvPr>
          <p:cNvSpPr>
            <a:spLocks noGrp="1" noChangeArrowheads="1"/>
          </p:cNvSpPr>
          <p:nvPr>
            <p:ph type="ftr" sz="quarter" idx="11"/>
          </p:nvPr>
        </p:nvSpPr>
        <p:spPr>
          <a:ln/>
        </p:spPr>
        <p:txBody>
          <a:bodyPr/>
          <a:lstStyle>
            <a:lvl1pPr>
              <a:defRPr/>
            </a:lvl1pPr>
          </a:lstStyle>
          <a:p>
            <a:pPr>
              <a:defRPr/>
            </a:pPr>
            <a:r>
              <a:rPr lang="en-US" altLang="en-US"/>
              <a:t>031UTH03</a:t>
            </a:r>
          </a:p>
        </p:txBody>
      </p:sp>
      <p:sp>
        <p:nvSpPr>
          <p:cNvPr id="6" name="Rectangle 6">
            <a:extLst>
              <a:ext uri="{FF2B5EF4-FFF2-40B4-BE49-F238E27FC236}">
                <a16:creationId xmlns:a16="http://schemas.microsoft.com/office/drawing/2014/main" id="{DF2BBBEE-4A33-4601-828A-2730551DF4AD}"/>
              </a:ext>
            </a:extLst>
          </p:cNvPr>
          <p:cNvSpPr>
            <a:spLocks noGrp="1" noChangeArrowheads="1"/>
          </p:cNvSpPr>
          <p:nvPr>
            <p:ph type="sldNum" sz="quarter" idx="12"/>
          </p:nvPr>
        </p:nvSpPr>
        <p:spPr>
          <a:ln/>
        </p:spPr>
        <p:txBody>
          <a:bodyPr/>
          <a:lstStyle>
            <a:lvl1pPr>
              <a:defRPr/>
            </a:lvl1pPr>
          </a:lstStyle>
          <a:p>
            <a:fld id="{E93FDBCA-3207-45A5-A6AB-91BCF2D4B347}" type="slidenum">
              <a:rPr lang="en-US" altLang="en-US"/>
              <a:pPr/>
              <a:t>‹#›</a:t>
            </a:fld>
            <a:endParaRPr lang="en-US" altLang="en-US"/>
          </a:p>
        </p:txBody>
      </p:sp>
    </p:spTree>
    <p:extLst>
      <p:ext uri="{BB962C8B-B14F-4D97-AF65-F5344CB8AC3E}">
        <p14:creationId xmlns:p14="http://schemas.microsoft.com/office/powerpoint/2010/main" val="8354036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75F6564-DFA5-4B3B-AC9A-78EFBE7F73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483FC3F-7465-4F6C-8011-E972C39FA341}"/>
              </a:ext>
            </a:extLst>
          </p:cNvPr>
          <p:cNvSpPr>
            <a:spLocks noGrp="1" noChangeArrowheads="1"/>
          </p:cNvSpPr>
          <p:nvPr>
            <p:ph type="ftr" sz="quarter" idx="11"/>
          </p:nvPr>
        </p:nvSpPr>
        <p:spPr>
          <a:ln/>
        </p:spPr>
        <p:txBody>
          <a:bodyPr/>
          <a:lstStyle>
            <a:lvl1pPr>
              <a:defRPr/>
            </a:lvl1pPr>
          </a:lstStyle>
          <a:p>
            <a:pPr>
              <a:defRPr/>
            </a:pPr>
            <a:r>
              <a:rPr lang="en-US" altLang="en-US"/>
              <a:t>031UTH03</a:t>
            </a:r>
          </a:p>
        </p:txBody>
      </p:sp>
      <p:sp>
        <p:nvSpPr>
          <p:cNvPr id="7" name="Rectangle 6">
            <a:extLst>
              <a:ext uri="{FF2B5EF4-FFF2-40B4-BE49-F238E27FC236}">
                <a16:creationId xmlns:a16="http://schemas.microsoft.com/office/drawing/2014/main" id="{618F4C3C-85F1-43EF-A424-34F74B0B26D0}"/>
              </a:ext>
            </a:extLst>
          </p:cNvPr>
          <p:cNvSpPr>
            <a:spLocks noGrp="1" noChangeArrowheads="1"/>
          </p:cNvSpPr>
          <p:nvPr>
            <p:ph type="sldNum" sz="quarter" idx="12"/>
          </p:nvPr>
        </p:nvSpPr>
        <p:spPr>
          <a:ln/>
        </p:spPr>
        <p:txBody>
          <a:bodyPr/>
          <a:lstStyle>
            <a:lvl1pPr>
              <a:defRPr/>
            </a:lvl1pPr>
          </a:lstStyle>
          <a:p>
            <a:fld id="{B9771868-B23C-4EE2-9AFA-24B36E237C43}" type="slidenum">
              <a:rPr lang="en-US" altLang="en-US"/>
              <a:pPr/>
              <a:t>‹#›</a:t>
            </a:fld>
            <a:endParaRPr lang="en-US" altLang="en-US"/>
          </a:p>
        </p:txBody>
      </p:sp>
    </p:spTree>
    <p:extLst>
      <p:ext uri="{BB962C8B-B14F-4D97-AF65-F5344CB8AC3E}">
        <p14:creationId xmlns:p14="http://schemas.microsoft.com/office/powerpoint/2010/main" val="1888541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2B48204-354D-49FC-9F6B-A1A71CB1FC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19901C1-1572-4555-B6BB-662AC85F57B7}"/>
              </a:ext>
            </a:extLst>
          </p:cNvPr>
          <p:cNvSpPr>
            <a:spLocks noGrp="1" noChangeArrowheads="1"/>
          </p:cNvSpPr>
          <p:nvPr>
            <p:ph type="ftr" sz="quarter" idx="11"/>
          </p:nvPr>
        </p:nvSpPr>
        <p:spPr>
          <a:ln/>
        </p:spPr>
        <p:txBody>
          <a:bodyPr/>
          <a:lstStyle>
            <a:lvl1pPr>
              <a:defRPr/>
            </a:lvl1pPr>
          </a:lstStyle>
          <a:p>
            <a:pPr>
              <a:defRPr/>
            </a:pPr>
            <a:r>
              <a:rPr lang="en-US" altLang="en-US"/>
              <a:t>031UTH03</a:t>
            </a:r>
          </a:p>
        </p:txBody>
      </p:sp>
      <p:sp>
        <p:nvSpPr>
          <p:cNvPr id="9" name="Rectangle 6">
            <a:extLst>
              <a:ext uri="{FF2B5EF4-FFF2-40B4-BE49-F238E27FC236}">
                <a16:creationId xmlns:a16="http://schemas.microsoft.com/office/drawing/2014/main" id="{DBA5E155-DA26-41B8-A759-DA08AF4299EF}"/>
              </a:ext>
            </a:extLst>
          </p:cNvPr>
          <p:cNvSpPr>
            <a:spLocks noGrp="1" noChangeArrowheads="1"/>
          </p:cNvSpPr>
          <p:nvPr>
            <p:ph type="sldNum" sz="quarter" idx="12"/>
          </p:nvPr>
        </p:nvSpPr>
        <p:spPr>
          <a:ln/>
        </p:spPr>
        <p:txBody>
          <a:bodyPr/>
          <a:lstStyle>
            <a:lvl1pPr>
              <a:defRPr/>
            </a:lvl1pPr>
          </a:lstStyle>
          <a:p>
            <a:fld id="{504BD85B-00A8-4883-99D6-460F25CE67C5}" type="slidenum">
              <a:rPr lang="en-US" altLang="en-US"/>
              <a:pPr/>
              <a:t>‹#›</a:t>
            </a:fld>
            <a:endParaRPr lang="en-US" altLang="en-US"/>
          </a:p>
        </p:txBody>
      </p:sp>
    </p:spTree>
    <p:extLst>
      <p:ext uri="{BB962C8B-B14F-4D97-AF65-F5344CB8AC3E}">
        <p14:creationId xmlns:p14="http://schemas.microsoft.com/office/powerpoint/2010/main" val="2280110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4335BE-A742-4378-B3FF-3B63BB206F35}"/>
              </a:ext>
            </a:extLst>
          </p:cNvPr>
          <p:cNvSpPr>
            <a:spLocks noGrp="1"/>
          </p:cNvSpPr>
          <p:nvPr>
            <p:ph type="dt" sz="half" idx="10"/>
          </p:nvPr>
        </p:nvSpPr>
        <p:spPr>
          <a:xfrm>
            <a:off x="685800" y="6248400"/>
            <a:ext cx="1905000" cy="457200"/>
          </a:xfrm>
          <a:prstGeom prst="rect">
            <a:avLst/>
          </a:prstGeom>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BA71FA74-3E26-4666-9B92-99BEFD34BA8B}"/>
              </a:ext>
            </a:extLst>
          </p:cNvPr>
          <p:cNvSpPr>
            <a:spLocks noGrp="1"/>
          </p:cNvSpPr>
          <p:nvPr>
            <p:ph type="ftr" sz="quarter" idx="11"/>
          </p:nvPr>
        </p:nvSpPr>
        <p:spPr>
          <a:xfrm>
            <a:off x="3124200" y="6248400"/>
            <a:ext cx="2895600" cy="457200"/>
          </a:xfrm>
          <a:prstGeom prst="rect">
            <a:avLst/>
          </a:prstGeom>
        </p:spPr>
        <p:txBody>
          <a:bodyPr/>
          <a:lstStyle>
            <a:lvl1pPr eaLnBrk="1" hangingPunct="1">
              <a:defRPr/>
            </a:lvl1pPr>
          </a:lstStyle>
          <a:p>
            <a:pPr>
              <a:defRPr/>
            </a:pPr>
            <a:r>
              <a:rPr lang="en-US" altLang="en-US"/>
              <a:t>031UTH01</a:t>
            </a:r>
          </a:p>
        </p:txBody>
      </p:sp>
      <p:sp>
        <p:nvSpPr>
          <p:cNvPr id="7" name="Slide Number Placeholder 6">
            <a:extLst>
              <a:ext uri="{FF2B5EF4-FFF2-40B4-BE49-F238E27FC236}">
                <a16:creationId xmlns:a16="http://schemas.microsoft.com/office/drawing/2014/main" id="{93F4A7E8-B7D3-493A-AAE9-4F1B2270DEE8}"/>
              </a:ext>
            </a:extLst>
          </p:cNvPr>
          <p:cNvSpPr>
            <a:spLocks noGrp="1"/>
          </p:cNvSpPr>
          <p:nvPr>
            <p:ph type="sldNum" sz="quarter" idx="12"/>
          </p:nvPr>
        </p:nvSpPr>
        <p:spPr/>
        <p:txBody>
          <a:bodyPr/>
          <a:lstStyle>
            <a:lvl1pPr>
              <a:defRPr/>
            </a:lvl1pPr>
          </a:lstStyle>
          <a:p>
            <a:fld id="{23419EC6-1C71-410A-9B9D-A33CE57F3971}" type="slidenum">
              <a:rPr lang="en-US" altLang="en-US"/>
              <a:pPr/>
              <a:t>‹#›</a:t>
            </a:fld>
            <a:endParaRPr lang="en-US" altLang="en-US"/>
          </a:p>
        </p:txBody>
      </p:sp>
    </p:spTree>
    <p:extLst>
      <p:ext uri="{BB962C8B-B14F-4D97-AF65-F5344CB8AC3E}">
        <p14:creationId xmlns:p14="http://schemas.microsoft.com/office/powerpoint/2010/main" val="359992110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FB825A-5411-425A-B8D7-51DC858D02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26F44420-C44F-42F4-A0F2-DE3504F82580}"/>
              </a:ext>
            </a:extLst>
          </p:cNvPr>
          <p:cNvSpPr>
            <a:spLocks noGrp="1" noChangeArrowheads="1"/>
          </p:cNvSpPr>
          <p:nvPr>
            <p:ph type="ftr" sz="quarter" idx="11"/>
          </p:nvPr>
        </p:nvSpPr>
        <p:spPr>
          <a:ln/>
        </p:spPr>
        <p:txBody>
          <a:bodyPr/>
          <a:lstStyle>
            <a:lvl1pPr>
              <a:defRPr/>
            </a:lvl1pPr>
          </a:lstStyle>
          <a:p>
            <a:pPr>
              <a:defRPr/>
            </a:pPr>
            <a:r>
              <a:rPr lang="en-US" altLang="en-US"/>
              <a:t>031UTH03</a:t>
            </a:r>
          </a:p>
        </p:txBody>
      </p:sp>
      <p:sp>
        <p:nvSpPr>
          <p:cNvPr id="5" name="Rectangle 6">
            <a:extLst>
              <a:ext uri="{FF2B5EF4-FFF2-40B4-BE49-F238E27FC236}">
                <a16:creationId xmlns:a16="http://schemas.microsoft.com/office/drawing/2014/main" id="{0260D18C-622D-43D9-96C1-66D6FD127DC1}"/>
              </a:ext>
            </a:extLst>
          </p:cNvPr>
          <p:cNvSpPr>
            <a:spLocks noGrp="1" noChangeArrowheads="1"/>
          </p:cNvSpPr>
          <p:nvPr>
            <p:ph type="sldNum" sz="quarter" idx="12"/>
          </p:nvPr>
        </p:nvSpPr>
        <p:spPr>
          <a:ln/>
        </p:spPr>
        <p:txBody>
          <a:bodyPr/>
          <a:lstStyle>
            <a:lvl1pPr>
              <a:defRPr/>
            </a:lvl1pPr>
          </a:lstStyle>
          <a:p>
            <a:fld id="{CF47AAFB-7BC7-4BBD-9D58-369F95F628FC}" type="slidenum">
              <a:rPr lang="en-US" altLang="en-US"/>
              <a:pPr/>
              <a:t>‹#›</a:t>
            </a:fld>
            <a:endParaRPr lang="en-US" altLang="en-US"/>
          </a:p>
        </p:txBody>
      </p:sp>
    </p:spTree>
    <p:extLst>
      <p:ext uri="{BB962C8B-B14F-4D97-AF65-F5344CB8AC3E}">
        <p14:creationId xmlns:p14="http://schemas.microsoft.com/office/powerpoint/2010/main" val="1961807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BD7131F-BA61-4BB6-90BA-7F5F39ABB8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D5B51251-2585-4F27-B97F-D0F9E919A4AA}"/>
              </a:ext>
            </a:extLst>
          </p:cNvPr>
          <p:cNvSpPr>
            <a:spLocks noGrp="1" noChangeArrowheads="1"/>
          </p:cNvSpPr>
          <p:nvPr>
            <p:ph type="ftr" sz="quarter" idx="11"/>
          </p:nvPr>
        </p:nvSpPr>
        <p:spPr>
          <a:ln/>
        </p:spPr>
        <p:txBody>
          <a:bodyPr/>
          <a:lstStyle>
            <a:lvl1pPr>
              <a:defRPr/>
            </a:lvl1pPr>
          </a:lstStyle>
          <a:p>
            <a:pPr>
              <a:defRPr/>
            </a:pPr>
            <a:r>
              <a:rPr lang="en-US" altLang="en-US"/>
              <a:t>031UTH03</a:t>
            </a:r>
          </a:p>
        </p:txBody>
      </p:sp>
      <p:sp>
        <p:nvSpPr>
          <p:cNvPr id="4" name="Rectangle 6">
            <a:extLst>
              <a:ext uri="{FF2B5EF4-FFF2-40B4-BE49-F238E27FC236}">
                <a16:creationId xmlns:a16="http://schemas.microsoft.com/office/drawing/2014/main" id="{3E46C204-DDFD-4350-ADCB-24914CD144C5}"/>
              </a:ext>
            </a:extLst>
          </p:cNvPr>
          <p:cNvSpPr>
            <a:spLocks noGrp="1" noChangeArrowheads="1"/>
          </p:cNvSpPr>
          <p:nvPr>
            <p:ph type="sldNum" sz="quarter" idx="12"/>
          </p:nvPr>
        </p:nvSpPr>
        <p:spPr>
          <a:ln/>
        </p:spPr>
        <p:txBody>
          <a:bodyPr/>
          <a:lstStyle>
            <a:lvl1pPr>
              <a:defRPr/>
            </a:lvl1pPr>
          </a:lstStyle>
          <a:p>
            <a:fld id="{99E19E1B-C112-4E93-832D-6E6BBC876D7F}" type="slidenum">
              <a:rPr lang="en-US" altLang="en-US"/>
              <a:pPr/>
              <a:t>‹#›</a:t>
            </a:fld>
            <a:endParaRPr lang="en-US" altLang="en-US"/>
          </a:p>
        </p:txBody>
      </p:sp>
    </p:spTree>
    <p:extLst>
      <p:ext uri="{BB962C8B-B14F-4D97-AF65-F5344CB8AC3E}">
        <p14:creationId xmlns:p14="http://schemas.microsoft.com/office/powerpoint/2010/main" val="34474888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E11B623-BD01-4FB2-B1DF-8AB93CBA21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4AE5779-2F0E-4F85-A818-CF6DD03FDC14}"/>
              </a:ext>
            </a:extLst>
          </p:cNvPr>
          <p:cNvSpPr>
            <a:spLocks noGrp="1" noChangeArrowheads="1"/>
          </p:cNvSpPr>
          <p:nvPr>
            <p:ph type="ftr" sz="quarter" idx="11"/>
          </p:nvPr>
        </p:nvSpPr>
        <p:spPr>
          <a:ln/>
        </p:spPr>
        <p:txBody>
          <a:bodyPr/>
          <a:lstStyle>
            <a:lvl1pPr>
              <a:defRPr/>
            </a:lvl1pPr>
          </a:lstStyle>
          <a:p>
            <a:pPr>
              <a:defRPr/>
            </a:pPr>
            <a:r>
              <a:rPr lang="en-US" altLang="en-US"/>
              <a:t>031UTH03</a:t>
            </a:r>
          </a:p>
        </p:txBody>
      </p:sp>
      <p:sp>
        <p:nvSpPr>
          <p:cNvPr id="7" name="Rectangle 6">
            <a:extLst>
              <a:ext uri="{FF2B5EF4-FFF2-40B4-BE49-F238E27FC236}">
                <a16:creationId xmlns:a16="http://schemas.microsoft.com/office/drawing/2014/main" id="{9DFE1DF3-4831-4D65-B58A-7AE003B1BBB3}"/>
              </a:ext>
            </a:extLst>
          </p:cNvPr>
          <p:cNvSpPr>
            <a:spLocks noGrp="1" noChangeArrowheads="1"/>
          </p:cNvSpPr>
          <p:nvPr>
            <p:ph type="sldNum" sz="quarter" idx="12"/>
          </p:nvPr>
        </p:nvSpPr>
        <p:spPr>
          <a:ln/>
        </p:spPr>
        <p:txBody>
          <a:bodyPr/>
          <a:lstStyle>
            <a:lvl1pPr>
              <a:defRPr/>
            </a:lvl1pPr>
          </a:lstStyle>
          <a:p>
            <a:fld id="{FFE7B5DF-8E10-4B5B-A113-5AE30C1C85D2}" type="slidenum">
              <a:rPr lang="en-US" altLang="en-US"/>
              <a:pPr/>
              <a:t>‹#›</a:t>
            </a:fld>
            <a:endParaRPr lang="en-US" altLang="en-US"/>
          </a:p>
        </p:txBody>
      </p:sp>
    </p:spTree>
    <p:extLst>
      <p:ext uri="{BB962C8B-B14F-4D97-AF65-F5344CB8AC3E}">
        <p14:creationId xmlns:p14="http://schemas.microsoft.com/office/powerpoint/2010/main" val="2733614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F0000D6-2BEC-4881-A092-D9FF9E7678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128C988-792D-4F77-B7A0-D44A3289E80C}"/>
              </a:ext>
            </a:extLst>
          </p:cNvPr>
          <p:cNvSpPr>
            <a:spLocks noGrp="1" noChangeArrowheads="1"/>
          </p:cNvSpPr>
          <p:nvPr>
            <p:ph type="ftr" sz="quarter" idx="11"/>
          </p:nvPr>
        </p:nvSpPr>
        <p:spPr>
          <a:ln/>
        </p:spPr>
        <p:txBody>
          <a:bodyPr/>
          <a:lstStyle>
            <a:lvl1pPr>
              <a:defRPr/>
            </a:lvl1pPr>
          </a:lstStyle>
          <a:p>
            <a:pPr>
              <a:defRPr/>
            </a:pPr>
            <a:r>
              <a:rPr lang="en-US" altLang="en-US"/>
              <a:t>031UTH03</a:t>
            </a:r>
          </a:p>
        </p:txBody>
      </p:sp>
      <p:sp>
        <p:nvSpPr>
          <p:cNvPr id="7" name="Rectangle 6">
            <a:extLst>
              <a:ext uri="{FF2B5EF4-FFF2-40B4-BE49-F238E27FC236}">
                <a16:creationId xmlns:a16="http://schemas.microsoft.com/office/drawing/2014/main" id="{63D8F234-C28E-4132-B1D3-B9958343E154}"/>
              </a:ext>
            </a:extLst>
          </p:cNvPr>
          <p:cNvSpPr>
            <a:spLocks noGrp="1" noChangeArrowheads="1"/>
          </p:cNvSpPr>
          <p:nvPr>
            <p:ph type="sldNum" sz="quarter" idx="12"/>
          </p:nvPr>
        </p:nvSpPr>
        <p:spPr>
          <a:ln/>
        </p:spPr>
        <p:txBody>
          <a:bodyPr/>
          <a:lstStyle>
            <a:lvl1pPr>
              <a:defRPr/>
            </a:lvl1pPr>
          </a:lstStyle>
          <a:p>
            <a:fld id="{23AC668B-802B-41E4-B2AB-A3B1131EF21A}" type="slidenum">
              <a:rPr lang="en-US" altLang="en-US"/>
              <a:pPr/>
              <a:t>‹#›</a:t>
            </a:fld>
            <a:endParaRPr lang="en-US" altLang="en-US"/>
          </a:p>
        </p:txBody>
      </p:sp>
    </p:spTree>
    <p:extLst>
      <p:ext uri="{BB962C8B-B14F-4D97-AF65-F5344CB8AC3E}">
        <p14:creationId xmlns:p14="http://schemas.microsoft.com/office/powerpoint/2010/main" val="4505522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880BC2-70C3-4447-A1BA-09D8815D2C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E0A7339-9CF9-46A8-9527-4A3283057FD9}"/>
              </a:ext>
            </a:extLst>
          </p:cNvPr>
          <p:cNvSpPr>
            <a:spLocks noGrp="1" noChangeArrowheads="1"/>
          </p:cNvSpPr>
          <p:nvPr>
            <p:ph type="ftr" sz="quarter" idx="11"/>
          </p:nvPr>
        </p:nvSpPr>
        <p:spPr>
          <a:ln/>
        </p:spPr>
        <p:txBody>
          <a:bodyPr/>
          <a:lstStyle>
            <a:lvl1pPr>
              <a:defRPr/>
            </a:lvl1pPr>
          </a:lstStyle>
          <a:p>
            <a:pPr>
              <a:defRPr/>
            </a:pPr>
            <a:r>
              <a:rPr lang="en-US" altLang="en-US"/>
              <a:t>031UTH03</a:t>
            </a:r>
          </a:p>
        </p:txBody>
      </p:sp>
      <p:sp>
        <p:nvSpPr>
          <p:cNvPr id="6" name="Rectangle 6">
            <a:extLst>
              <a:ext uri="{FF2B5EF4-FFF2-40B4-BE49-F238E27FC236}">
                <a16:creationId xmlns:a16="http://schemas.microsoft.com/office/drawing/2014/main" id="{34BE6B0F-CA1E-4573-843A-BAB05F7F2D34}"/>
              </a:ext>
            </a:extLst>
          </p:cNvPr>
          <p:cNvSpPr>
            <a:spLocks noGrp="1" noChangeArrowheads="1"/>
          </p:cNvSpPr>
          <p:nvPr>
            <p:ph type="sldNum" sz="quarter" idx="12"/>
          </p:nvPr>
        </p:nvSpPr>
        <p:spPr>
          <a:ln/>
        </p:spPr>
        <p:txBody>
          <a:bodyPr/>
          <a:lstStyle>
            <a:lvl1pPr>
              <a:defRPr/>
            </a:lvl1pPr>
          </a:lstStyle>
          <a:p>
            <a:fld id="{B620D421-94B8-4B45-8475-100334A63C6C}" type="slidenum">
              <a:rPr lang="en-US" altLang="en-US"/>
              <a:pPr/>
              <a:t>‹#›</a:t>
            </a:fld>
            <a:endParaRPr lang="en-US" altLang="en-US"/>
          </a:p>
        </p:txBody>
      </p:sp>
    </p:spTree>
    <p:extLst>
      <p:ext uri="{BB962C8B-B14F-4D97-AF65-F5344CB8AC3E}">
        <p14:creationId xmlns:p14="http://schemas.microsoft.com/office/powerpoint/2010/main" val="1522344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2A4CE8-6DA4-4E4A-BBCF-AD160CD54F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522E071-969B-4D84-8D3A-7EF4883ED897}"/>
              </a:ext>
            </a:extLst>
          </p:cNvPr>
          <p:cNvSpPr>
            <a:spLocks noGrp="1" noChangeArrowheads="1"/>
          </p:cNvSpPr>
          <p:nvPr>
            <p:ph type="ftr" sz="quarter" idx="11"/>
          </p:nvPr>
        </p:nvSpPr>
        <p:spPr>
          <a:ln/>
        </p:spPr>
        <p:txBody>
          <a:bodyPr/>
          <a:lstStyle>
            <a:lvl1pPr>
              <a:defRPr/>
            </a:lvl1pPr>
          </a:lstStyle>
          <a:p>
            <a:pPr>
              <a:defRPr/>
            </a:pPr>
            <a:r>
              <a:rPr lang="en-US" altLang="en-US"/>
              <a:t>031UTH03</a:t>
            </a:r>
          </a:p>
        </p:txBody>
      </p:sp>
      <p:sp>
        <p:nvSpPr>
          <p:cNvPr id="6" name="Rectangle 6">
            <a:extLst>
              <a:ext uri="{FF2B5EF4-FFF2-40B4-BE49-F238E27FC236}">
                <a16:creationId xmlns:a16="http://schemas.microsoft.com/office/drawing/2014/main" id="{F440D591-98D9-4E32-8742-280F65E6654A}"/>
              </a:ext>
            </a:extLst>
          </p:cNvPr>
          <p:cNvSpPr>
            <a:spLocks noGrp="1" noChangeArrowheads="1"/>
          </p:cNvSpPr>
          <p:nvPr>
            <p:ph type="sldNum" sz="quarter" idx="12"/>
          </p:nvPr>
        </p:nvSpPr>
        <p:spPr>
          <a:ln/>
        </p:spPr>
        <p:txBody>
          <a:bodyPr/>
          <a:lstStyle>
            <a:lvl1pPr>
              <a:defRPr/>
            </a:lvl1pPr>
          </a:lstStyle>
          <a:p>
            <a:fld id="{7143E350-06A7-49E1-98DD-D33E8CED495F}" type="slidenum">
              <a:rPr lang="en-US" altLang="en-US"/>
              <a:pPr/>
              <a:t>‹#›</a:t>
            </a:fld>
            <a:endParaRPr lang="en-US" altLang="en-US"/>
          </a:p>
        </p:txBody>
      </p:sp>
    </p:spTree>
    <p:extLst>
      <p:ext uri="{BB962C8B-B14F-4D97-AF65-F5344CB8AC3E}">
        <p14:creationId xmlns:p14="http://schemas.microsoft.com/office/powerpoint/2010/main" val="2801095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D1129D-CE3B-421E-9288-10FBBF221EC5}"/>
              </a:ext>
            </a:extLst>
          </p:cNvPr>
          <p:cNvSpPr>
            <a:spLocks noGrp="1"/>
          </p:cNvSpPr>
          <p:nvPr>
            <p:ph type="dt" sz="half" idx="10"/>
          </p:nvPr>
        </p:nvSpPr>
        <p:spPr>
          <a:xfrm>
            <a:off x="685800" y="6248400"/>
            <a:ext cx="1905000" cy="457200"/>
          </a:xfrm>
          <a:prstGeom prst="rect">
            <a:avLst/>
          </a:prstGeom>
        </p:spPr>
        <p:txBody>
          <a:bodyPr/>
          <a:lstStyle>
            <a:lvl1pPr eaLnBrk="1" hangingPunct="1">
              <a:defRPr/>
            </a:lvl1pPr>
          </a:lstStyle>
          <a:p>
            <a:pPr>
              <a:defRPr/>
            </a:pPr>
            <a:endParaRPr lang="en-US" altLang="en-US"/>
          </a:p>
        </p:txBody>
      </p:sp>
      <p:sp>
        <p:nvSpPr>
          <p:cNvPr id="8" name="Footer Placeholder 7">
            <a:extLst>
              <a:ext uri="{FF2B5EF4-FFF2-40B4-BE49-F238E27FC236}">
                <a16:creationId xmlns:a16="http://schemas.microsoft.com/office/drawing/2014/main" id="{9C12898D-A63D-4E76-97A5-18EA4D316092}"/>
              </a:ext>
            </a:extLst>
          </p:cNvPr>
          <p:cNvSpPr>
            <a:spLocks noGrp="1"/>
          </p:cNvSpPr>
          <p:nvPr>
            <p:ph type="ftr" sz="quarter" idx="11"/>
          </p:nvPr>
        </p:nvSpPr>
        <p:spPr>
          <a:xfrm>
            <a:off x="3124200" y="6248400"/>
            <a:ext cx="2895600" cy="457200"/>
          </a:xfrm>
          <a:prstGeom prst="rect">
            <a:avLst/>
          </a:prstGeom>
        </p:spPr>
        <p:txBody>
          <a:bodyPr/>
          <a:lstStyle>
            <a:lvl1pPr eaLnBrk="1" hangingPunct="1">
              <a:defRPr/>
            </a:lvl1pPr>
          </a:lstStyle>
          <a:p>
            <a:pPr>
              <a:defRPr/>
            </a:pPr>
            <a:r>
              <a:rPr lang="en-US" altLang="en-US"/>
              <a:t>031UTH01</a:t>
            </a:r>
          </a:p>
        </p:txBody>
      </p:sp>
      <p:sp>
        <p:nvSpPr>
          <p:cNvPr id="9" name="Slide Number Placeholder 8">
            <a:extLst>
              <a:ext uri="{FF2B5EF4-FFF2-40B4-BE49-F238E27FC236}">
                <a16:creationId xmlns:a16="http://schemas.microsoft.com/office/drawing/2014/main" id="{6A55659D-6B5A-403A-8052-23F3D2646C98}"/>
              </a:ext>
            </a:extLst>
          </p:cNvPr>
          <p:cNvSpPr>
            <a:spLocks noGrp="1"/>
          </p:cNvSpPr>
          <p:nvPr>
            <p:ph type="sldNum" sz="quarter" idx="12"/>
          </p:nvPr>
        </p:nvSpPr>
        <p:spPr/>
        <p:txBody>
          <a:bodyPr/>
          <a:lstStyle>
            <a:lvl1pPr>
              <a:defRPr/>
            </a:lvl1pPr>
          </a:lstStyle>
          <a:p>
            <a:fld id="{6EA03C8C-0E25-47F2-9513-7F777747C575}" type="slidenum">
              <a:rPr lang="en-US" altLang="en-US"/>
              <a:pPr/>
              <a:t>‹#›</a:t>
            </a:fld>
            <a:endParaRPr lang="en-US" altLang="en-US"/>
          </a:p>
        </p:txBody>
      </p:sp>
    </p:spTree>
    <p:extLst>
      <p:ext uri="{BB962C8B-B14F-4D97-AF65-F5344CB8AC3E}">
        <p14:creationId xmlns:p14="http://schemas.microsoft.com/office/powerpoint/2010/main" val="390483565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FDE304-3627-4702-9075-F1C9EB4958D5}"/>
              </a:ext>
            </a:extLst>
          </p:cNvPr>
          <p:cNvSpPr>
            <a:spLocks noGrp="1"/>
          </p:cNvSpPr>
          <p:nvPr>
            <p:ph type="dt" sz="half" idx="10"/>
          </p:nvPr>
        </p:nvSpPr>
        <p:spPr>
          <a:xfrm>
            <a:off x="685800" y="6248400"/>
            <a:ext cx="1905000" cy="457200"/>
          </a:xfrm>
          <a:prstGeom prst="rect">
            <a:avLst/>
          </a:prstGeom>
        </p:spPr>
        <p:txBody>
          <a:bodyPr/>
          <a:lstStyle>
            <a:lvl1pPr eaLnBrk="1" hangingPunct="1">
              <a:defRPr/>
            </a:lvl1pPr>
          </a:lstStyle>
          <a:p>
            <a:pPr>
              <a:defRPr/>
            </a:pPr>
            <a:endParaRPr lang="en-US" altLang="en-US"/>
          </a:p>
        </p:txBody>
      </p:sp>
      <p:sp>
        <p:nvSpPr>
          <p:cNvPr id="4" name="Footer Placeholder 3">
            <a:extLst>
              <a:ext uri="{FF2B5EF4-FFF2-40B4-BE49-F238E27FC236}">
                <a16:creationId xmlns:a16="http://schemas.microsoft.com/office/drawing/2014/main" id="{08A1BAF7-5175-4C1E-8227-CCBA921BFED5}"/>
              </a:ext>
            </a:extLst>
          </p:cNvPr>
          <p:cNvSpPr>
            <a:spLocks noGrp="1"/>
          </p:cNvSpPr>
          <p:nvPr>
            <p:ph type="ftr" sz="quarter" idx="11"/>
          </p:nvPr>
        </p:nvSpPr>
        <p:spPr>
          <a:xfrm>
            <a:off x="3124200" y="6248400"/>
            <a:ext cx="2895600" cy="457200"/>
          </a:xfrm>
          <a:prstGeom prst="rect">
            <a:avLst/>
          </a:prstGeom>
        </p:spPr>
        <p:txBody>
          <a:bodyPr/>
          <a:lstStyle>
            <a:lvl1pPr eaLnBrk="1" hangingPunct="1">
              <a:defRPr/>
            </a:lvl1pPr>
          </a:lstStyle>
          <a:p>
            <a:pPr>
              <a:defRPr/>
            </a:pPr>
            <a:r>
              <a:rPr lang="en-US" altLang="en-US"/>
              <a:t>031UTH01</a:t>
            </a:r>
          </a:p>
        </p:txBody>
      </p:sp>
      <p:sp>
        <p:nvSpPr>
          <p:cNvPr id="5" name="Slide Number Placeholder 4">
            <a:extLst>
              <a:ext uri="{FF2B5EF4-FFF2-40B4-BE49-F238E27FC236}">
                <a16:creationId xmlns:a16="http://schemas.microsoft.com/office/drawing/2014/main" id="{EBC333BE-B06C-427F-8893-1055E33A423C}"/>
              </a:ext>
            </a:extLst>
          </p:cNvPr>
          <p:cNvSpPr>
            <a:spLocks noGrp="1"/>
          </p:cNvSpPr>
          <p:nvPr>
            <p:ph type="sldNum" sz="quarter" idx="12"/>
          </p:nvPr>
        </p:nvSpPr>
        <p:spPr/>
        <p:txBody>
          <a:bodyPr/>
          <a:lstStyle>
            <a:lvl1pPr>
              <a:defRPr/>
            </a:lvl1pPr>
          </a:lstStyle>
          <a:p>
            <a:fld id="{BD296BEE-C439-4A95-A553-05A181037D66}" type="slidenum">
              <a:rPr lang="en-US" altLang="en-US"/>
              <a:pPr/>
              <a:t>‹#›</a:t>
            </a:fld>
            <a:endParaRPr lang="en-US" altLang="en-US"/>
          </a:p>
        </p:txBody>
      </p:sp>
    </p:spTree>
    <p:extLst>
      <p:ext uri="{BB962C8B-B14F-4D97-AF65-F5344CB8AC3E}">
        <p14:creationId xmlns:p14="http://schemas.microsoft.com/office/powerpoint/2010/main" val="144608202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10ADC4-A527-4042-A39F-AD50FC9F08E5}"/>
              </a:ext>
            </a:extLst>
          </p:cNvPr>
          <p:cNvSpPr>
            <a:spLocks noGrp="1"/>
          </p:cNvSpPr>
          <p:nvPr>
            <p:ph type="dt" sz="half" idx="10"/>
          </p:nvPr>
        </p:nvSpPr>
        <p:spPr>
          <a:xfrm>
            <a:off x="685800" y="6248400"/>
            <a:ext cx="1905000" cy="457200"/>
          </a:xfrm>
          <a:prstGeom prst="rect">
            <a:avLst/>
          </a:prstGeom>
        </p:spPr>
        <p:txBody>
          <a:bodyPr/>
          <a:lstStyle>
            <a:lvl1pPr eaLnBrk="1" hangingPunct="1">
              <a:defRPr/>
            </a:lvl1pPr>
          </a:lstStyle>
          <a:p>
            <a:pPr>
              <a:defRPr/>
            </a:pPr>
            <a:endParaRPr lang="en-US" altLang="en-US"/>
          </a:p>
        </p:txBody>
      </p:sp>
      <p:sp>
        <p:nvSpPr>
          <p:cNvPr id="3" name="Footer Placeholder 2">
            <a:extLst>
              <a:ext uri="{FF2B5EF4-FFF2-40B4-BE49-F238E27FC236}">
                <a16:creationId xmlns:a16="http://schemas.microsoft.com/office/drawing/2014/main" id="{13CFC777-35A9-4D28-AA72-D4FA723EAB98}"/>
              </a:ext>
            </a:extLst>
          </p:cNvPr>
          <p:cNvSpPr>
            <a:spLocks noGrp="1"/>
          </p:cNvSpPr>
          <p:nvPr>
            <p:ph type="ftr" sz="quarter" idx="11"/>
          </p:nvPr>
        </p:nvSpPr>
        <p:spPr>
          <a:xfrm>
            <a:off x="3124200" y="6248400"/>
            <a:ext cx="2895600" cy="457200"/>
          </a:xfrm>
          <a:prstGeom prst="rect">
            <a:avLst/>
          </a:prstGeom>
        </p:spPr>
        <p:txBody>
          <a:bodyPr/>
          <a:lstStyle>
            <a:lvl1pPr eaLnBrk="1" hangingPunct="1">
              <a:defRPr/>
            </a:lvl1pPr>
          </a:lstStyle>
          <a:p>
            <a:pPr>
              <a:defRPr/>
            </a:pPr>
            <a:r>
              <a:rPr lang="en-US" altLang="en-US"/>
              <a:t>031UTH01</a:t>
            </a:r>
          </a:p>
        </p:txBody>
      </p:sp>
      <p:sp>
        <p:nvSpPr>
          <p:cNvPr id="4" name="Slide Number Placeholder 3">
            <a:extLst>
              <a:ext uri="{FF2B5EF4-FFF2-40B4-BE49-F238E27FC236}">
                <a16:creationId xmlns:a16="http://schemas.microsoft.com/office/drawing/2014/main" id="{B9F13D4E-13F2-4C64-95DE-604CF7B7CA38}"/>
              </a:ext>
            </a:extLst>
          </p:cNvPr>
          <p:cNvSpPr>
            <a:spLocks noGrp="1"/>
          </p:cNvSpPr>
          <p:nvPr>
            <p:ph type="sldNum" sz="quarter" idx="12"/>
          </p:nvPr>
        </p:nvSpPr>
        <p:spPr/>
        <p:txBody>
          <a:bodyPr/>
          <a:lstStyle>
            <a:lvl1pPr>
              <a:defRPr/>
            </a:lvl1pPr>
          </a:lstStyle>
          <a:p>
            <a:fld id="{A9D3B581-4DBB-4C7F-812F-9166FE350090}" type="slidenum">
              <a:rPr lang="en-US" altLang="en-US"/>
              <a:pPr/>
              <a:t>‹#›</a:t>
            </a:fld>
            <a:endParaRPr lang="en-US" altLang="en-US"/>
          </a:p>
        </p:txBody>
      </p:sp>
    </p:spTree>
    <p:extLst>
      <p:ext uri="{BB962C8B-B14F-4D97-AF65-F5344CB8AC3E}">
        <p14:creationId xmlns:p14="http://schemas.microsoft.com/office/powerpoint/2010/main" val="66202225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AE6E0A-EC4C-465C-959E-9684E937D06E}"/>
              </a:ext>
            </a:extLst>
          </p:cNvPr>
          <p:cNvSpPr>
            <a:spLocks noGrp="1"/>
          </p:cNvSpPr>
          <p:nvPr>
            <p:ph type="dt" sz="half" idx="10"/>
          </p:nvPr>
        </p:nvSpPr>
        <p:spPr>
          <a:xfrm>
            <a:off x="685800" y="6248400"/>
            <a:ext cx="1905000" cy="457200"/>
          </a:xfrm>
          <a:prstGeom prst="rect">
            <a:avLst/>
          </a:prstGeom>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841E5D4A-F1F1-4806-8BAF-DBC17D1BFF20}"/>
              </a:ext>
            </a:extLst>
          </p:cNvPr>
          <p:cNvSpPr>
            <a:spLocks noGrp="1"/>
          </p:cNvSpPr>
          <p:nvPr>
            <p:ph type="ftr" sz="quarter" idx="11"/>
          </p:nvPr>
        </p:nvSpPr>
        <p:spPr>
          <a:xfrm>
            <a:off x="3124200" y="6248400"/>
            <a:ext cx="2895600" cy="457200"/>
          </a:xfrm>
          <a:prstGeom prst="rect">
            <a:avLst/>
          </a:prstGeom>
        </p:spPr>
        <p:txBody>
          <a:bodyPr/>
          <a:lstStyle>
            <a:lvl1pPr eaLnBrk="1" hangingPunct="1">
              <a:defRPr/>
            </a:lvl1pPr>
          </a:lstStyle>
          <a:p>
            <a:pPr>
              <a:defRPr/>
            </a:pPr>
            <a:r>
              <a:rPr lang="en-US" altLang="en-US"/>
              <a:t>031UTH01</a:t>
            </a:r>
          </a:p>
        </p:txBody>
      </p:sp>
      <p:sp>
        <p:nvSpPr>
          <p:cNvPr id="7" name="Slide Number Placeholder 6">
            <a:extLst>
              <a:ext uri="{FF2B5EF4-FFF2-40B4-BE49-F238E27FC236}">
                <a16:creationId xmlns:a16="http://schemas.microsoft.com/office/drawing/2014/main" id="{D6E5E874-70B6-47F0-9044-D80E708D822E}"/>
              </a:ext>
            </a:extLst>
          </p:cNvPr>
          <p:cNvSpPr>
            <a:spLocks noGrp="1"/>
          </p:cNvSpPr>
          <p:nvPr>
            <p:ph type="sldNum" sz="quarter" idx="12"/>
          </p:nvPr>
        </p:nvSpPr>
        <p:spPr/>
        <p:txBody>
          <a:bodyPr/>
          <a:lstStyle>
            <a:lvl1pPr>
              <a:defRPr/>
            </a:lvl1pPr>
          </a:lstStyle>
          <a:p>
            <a:fld id="{55F75FA4-E27B-4661-BC53-72806D4C304C}" type="slidenum">
              <a:rPr lang="en-US" altLang="en-US"/>
              <a:pPr/>
              <a:t>‹#›</a:t>
            </a:fld>
            <a:endParaRPr lang="en-US" altLang="en-US"/>
          </a:p>
        </p:txBody>
      </p:sp>
    </p:spTree>
    <p:extLst>
      <p:ext uri="{BB962C8B-B14F-4D97-AF65-F5344CB8AC3E}">
        <p14:creationId xmlns:p14="http://schemas.microsoft.com/office/powerpoint/2010/main" val="34254274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231983-1987-45BE-B01C-EAD345B998BB}"/>
              </a:ext>
            </a:extLst>
          </p:cNvPr>
          <p:cNvSpPr>
            <a:spLocks noGrp="1"/>
          </p:cNvSpPr>
          <p:nvPr>
            <p:ph type="dt" sz="half" idx="10"/>
          </p:nvPr>
        </p:nvSpPr>
        <p:spPr>
          <a:xfrm>
            <a:off x="685800" y="6248400"/>
            <a:ext cx="1905000" cy="457200"/>
          </a:xfrm>
          <a:prstGeom prst="rect">
            <a:avLst/>
          </a:prstGeom>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164010B5-2A18-420B-ACBE-38218F1C0DF1}"/>
              </a:ext>
            </a:extLst>
          </p:cNvPr>
          <p:cNvSpPr>
            <a:spLocks noGrp="1"/>
          </p:cNvSpPr>
          <p:nvPr>
            <p:ph type="ftr" sz="quarter" idx="11"/>
          </p:nvPr>
        </p:nvSpPr>
        <p:spPr>
          <a:xfrm>
            <a:off x="3124200" y="6248400"/>
            <a:ext cx="2895600" cy="457200"/>
          </a:xfrm>
          <a:prstGeom prst="rect">
            <a:avLst/>
          </a:prstGeom>
        </p:spPr>
        <p:txBody>
          <a:bodyPr/>
          <a:lstStyle>
            <a:lvl1pPr eaLnBrk="1" hangingPunct="1">
              <a:defRPr/>
            </a:lvl1pPr>
          </a:lstStyle>
          <a:p>
            <a:pPr>
              <a:defRPr/>
            </a:pPr>
            <a:r>
              <a:rPr lang="en-US" altLang="en-US"/>
              <a:t>031UTH01</a:t>
            </a:r>
          </a:p>
        </p:txBody>
      </p:sp>
      <p:sp>
        <p:nvSpPr>
          <p:cNvPr id="7" name="Slide Number Placeholder 6">
            <a:extLst>
              <a:ext uri="{FF2B5EF4-FFF2-40B4-BE49-F238E27FC236}">
                <a16:creationId xmlns:a16="http://schemas.microsoft.com/office/drawing/2014/main" id="{31D8687A-3042-4F3B-B734-E01A84C53119}"/>
              </a:ext>
            </a:extLst>
          </p:cNvPr>
          <p:cNvSpPr>
            <a:spLocks noGrp="1"/>
          </p:cNvSpPr>
          <p:nvPr>
            <p:ph type="sldNum" sz="quarter" idx="12"/>
          </p:nvPr>
        </p:nvSpPr>
        <p:spPr/>
        <p:txBody>
          <a:bodyPr/>
          <a:lstStyle>
            <a:lvl1pPr>
              <a:defRPr/>
            </a:lvl1pPr>
          </a:lstStyle>
          <a:p>
            <a:fld id="{8E1A86B3-2598-4A55-9292-EB80A40ED21B}" type="slidenum">
              <a:rPr lang="en-US" altLang="en-US"/>
              <a:pPr/>
              <a:t>‹#›</a:t>
            </a:fld>
            <a:endParaRPr lang="en-US" altLang="en-US"/>
          </a:p>
        </p:txBody>
      </p:sp>
    </p:spTree>
    <p:extLst>
      <p:ext uri="{BB962C8B-B14F-4D97-AF65-F5344CB8AC3E}">
        <p14:creationId xmlns:p14="http://schemas.microsoft.com/office/powerpoint/2010/main" val="257710125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audio" Target="../media/audio1.wav"/><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85A6758-8D90-43BE-ADC6-FF1B0CB1E6BA}"/>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D0B12E3-043F-4EBD-8FFA-8B4A8AC5F5BD}"/>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a:extLst>
              <a:ext uri="{FF2B5EF4-FFF2-40B4-BE49-F238E27FC236}">
                <a16:creationId xmlns:a16="http://schemas.microsoft.com/office/drawing/2014/main" id="{48506278-E506-4581-894D-AF326A8B14B4}"/>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A47343AD-9C85-4985-8488-61C6246905B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04BDE0-C629-449B-AAA1-D9902ECA2F43}"/>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FEAEB72-4B34-4A6F-BB3D-BFCDBAFC52F6}"/>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hf sldNum="0" hdr="0" ftr="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29000"/>
            <a:lum/>
          </a:blip>
          <a:srcRect/>
          <a:stretch>
            <a:fillRect t="-8000" r="1000" b="-5000"/>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2F9AADF-7071-460D-8F47-AC0DE0AC2199}"/>
              </a:ext>
            </a:extLst>
          </p:cNvPr>
          <p:cNvSpPr>
            <a:spLocks noGrp="1" noChangeArrowheads="1"/>
          </p:cNvSpPr>
          <p:nvPr>
            <p:ph type="title"/>
          </p:nvPr>
        </p:nvSpPr>
        <p:spPr bwMode="auto">
          <a:xfrm>
            <a:off x="457729" y="274638"/>
            <a:ext cx="822854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9BA960F-0CAD-4EBA-9C15-0D18AC82CF58}"/>
              </a:ext>
            </a:extLst>
          </p:cNvPr>
          <p:cNvSpPr>
            <a:spLocks noGrp="1" noChangeArrowheads="1"/>
          </p:cNvSpPr>
          <p:nvPr>
            <p:ph type="body" idx="1"/>
          </p:nvPr>
        </p:nvSpPr>
        <p:spPr bwMode="auto">
          <a:xfrm>
            <a:off x="457729" y="1600201"/>
            <a:ext cx="822854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124" name="Rectangle 4">
            <a:extLst>
              <a:ext uri="{FF2B5EF4-FFF2-40B4-BE49-F238E27FC236}">
                <a16:creationId xmlns:a16="http://schemas.microsoft.com/office/drawing/2014/main" id="{ABBE1D96-A9FF-426C-B2C3-74E33FC68C0C}"/>
              </a:ext>
            </a:extLst>
          </p:cNvPr>
          <p:cNvSpPr>
            <a:spLocks noGrp="1" noChangeArrowheads="1"/>
          </p:cNvSpPr>
          <p:nvPr>
            <p:ph type="dt" sz="half" idx="2"/>
          </p:nvPr>
        </p:nvSpPr>
        <p:spPr bwMode="auto">
          <a:xfrm>
            <a:off x="457729" y="6245225"/>
            <a:ext cx="213254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167">
                <a:latin typeface="Arial" panose="020B0604020202020204" pitchFamily="34" charset="0"/>
              </a:defRPr>
            </a:lvl1pPr>
          </a:lstStyle>
          <a:p>
            <a:pPr>
              <a:defRPr/>
            </a:pPr>
            <a:endParaRPr lang="en-US" altLang="en-US"/>
          </a:p>
        </p:txBody>
      </p:sp>
      <p:sp>
        <p:nvSpPr>
          <p:cNvPr id="133125" name="Rectangle 5">
            <a:extLst>
              <a:ext uri="{FF2B5EF4-FFF2-40B4-BE49-F238E27FC236}">
                <a16:creationId xmlns:a16="http://schemas.microsoft.com/office/drawing/2014/main" id="{5E301DD3-3094-443E-9183-BEF427AFA49E}"/>
              </a:ext>
            </a:extLst>
          </p:cNvPr>
          <p:cNvSpPr>
            <a:spLocks noGrp="1" noChangeArrowheads="1"/>
          </p:cNvSpPr>
          <p:nvPr>
            <p:ph type="ftr" sz="quarter" idx="3"/>
          </p:nvPr>
        </p:nvSpPr>
        <p:spPr bwMode="auto">
          <a:xfrm>
            <a:off x="3124729" y="6245225"/>
            <a:ext cx="289454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167">
                <a:latin typeface="Arial" panose="020B0604020202020204" pitchFamily="34" charset="0"/>
              </a:defRPr>
            </a:lvl1pPr>
          </a:lstStyle>
          <a:p>
            <a:pPr>
              <a:defRPr/>
            </a:pPr>
            <a:r>
              <a:rPr lang="en-US" altLang="en-US"/>
              <a:t>031UTH05</a:t>
            </a:r>
          </a:p>
        </p:txBody>
      </p:sp>
      <p:sp>
        <p:nvSpPr>
          <p:cNvPr id="133126" name="Rectangle 6">
            <a:extLst>
              <a:ext uri="{FF2B5EF4-FFF2-40B4-BE49-F238E27FC236}">
                <a16:creationId xmlns:a16="http://schemas.microsoft.com/office/drawing/2014/main" id="{7C603097-0A21-4851-B8FC-0D0842D7333D}"/>
              </a:ext>
            </a:extLst>
          </p:cNvPr>
          <p:cNvSpPr>
            <a:spLocks noGrp="1" noChangeArrowheads="1"/>
          </p:cNvSpPr>
          <p:nvPr>
            <p:ph type="sldNum" sz="quarter" idx="4"/>
          </p:nvPr>
        </p:nvSpPr>
        <p:spPr bwMode="auto">
          <a:xfrm>
            <a:off x="6553729" y="6245225"/>
            <a:ext cx="213254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167"/>
            </a:lvl1pPr>
          </a:lstStyle>
          <a:p>
            <a:fld id="{976B5AD1-8A0D-4046-91DC-58E848659A2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660" r:id="rId8"/>
    <p:sldLayoutId id="2147483661" r:id="rId9"/>
    <p:sldLayoutId id="2147483662" r:id="rId10"/>
    <p:sldLayoutId id="2147483663" r:id="rId11"/>
  </p:sldLayoutIdLst>
  <p:transition>
    <p:random/>
    <p:sndAc>
      <p:stSnd>
        <p:snd r:embed="rId13" name="projctor.wav"/>
      </p:stSnd>
    </p:sndAc>
  </p:transition>
  <p:hf hdr="0" dt="0"/>
  <p:txStyles>
    <p:titleStyle>
      <a:lvl1pPr algn="ctr" rtl="0" eaLnBrk="0" fontAlgn="base" hangingPunct="0">
        <a:spcBef>
          <a:spcPct val="0"/>
        </a:spcBef>
        <a:spcAft>
          <a:spcPct val="0"/>
        </a:spcAft>
        <a:defRPr sz="3667" kern="1200">
          <a:solidFill>
            <a:schemeClr val="tx1"/>
          </a:solidFill>
          <a:latin typeface="+mj-lt"/>
          <a:ea typeface="+mj-ea"/>
          <a:cs typeface="+mj-cs"/>
        </a:defRPr>
      </a:lvl1pPr>
      <a:lvl2pPr algn="ctr" rtl="0" eaLnBrk="0" fontAlgn="base" hangingPunct="0">
        <a:spcBef>
          <a:spcPct val="0"/>
        </a:spcBef>
        <a:spcAft>
          <a:spcPct val="0"/>
        </a:spcAft>
        <a:defRPr sz="3667">
          <a:solidFill>
            <a:schemeClr val="tx1"/>
          </a:solidFill>
          <a:latin typeface="Arial" panose="020B0604020202020204" pitchFamily="34" charset="0"/>
        </a:defRPr>
      </a:lvl2pPr>
      <a:lvl3pPr algn="ctr" rtl="0" eaLnBrk="0" fontAlgn="base" hangingPunct="0">
        <a:spcBef>
          <a:spcPct val="0"/>
        </a:spcBef>
        <a:spcAft>
          <a:spcPct val="0"/>
        </a:spcAft>
        <a:defRPr sz="3667">
          <a:solidFill>
            <a:schemeClr val="tx1"/>
          </a:solidFill>
          <a:latin typeface="Arial" panose="020B0604020202020204" pitchFamily="34" charset="0"/>
        </a:defRPr>
      </a:lvl3pPr>
      <a:lvl4pPr algn="ctr" rtl="0" eaLnBrk="0" fontAlgn="base" hangingPunct="0">
        <a:spcBef>
          <a:spcPct val="0"/>
        </a:spcBef>
        <a:spcAft>
          <a:spcPct val="0"/>
        </a:spcAft>
        <a:defRPr sz="3667">
          <a:solidFill>
            <a:schemeClr val="tx1"/>
          </a:solidFill>
          <a:latin typeface="Arial" panose="020B0604020202020204" pitchFamily="34" charset="0"/>
        </a:defRPr>
      </a:lvl4pPr>
      <a:lvl5pPr algn="ctr" rtl="0" eaLnBrk="0" fontAlgn="base" hangingPunct="0">
        <a:spcBef>
          <a:spcPct val="0"/>
        </a:spcBef>
        <a:spcAft>
          <a:spcPct val="0"/>
        </a:spcAft>
        <a:defRPr sz="3667">
          <a:solidFill>
            <a:schemeClr val="tx1"/>
          </a:solidFill>
          <a:latin typeface="Arial" panose="020B0604020202020204" pitchFamily="34" charset="0"/>
        </a:defRPr>
      </a:lvl5pPr>
      <a:lvl6pPr marL="380985" algn="ctr" rtl="0" fontAlgn="base">
        <a:spcBef>
          <a:spcPct val="0"/>
        </a:spcBef>
        <a:spcAft>
          <a:spcPct val="0"/>
        </a:spcAft>
        <a:defRPr sz="3667">
          <a:solidFill>
            <a:schemeClr val="tx1"/>
          </a:solidFill>
          <a:latin typeface="Arial" panose="020B0604020202020204" pitchFamily="34" charset="0"/>
        </a:defRPr>
      </a:lvl6pPr>
      <a:lvl7pPr marL="761970" algn="ctr" rtl="0" fontAlgn="base">
        <a:spcBef>
          <a:spcPct val="0"/>
        </a:spcBef>
        <a:spcAft>
          <a:spcPct val="0"/>
        </a:spcAft>
        <a:defRPr sz="3667">
          <a:solidFill>
            <a:schemeClr val="tx1"/>
          </a:solidFill>
          <a:latin typeface="Arial" panose="020B0604020202020204" pitchFamily="34" charset="0"/>
        </a:defRPr>
      </a:lvl7pPr>
      <a:lvl8pPr marL="1142954" algn="ctr" rtl="0" fontAlgn="base">
        <a:spcBef>
          <a:spcPct val="0"/>
        </a:spcBef>
        <a:spcAft>
          <a:spcPct val="0"/>
        </a:spcAft>
        <a:defRPr sz="3667">
          <a:solidFill>
            <a:schemeClr val="tx1"/>
          </a:solidFill>
          <a:latin typeface="Arial" panose="020B0604020202020204" pitchFamily="34" charset="0"/>
        </a:defRPr>
      </a:lvl8pPr>
      <a:lvl9pPr marL="1523939" algn="ctr" rtl="0" fontAlgn="base">
        <a:spcBef>
          <a:spcPct val="0"/>
        </a:spcBef>
        <a:spcAft>
          <a:spcPct val="0"/>
        </a:spcAft>
        <a:defRPr sz="3667">
          <a:solidFill>
            <a:schemeClr val="tx1"/>
          </a:solidFill>
          <a:latin typeface="Arial" panose="020B0604020202020204" pitchFamily="34" charset="0"/>
        </a:defRPr>
      </a:lvl9pPr>
    </p:titleStyle>
    <p:bodyStyle>
      <a:lvl1pPr marL="285739" indent="-285739" algn="l" rtl="0" eaLnBrk="0" fontAlgn="base" hangingPunct="0">
        <a:spcBef>
          <a:spcPct val="20000"/>
        </a:spcBef>
        <a:spcAft>
          <a:spcPct val="0"/>
        </a:spcAft>
        <a:buChar char="•"/>
        <a:defRPr sz="2667" kern="1200">
          <a:solidFill>
            <a:schemeClr val="tx1"/>
          </a:solidFill>
          <a:latin typeface="+mn-lt"/>
          <a:ea typeface="+mn-ea"/>
          <a:cs typeface="+mn-cs"/>
        </a:defRPr>
      </a:lvl1pPr>
      <a:lvl2pPr marL="619100" indent="-238115" algn="l" rtl="0" eaLnBrk="0" fontAlgn="base" hangingPunct="0">
        <a:spcBef>
          <a:spcPct val="20000"/>
        </a:spcBef>
        <a:spcAft>
          <a:spcPct val="0"/>
        </a:spcAft>
        <a:buChar char="–"/>
        <a:defRPr sz="2333" kern="1200">
          <a:solidFill>
            <a:schemeClr val="tx1"/>
          </a:solidFill>
          <a:latin typeface="+mn-lt"/>
          <a:ea typeface="+mn-ea"/>
          <a:cs typeface="+mn-cs"/>
        </a:defRPr>
      </a:lvl2pPr>
      <a:lvl3pPr marL="952462" indent="-190492" algn="l" rtl="0" eaLnBrk="0" fontAlgn="base" hangingPunct="0">
        <a:spcBef>
          <a:spcPct val="20000"/>
        </a:spcBef>
        <a:spcAft>
          <a:spcPct val="0"/>
        </a:spcAft>
        <a:buChar char="•"/>
        <a:defRPr sz="2000" kern="1200">
          <a:solidFill>
            <a:schemeClr val="tx1"/>
          </a:solidFill>
          <a:latin typeface="+mn-lt"/>
          <a:ea typeface="+mn-ea"/>
          <a:cs typeface="+mn-cs"/>
        </a:defRPr>
      </a:lvl3pPr>
      <a:lvl4pPr marL="1333447" indent="-190492" algn="l" rtl="0" eaLnBrk="0" fontAlgn="base" hangingPunct="0">
        <a:spcBef>
          <a:spcPct val="20000"/>
        </a:spcBef>
        <a:spcAft>
          <a:spcPct val="0"/>
        </a:spcAft>
        <a:buChar char="–"/>
        <a:defRPr sz="1667" kern="1200">
          <a:solidFill>
            <a:schemeClr val="tx1"/>
          </a:solidFill>
          <a:latin typeface="+mn-lt"/>
          <a:ea typeface="+mn-ea"/>
          <a:cs typeface="+mn-cs"/>
        </a:defRPr>
      </a:lvl4pPr>
      <a:lvl5pPr marL="1714431" indent="-190492" algn="l" rtl="0" eaLnBrk="0" fontAlgn="base" hangingPunct="0">
        <a:spcBef>
          <a:spcPct val="20000"/>
        </a:spcBef>
        <a:spcAft>
          <a:spcPct val="0"/>
        </a:spcAft>
        <a:buChar char="»"/>
        <a:defRPr sz="1667"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B39E06C-6D1C-4353-88E8-FB08316C7D66}"/>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18DA2FB-8D66-4DFA-A541-EBFB31651C91}"/>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34268B-5289-4E94-B7FF-B975B988A5A4}"/>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90329C14-366B-44C6-A9EB-CE4F41DC8E0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r>
              <a:rPr lang="en-US" altLang="en-US"/>
              <a:t>031UTH03</a:t>
            </a:r>
          </a:p>
        </p:txBody>
      </p:sp>
      <p:sp>
        <p:nvSpPr>
          <p:cNvPr id="1030" name="Rectangle 6">
            <a:extLst>
              <a:ext uri="{FF2B5EF4-FFF2-40B4-BE49-F238E27FC236}">
                <a16:creationId xmlns:a16="http://schemas.microsoft.com/office/drawing/2014/main" id="{E17D9CA7-D1D3-48C5-AD73-11242BBE4B31}"/>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897CA7FB-7EAF-4966-B609-37D743228DC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30.xml"/><Relationship Id="rId5" Type="http://schemas.openxmlformats.org/officeDocument/2006/relationships/audio" Target="../media/audio4.wav"/><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4.xml"/><Relationship Id="rId1" Type="http://schemas.openxmlformats.org/officeDocument/2006/relationships/slideLayout" Target="../slideLayouts/slideLayout30.xml"/><Relationship Id="rId4" Type="http://schemas.openxmlformats.org/officeDocument/2006/relationships/audio" Target="../media/audio5.wav"/></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7.xml"/><Relationship Id="rId1" Type="http://schemas.openxmlformats.org/officeDocument/2006/relationships/slideLayout" Target="../slideLayouts/slideLayout30.xml"/><Relationship Id="rId4" Type="http://schemas.openxmlformats.org/officeDocument/2006/relationships/audio" Target="../media/audio3.wav"/></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6.wav"/><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7.wav"/><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2.xml"/><Relationship Id="rId1" Type="http://schemas.openxmlformats.org/officeDocument/2006/relationships/slideLayout" Target="../slideLayouts/slideLayout41.xml"/><Relationship Id="rId6" Type="http://schemas.openxmlformats.org/officeDocument/2006/relationships/image" Target="../media/image38.emf"/><Relationship Id="rId5" Type="http://schemas.openxmlformats.org/officeDocument/2006/relationships/oleObject" Target="../embeddings/oleObject6.bin"/><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3.xml"/><Relationship Id="rId1" Type="http://schemas.openxmlformats.org/officeDocument/2006/relationships/slideLayout" Target="../slideLayouts/slideLayout41.xml"/><Relationship Id="rId5" Type="http://schemas.openxmlformats.org/officeDocument/2006/relationships/image" Target="../media/image39.emf"/><Relationship Id="rId4" Type="http://schemas.openxmlformats.org/officeDocument/2006/relationships/oleObject" Target="../embeddings/oleObject7.bin"/></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5.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56.xml"/><Relationship Id="rId1" Type="http://schemas.openxmlformats.org/officeDocument/2006/relationships/slideLayout" Target="../slideLayouts/slideLayout36.xml"/><Relationship Id="rId5" Type="http://schemas.openxmlformats.org/officeDocument/2006/relationships/audio" Target="../media/audio9.wav"/><Relationship Id="rId4" Type="http://schemas.openxmlformats.org/officeDocument/2006/relationships/audio" Target="../media/audio8.wav"/></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1" name="Object 2">
            <a:extLst>
              <a:ext uri="{FF2B5EF4-FFF2-40B4-BE49-F238E27FC236}">
                <a16:creationId xmlns:a16="http://schemas.microsoft.com/office/drawing/2014/main" id="{CE26DB0F-8389-410F-A99D-CCEACCB1DE50}"/>
              </a:ext>
            </a:extLst>
          </p:cNvPr>
          <p:cNvGraphicFramePr>
            <a:graphicFrameLocks noChangeAspect="1"/>
          </p:cNvGraphicFramePr>
          <p:nvPr/>
        </p:nvGraphicFramePr>
        <p:xfrm>
          <a:off x="0" y="0"/>
          <a:ext cx="9144000" cy="4171950"/>
        </p:xfrm>
        <a:graphic>
          <a:graphicData uri="http://schemas.openxmlformats.org/presentationml/2006/ole">
            <mc:AlternateContent xmlns:mc="http://schemas.openxmlformats.org/markup-compatibility/2006">
              <mc:Choice xmlns:v="urn:schemas-microsoft-com:vml" Requires="v">
                <p:oleObj r:id="rId3" imgW="6095238" imgH="4571429" progId="Paint.Picture">
                  <p:embed/>
                </p:oleObj>
              </mc:Choice>
              <mc:Fallback>
                <p:oleObj r:id="rId3" imgW="6095238" imgH="4571429" progId="Paint.Picture">
                  <p:embed/>
                  <p:pic>
                    <p:nvPicPr>
                      <p:cNvPr id="12291" name="Object 2">
                        <a:extLst>
                          <a:ext uri="{FF2B5EF4-FFF2-40B4-BE49-F238E27FC236}">
                            <a16:creationId xmlns:a16="http://schemas.microsoft.com/office/drawing/2014/main" id="{CE26DB0F-8389-410F-A99D-CCEACCB1DE50}"/>
                          </a:ext>
                        </a:extLst>
                      </p:cNvPr>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0"/>
                        <a:ext cx="91440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2" name="Rectangle 5">
            <a:extLst>
              <a:ext uri="{FF2B5EF4-FFF2-40B4-BE49-F238E27FC236}">
                <a16:creationId xmlns:a16="http://schemas.microsoft.com/office/drawing/2014/main" id="{48B00C49-0B37-4F77-8AE5-9C735E089B57}"/>
              </a:ext>
            </a:extLst>
          </p:cNvPr>
          <p:cNvSpPr>
            <a:spLocks noGrp="1" noChangeArrowheads="1"/>
          </p:cNvSpPr>
          <p:nvPr>
            <p:ph type="ctrTitle"/>
          </p:nvPr>
        </p:nvSpPr>
        <p:spPr>
          <a:xfrm>
            <a:off x="914400" y="4343400"/>
            <a:ext cx="7380288" cy="1012825"/>
          </a:xfrm>
        </p:spPr>
        <p:txBody>
          <a:bodyPr anchor="ctr"/>
          <a:lstStyle/>
          <a:p>
            <a:pPr eaLnBrk="1" hangingPunct="1"/>
            <a:r>
              <a:rPr lang="en-US" altLang="en-US" sz="4400" b="1" dirty="0">
                <a:solidFill>
                  <a:schemeClr val="tx1"/>
                </a:solidFill>
              </a:rPr>
              <a:t>CBRN Program </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2">
            <a:extLst>
              <a:ext uri="{FF2B5EF4-FFF2-40B4-BE49-F238E27FC236}">
                <a16:creationId xmlns:a16="http://schemas.microsoft.com/office/drawing/2014/main" id="{3BB94B22-AD44-4D16-932F-28A6B9A2072D}"/>
              </a:ext>
            </a:extLst>
          </p:cNvPr>
          <p:cNvSpPr>
            <a:spLocks noGrp="1" noChangeArrowheads="1"/>
          </p:cNvSpPr>
          <p:nvPr>
            <p:ph type="title"/>
          </p:nvPr>
        </p:nvSpPr>
        <p:spPr>
          <a:xfrm>
            <a:off x="950044" y="-4552"/>
            <a:ext cx="7512050" cy="1320800"/>
          </a:xfrm>
        </p:spPr>
        <p:txBody>
          <a:bodyPr/>
          <a:lstStyle/>
          <a:p>
            <a:pPr eaLnBrk="1" hangingPunct="1"/>
            <a:r>
              <a:rPr lang="en-US" altLang="en-US" sz="3200" b="1">
                <a:latin typeface="Times New Roman"/>
                <a:cs typeface="Arial"/>
                <a:sym typeface="Marlett" pitchFamily="2" charset="2"/>
              </a:rPr>
              <a:t>Check for CBRN Equipment Accountability and for Shortages</a:t>
            </a:r>
            <a:endParaRPr lang="en-US" altLang="en-US" sz="3200" b="1">
              <a:latin typeface="Times New Roman"/>
              <a:cs typeface="Arial"/>
            </a:endParaRPr>
          </a:p>
        </p:txBody>
      </p:sp>
      <p:sp>
        <p:nvSpPr>
          <p:cNvPr id="34820" name="Rectangle 3">
            <a:extLst>
              <a:ext uri="{FF2B5EF4-FFF2-40B4-BE49-F238E27FC236}">
                <a16:creationId xmlns:a16="http://schemas.microsoft.com/office/drawing/2014/main" id="{5FEDF803-596C-4850-9D9C-BCD9945F7AFD}"/>
              </a:ext>
            </a:extLst>
          </p:cNvPr>
          <p:cNvSpPr>
            <a:spLocks noGrp="1" noChangeArrowheads="1"/>
          </p:cNvSpPr>
          <p:nvPr>
            <p:ph type="body" idx="1"/>
          </p:nvPr>
        </p:nvSpPr>
        <p:spPr>
          <a:xfrm>
            <a:off x="6517" y="1716626"/>
            <a:ext cx="9137080" cy="4303173"/>
          </a:xfrm>
        </p:spPr>
        <p:txBody>
          <a:bodyPr/>
          <a:lstStyle/>
          <a:p>
            <a:pPr marL="457200" indent="-457200" eaLnBrk="1" hangingPunct="1">
              <a:lnSpc>
                <a:spcPct val="90000"/>
              </a:lnSpc>
              <a:buAutoNum type="arabicPeriod"/>
            </a:pPr>
            <a:r>
              <a:rPr lang="en-US" altLang="en-US" sz="1800" dirty="0">
                <a:latin typeface="Times New Roman"/>
                <a:cs typeface="Arial"/>
                <a:sym typeface="Marlett" pitchFamily="2" charset="2"/>
              </a:rPr>
              <a:t>Check and compare CBRN equipment on hand against property book/hand receipt. </a:t>
            </a:r>
            <a:r>
              <a:rPr lang="en-US" sz="1800">
                <a:latin typeface="Times New Roman"/>
                <a:cs typeface="Times New Roman"/>
                <a:sym typeface="Marlett" pitchFamily="2" charset="2"/>
              </a:rPr>
              <a:t>Complete</a:t>
            </a:r>
            <a:r>
              <a:rPr lang="en-US" sz="1800" dirty="0">
                <a:latin typeface="Times New Roman"/>
                <a:ea typeface="+mn-lt"/>
                <a:cs typeface="+mn-lt"/>
              </a:rPr>
              <a:t> inventory with the Sub-Hand-receipt Holder. </a:t>
            </a:r>
            <a:endParaRPr lang="en-US" sz="1800" dirty="0">
              <a:latin typeface="Times New Roman"/>
              <a:cs typeface="Times New Roman"/>
            </a:endParaRPr>
          </a:p>
          <a:p>
            <a:pPr marL="457200" indent="-457200">
              <a:lnSpc>
                <a:spcPct val="90000"/>
              </a:lnSpc>
              <a:buAutoNum type="arabicPeriod"/>
            </a:pPr>
            <a:endParaRPr lang="en-US" sz="1800" dirty="0">
              <a:latin typeface="Times New Roman"/>
              <a:cs typeface="Times New Roman"/>
            </a:endParaRPr>
          </a:p>
          <a:p>
            <a:pPr marL="457200" indent="-457200">
              <a:lnSpc>
                <a:spcPct val="90000"/>
              </a:lnSpc>
              <a:buAutoNum type="arabicPeriod"/>
            </a:pPr>
            <a:r>
              <a:rPr lang="en-US" altLang="en-US" sz="1800" dirty="0">
                <a:latin typeface="Times New Roman"/>
                <a:cs typeface="Arial"/>
                <a:sym typeface="Marlett" pitchFamily="2" charset="2"/>
              </a:rPr>
              <a:t>Compare the Property Book and the Hand Receipt  against the MTOE.</a:t>
            </a:r>
            <a:endParaRPr lang="en-US" altLang="en-US" sz="1800" dirty="0">
              <a:latin typeface="Times New Roman"/>
              <a:cs typeface="Arial"/>
            </a:endParaRPr>
          </a:p>
          <a:p>
            <a:pPr marL="457200" indent="-457200" eaLnBrk="1" hangingPunct="1">
              <a:lnSpc>
                <a:spcPct val="20000"/>
              </a:lnSpc>
              <a:buAutoNum type="arabicPeriod"/>
            </a:pPr>
            <a:endParaRPr lang="en-US" altLang="en-US" sz="1800" dirty="0">
              <a:latin typeface="Times New Roman"/>
              <a:cs typeface="Arial" panose="020B0604020202020204" pitchFamily="34" charset="0"/>
            </a:endParaRPr>
          </a:p>
          <a:p>
            <a:pPr marL="457200" indent="-457200" eaLnBrk="1" hangingPunct="1">
              <a:lnSpc>
                <a:spcPct val="90000"/>
              </a:lnSpc>
              <a:buAutoNum type="arabicPeriod"/>
            </a:pPr>
            <a:r>
              <a:rPr lang="en-US" altLang="en-US" sz="1800" dirty="0">
                <a:latin typeface="Times New Roman"/>
                <a:cs typeface="Arial"/>
                <a:sym typeface="Marlett" pitchFamily="2" charset="2"/>
              </a:rPr>
              <a:t>Report any equipment shortages, missing or damaged items, to the Commander. </a:t>
            </a:r>
            <a:endParaRPr lang="en-US" altLang="en-US" sz="1800" dirty="0">
              <a:latin typeface="Times New Roman"/>
              <a:cs typeface="Arial"/>
            </a:endParaRPr>
          </a:p>
          <a:p>
            <a:pPr marL="0" indent="0">
              <a:lnSpc>
                <a:spcPct val="90000"/>
              </a:lnSpc>
              <a:buNone/>
            </a:pPr>
            <a:r>
              <a:rPr lang="en-US" altLang="en-US" sz="1800">
                <a:latin typeface="Times New Roman"/>
                <a:cs typeface="Arial"/>
              </a:rPr>
              <a:t>        Shortage annex: This is what was missing when you took over. </a:t>
            </a:r>
          </a:p>
          <a:p>
            <a:pPr marL="457200" indent="-457200" eaLnBrk="1" hangingPunct="1">
              <a:lnSpc>
                <a:spcPct val="0"/>
              </a:lnSpc>
              <a:buAutoNum type="arabicPeriod"/>
            </a:pPr>
            <a:endParaRPr lang="en-US" altLang="en-US" sz="1800" dirty="0">
              <a:latin typeface="Times New Roman"/>
              <a:cs typeface="Arial" panose="020B0604020202020204" pitchFamily="34" charset="0"/>
            </a:endParaRPr>
          </a:p>
          <a:p>
            <a:pPr marL="0" indent="0" eaLnBrk="1" hangingPunct="1">
              <a:lnSpc>
                <a:spcPct val="130000"/>
              </a:lnSpc>
              <a:buNone/>
            </a:pPr>
            <a:r>
              <a:rPr lang="en-US" altLang="en-US" sz="1800">
                <a:latin typeface="Times New Roman"/>
                <a:cs typeface="Arial"/>
                <a:sym typeface="Marlett" pitchFamily="2" charset="2"/>
              </a:rPr>
              <a:t>4.     Order equipment shortages. </a:t>
            </a:r>
            <a:r>
              <a:rPr lang="en-US" altLang="en-US" sz="2400" dirty="0">
                <a:latin typeface="Arial"/>
                <a:cs typeface="Arial"/>
                <a:sym typeface="Marlett" pitchFamily="2" charset="2"/>
              </a:rPr>
              <a:t> </a:t>
            </a:r>
            <a:endParaRPr lang="en-US" altLang="en-US" sz="2400" dirty="0">
              <a:latin typeface="Arial" panose="020B0604020202020204" pitchFamily="34" charset="0"/>
              <a:cs typeface="Arial" panose="020B0604020202020204" pitchFamily="34" charset="0"/>
            </a:endParaRPr>
          </a:p>
          <a:p>
            <a:pPr marL="457200" indent="-457200" eaLnBrk="1" hangingPunct="1">
              <a:lnSpc>
                <a:spcPct val="0"/>
              </a:lnSpc>
              <a:buAutoNum type="arabicPeriod"/>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481694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2">
            <a:extLst>
              <a:ext uri="{FF2B5EF4-FFF2-40B4-BE49-F238E27FC236}">
                <a16:creationId xmlns:a16="http://schemas.microsoft.com/office/drawing/2014/main" id="{D90FA9C8-3C8D-435C-ABBB-19393FC965C1}"/>
              </a:ext>
            </a:extLst>
          </p:cNvPr>
          <p:cNvSpPr txBox="1">
            <a:spLocks noChangeArrowheads="1"/>
          </p:cNvSpPr>
          <p:nvPr/>
        </p:nvSpPr>
        <p:spPr bwMode="auto">
          <a:xfrm>
            <a:off x="414068" y="1856147"/>
            <a:ext cx="8305800" cy="289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500" tIns="63500" rIns="63500" bIns="6350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628900" indent="-228600">
              <a:spcBef>
                <a:spcPct val="20000"/>
              </a:spcBef>
              <a:buChar char="»"/>
              <a:defRPr sz="2000">
                <a:solidFill>
                  <a:schemeClr val="tx1"/>
                </a:solidFill>
                <a:latin typeface="Times New Roman" panose="02020603050405020304" pitchFamily="18" charset="0"/>
              </a:defRPr>
            </a:lvl5pPr>
            <a:lvl6pPr marL="30861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5433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40005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4577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latin typeface="Times New Roman"/>
                <a:cs typeface="Times New Roman"/>
              </a:rPr>
              <a:t>The MTOE is the document that authorizes all personnel and equipment assigned to a particular unit</a:t>
            </a:r>
            <a:endParaRPr lang="en-US" altLang="en-US" sz="1800" dirty="0">
              <a:latin typeface="Times New Roman"/>
              <a:cs typeface="Times New Roman"/>
            </a:endParaRPr>
          </a:p>
          <a:p>
            <a:pPr>
              <a:spcBef>
                <a:spcPct val="0"/>
              </a:spcBef>
              <a:buFontTx/>
              <a:buNone/>
            </a:pPr>
            <a:endParaRPr lang="en-US" altLang="en-US" sz="1800" dirty="0">
              <a:latin typeface="Times New Roman"/>
              <a:cs typeface="Times New Roman"/>
            </a:endParaRPr>
          </a:p>
          <a:p>
            <a:pPr>
              <a:spcBef>
                <a:spcPct val="0"/>
              </a:spcBef>
              <a:buFontTx/>
              <a:buNone/>
            </a:pPr>
            <a:r>
              <a:rPr lang="en-US" altLang="en-US" sz="1800">
                <a:latin typeface="Times New Roman"/>
                <a:cs typeface="Times New Roman"/>
              </a:rPr>
              <a:t>MTOEs are broken down into three sections: </a:t>
            </a:r>
            <a:endParaRPr lang="en-US" altLang="en-US" sz="1800" dirty="0">
              <a:latin typeface="Times New Roman"/>
              <a:cs typeface="Times New Roman"/>
            </a:endParaRPr>
          </a:p>
          <a:p>
            <a:pPr>
              <a:spcBef>
                <a:spcPct val="0"/>
              </a:spcBef>
              <a:buFontTx/>
              <a:buNone/>
            </a:pPr>
            <a:endParaRPr lang="en-US" altLang="en-US" sz="1800" dirty="0">
              <a:latin typeface="Times New Roman"/>
              <a:cs typeface="Times New Roman"/>
            </a:endParaRPr>
          </a:p>
          <a:p>
            <a:pPr lvl="4">
              <a:spcBef>
                <a:spcPct val="0"/>
              </a:spcBef>
              <a:buSzPct val="120000"/>
              <a:buFontTx/>
              <a:buChar char="•"/>
            </a:pPr>
            <a:r>
              <a:rPr lang="en-US" altLang="en-US" sz="1800">
                <a:latin typeface="Times New Roman"/>
                <a:cs typeface="Times New Roman"/>
              </a:rPr>
              <a:t> Organization</a:t>
            </a:r>
            <a:endParaRPr lang="en-US" altLang="en-US" sz="1800" dirty="0">
              <a:latin typeface="Times New Roman"/>
              <a:cs typeface="Times New Roman"/>
            </a:endParaRPr>
          </a:p>
          <a:p>
            <a:pPr lvl="4">
              <a:spcBef>
                <a:spcPct val="0"/>
              </a:spcBef>
              <a:buSzPct val="120000"/>
              <a:buFontTx/>
              <a:buNone/>
            </a:pPr>
            <a:endParaRPr lang="en-US" altLang="en-US" sz="1800" dirty="0">
              <a:latin typeface="Times New Roman"/>
              <a:cs typeface="Times New Roman"/>
            </a:endParaRPr>
          </a:p>
          <a:p>
            <a:pPr lvl="4">
              <a:spcBef>
                <a:spcPct val="0"/>
              </a:spcBef>
              <a:buSzPct val="120000"/>
              <a:buFontTx/>
              <a:buChar char="•"/>
            </a:pPr>
            <a:r>
              <a:rPr lang="en-US" altLang="en-US" sz="1800">
                <a:latin typeface="Times New Roman"/>
                <a:cs typeface="Times New Roman"/>
              </a:rPr>
              <a:t> Personnel</a:t>
            </a:r>
            <a:endParaRPr lang="en-US" altLang="en-US" sz="1800" dirty="0">
              <a:latin typeface="Times New Roman"/>
              <a:cs typeface="Times New Roman"/>
            </a:endParaRPr>
          </a:p>
          <a:p>
            <a:pPr lvl="4">
              <a:spcBef>
                <a:spcPct val="0"/>
              </a:spcBef>
              <a:buSzPct val="120000"/>
              <a:buFontTx/>
              <a:buNone/>
            </a:pPr>
            <a:endParaRPr lang="en-US" altLang="en-US" sz="1800" dirty="0">
              <a:latin typeface="Times New Roman"/>
              <a:cs typeface="Times New Roman"/>
            </a:endParaRPr>
          </a:p>
          <a:p>
            <a:pPr lvl="4">
              <a:spcBef>
                <a:spcPct val="0"/>
              </a:spcBef>
              <a:buSzPct val="120000"/>
              <a:buFontTx/>
              <a:buChar char="•"/>
            </a:pPr>
            <a:r>
              <a:rPr lang="en-US" altLang="en-US" sz="1800">
                <a:latin typeface="Times New Roman"/>
                <a:cs typeface="Times New Roman"/>
              </a:rPr>
              <a:t> Equipment</a:t>
            </a:r>
            <a:endParaRPr lang="en-US" altLang="en-US" sz="1800" dirty="0">
              <a:latin typeface="Times New Roman"/>
              <a:cs typeface="Times New Roman"/>
            </a:endParaRPr>
          </a:p>
        </p:txBody>
      </p:sp>
      <p:sp>
        <p:nvSpPr>
          <p:cNvPr id="14340" name="Text Box 3">
            <a:extLst>
              <a:ext uri="{FF2B5EF4-FFF2-40B4-BE49-F238E27FC236}">
                <a16:creationId xmlns:a16="http://schemas.microsoft.com/office/drawing/2014/main" id="{14F1A10E-B3D5-4D62-95BA-C2A200983999}"/>
              </a:ext>
            </a:extLst>
          </p:cNvPr>
          <p:cNvSpPr txBox="1">
            <a:spLocks noChangeArrowheads="1"/>
          </p:cNvSpPr>
          <p:nvPr/>
        </p:nvSpPr>
        <p:spPr bwMode="auto">
          <a:xfrm>
            <a:off x="742201" y="306836"/>
            <a:ext cx="76646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2400" b="1">
                <a:latin typeface="Times New Roman"/>
                <a:cs typeface="Times New Roman"/>
              </a:rPr>
              <a:t>Modification Table of Organization Equipment (MTOE)</a:t>
            </a:r>
            <a:endParaRPr lang="en-US">
              <a:cs typeface="Times New Roman" panose="02020603050405020304" pitchFamily="18"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3" name="Object 2">
            <a:extLst>
              <a:ext uri="{FF2B5EF4-FFF2-40B4-BE49-F238E27FC236}">
                <a16:creationId xmlns:a16="http://schemas.microsoft.com/office/drawing/2014/main" id="{09DD126F-FA58-4FAE-BB66-3CC46189AC3B}"/>
              </a:ext>
            </a:extLst>
          </p:cNvPr>
          <p:cNvGraphicFramePr>
            <a:graphicFrameLocks noChangeAspect="1"/>
          </p:cNvGraphicFramePr>
          <p:nvPr>
            <p:extLst>
              <p:ext uri="{D42A27DB-BD31-4B8C-83A1-F6EECF244321}">
                <p14:modId xmlns:p14="http://schemas.microsoft.com/office/powerpoint/2010/main" val="3858873103"/>
              </p:ext>
            </p:extLst>
          </p:nvPr>
        </p:nvGraphicFramePr>
        <p:xfrm>
          <a:off x="621102" y="517106"/>
          <a:ext cx="8202283" cy="6209641"/>
        </p:xfrm>
        <a:graphic>
          <a:graphicData uri="http://schemas.openxmlformats.org/presentationml/2006/ole">
            <mc:AlternateContent xmlns:mc="http://schemas.openxmlformats.org/markup-compatibility/2006">
              <mc:Choice xmlns:v="urn:schemas-microsoft-com:vml" Requires="v">
                <p:oleObj name="Document" r:id="rId3" imgW="8185404" imgH="6563868" progId="Word.Document.8">
                  <p:embed/>
                </p:oleObj>
              </mc:Choice>
              <mc:Fallback>
                <p:oleObj name="Document" r:id="rId3" imgW="8185404" imgH="6563868" progId="Word.Document.8">
                  <p:embed/>
                  <p:pic>
                    <p:nvPicPr>
                      <p:cNvPr id="20483" name="Object 2">
                        <a:extLst>
                          <a:ext uri="{FF2B5EF4-FFF2-40B4-BE49-F238E27FC236}">
                            <a16:creationId xmlns:a16="http://schemas.microsoft.com/office/drawing/2014/main" id="{09DD126F-FA58-4FAE-BB66-3CC46189A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02" y="517106"/>
                        <a:ext cx="8202283" cy="6209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3">
            <a:extLst>
              <a:ext uri="{FF2B5EF4-FFF2-40B4-BE49-F238E27FC236}">
                <a16:creationId xmlns:a16="http://schemas.microsoft.com/office/drawing/2014/main" id="{FD4E36D4-4E8F-45A4-97D5-D77A93D101B3}"/>
              </a:ext>
            </a:extLst>
          </p:cNvPr>
          <p:cNvSpPr>
            <a:spLocks noChangeArrowheads="1"/>
          </p:cNvSpPr>
          <p:nvPr/>
        </p:nvSpPr>
        <p:spPr bwMode="auto">
          <a:xfrm>
            <a:off x="5220659" y="2240472"/>
            <a:ext cx="3594100"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dirty="0">
                <a:solidFill>
                  <a:schemeClr val="tx2"/>
                </a:solidFill>
                <a:latin typeface="Arial"/>
                <a:cs typeface="Arial"/>
              </a:rPr>
              <a:t> </a:t>
            </a:r>
            <a:r>
              <a:rPr lang="en-US" altLang="en-US" sz="1800" b="1">
                <a:solidFill>
                  <a:schemeClr val="tx2"/>
                </a:solidFill>
                <a:latin typeface="Times New Roman"/>
                <a:cs typeface="Times New Roman"/>
              </a:rPr>
              <a:t>AN  INVENTORY  IS  THE  PHYSICAL COUNT OF SUPPLIES AND EQUIPMENT ON HAND IN A UNIT</a:t>
            </a:r>
          </a:p>
        </p:txBody>
      </p:sp>
      <p:sp>
        <p:nvSpPr>
          <p:cNvPr id="22533" name="Rectangle 4">
            <a:extLst>
              <a:ext uri="{FF2B5EF4-FFF2-40B4-BE49-F238E27FC236}">
                <a16:creationId xmlns:a16="http://schemas.microsoft.com/office/drawing/2014/main" id="{4F1DA5F4-E35D-45BB-84F6-8E653E9DC03E}"/>
              </a:ext>
            </a:extLst>
          </p:cNvPr>
          <p:cNvSpPr>
            <a:spLocks noGrp="1" noChangeArrowheads="1"/>
          </p:cNvSpPr>
          <p:nvPr>
            <p:ph type="title" idx="4294967295"/>
          </p:nvPr>
        </p:nvSpPr>
        <p:spPr>
          <a:xfrm>
            <a:off x="1266166" y="-238664"/>
            <a:ext cx="7378700" cy="1143000"/>
          </a:xfrm>
        </p:spPr>
        <p:txBody>
          <a:bodyPr/>
          <a:lstStyle/>
          <a:p>
            <a:pPr eaLnBrk="1" hangingPunct="1"/>
            <a:r>
              <a:rPr lang="en-US" altLang="en-US" sz="3200" b="1">
                <a:latin typeface="Times New Roman"/>
                <a:cs typeface="Times New Roman"/>
              </a:rPr>
              <a:t>Unit Inventories</a:t>
            </a:r>
          </a:p>
        </p:txBody>
      </p:sp>
      <p:pic>
        <p:nvPicPr>
          <p:cNvPr id="2" name="Picture 2" descr="A picture containing indoor, floor, warehouse, basement&#10;&#10;Description automatically generated">
            <a:extLst>
              <a:ext uri="{FF2B5EF4-FFF2-40B4-BE49-F238E27FC236}">
                <a16:creationId xmlns:a16="http://schemas.microsoft.com/office/drawing/2014/main" id="{CB32D09A-9933-1430-65F7-E1430CC6DC1B}"/>
              </a:ext>
            </a:extLst>
          </p:cNvPr>
          <p:cNvPicPr>
            <a:picLocks noChangeAspect="1"/>
          </p:cNvPicPr>
          <p:nvPr/>
        </p:nvPicPr>
        <p:blipFill>
          <a:blip r:embed="rId3"/>
          <a:stretch>
            <a:fillRect/>
          </a:stretch>
        </p:blipFill>
        <p:spPr>
          <a:xfrm>
            <a:off x="195532" y="1178224"/>
            <a:ext cx="4770407" cy="3581400"/>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11079C7-7B89-4E19-9158-DE47E3D511C2}"/>
              </a:ext>
            </a:extLst>
          </p:cNvPr>
          <p:cNvSpPr>
            <a:spLocks noChangeArrowheads="1"/>
          </p:cNvSpPr>
          <p:nvPr/>
        </p:nvSpPr>
        <p:spPr bwMode="auto">
          <a:xfrm>
            <a:off x="214822" y="1442369"/>
            <a:ext cx="5918200" cy="396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t">
            <a:spAutoFit/>
          </a:bodyPr>
          <a:lstStyle>
            <a:lvl1pPr marL="228600" indent="-228600">
              <a:defRPr sz="2400">
                <a:solidFill>
                  <a:schemeClr val="tx1"/>
                </a:solidFill>
                <a:latin typeface="Times New Roman" panose="02020603050405020304" pitchFamily="18" charset="0"/>
              </a:defRPr>
            </a:lvl1pPr>
            <a:lvl2pPr marL="6350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buSzPct val="120000"/>
              <a:buFontTx/>
              <a:buChar char="•"/>
              <a:defRPr/>
            </a:pPr>
            <a:r>
              <a:rPr lang="en-US" altLang="en-US" sz="1800" b="1" dirty="0">
                <a:solidFill>
                  <a:schemeClr val="tx2"/>
                </a:solidFill>
                <a:latin typeface="Times New Roman"/>
                <a:cs typeface="Times New Roman"/>
              </a:rPr>
              <a:t>CHECK ALL ITEMS FOR MATCH</a:t>
            </a:r>
          </a:p>
          <a:p>
            <a:pPr>
              <a:buSzPct val="120000"/>
              <a:buFontTx/>
              <a:buChar char="•"/>
              <a:defRPr/>
            </a:pPr>
            <a:endParaRPr lang="en-US" altLang="en-US" sz="1800" b="1" dirty="0">
              <a:solidFill>
                <a:schemeClr val="tx2"/>
              </a:solidFill>
              <a:cs typeface="Times New Roman"/>
            </a:endParaRPr>
          </a:p>
          <a:p>
            <a:pPr>
              <a:buSzPct val="120000"/>
              <a:buFontTx/>
              <a:buChar char="•"/>
              <a:defRPr/>
            </a:pPr>
            <a:r>
              <a:rPr lang="en-US" altLang="en-US" sz="1800" b="1" dirty="0">
                <a:solidFill>
                  <a:schemeClr val="tx2"/>
                </a:solidFill>
                <a:latin typeface="Times New Roman"/>
                <a:cs typeface="Times New Roman"/>
              </a:rPr>
              <a:t>CHECK CONDITION OF PROPERTY</a:t>
            </a:r>
          </a:p>
          <a:p>
            <a:pPr>
              <a:buSzPct val="120000"/>
              <a:buFontTx/>
              <a:buChar char="•"/>
              <a:defRPr/>
            </a:pPr>
            <a:endParaRPr lang="en-US" altLang="en-US" sz="1800" b="1" dirty="0">
              <a:solidFill>
                <a:schemeClr val="tx2"/>
              </a:solidFill>
              <a:latin typeface="Times New Roman"/>
              <a:cs typeface="Times New Roman"/>
            </a:endParaRPr>
          </a:p>
          <a:p>
            <a:pPr>
              <a:buSzPct val="120000"/>
              <a:buFontTx/>
              <a:buChar char="•"/>
              <a:defRPr/>
            </a:pPr>
            <a:r>
              <a:rPr lang="en-US" altLang="en-US" sz="1800" b="1" dirty="0">
                <a:solidFill>
                  <a:schemeClr val="tx2"/>
                </a:solidFill>
                <a:latin typeface="Times New Roman"/>
                <a:cs typeface="Times New Roman"/>
              </a:rPr>
              <a:t>CHECK  ITEM  FOR  COMPLETENESS IAW TM</a:t>
            </a:r>
          </a:p>
          <a:p>
            <a:pPr>
              <a:buSzPct val="120000"/>
              <a:buFontTx/>
              <a:buChar char="•"/>
              <a:defRPr/>
            </a:pPr>
            <a:endParaRPr lang="en-US" altLang="en-US" sz="1800" b="1" dirty="0">
              <a:solidFill>
                <a:schemeClr val="tx2"/>
              </a:solidFill>
              <a:cs typeface="Times New Roman"/>
            </a:endParaRPr>
          </a:p>
          <a:p>
            <a:pPr>
              <a:buSzPct val="120000"/>
              <a:buFontTx/>
              <a:buChar char="•"/>
              <a:defRPr/>
            </a:pPr>
            <a:r>
              <a:rPr lang="en-US" altLang="en-US" sz="1800" b="1" dirty="0">
                <a:solidFill>
                  <a:schemeClr val="tx2"/>
                </a:solidFill>
                <a:latin typeface="Times New Roman"/>
                <a:cs typeface="Times New Roman"/>
              </a:rPr>
              <a:t>ENSURE YOU PHYSICALLY SEE  </a:t>
            </a:r>
            <a:r>
              <a:rPr lang="en-US" altLang="en-US" sz="1800" b="1">
                <a:solidFill>
                  <a:schemeClr val="tx2"/>
                </a:solidFill>
                <a:latin typeface="Times New Roman"/>
                <a:cs typeface="Times New Roman"/>
              </a:rPr>
              <a:t>THE ITEM</a:t>
            </a:r>
          </a:p>
          <a:p>
            <a:pPr>
              <a:buSzPct val="120000"/>
              <a:buFontTx/>
              <a:buChar char="•"/>
              <a:defRPr/>
            </a:pPr>
            <a:endParaRPr lang="en-US" altLang="en-US" sz="1800" b="1" dirty="0">
              <a:solidFill>
                <a:schemeClr val="tx2"/>
              </a:solidFill>
              <a:cs typeface="Times New Roman"/>
            </a:endParaRPr>
          </a:p>
          <a:p>
            <a:pPr>
              <a:buSzPct val="120000"/>
              <a:buFontTx/>
              <a:buChar char="•"/>
              <a:defRPr/>
            </a:pPr>
            <a:r>
              <a:rPr lang="en-US" altLang="en-US" sz="1800" b="1" dirty="0">
                <a:solidFill>
                  <a:schemeClr val="tx2"/>
                </a:solidFill>
                <a:latin typeface="Times New Roman"/>
                <a:cs typeface="Times New Roman"/>
              </a:rPr>
              <a:t>VERIFY SERIAL NUMBERS</a:t>
            </a:r>
          </a:p>
          <a:p>
            <a:pPr>
              <a:buSzPct val="120000"/>
              <a:buFontTx/>
              <a:buChar char="•"/>
              <a:defRPr/>
            </a:pPr>
            <a:endParaRPr lang="en-US" altLang="en-US" sz="1800" b="1" dirty="0">
              <a:solidFill>
                <a:schemeClr val="tx2"/>
              </a:solidFill>
              <a:cs typeface="Times New Roman"/>
            </a:endParaRPr>
          </a:p>
          <a:p>
            <a:pPr>
              <a:buSzPct val="120000"/>
              <a:buFontTx/>
              <a:buChar char="•"/>
              <a:defRPr/>
            </a:pPr>
            <a:r>
              <a:rPr lang="en-US" altLang="en-US" sz="1800" b="1" dirty="0">
                <a:solidFill>
                  <a:schemeClr val="tx2"/>
                </a:solidFill>
                <a:latin typeface="Times New Roman"/>
                <a:cs typeface="Times New Roman"/>
              </a:rPr>
              <a:t>VERIFY EXISTENCE OF ALL ITEMS TURNED IN </a:t>
            </a:r>
            <a:r>
              <a:rPr lang="en-US" altLang="en-US" sz="1800" b="1">
                <a:solidFill>
                  <a:schemeClr val="tx2"/>
                </a:solidFill>
                <a:latin typeface="Times New Roman"/>
                <a:cs typeface="Times New Roman"/>
              </a:rPr>
              <a:t>FOR MAINTENANCE (DOCUMENTATION)</a:t>
            </a:r>
            <a:endParaRPr lang="en-US" altLang="en-US" sz="1800" b="1" dirty="0">
              <a:solidFill>
                <a:schemeClr val="tx2"/>
              </a:solidFill>
              <a:cs typeface="Times New Roman"/>
            </a:endParaRPr>
          </a:p>
          <a:p>
            <a:pPr>
              <a:buSzPct val="120000"/>
              <a:buFontTx/>
              <a:buChar char="•"/>
              <a:defRPr/>
            </a:pPr>
            <a:endParaRPr lang="en-US" altLang="en-US" sz="1200" b="1" dirty="0">
              <a:solidFill>
                <a:schemeClr val="tx2"/>
              </a:solidFill>
            </a:endParaRPr>
          </a:p>
          <a:p>
            <a:pPr marL="0" indent="0">
              <a:buSzPct val="120000"/>
              <a:defRPr/>
            </a:pPr>
            <a:endParaRPr lang="en-US" altLang="en-US" b="1" dirty="0">
              <a:solidFill>
                <a:schemeClr val="tx2"/>
              </a:solidFill>
              <a:cs typeface="Times New Roman"/>
            </a:endParaRPr>
          </a:p>
        </p:txBody>
      </p:sp>
      <p:sp>
        <p:nvSpPr>
          <p:cNvPr id="24580" name="Freeform 3">
            <a:extLst>
              <a:ext uri="{FF2B5EF4-FFF2-40B4-BE49-F238E27FC236}">
                <a16:creationId xmlns:a16="http://schemas.microsoft.com/office/drawing/2014/main" id="{B320E668-0A1B-4E08-8ACD-EE2500F241A1}"/>
              </a:ext>
            </a:extLst>
          </p:cNvPr>
          <p:cNvSpPr>
            <a:spLocks/>
          </p:cNvSpPr>
          <p:nvPr/>
        </p:nvSpPr>
        <p:spPr bwMode="auto">
          <a:xfrm>
            <a:off x="7845425" y="5268913"/>
            <a:ext cx="11113" cy="11112"/>
          </a:xfrm>
          <a:custGeom>
            <a:avLst/>
            <a:gdLst>
              <a:gd name="T0" fmla="*/ 2147483647 w 7"/>
              <a:gd name="T1" fmla="*/ 0 h 7"/>
              <a:gd name="T2" fmla="*/ 2147483647 w 7"/>
              <a:gd name="T3" fmla="*/ 2147483647 h 7"/>
              <a:gd name="T4" fmla="*/ 0 w 7"/>
              <a:gd name="T5" fmla="*/ 2147483647 h 7"/>
              <a:gd name="T6" fmla="*/ 2147483647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2" y="0"/>
                </a:moveTo>
                <a:lnTo>
                  <a:pt x="6" y="3"/>
                </a:lnTo>
                <a:lnTo>
                  <a:pt x="0" y="6"/>
                </a:lnTo>
                <a:lnTo>
                  <a:pt x="2" y="0"/>
                </a:lnTo>
              </a:path>
            </a:pathLst>
          </a:custGeom>
          <a:solidFill>
            <a:srgbClr val="FFC08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1" name="Rectangle 4">
            <a:extLst>
              <a:ext uri="{FF2B5EF4-FFF2-40B4-BE49-F238E27FC236}">
                <a16:creationId xmlns:a16="http://schemas.microsoft.com/office/drawing/2014/main" id="{16DC6463-CFBC-4807-98A0-F7F3702DD387}"/>
              </a:ext>
            </a:extLst>
          </p:cNvPr>
          <p:cNvSpPr>
            <a:spLocks noGrp="1" noChangeArrowheads="1"/>
          </p:cNvSpPr>
          <p:nvPr>
            <p:ph type="title" idx="4294967295"/>
          </p:nvPr>
        </p:nvSpPr>
        <p:spPr>
          <a:xfrm>
            <a:off x="886604" y="-2237"/>
            <a:ext cx="7378700" cy="482600"/>
          </a:xfrm>
        </p:spPr>
        <p:txBody>
          <a:bodyPr/>
          <a:lstStyle/>
          <a:p>
            <a:pPr eaLnBrk="1" hangingPunct="1"/>
            <a:r>
              <a:rPr lang="en-US" altLang="en-US" sz="3200" b="1">
                <a:latin typeface="Times New Roman"/>
                <a:cs typeface="Times New Roman"/>
              </a:rPr>
              <a:t>Inventory Procedures</a:t>
            </a:r>
          </a:p>
        </p:txBody>
      </p:sp>
      <p:pic>
        <p:nvPicPr>
          <p:cNvPr id="2" name="Picture 2" descr="A picture containing indoor, military vehicle, transport&#10;&#10;Description automatically generated">
            <a:extLst>
              <a:ext uri="{FF2B5EF4-FFF2-40B4-BE49-F238E27FC236}">
                <a16:creationId xmlns:a16="http://schemas.microsoft.com/office/drawing/2014/main" id="{A49682DA-0882-BC44-DFA9-B1F88A1C3E91}"/>
              </a:ext>
            </a:extLst>
          </p:cNvPr>
          <p:cNvPicPr>
            <a:picLocks noChangeAspect="1"/>
          </p:cNvPicPr>
          <p:nvPr/>
        </p:nvPicPr>
        <p:blipFill>
          <a:blip r:embed="rId3"/>
          <a:stretch>
            <a:fillRect/>
          </a:stretch>
        </p:blipFill>
        <p:spPr>
          <a:xfrm>
            <a:off x="6133381" y="1191437"/>
            <a:ext cx="2743200" cy="1829693"/>
          </a:xfrm>
          <a:prstGeom prst="rect">
            <a:avLst/>
          </a:prstGeom>
        </p:spPr>
      </p:pic>
      <p:pic>
        <p:nvPicPr>
          <p:cNvPr id="3" name="Picture 3" descr="A picture containing ground&#10;&#10;Description automatically generated">
            <a:extLst>
              <a:ext uri="{FF2B5EF4-FFF2-40B4-BE49-F238E27FC236}">
                <a16:creationId xmlns:a16="http://schemas.microsoft.com/office/drawing/2014/main" id="{3ED8D73E-BCBD-9D3E-3935-2B7842E8AB5B}"/>
              </a:ext>
            </a:extLst>
          </p:cNvPr>
          <p:cNvPicPr>
            <a:picLocks noChangeAspect="1"/>
          </p:cNvPicPr>
          <p:nvPr/>
        </p:nvPicPr>
        <p:blipFill>
          <a:blip r:embed="rId4"/>
          <a:stretch>
            <a:fillRect/>
          </a:stretch>
        </p:blipFill>
        <p:spPr>
          <a:xfrm>
            <a:off x="6133381" y="3350120"/>
            <a:ext cx="2743200" cy="2055571"/>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a:extLst>
              <a:ext uri="{FF2B5EF4-FFF2-40B4-BE49-F238E27FC236}">
                <a16:creationId xmlns:a16="http://schemas.microsoft.com/office/drawing/2014/main" id="{8CC18CA2-DCCA-4979-882F-8A66E69E71DA}"/>
              </a:ext>
            </a:extLst>
          </p:cNvPr>
          <p:cNvSpPr>
            <a:spLocks noChangeArrowheads="1"/>
          </p:cNvSpPr>
          <p:nvPr/>
        </p:nvSpPr>
        <p:spPr bwMode="auto">
          <a:xfrm>
            <a:off x="1940502" y="141617"/>
            <a:ext cx="5264583" cy="510909"/>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5000"/>
              </a:lnSpc>
              <a:spcBef>
                <a:spcPct val="0"/>
              </a:spcBef>
              <a:buFontTx/>
              <a:buNone/>
            </a:pPr>
            <a:r>
              <a:rPr lang="en-US" altLang="en-US" b="1">
                <a:solidFill>
                  <a:schemeClr val="tx2"/>
                </a:solidFill>
                <a:latin typeface="Times New Roman"/>
                <a:cs typeface="Arial"/>
              </a:rPr>
              <a:t>Accountability of Equipment</a:t>
            </a:r>
          </a:p>
        </p:txBody>
      </p:sp>
      <p:sp>
        <p:nvSpPr>
          <p:cNvPr id="25604" name="Text Box 3">
            <a:extLst>
              <a:ext uri="{FF2B5EF4-FFF2-40B4-BE49-F238E27FC236}">
                <a16:creationId xmlns:a16="http://schemas.microsoft.com/office/drawing/2014/main" id="{2123DE03-11C6-48AB-8429-31BE52D4A54B}"/>
              </a:ext>
            </a:extLst>
          </p:cNvPr>
          <p:cNvSpPr txBox="1">
            <a:spLocks noChangeArrowheads="1"/>
          </p:cNvSpPr>
          <p:nvPr/>
        </p:nvSpPr>
        <p:spPr bwMode="auto">
          <a:xfrm>
            <a:off x="288925" y="1057275"/>
            <a:ext cx="184150" cy="455613"/>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5000"/>
              </a:lnSpc>
              <a:spcBef>
                <a:spcPct val="0"/>
              </a:spcBef>
              <a:buFontTx/>
              <a:buNone/>
            </a:pPr>
            <a:endParaRPr lang="en-US" altLang="en-US" sz="2800">
              <a:solidFill>
                <a:schemeClr val="tx2"/>
              </a:solidFill>
              <a:latin typeface="Arial" panose="020B0604020202020204" pitchFamily="34" charset="0"/>
            </a:endParaRPr>
          </a:p>
        </p:txBody>
      </p:sp>
      <p:sp>
        <p:nvSpPr>
          <p:cNvPr id="25605" name="Text Box 4">
            <a:extLst>
              <a:ext uri="{FF2B5EF4-FFF2-40B4-BE49-F238E27FC236}">
                <a16:creationId xmlns:a16="http://schemas.microsoft.com/office/drawing/2014/main" id="{833761EF-DF88-463D-AA57-AFD753A3F87E}"/>
              </a:ext>
            </a:extLst>
          </p:cNvPr>
          <p:cNvSpPr txBox="1">
            <a:spLocks noChangeArrowheads="1"/>
          </p:cNvSpPr>
          <p:nvPr/>
        </p:nvSpPr>
        <p:spPr bwMode="auto">
          <a:xfrm>
            <a:off x="870161" y="2513461"/>
            <a:ext cx="4454555" cy="1871282"/>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5000"/>
              </a:lnSpc>
              <a:spcBef>
                <a:spcPct val="0"/>
              </a:spcBef>
              <a:buFontTx/>
              <a:buNone/>
            </a:pPr>
            <a:r>
              <a:rPr lang="en-US" altLang="en-US" sz="1800" dirty="0">
                <a:latin typeface="Times New Roman"/>
                <a:cs typeface="Arial"/>
              </a:rPr>
              <a:t>DA Form 3749 (Equipment Receipt)</a:t>
            </a:r>
          </a:p>
          <a:p>
            <a:pPr eaLnBrk="1" hangingPunct="1">
              <a:lnSpc>
                <a:spcPct val="85000"/>
              </a:lnSpc>
              <a:spcBef>
                <a:spcPct val="0"/>
              </a:spcBef>
              <a:buFontTx/>
              <a:buNone/>
            </a:pPr>
            <a:endParaRPr lang="en-US" altLang="en-US" sz="1800" dirty="0">
              <a:latin typeface="Times New Roman"/>
              <a:cs typeface="Arial"/>
            </a:endParaRPr>
          </a:p>
          <a:p>
            <a:pPr eaLnBrk="1" hangingPunct="1">
              <a:lnSpc>
                <a:spcPct val="85000"/>
              </a:lnSpc>
              <a:spcBef>
                <a:spcPct val="0"/>
              </a:spcBef>
              <a:buFontTx/>
              <a:buNone/>
            </a:pPr>
            <a:r>
              <a:rPr lang="en-US" altLang="en-US" sz="1800" dirty="0">
                <a:latin typeface="Times New Roman"/>
                <a:cs typeface="Arial"/>
              </a:rPr>
              <a:t>DA Form 2062 (Permanent Hand Receipt)</a:t>
            </a:r>
          </a:p>
          <a:p>
            <a:pPr>
              <a:lnSpc>
                <a:spcPct val="85000"/>
              </a:lnSpc>
              <a:spcBef>
                <a:spcPct val="0"/>
              </a:spcBef>
              <a:buFontTx/>
              <a:buNone/>
            </a:pPr>
            <a:endParaRPr lang="en-US" altLang="en-US" sz="1800" dirty="0">
              <a:latin typeface="Times New Roman"/>
              <a:cs typeface="Arial"/>
            </a:endParaRPr>
          </a:p>
          <a:p>
            <a:pPr>
              <a:lnSpc>
                <a:spcPct val="85000"/>
              </a:lnSpc>
              <a:spcBef>
                <a:spcPct val="0"/>
              </a:spcBef>
              <a:buNone/>
            </a:pPr>
            <a:r>
              <a:rPr lang="en-US" sz="1800" dirty="0">
                <a:latin typeface="Times New Roman"/>
                <a:cs typeface="Arial"/>
              </a:rPr>
              <a:t>DA Form 3161 (Request for issue or turn </a:t>
            </a:r>
          </a:p>
          <a:p>
            <a:pPr>
              <a:lnSpc>
                <a:spcPct val="85000"/>
              </a:lnSpc>
              <a:spcBef>
                <a:spcPct val="0"/>
              </a:spcBef>
              <a:buNone/>
            </a:pPr>
            <a:r>
              <a:rPr lang="en-US" sz="1800" dirty="0">
                <a:latin typeface="Times New Roman"/>
                <a:cs typeface="Arial"/>
              </a:rPr>
              <a:t>in/Temporary Hand Receipt)</a:t>
            </a:r>
          </a:p>
          <a:p>
            <a:pPr eaLnBrk="1" hangingPunct="1">
              <a:lnSpc>
                <a:spcPct val="85000"/>
              </a:lnSpc>
              <a:spcBef>
                <a:spcPct val="0"/>
              </a:spcBef>
              <a:buNone/>
            </a:pPr>
            <a:endParaRPr lang="en-US" altLang="en-US" sz="2800">
              <a:latin typeface="Arial" panose="020B0604020202020204" pitchFamily="34" charset="0"/>
              <a:cs typeface="Arial" panose="020B0604020202020204" pitchFamily="34" charset="0"/>
            </a:endParaRPr>
          </a:p>
        </p:txBody>
      </p:sp>
      <p:pic>
        <p:nvPicPr>
          <p:cNvPr id="3" name="Picture 2" descr="A picture containing indoor, military vehicle, transport&#10;&#10;Description automatically generated">
            <a:extLst>
              <a:ext uri="{FF2B5EF4-FFF2-40B4-BE49-F238E27FC236}">
                <a16:creationId xmlns:a16="http://schemas.microsoft.com/office/drawing/2014/main" id="{1B511D6B-B537-EBD4-A1E6-B75F1503005C}"/>
              </a:ext>
            </a:extLst>
          </p:cNvPr>
          <p:cNvPicPr>
            <a:picLocks noChangeAspect="1"/>
          </p:cNvPicPr>
          <p:nvPr/>
        </p:nvPicPr>
        <p:blipFill>
          <a:blip r:embed="rId3"/>
          <a:stretch>
            <a:fillRect/>
          </a:stretch>
        </p:blipFill>
        <p:spPr>
          <a:xfrm>
            <a:off x="6133381" y="1191437"/>
            <a:ext cx="2743200" cy="1829693"/>
          </a:xfrm>
          <a:prstGeom prst="rect">
            <a:avLst/>
          </a:prstGeom>
        </p:spPr>
      </p:pic>
      <p:pic>
        <p:nvPicPr>
          <p:cNvPr id="5" name="Picture 3" descr="A picture containing ground&#10;&#10;Description automatically generated">
            <a:extLst>
              <a:ext uri="{FF2B5EF4-FFF2-40B4-BE49-F238E27FC236}">
                <a16:creationId xmlns:a16="http://schemas.microsoft.com/office/drawing/2014/main" id="{9DBBE6F1-F960-A4AE-C4DB-4F2F9E5BB2D7}"/>
              </a:ext>
            </a:extLst>
          </p:cNvPr>
          <p:cNvPicPr>
            <a:picLocks noChangeAspect="1"/>
          </p:cNvPicPr>
          <p:nvPr/>
        </p:nvPicPr>
        <p:blipFill>
          <a:blip r:embed="rId4"/>
          <a:stretch>
            <a:fillRect/>
          </a:stretch>
        </p:blipFill>
        <p:spPr>
          <a:xfrm>
            <a:off x="6133381" y="3350120"/>
            <a:ext cx="2743200" cy="2055571"/>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7" name="Rectangle 2">
            <a:extLst>
              <a:ext uri="{FF2B5EF4-FFF2-40B4-BE49-F238E27FC236}">
                <a16:creationId xmlns:a16="http://schemas.microsoft.com/office/drawing/2014/main" id="{B1B28DE7-519C-4A0C-8681-A07B79648F5A}"/>
              </a:ext>
            </a:extLst>
          </p:cNvPr>
          <p:cNvSpPr>
            <a:spLocks noGrp="1" noChangeArrowheads="1"/>
          </p:cNvSpPr>
          <p:nvPr>
            <p:ph type="title"/>
          </p:nvPr>
        </p:nvSpPr>
        <p:spPr>
          <a:xfrm>
            <a:off x="1050506" y="-4553"/>
            <a:ext cx="7378700" cy="850900"/>
          </a:xfrm>
        </p:spPr>
        <p:txBody>
          <a:bodyPr/>
          <a:lstStyle/>
          <a:p>
            <a:pPr eaLnBrk="1" hangingPunct="1"/>
            <a:r>
              <a:rPr lang="en-US" altLang="en-US" sz="3200" b="1">
                <a:latin typeface="Times New Roman"/>
                <a:cs typeface="Times New Roman"/>
              </a:rPr>
              <a:t>DA Form 3749</a:t>
            </a:r>
          </a:p>
        </p:txBody>
      </p:sp>
      <p:sp>
        <p:nvSpPr>
          <p:cNvPr id="26628" name="Rectangle 3">
            <a:extLst>
              <a:ext uri="{FF2B5EF4-FFF2-40B4-BE49-F238E27FC236}">
                <a16:creationId xmlns:a16="http://schemas.microsoft.com/office/drawing/2014/main" id="{10EE82B0-53C0-4845-86AF-DA3A6F04F14B}"/>
              </a:ext>
            </a:extLst>
          </p:cNvPr>
          <p:cNvSpPr>
            <a:spLocks noGrp="1" noChangeArrowheads="1"/>
          </p:cNvSpPr>
          <p:nvPr>
            <p:ph type="body" idx="1"/>
          </p:nvPr>
        </p:nvSpPr>
        <p:spPr>
          <a:xfrm>
            <a:off x="758825" y="1592263"/>
            <a:ext cx="7958138" cy="3881437"/>
          </a:xfrm>
        </p:spPr>
        <p:txBody>
          <a:bodyPr/>
          <a:lstStyle/>
          <a:p>
            <a:pPr eaLnBrk="1" hangingPunct="1">
              <a:buFontTx/>
              <a:buNone/>
            </a:pPr>
            <a:r>
              <a:rPr lang="en-US" altLang="en-US" sz="1800">
                <a:latin typeface="Times New Roman"/>
                <a:cs typeface="Times New Roman"/>
              </a:rPr>
              <a:t>Purpose: </a:t>
            </a:r>
          </a:p>
          <a:p>
            <a:pPr eaLnBrk="1" hangingPunct="1">
              <a:buFontTx/>
              <a:buNone/>
            </a:pPr>
            <a:endParaRPr lang="en-US" altLang="en-US" sz="1800" dirty="0">
              <a:latin typeface="Times New Roman"/>
              <a:cs typeface="Times New Roman" panose="02020603050405020304" pitchFamily="18" charset="0"/>
            </a:endParaRPr>
          </a:p>
          <a:p>
            <a:pPr eaLnBrk="1" hangingPunct="1">
              <a:buFontTx/>
              <a:buNone/>
            </a:pPr>
            <a:r>
              <a:rPr lang="en-US" altLang="en-US" sz="1800">
                <a:latin typeface="Times New Roman"/>
                <a:cs typeface="Times New Roman"/>
              </a:rPr>
              <a:t>	Use DA Form 3749 (Equipment Receipt) to assign responsibility for property that is issued to the same person for brief recurring periods  </a:t>
            </a:r>
          </a:p>
          <a:p>
            <a:pPr eaLnBrk="1" hangingPunct="1">
              <a:buFontTx/>
              <a:buNone/>
            </a:pPr>
            <a:endParaRPr lang="en-US" altLang="en-US" sz="1800" dirty="0">
              <a:latin typeface="Times New Roman"/>
              <a:cs typeface="Times New Roman" panose="02020603050405020304" pitchFamily="18" charset="0"/>
            </a:endParaRPr>
          </a:p>
          <a:p>
            <a:pPr eaLnBrk="1" hangingPunct="1">
              <a:buFontTx/>
              <a:buNone/>
            </a:pPr>
            <a:r>
              <a:rPr lang="en-US" altLang="en-US" sz="1800">
                <a:latin typeface="Times New Roman"/>
                <a:cs typeface="Times New Roman"/>
              </a:rPr>
              <a:t>	Examples are the individually assigned protective masks, assigned chemical agent detectors, and Radiac equipment</a:t>
            </a:r>
          </a:p>
          <a:p>
            <a:pPr eaLnBrk="1" hangingPunct="1">
              <a:buFontTx/>
              <a:buNone/>
            </a:pPr>
            <a:endParaRPr lang="en-US" altLang="en-US" sz="2400">
              <a:latin typeface="Arial" panose="020B0604020202020204" pitchFamily="34" charset="0"/>
            </a:endParaRPr>
          </a:p>
        </p:txBody>
      </p:sp>
      <p:sp>
        <p:nvSpPr>
          <p:cNvPr id="26629" name="Text Box 4">
            <a:extLst>
              <a:ext uri="{FF2B5EF4-FFF2-40B4-BE49-F238E27FC236}">
                <a16:creationId xmlns:a16="http://schemas.microsoft.com/office/drawing/2014/main" id="{12B647A7-B5AC-44B7-9A8D-6554B145399C}"/>
              </a:ext>
            </a:extLst>
          </p:cNvPr>
          <p:cNvSpPr txBox="1">
            <a:spLocks noChangeArrowheads="1"/>
          </p:cNvSpPr>
          <p:nvPr/>
        </p:nvSpPr>
        <p:spPr bwMode="auto">
          <a:xfrm>
            <a:off x="3249942" y="5346041"/>
            <a:ext cx="297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**Good for 24HRS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1" name="Rectangle 2">
            <a:extLst>
              <a:ext uri="{FF2B5EF4-FFF2-40B4-BE49-F238E27FC236}">
                <a16:creationId xmlns:a16="http://schemas.microsoft.com/office/drawing/2014/main" id="{9DA49791-054C-4EE8-AD7F-481F114B2674}"/>
              </a:ext>
            </a:extLst>
          </p:cNvPr>
          <p:cNvSpPr>
            <a:spLocks noGrp="1" noChangeArrowheads="1"/>
          </p:cNvSpPr>
          <p:nvPr>
            <p:ph type="title"/>
          </p:nvPr>
        </p:nvSpPr>
        <p:spPr>
          <a:xfrm>
            <a:off x="948187" y="479"/>
            <a:ext cx="7378700" cy="1028700"/>
          </a:xfrm>
        </p:spPr>
        <p:txBody>
          <a:bodyPr/>
          <a:lstStyle/>
          <a:p>
            <a:pPr eaLnBrk="1" hangingPunct="1"/>
            <a:r>
              <a:rPr lang="en-US" altLang="en-US" sz="3200" b="1">
                <a:latin typeface="Times New Roman"/>
                <a:cs typeface="Times New Roman"/>
              </a:rPr>
              <a:t>DA Form 3749</a:t>
            </a:r>
          </a:p>
        </p:txBody>
      </p:sp>
      <p:grpSp>
        <p:nvGrpSpPr>
          <p:cNvPr id="27652" name="Group 15">
            <a:extLst>
              <a:ext uri="{FF2B5EF4-FFF2-40B4-BE49-F238E27FC236}">
                <a16:creationId xmlns:a16="http://schemas.microsoft.com/office/drawing/2014/main" id="{9851BA14-B0B4-4B4E-A245-2E02E82A2C66}"/>
              </a:ext>
            </a:extLst>
          </p:cNvPr>
          <p:cNvGrpSpPr>
            <a:grpSpLocks/>
          </p:cNvGrpSpPr>
          <p:nvPr/>
        </p:nvGrpSpPr>
        <p:grpSpPr bwMode="auto">
          <a:xfrm>
            <a:off x="322263" y="1219200"/>
            <a:ext cx="8678861" cy="4983163"/>
            <a:chOff x="203" y="989"/>
            <a:chExt cx="5467" cy="3139"/>
          </a:xfrm>
        </p:grpSpPr>
        <p:sp>
          <p:nvSpPr>
            <p:cNvPr id="27653" name="Text Box 3">
              <a:extLst>
                <a:ext uri="{FF2B5EF4-FFF2-40B4-BE49-F238E27FC236}">
                  <a16:creationId xmlns:a16="http://schemas.microsoft.com/office/drawing/2014/main" id="{7DADD1A4-35CB-4535-A9A9-262745CFE9B9}"/>
                </a:ext>
              </a:extLst>
            </p:cNvPr>
            <p:cNvSpPr txBox="1">
              <a:spLocks noChangeArrowheads="1"/>
            </p:cNvSpPr>
            <p:nvPr/>
          </p:nvSpPr>
          <p:spPr bwMode="auto">
            <a:xfrm>
              <a:off x="840" y="1356"/>
              <a:ext cx="378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en-US" sz="2000" b="1">
                <a:latin typeface="Arial" panose="020B0604020202020204" pitchFamily="34" charset="0"/>
              </a:endParaRPr>
            </a:p>
          </p:txBody>
        </p:sp>
        <p:pic>
          <p:nvPicPr>
            <p:cNvPr id="27654" name="Picture 4" descr="3749">
              <a:extLst>
                <a:ext uri="{FF2B5EF4-FFF2-40B4-BE49-F238E27FC236}">
                  <a16:creationId xmlns:a16="http://schemas.microsoft.com/office/drawing/2014/main" id="{E4054A13-B5CD-461E-8931-86D4EC212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 y="989"/>
              <a:ext cx="5429" cy="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5">
              <a:extLst>
                <a:ext uri="{FF2B5EF4-FFF2-40B4-BE49-F238E27FC236}">
                  <a16:creationId xmlns:a16="http://schemas.microsoft.com/office/drawing/2014/main" id="{FD3B72DD-1F3B-4FB3-BDB1-47D3277B5AB4}"/>
                </a:ext>
              </a:extLst>
            </p:cNvPr>
            <p:cNvSpPr txBox="1">
              <a:spLocks noChangeArrowheads="1"/>
            </p:cNvSpPr>
            <p:nvPr/>
          </p:nvSpPr>
          <p:spPr bwMode="auto">
            <a:xfrm>
              <a:off x="254" y="1430"/>
              <a:ext cx="198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t>HQ Co 82</a:t>
              </a:r>
              <a:r>
                <a:rPr lang="en-US" altLang="en-US" sz="2400" b="1" baseline="30000"/>
                <a:t>nd</a:t>
              </a:r>
              <a:r>
                <a:rPr lang="en-US" altLang="en-US" sz="2400" b="1"/>
                <a:t> Chem. BN</a:t>
              </a:r>
            </a:p>
          </p:txBody>
        </p:sp>
        <p:sp>
          <p:nvSpPr>
            <p:cNvPr id="27656" name="Text Box 6">
              <a:extLst>
                <a:ext uri="{FF2B5EF4-FFF2-40B4-BE49-F238E27FC236}">
                  <a16:creationId xmlns:a16="http://schemas.microsoft.com/office/drawing/2014/main" id="{43D4673D-28B7-4609-B30E-5CEA4F020F64}"/>
                </a:ext>
              </a:extLst>
            </p:cNvPr>
            <p:cNvSpPr txBox="1">
              <a:spLocks noChangeArrowheads="1"/>
            </p:cNvSpPr>
            <p:nvPr/>
          </p:nvSpPr>
          <p:spPr bwMode="auto">
            <a:xfrm>
              <a:off x="2150" y="1430"/>
              <a:ext cx="52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t>BP-1</a:t>
              </a:r>
            </a:p>
          </p:txBody>
        </p:sp>
        <p:sp>
          <p:nvSpPr>
            <p:cNvPr id="27657" name="Text Box 7">
              <a:extLst>
                <a:ext uri="{FF2B5EF4-FFF2-40B4-BE49-F238E27FC236}">
                  <a16:creationId xmlns:a16="http://schemas.microsoft.com/office/drawing/2014/main" id="{573A804D-B375-46CE-A10A-3858E23A5435}"/>
                </a:ext>
              </a:extLst>
            </p:cNvPr>
            <p:cNvSpPr txBox="1">
              <a:spLocks noChangeArrowheads="1"/>
            </p:cNvSpPr>
            <p:nvPr/>
          </p:nvSpPr>
          <p:spPr bwMode="auto">
            <a:xfrm>
              <a:off x="302" y="1845"/>
              <a:ext cx="131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a:t>4240-01-370-3822</a:t>
              </a:r>
            </a:p>
          </p:txBody>
        </p:sp>
        <p:sp>
          <p:nvSpPr>
            <p:cNvPr id="27658" name="Text Box 8">
              <a:extLst>
                <a:ext uri="{FF2B5EF4-FFF2-40B4-BE49-F238E27FC236}">
                  <a16:creationId xmlns:a16="http://schemas.microsoft.com/office/drawing/2014/main" id="{557BACC3-6969-46A7-B2B1-34ED4C7859BC}"/>
                </a:ext>
              </a:extLst>
            </p:cNvPr>
            <p:cNvSpPr txBox="1">
              <a:spLocks noChangeArrowheads="1"/>
            </p:cNvSpPr>
            <p:nvPr/>
          </p:nvSpPr>
          <p:spPr bwMode="auto">
            <a:xfrm>
              <a:off x="278" y="2265"/>
              <a:ext cx="229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a:t>Chem.-Bio Mask: Field, M40A1</a:t>
              </a:r>
            </a:p>
          </p:txBody>
        </p:sp>
        <p:sp>
          <p:nvSpPr>
            <p:cNvPr id="27659" name="Text Box 9">
              <a:extLst>
                <a:ext uri="{FF2B5EF4-FFF2-40B4-BE49-F238E27FC236}">
                  <a16:creationId xmlns:a16="http://schemas.microsoft.com/office/drawing/2014/main" id="{91B02BFC-4E0A-478D-AF1B-B4AAE7292F27}"/>
                </a:ext>
              </a:extLst>
            </p:cNvPr>
            <p:cNvSpPr txBox="1">
              <a:spLocks noChangeArrowheads="1"/>
            </p:cNvSpPr>
            <p:nvPr/>
          </p:nvSpPr>
          <p:spPr bwMode="auto">
            <a:xfrm>
              <a:off x="266" y="2654"/>
              <a:ext cx="217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t>CDR HQ Co. CBRN Rm</a:t>
              </a:r>
            </a:p>
          </p:txBody>
        </p:sp>
        <p:sp>
          <p:nvSpPr>
            <p:cNvPr id="27660" name="Text Box 10">
              <a:extLst>
                <a:ext uri="{FF2B5EF4-FFF2-40B4-BE49-F238E27FC236}">
                  <a16:creationId xmlns:a16="http://schemas.microsoft.com/office/drawing/2014/main" id="{516E37F0-887E-4834-ACAB-130BB69F6358}"/>
                </a:ext>
              </a:extLst>
            </p:cNvPr>
            <p:cNvSpPr txBox="1">
              <a:spLocks noChangeArrowheads="1"/>
            </p:cNvSpPr>
            <p:nvPr/>
          </p:nvSpPr>
          <p:spPr bwMode="auto">
            <a:xfrm>
              <a:off x="302" y="3074"/>
              <a:ext cx="71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t>Joe, GI</a:t>
              </a:r>
            </a:p>
          </p:txBody>
        </p:sp>
        <p:sp>
          <p:nvSpPr>
            <p:cNvPr id="27661" name="Text Box 11">
              <a:extLst>
                <a:ext uri="{FF2B5EF4-FFF2-40B4-BE49-F238E27FC236}">
                  <a16:creationId xmlns:a16="http://schemas.microsoft.com/office/drawing/2014/main" id="{A196BEBF-647E-4285-9876-207DF5DB4DF5}"/>
                </a:ext>
              </a:extLst>
            </p:cNvPr>
            <p:cNvSpPr txBox="1">
              <a:spLocks noChangeArrowheads="1"/>
            </p:cNvSpPr>
            <p:nvPr/>
          </p:nvSpPr>
          <p:spPr bwMode="auto">
            <a:xfrm>
              <a:off x="1718" y="3086"/>
              <a:ext cx="11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t>300-22-5689</a:t>
              </a:r>
            </a:p>
          </p:txBody>
        </p:sp>
        <p:sp>
          <p:nvSpPr>
            <p:cNvPr id="27662" name="Text Box 12">
              <a:extLst>
                <a:ext uri="{FF2B5EF4-FFF2-40B4-BE49-F238E27FC236}">
                  <a16:creationId xmlns:a16="http://schemas.microsoft.com/office/drawing/2014/main" id="{7C63E9D8-C14B-4A9D-8860-C0E89F68E7F6}"/>
                </a:ext>
              </a:extLst>
            </p:cNvPr>
            <p:cNvSpPr txBox="1">
              <a:spLocks noChangeArrowheads="1"/>
            </p:cNvSpPr>
            <p:nvPr/>
          </p:nvSpPr>
          <p:spPr bwMode="auto">
            <a:xfrm>
              <a:off x="2174" y="3482"/>
              <a:ext cx="4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t>E-2</a:t>
              </a:r>
            </a:p>
          </p:txBody>
        </p:sp>
        <p:sp>
          <p:nvSpPr>
            <p:cNvPr id="27663" name="Text Box 13">
              <a:extLst>
                <a:ext uri="{FF2B5EF4-FFF2-40B4-BE49-F238E27FC236}">
                  <a16:creationId xmlns:a16="http://schemas.microsoft.com/office/drawing/2014/main" id="{8C0E3C60-71D1-4F78-813A-90257BBB5520}"/>
                </a:ext>
              </a:extLst>
            </p:cNvPr>
            <p:cNvSpPr txBox="1">
              <a:spLocks noChangeArrowheads="1"/>
            </p:cNvSpPr>
            <p:nvPr/>
          </p:nvSpPr>
          <p:spPr bwMode="auto">
            <a:xfrm>
              <a:off x="2981" y="3189"/>
              <a:ext cx="268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2400" b="1">
                  <a:latin typeface="Times New Roman"/>
                  <a:cs typeface="Times New Roman"/>
                </a:rPr>
                <a:t>HARRINGTON, STEVE  CPT</a:t>
              </a:r>
            </a:p>
          </p:txBody>
        </p:sp>
        <p:sp>
          <p:nvSpPr>
            <p:cNvPr id="27664" name="Text Box 14">
              <a:extLst>
                <a:ext uri="{FF2B5EF4-FFF2-40B4-BE49-F238E27FC236}">
                  <a16:creationId xmlns:a16="http://schemas.microsoft.com/office/drawing/2014/main" id="{590CA2AC-0E76-42F4-98DB-2EF3B6A9FB8D}"/>
                </a:ext>
              </a:extLst>
            </p:cNvPr>
            <p:cNvSpPr txBox="1">
              <a:spLocks noChangeArrowheads="1"/>
            </p:cNvSpPr>
            <p:nvPr/>
          </p:nvSpPr>
          <p:spPr bwMode="auto">
            <a:xfrm>
              <a:off x="290" y="3470"/>
              <a:ext cx="66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t>GI Joe</a:t>
              </a:r>
            </a:p>
          </p:txBody>
        </p:sp>
      </p:gr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5" name="Rectangle 2">
            <a:extLst>
              <a:ext uri="{FF2B5EF4-FFF2-40B4-BE49-F238E27FC236}">
                <a16:creationId xmlns:a16="http://schemas.microsoft.com/office/drawing/2014/main" id="{ACD1AC44-7859-4AE5-999D-E171334C3A48}"/>
              </a:ext>
            </a:extLst>
          </p:cNvPr>
          <p:cNvSpPr>
            <a:spLocks noGrp="1" noChangeArrowheads="1"/>
          </p:cNvSpPr>
          <p:nvPr>
            <p:ph type="title"/>
          </p:nvPr>
        </p:nvSpPr>
        <p:spPr>
          <a:xfrm>
            <a:off x="910326" y="-196730"/>
            <a:ext cx="7378700" cy="1143000"/>
          </a:xfrm>
        </p:spPr>
        <p:txBody>
          <a:bodyPr/>
          <a:lstStyle/>
          <a:p>
            <a:pPr eaLnBrk="1" hangingPunct="1"/>
            <a:r>
              <a:rPr lang="en-US" altLang="en-US" sz="3200" b="1">
                <a:latin typeface="Times New Roman"/>
                <a:cs typeface="Times New Roman"/>
              </a:rPr>
              <a:t>DA Form 2062</a:t>
            </a:r>
          </a:p>
        </p:txBody>
      </p:sp>
      <p:sp>
        <p:nvSpPr>
          <p:cNvPr id="28676" name="Rectangle 3">
            <a:extLst>
              <a:ext uri="{FF2B5EF4-FFF2-40B4-BE49-F238E27FC236}">
                <a16:creationId xmlns:a16="http://schemas.microsoft.com/office/drawing/2014/main" id="{DA560B31-585E-424E-9165-83F4D71E6192}"/>
              </a:ext>
            </a:extLst>
          </p:cNvPr>
          <p:cNvSpPr>
            <a:spLocks noGrp="1" noChangeArrowheads="1"/>
          </p:cNvSpPr>
          <p:nvPr>
            <p:ph type="body" idx="1"/>
          </p:nvPr>
        </p:nvSpPr>
        <p:spPr>
          <a:xfrm>
            <a:off x="622300" y="1494976"/>
            <a:ext cx="7958138" cy="3881437"/>
          </a:xfrm>
        </p:spPr>
        <p:txBody>
          <a:bodyPr/>
          <a:lstStyle/>
          <a:p>
            <a:pPr eaLnBrk="1" hangingPunct="1">
              <a:lnSpc>
                <a:spcPct val="90000"/>
              </a:lnSpc>
              <a:buFontTx/>
              <a:buNone/>
            </a:pPr>
            <a:r>
              <a:rPr lang="en-US" altLang="en-US" sz="1800">
                <a:latin typeface="Times New Roman"/>
                <a:cs typeface="Times New Roman"/>
              </a:rPr>
              <a:t>Purpose:  </a:t>
            </a:r>
            <a:endParaRPr lang="en-US" altLang="en-US" sz="1800" dirty="0">
              <a:latin typeface="Times New Roman"/>
              <a:cs typeface="Times New Roman"/>
            </a:endParaRPr>
          </a:p>
          <a:p>
            <a:pPr eaLnBrk="1" hangingPunct="1">
              <a:lnSpc>
                <a:spcPct val="90000"/>
              </a:lnSpc>
              <a:buFontTx/>
              <a:buNone/>
            </a:pPr>
            <a:endParaRPr lang="en-US" altLang="en-US" sz="1800" dirty="0">
              <a:latin typeface="Times New Roman"/>
              <a:cs typeface="Times New Roman" panose="02020603050405020304" pitchFamily="18" charset="0"/>
            </a:endParaRPr>
          </a:p>
          <a:p>
            <a:pPr eaLnBrk="1" hangingPunct="1">
              <a:lnSpc>
                <a:spcPct val="90000"/>
              </a:lnSpc>
              <a:buFontTx/>
              <a:buNone/>
            </a:pPr>
            <a:r>
              <a:rPr lang="en-US" altLang="en-US" sz="1800">
                <a:latin typeface="Times New Roman"/>
                <a:cs typeface="Times New Roman"/>
              </a:rPr>
              <a:t>	Use DA Form 2062 to record the issue of property book and durable items  </a:t>
            </a:r>
            <a:endParaRPr lang="en-US" altLang="en-US" sz="1800" dirty="0">
              <a:latin typeface="Times New Roman"/>
              <a:cs typeface="Times New Roman"/>
            </a:endParaRPr>
          </a:p>
          <a:p>
            <a:pPr eaLnBrk="1" hangingPunct="1">
              <a:lnSpc>
                <a:spcPct val="90000"/>
              </a:lnSpc>
              <a:buFontTx/>
              <a:buNone/>
            </a:pPr>
            <a:endParaRPr lang="en-US" altLang="en-US" sz="1800" dirty="0">
              <a:latin typeface="Times New Roman"/>
              <a:cs typeface="Times New Roman" panose="02020603050405020304" pitchFamily="18" charset="0"/>
            </a:endParaRPr>
          </a:p>
          <a:p>
            <a:pPr eaLnBrk="1" hangingPunct="1">
              <a:lnSpc>
                <a:spcPct val="90000"/>
              </a:lnSpc>
              <a:buFontTx/>
              <a:buNone/>
            </a:pPr>
            <a:r>
              <a:rPr lang="en-US" altLang="en-US" sz="1800">
                <a:latin typeface="Times New Roman"/>
                <a:cs typeface="Times New Roman"/>
              </a:rPr>
              <a:t>	Prepare the form in two copies  </a:t>
            </a:r>
            <a:endParaRPr lang="en-US" altLang="en-US" sz="1800" dirty="0">
              <a:latin typeface="Times New Roman"/>
              <a:cs typeface="Times New Roman"/>
            </a:endParaRPr>
          </a:p>
          <a:p>
            <a:pPr eaLnBrk="1" hangingPunct="1">
              <a:lnSpc>
                <a:spcPct val="90000"/>
              </a:lnSpc>
              <a:buFontTx/>
              <a:buNone/>
            </a:pPr>
            <a:endParaRPr lang="en-US" altLang="en-US" sz="1800" dirty="0">
              <a:latin typeface="Times New Roman"/>
              <a:cs typeface="Times New Roman" panose="02020603050405020304" pitchFamily="18" charset="0"/>
            </a:endParaRPr>
          </a:p>
          <a:p>
            <a:pPr eaLnBrk="1" hangingPunct="1">
              <a:lnSpc>
                <a:spcPct val="90000"/>
              </a:lnSpc>
              <a:buFontTx/>
              <a:buNone/>
            </a:pPr>
            <a:r>
              <a:rPr lang="en-US" altLang="en-US" sz="1800" dirty="0">
                <a:latin typeface="Times New Roman"/>
                <a:cs typeface="Times New Roman"/>
              </a:rPr>
              <a:t>	The signature of the person on a hand receipt establishes direct responsibility for the issued items</a:t>
            </a:r>
          </a:p>
        </p:txBody>
      </p:sp>
      <p:sp>
        <p:nvSpPr>
          <p:cNvPr id="28677" name="Text Box 4">
            <a:extLst>
              <a:ext uri="{FF2B5EF4-FFF2-40B4-BE49-F238E27FC236}">
                <a16:creationId xmlns:a16="http://schemas.microsoft.com/office/drawing/2014/main" id="{446FDF66-DB6E-4CA0-9F7E-B30BA31FB66D}"/>
              </a:ext>
            </a:extLst>
          </p:cNvPr>
          <p:cNvSpPr txBox="1">
            <a:spLocks noChangeArrowheads="1"/>
          </p:cNvSpPr>
          <p:nvPr/>
        </p:nvSpPr>
        <p:spPr bwMode="auto">
          <a:xfrm>
            <a:off x="2163373" y="5137360"/>
            <a:ext cx="48069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buClr>
                <a:schemeClr val="accent2"/>
              </a:buClr>
              <a:buFont typeface="Wingdings" panose="05000000000000000000" pitchFamily="2" charset="2"/>
              <a:buNone/>
            </a:pPr>
            <a:r>
              <a:rPr lang="en-US" altLang="en-US" sz="2800">
                <a:latin typeface="Times New Roman"/>
                <a:cs typeface="Times New Roman"/>
              </a:rPr>
              <a:t>**Update every 6 months </a:t>
            </a:r>
            <a:endParaRPr lang="en-US" altLang="en-US" sz="2400">
              <a:latin typeface="Times New Roman"/>
              <a:cs typeface="Times New Roman"/>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3" name="Rectangle 3">
            <a:extLst>
              <a:ext uri="{FF2B5EF4-FFF2-40B4-BE49-F238E27FC236}">
                <a16:creationId xmlns:a16="http://schemas.microsoft.com/office/drawing/2014/main" id="{95BF18B5-C54F-441F-83A0-068F0D0ED500}"/>
              </a:ext>
            </a:extLst>
          </p:cNvPr>
          <p:cNvSpPr>
            <a:spLocks noGrp="1" noChangeArrowheads="1"/>
          </p:cNvSpPr>
          <p:nvPr>
            <p:ph type="title"/>
          </p:nvPr>
        </p:nvSpPr>
        <p:spPr>
          <a:xfrm>
            <a:off x="190500" y="130175"/>
            <a:ext cx="8775700" cy="174625"/>
          </a:xfrm>
        </p:spPr>
        <p:txBody>
          <a:bodyPr/>
          <a:lstStyle/>
          <a:p>
            <a:pPr eaLnBrk="1" hangingPunct="1"/>
            <a:r>
              <a:rPr lang="en-US" altLang="en-US" sz="2400" b="1">
                <a:latin typeface="Times New Roman"/>
                <a:cs typeface="Times New Roman"/>
              </a:rPr>
              <a:t>DA Form 2062</a:t>
            </a:r>
          </a:p>
        </p:txBody>
      </p:sp>
      <p:grpSp>
        <p:nvGrpSpPr>
          <p:cNvPr id="30724" name="Group 33">
            <a:extLst>
              <a:ext uri="{FF2B5EF4-FFF2-40B4-BE49-F238E27FC236}">
                <a16:creationId xmlns:a16="http://schemas.microsoft.com/office/drawing/2014/main" id="{EB283CC7-C1F5-43E9-B35F-DF7E6B220CBE}"/>
              </a:ext>
            </a:extLst>
          </p:cNvPr>
          <p:cNvGrpSpPr>
            <a:grpSpLocks/>
          </p:cNvGrpSpPr>
          <p:nvPr/>
        </p:nvGrpSpPr>
        <p:grpSpPr bwMode="auto">
          <a:xfrm>
            <a:off x="280359" y="539151"/>
            <a:ext cx="8610599" cy="5791200"/>
            <a:chOff x="0" y="310"/>
            <a:chExt cx="5683" cy="3962"/>
          </a:xfrm>
        </p:grpSpPr>
        <p:graphicFrame>
          <p:nvGraphicFramePr>
            <p:cNvPr id="30725" name="Object 2">
              <a:extLst>
                <a:ext uri="{FF2B5EF4-FFF2-40B4-BE49-F238E27FC236}">
                  <a16:creationId xmlns:a16="http://schemas.microsoft.com/office/drawing/2014/main" id="{D5848A4D-4835-492C-B7BC-1BC533AE2BE2}"/>
                </a:ext>
              </a:extLst>
            </p:cNvPr>
            <p:cNvGraphicFramePr>
              <a:graphicFrameLocks noChangeAspect="1"/>
            </p:cNvGraphicFramePr>
            <p:nvPr/>
          </p:nvGraphicFramePr>
          <p:xfrm>
            <a:off x="0" y="310"/>
            <a:ext cx="5683" cy="3962"/>
          </p:xfrm>
          <a:graphic>
            <a:graphicData uri="http://schemas.openxmlformats.org/presentationml/2006/ole">
              <mc:AlternateContent xmlns:mc="http://schemas.openxmlformats.org/markup-compatibility/2006">
                <mc:Choice xmlns:v="urn:schemas-microsoft-com:vml" Requires="v">
                  <p:oleObj name="Bitmap Image" r:id="rId3" imgW="7114286" imgH="5152381" progId="Paint.Picture">
                    <p:embed/>
                  </p:oleObj>
                </mc:Choice>
                <mc:Fallback>
                  <p:oleObj name="Bitmap Image" r:id="rId3" imgW="7114286" imgH="5152381" progId="Paint.Picture">
                    <p:embed/>
                    <p:pic>
                      <p:nvPicPr>
                        <p:cNvPr id="30725" name="Object 2">
                          <a:extLst>
                            <a:ext uri="{FF2B5EF4-FFF2-40B4-BE49-F238E27FC236}">
                              <a16:creationId xmlns:a16="http://schemas.microsoft.com/office/drawing/2014/main" id="{D5848A4D-4835-492C-B7BC-1BC533AE2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0"/>
                          <a:ext cx="5683" cy="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6" name="Text Box 4">
              <a:extLst>
                <a:ext uri="{FF2B5EF4-FFF2-40B4-BE49-F238E27FC236}">
                  <a16:creationId xmlns:a16="http://schemas.microsoft.com/office/drawing/2014/main" id="{4F1F4E05-7A7E-4383-952B-BA1B2D7BF2D6}"/>
                </a:ext>
              </a:extLst>
            </p:cNvPr>
            <p:cNvSpPr txBox="1">
              <a:spLocks noChangeArrowheads="1"/>
            </p:cNvSpPr>
            <p:nvPr/>
          </p:nvSpPr>
          <p:spPr bwMode="auto">
            <a:xfrm>
              <a:off x="1684" y="386"/>
              <a:ext cx="1734"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CDR HQ Co. CBRN Rm</a:t>
              </a:r>
            </a:p>
          </p:txBody>
        </p:sp>
        <p:sp>
          <p:nvSpPr>
            <p:cNvPr id="30727" name="Text Box 5">
              <a:extLst>
                <a:ext uri="{FF2B5EF4-FFF2-40B4-BE49-F238E27FC236}">
                  <a16:creationId xmlns:a16="http://schemas.microsoft.com/office/drawing/2014/main" id="{F95412AC-E9D6-43BD-B660-7A2ABEAB19FD}"/>
                </a:ext>
              </a:extLst>
            </p:cNvPr>
            <p:cNvSpPr txBox="1">
              <a:spLocks noChangeArrowheads="1"/>
            </p:cNvSpPr>
            <p:nvPr/>
          </p:nvSpPr>
          <p:spPr bwMode="auto">
            <a:xfrm>
              <a:off x="3310" y="411"/>
              <a:ext cx="1634"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1400" b="1">
                  <a:latin typeface="Times New Roman"/>
                  <a:cs typeface="Times New Roman"/>
                </a:rPr>
                <a:t>HENDERSON, DUSTIN SFC</a:t>
              </a:r>
            </a:p>
          </p:txBody>
        </p:sp>
        <p:sp>
          <p:nvSpPr>
            <p:cNvPr id="30728" name="Text Box 6">
              <a:extLst>
                <a:ext uri="{FF2B5EF4-FFF2-40B4-BE49-F238E27FC236}">
                  <a16:creationId xmlns:a16="http://schemas.microsoft.com/office/drawing/2014/main" id="{B9902437-E251-4C61-AE04-7817EC6444C8}"/>
                </a:ext>
              </a:extLst>
            </p:cNvPr>
            <p:cNvSpPr txBox="1">
              <a:spLocks noChangeArrowheads="1"/>
            </p:cNvSpPr>
            <p:nvPr/>
          </p:nvSpPr>
          <p:spPr bwMode="auto">
            <a:xfrm>
              <a:off x="4910" y="387"/>
              <a:ext cx="591"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a:t>HQ 14</a:t>
              </a:r>
            </a:p>
          </p:txBody>
        </p:sp>
        <p:sp>
          <p:nvSpPr>
            <p:cNvPr id="30729" name="Text Box 7">
              <a:extLst>
                <a:ext uri="{FF2B5EF4-FFF2-40B4-BE49-F238E27FC236}">
                  <a16:creationId xmlns:a16="http://schemas.microsoft.com/office/drawing/2014/main" id="{69A717A8-FCF1-4480-90B5-73C26A7EB7FB}"/>
                </a:ext>
              </a:extLst>
            </p:cNvPr>
            <p:cNvSpPr txBox="1">
              <a:spLocks noChangeArrowheads="1"/>
            </p:cNvSpPr>
            <p:nvPr/>
          </p:nvSpPr>
          <p:spPr bwMode="auto">
            <a:xfrm>
              <a:off x="140" y="954"/>
              <a:ext cx="1254"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4240-01-370-3822</a:t>
              </a:r>
            </a:p>
          </p:txBody>
        </p:sp>
        <p:sp>
          <p:nvSpPr>
            <p:cNvPr id="30730" name="Text Box 8">
              <a:extLst>
                <a:ext uri="{FF2B5EF4-FFF2-40B4-BE49-F238E27FC236}">
                  <a16:creationId xmlns:a16="http://schemas.microsoft.com/office/drawing/2014/main" id="{4E5518E2-937F-49EC-85F7-6BB4A41AA376}"/>
                </a:ext>
              </a:extLst>
            </p:cNvPr>
            <p:cNvSpPr txBox="1">
              <a:spLocks noChangeArrowheads="1"/>
            </p:cNvSpPr>
            <p:nvPr/>
          </p:nvSpPr>
          <p:spPr bwMode="auto">
            <a:xfrm>
              <a:off x="1350" y="973"/>
              <a:ext cx="1780"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Chem.-Bio Mask: Field, M40A1  </a:t>
              </a:r>
            </a:p>
          </p:txBody>
        </p:sp>
        <p:sp>
          <p:nvSpPr>
            <p:cNvPr id="30731" name="Text Box 9">
              <a:extLst>
                <a:ext uri="{FF2B5EF4-FFF2-40B4-BE49-F238E27FC236}">
                  <a16:creationId xmlns:a16="http://schemas.microsoft.com/office/drawing/2014/main" id="{11DFCB46-AAB5-41A1-9B2D-769B6DFC9247}"/>
                </a:ext>
              </a:extLst>
            </p:cNvPr>
            <p:cNvSpPr txBox="1">
              <a:spLocks noChangeArrowheads="1"/>
            </p:cNvSpPr>
            <p:nvPr/>
          </p:nvSpPr>
          <p:spPr bwMode="auto">
            <a:xfrm>
              <a:off x="4040" y="973"/>
              <a:ext cx="233"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ea</a:t>
              </a:r>
            </a:p>
          </p:txBody>
        </p:sp>
        <p:sp>
          <p:nvSpPr>
            <p:cNvPr id="30732" name="Text Box 10">
              <a:extLst>
                <a:ext uri="{FF2B5EF4-FFF2-40B4-BE49-F238E27FC236}">
                  <a16:creationId xmlns:a16="http://schemas.microsoft.com/office/drawing/2014/main" id="{9AA012EB-69BC-4D66-977D-96340A075D8D}"/>
                </a:ext>
              </a:extLst>
            </p:cNvPr>
            <p:cNvSpPr txBox="1">
              <a:spLocks noChangeArrowheads="1"/>
            </p:cNvSpPr>
            <p:nvPr/>
          </p:nvSpPr>
          <p:spPr bwMode="auto">
            <a:xfrm>
              <a:off x="4262" y="973"/>
              <a:ext cx="19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1</a:t>
              </a:r>
            </a:p>
          </p:txBody>
        </p:sp>
        <p:sp>
          <p:nvSpPr>
            <p:cNvPr id="30733" name="Text Box 11">
              <a:extLst>
                <a:ext uri="{FF2B5EF4-FFF2-40B4-BE49-F238E27FC236}">
                  <a16:creationId xmlns:a16="http://schemas.microsoft.com/office/drawing/2014/main" id="{94CFB5CA-2F27-4C31-88CA-06C2D3BA5A2F}"/>
                </a:ext>
              </a:extLst>
            </p:cNvPr>
            <p:cNvSpPr txBox="1">
              <a:spLocks noChangeArrowheads="1"/>
            </p:cNvSpPr>
            <p:nvPr/>
          </p:nvSpPr>
          <p:spPr bwMode="auto">
            <a:xfrm>
              <a:off x="4267" y="1134"/>
              <a:ext cx="197"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1</a:t>
              </a:r>
            </a:p>
          </p:txBody>
        </p:sp>
        <p:sp>
          <p:nvSpPr>
            <p:cNvPr id="30734" name="Text Box 12">
              <a:extLst>
                <a:ext uri="{FF2B5EF4-FFF2-40B4-BE49-F238E27FC236}">
                  <a16:creationId xmlns:a16="http://schemas.microsoft.com/office/drawing/2014/main" id="{987A7348-1AA5-4279-A370-95888202F659}"/>
                </a:ext>
              </a:extLst>
            </p:cNvPr>
            <p:cNvSpPr txBox="1">
              <a:spLocks noChangeArrowheads="1"/>
            </p:cNvSpPr>
            <p:nvPr/>
          </p:nvSpPr>
          <p:spPr bwMode="auto">
            <a:xfrm>
              <a:off x="4262" y="1296"/>
              <a:ext cx="197"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1</a:t>
              </a:r>
            </a:p>
          </p:txBody>
        </p:sp>
        <p:sp>
          <p:nvSpPr>
            <p:cNvPr id="30735" name="Text Box 13">
              <a:extLst>
                <a:ext uri="{FF2B5EF4-FFF2-40B4-BE49-F238E27FC236}">
                  <a16:creationId xmlns:a16="http://schemas.microsoft.com/office/drawing/2014/main" id="{2771A5B4-05DC-43BB-8470-0464000F3B32}"/>
                </a:ext>
              </a:extLst>
            </p:cNvPr>
            <p:cNvSpPr txBox="1">
              <a:spLocks noChangeArrowheads="1"/>
            </p:cNvSpPr>
            <p:nvPr/>
          </p:nvSpPr>
          <p:spPr bwMode="auto">
            <a:xfrm>
              <a:off x="4442" y="966"/>
              <a:ext cx="197"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1</a:t>
              </a:r>
            </a:p>
          </p:txBody>
        </p:sp>
        <p:sp>
          <p:nvSpPr>
            <p:cNvPr id="30736" name="Text Box 14">
              <a:extLst>
                <a:ext uri="{FF2B5EF4-FFF2-40B4-BE49-F238E27FC236}">
                  <a16:creationId xmlns:a16="http://schemas.microsoft.com/office/drawing/2014/main" id="{FD7288BC-3185-4226-AB1F-B610484FB02C}"/>
                </a:ext>
              </a:extLst>
            </p:cNvPr>
            <p:cNvSpPr txBox="1">
              <a:spLocks noChangeArrowheads="1"/>
            </p:cNvSpPr>
            <p:nvPr/>
          </p:nvSpPr>
          <p:spPr bwMode="auto">
            <a:xfrm>
              <a:off x="4460" y="1302"/>
              <a:ext cx="19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1</a:t>
              </a:r>
            </a:p>
          </p:txBody>
        </p:sp>
        <p:sp>
          <p:nvSpPr>
            <p:cNvPr id="30737" name="Text Box 15">
              <a:extLst>
                <a:ext uri="{FF2B5EF4-FFF2-40B4-BE49-F238E27FC236}">
                  <a16:creationId xmlns:a16="http://schemas.microsoft.com/office/drawing/2014/main" id="{FD972C9F-489F-4473-8C57-8CF2F05A6E76}"/>
                </a:ext>
              </a:extLst>
            </p:cNvPr>
            <p:cNvSpPr txBox="1">
              <a:spLocks noChangeArrowheads="1"/>
            </p:cNvSpPr>
            <p:nvPr/>
          </p:nvSpPr>
          <p:spPr bwMode="auto">
            <a:xfrm>
              <a:off x="4454" y="1140"/>
              <a:ext cx="197"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1</a:t>
              </a:r>
            </a:p>
          </p:txBody>
        </p:sp>
        <p:sp>
          <p:nvSpPr>
            <p:cNvPr id="30738" name="Text Box 16">
              <a:extLst>
                <a:ext uri="{FF2B5EF4-FFF2-40B4-BE49-F238E27FC236}">
                  <a16:creationId xmlns:a16="http://schemas.microsoft.com/office/drawing/2014/main" id="{FE37831F-05CD-4742-81EE-A2535FA879E0}"/>
                </a:ext>
              </a:extLst>
            </p:cNvPr>
            <p:cNvSpPr txBox="1">
              <a:spLocks noChangeArrowheads="1"/>
            </p:cNvSpPr>
            <p:nvPr/>
          </p:nvSpPr>
          <p:spPr bwMode="auto">
            <a:xfrm>
              <a:off x="123" y="1128"/>
              <a:ext cx="1253"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8415-01-137-1704</a:t>
              </a:r>
            </a:p>
          </p:txBody>
        </p:sp>
        <p:sp>
          <p:nvSpPr>
            <p:cNvPr id="30739" name="Text Box 17">
              <a:extLst>
                <a:ext uri="{FF2B5EF4-FFF2-40B4-BE49-F238E27FC236}">
                  <a16:creationId xmlns:a16="http://schemas.microsoft.com/office/drawing/2014/main" id="{302BE8C9-1EDD-4BF2-AC0C-DDE681EB58E2}"/>
                </a:ext>
              </a:extLst>
            </p:cNvPr>
            <p:cNvSpPr txBox="1">
              <a:spLocks noChangeArrowheads="1"/>
            </p:cNvSpPr>
            <p:nvPr/>
          </p:nvSpPr>
          <p:spPr bwMode="auto">
            <a:xfrm>
              <a:off x="1364" y="1159"/>
              <a:ext cx="2057"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Battle Dress Overgarment  size: MDM</a:t>
              </a:r>
            </a:p>
          </p:txBody>
        </p:sp>
        <p:sp>
          <p:nvSpPr>
            <p:cNvPr id="30740" name="Text Box 18">
              <a:extLst>
                <a:ext uri="{FF2B5EF4-FFF2-40B4-BE49-F238E27FC236}">
                  <a16:creationId xmlns:a16="http://schemas.microsoft.com/office/drawing/2014/main" id="{70685A85-A3F5-4CF7-8B7B-F0A8C253209A}"/>
                </a:ext>
              </a:extLst>
            </p:cNvPr>
            <p:cNvSpPr txBox="1">
              <a:spLocks noChangeArrowheads="1"/>
            </p:cNvSpPr>
            <p:nvPr/>
          </p:nvSpPr>
          <p:spPr bwMode="auto">
            <a:xfrm>
              <a:off x="1352" y="1339"/>
              <a:ext cx="2359"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Gloves, CM Protective W/inserts   size: LRG</a:t>
              </a:r>
            </a:p>
          </p:txBody>
        </p:sp>
        <p:sp>
          <p:nvSpPr>
            <p:cNvPr id="30741" name="Text Box 19">
              <a:extLst>
                <a:ext uri="{FF2B5EF4-FFF2-40B4-BE49-F238E27FC236}">
                  <a16:creationId xmlns:a16="http://schemas.microsoft.com/office/drawing/2014/main" id="{ACDEBF83-A999-40F5-8DD4-FBE3FC0F288F}"/>
                </a:ext>
              </a:extLst>
            </p:cNvPr>
            <p:cNvSpPr txBox="1">
              <a:spLocks noChangeArrowheads="1"/>
            </p:cNvSpPr>
            <p:nvPr/>
          </p:nvSpPr>
          <p:spPr bwMode="auto">
            <a:xfrm>
              <a:off x="128" y="1296"/>
              <a:ext cx="1253"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8415-01-033-3519</a:t>
              </a:r>
            </a:p>
          </p:txBody>
        </p:sp>
        <p:sp>
          <p:nvSpPr>
            <p:cNvPr id="30742" name="Text Box 20">
              <a:extLst>
                <a:ext uri="{FF2B5EF4-FFF2-40B4-BE49-F238E27FC236}">
                  <a16:creationId xmlns:a16="http://schemas.microsoft.com/office/drawing/2014/main" id="{80ED2BE0-C7DB-44E9-9167-043491CE63F6}"/>
                </a:ext>
              </a:extLst>
            </p:cNvPr>
            <p:cNvSpPr txBox="1">
              <a:spLocks noChangeArrowheads="1"/>
            </p:cNvSpPr>
            <p:nvPr/>
          </p:nvSpPr>
          <p:spPr bwMode="auto">
            <a:xfrm>
              <a:off x="4058" y="1159"/>
              <a:ext cx="206"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st</a:t>
              </a:r>
            </a:p>
          </p:txBody>
        </p:sp>
        <p:sp>
          <p:nvSpPr>
            <p:cNvPr id="30743" name="Text Box 21">
              <a:extLst>
                <a:ext uri="{FF2B5EF4-FFF2-40B4-BE49-F238E27FC236}">
                  <a16:creationId xmlns:a16="http://schemas.microsoft.com/office/drawing/2014/main" id="{10066E2C-C851-4A0D-B8F3-FAA6E253B1CC}"/>
                </a:ext>
              </a:extLst>
            </p:cNvPr>
            <p:cNvSpPr txBox="1">
              <a:spLocks noChangeArrowheads="1"/>
            </p:cNvSpPr>
            <p:nvPr/>
          </p:nvSpPr>
          <p:spPr bwMode="auto">
            <a:xfrm>
              <a:off x="4058" y="1321"/>
              <a:ext cx="206"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st</a:t>
              </a:r>
            </a:p>
          </p:txBody>
        </p:sp>
        <p:sp>
          <p:nvSpPr>
            <p:cNvPr id="30744" name="Text Box 22">
              <a:extLst>
                <a:ext uri="{FF2B5EF4-FFF2-40B4-BE49-F238E27FC236}">
                  <a16:creationId xmlns:a16="http://schemas.microsoft.com/office/drawing/2014/main" id="{478953F7-AE51-4CE2-9CB8-938C96C5775B}"/>
                </a:ext>
              </a:extLst>
            </p:cNvPr>
            <p:cNvSpPr txBox="1">
              <a:spLocks noChangeArrowheads="1"/>
            </p:cNvSpPr>
            <p:nvPr/>
          </p:nvSpPr>
          <p:spPr bwMode="auto">
            <a:xfrm>
              <a:off x="124" y="1474"/>
              <a:ext cx="1253"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8412-01-321-2659</a:t>
              </a:r>
            </a:p>
          </p:txBody>
        </p:sp>
        <p:sp>
          <p:nvSpPr>
            <p:cNvPr id="30745" name="Text Box 23">
              <a:extLst>
                <a:ext uri="{FF2B5EF4-FFF2-40B4-BE49-F238E27FC236}">
                  <a16:creationId xmlns:a16="http://schemas.microsoft.com/office/drawing/2014/main" id="{78746EC8-7D89-4ACB-82E5-752A63BEEE02}"/>
                </a:ext>
              </a:extLst>
            </p:cNvPr>
            <p:cNvSpPr txBox="1">
              <a:spLocks noChangeArrowheads="1"/>
            </p:cNvSpPr>
            <p:nvPr/>
          </p:nvSpPr>
          <p:spPr bwMode="auto">
            <a:xfrm>
              <a:off x="1356" y="1501"/>
              <a:ext cx="1127"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Bag, CBRN Storage	</a:t>
              </a:r>
            </a:p>
          </p:txBody>
        </p:sp>
        <p:sp>
          <p:nvSpPr>
            <p:cNvPr id="30746" name="Text Box 24">
              <a:extLst>
                <a:ext uri="{FF2B5EF4-FFF2-40B4-BE49-F238E27FC236}">
                  <a16:creationId xmlns:a16="http://schemas.microsoft.com/office/drawing/2014/main" id="{DA87FAAE-0974-4413-870F-25630136397B}"/>
                </a:ext>
              </a:extLst>
            </p:cNvPr>
            <p:cNvSpPr txBox="1">
              <a:spLocks noChangeArrowheads="1"/>
            </p:cNvSpPr>
            <p:nvPr/>
          </p:nvSpPr>
          <p:spPr bwMode="auto">
            <a:xfrm>
              <a:off x="4052" y="1487"/>
              <a:ext cx="232"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ea</a:t>
              </a:r>
            </a:p>
          </p:txBody>
        </p:sp>
        <p:sp>
          <p:nvSpPr>
            <p:cNvPr id="30747" name="Text Box 25">
              <a:extLst>
                <a:ext uri="{FF2B5EF4-FFF2-40B4-BE49-F238E27FC236}">
                  <a16:creationId xmlns:a16="http://schemas.microsoft.com/office/drawing/2014/main" id="{12144265-60A0-4422-9B88-4E3592227BAF}"/>
                </a:ext>
              </a:extLst>
            </p:cNvPr>
            <p:cNvSpPr txBox="1">
              <a:spLocks noChangeArrowheads="1"/>
            </p:cNvSpPr>
            <p:nvPr/>
          </p:nvSpPr>
          <p:spPr bwMode="auto">
            <a:xfrm>
              <a:off x="4267" y="1472"/>
              <a:ext cx="197"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1</a:t>
              </a:r>
            </a:p>
          </p:txBody>
        </p:sp>
        <p:sp>
          <p:nvSpPr>
            <p:cNvPr id="30748" name="Text Box 26">
              <a:extLst>
                <a:ext uri="{FF2B5EF4-FFF2-40B4-BE49-F238E27FC236}">
                  <a16:creationId xmlns:a16="http://schemas.microsoft.com/office/drawing/2014/main" id="{BBB03A58-716D-4D72-967A-680A57BD005F}"/>
                </a:ext>
              </a:extLst>
            </p:cNvPr>
            <p:cNvSpPr txBox="1">
              <a:spLocks noChangeArrowheads="1"/>
            </p:cNvSpPr>
            <p:nvPr/>
          </p:nvSpPr>
          <p:spPr bwMode="auto">
            <a:xfrm>
              <a:off x="4646" y="1296"/>
              <a:ext cx="197"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1</a:t>
              </a:r>
            </a:p>
          </p:txBody>
        </p:sp>
        <p:sp>
          <p:nvSpPr>
            <p:cNvPr id="30749" name="Text Box 27">
              <a:extLst>
                <a:ext uri="{FF2B5EF4-FFF2-40B4-BE49-F238E27FC236}">
                  <a16:creationId xmlns:a16="http://schemas.microsoft.com/office/drawing/2014/main" id="{598DD87A-5441-49FA-A9C7-DA732FAC6B5D}"/>
                </a:ext>
              </a:extLst>
            </p:cNvPr>
            <p:cNvSpPr txBox="1">
              <a:spLocks noChangeArrowheads="1"/>
            </p:cNvSpPr>
            <p:nvPr/>
          </p:nvSpPr>
          <p:spPr bwMode="auto">
            <a:xfrm>
              <a:off x="4658" y="1476"/>
              <a:ext cx="197"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1</a:t>
              </a:r>
            </a:p>
          </p:txBody>
        </p:sp>
        <p:sp>
          <p:nvSpPr>
            <p:cNvPr id="30750" name="Text Box 28">
              <a:extLst>
                <a:ext uri="{FF2B5EF4-FFF2-40B4-BE49-F238E27FC236}">
                  <a16:creationId xmlns:a16="http://schemas.microsoft.com/office/drawing/2014/main" id="{94E61048-7523-4150-80B5-6C58908911DE}"/>
                </a:ext>
              </a:extLst>
            </p:cNvPr>
            <p:cNvSpPr txBox="1">
              <a:spLocks noChangeArrowheads="1"/>
            </p:cNvSpPr>
            <p:nvPr/>
          </p:nvSpPr>
          <p:spPr bwMode="auto">
            <a:xfrm>
              <a:off x="4646" y="1121"/>
              <a:ext cx="197"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1</a:t>
              </a:r>
            </a:p>
          </p:txBody>
        </p:sp>
        <p:sp>
          <p:nvSpPr>
            <p:cNvPr id="30751" name="Text Box 29">
              <a:extLst>
                <a:ext uri="{FF2B5EF4-FFF2-40B4-BE49-F238E27FC236}">
                  <a16:creationId xmlns:a16="http://schemas.microsoft.com/office/drawing/2014/main" id="{5BD23E94-06AD-406A-B361-B742711402E0}"/>
                </a:ext>
              </a:extLst>
            </p:cNvPr>
            <p:cNvSpPr txBox="1">
              <a:spLocks noChangeArrowheads="1"/>
            </p:cNvSpPr>
            <p:nvPr/>
          </p:nvSpPr>
          <p:spPr bwMode="auto">
            <a:xfrm>
              <a:off x="4640" y="959"/>
              <a:ext cx="197"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1</a:t>
              </a:r>
            </a:p>
          </p:txBody>
        </p:sp>
        <p:sp>
          <p:nvSpPr>
            <p:cNvPr id="30752" name="Line 30">
              <a:extLst>
                <a:ext uri="{FF2B5EF4-FFF2-40B4-BE49-F238E27FC236}">
                  <a16:creationId xmlns:a16="http://schemas.microsoft.com/office/drawing/2014/main" id="{CC4C9200-6C36-4827-B0C6-1E423D3A2A38}"/>
                </a:ext>
              </a:extLst>
            </p:cNvPr>
            <p:cNvSpPr>
              <a:spLocks noChangeShapeType="1"/>
            </p:cNvSpPr>
            <p:nvPr/>
          </p:nvSpPr>
          <p:spPr bwMode="auto">
            <a:xfrm>
              <a:off x="608" y="420"/>
              <a:ext cx="480" cy="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pic>
          <p:nvPicPr>
            <p:cNvPr id="30753" name="Picture 31">
              <a:extLst>
                <a:ext uri="{FF2B5EF4-FFF2-40B4-BE49-F238E27FC236}">
                  <a16:creationId xmlns:a16="http://schemas.microsoft.com/office/drawing/2014/main" id="{24A91F77-6ADE-47A0-A2DB-B55DFDF4E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1" y="1488"/>
              <a:ext cx="174" cy="2240"/>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4" name="Picture 32">
              <a:extLst>
                <a:ext uri="{FF2B5EF4-FFF2-40B4-BE49-F238E27FC236}">
                  <a16:creationId xmlns:a16="http://schemas.microsoft.com/office/drawing/2014/main" id="{25EBF633-4425-4440-A467-C1556542C4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 y="1680"/>
              <a:ext cx="174" cy="2064"/>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397D698-0221-422A-9AE0-444A71E9E421}"/>
              </a:ext>
            </a:extLst>
          </p:cNvPr>
          <p:cNvSpPr>
            <a:spLocks noGrp="1" noChangeArrowheads="1"/>
          </p:cNvSpPr>
          <p:nvPr>
            <p:ph type="title" idx="4294967295"/>
          </p:nvPr>
        </p:nvSpPr>
        <p:spPr>
          <a:xfrm>
            <a:off x="885645" y="279400"/>
            <a:ext cx="7378700" cy="1143000"/>
          </a:xfrm>
        </p:spPr>
        <p:txBody>
          <a:bodyPr/>
          <a:lstStyle/>
          <a:p>
            <a:pPr eaLnBrk="1" hangingPunct="1">
              <a:defRPr/>
            </a:pPr>
            <a:r>
              <a:rPr lang="en-US" altLang="en-US" sz="3200" b="1">
                <a:effectLst>
                  <a:outerShdw blurRad="38100" dist="38100" dir="2700000" algn="tl">
                    <a:srgbClr val="C0C0C0"/>
                  </a:outerShdw>
                </a:effectLst>
              </a:rPr>
              <a:t>Terminal Learning Objective </a:t>
            </a:r>
            <a:endParaRPr lang="en-US" altLang="en-US" sz="3200" b="1">
              <a:effectLst>
                <a:outerShdw blurRad="38100" dist="38100" dir="2700000" algn="tl">
                  <a:srgbClr val="C0C0C0"/>
                </a:outerShdw>
              </a:effectLst>
              <a:cs typeface="Times New Roman"/>
            </a:endParaRPr>
          </a:p>
        </p:txBody>
      </p:sp>
      <p:sp>
        <p:nvSpPr>
          <p:cNvPr id="13316" name="Text Box 3">
            <a:extLst>
              <a:ext uri="{FF2B5EF4-FFF2-40B4-BE49-F238E27FC236}">
                <a16:creationId xmlns:a16="http://schemas.microsoft.com/office/drawing/2014/main" id="{F062BF24-7A01-4ED9-BF3D-45A27C103551}"/>
              </a:ext>
            </a:extLst>
          </p:cNvPr>
          <p:cNvSpPr txBox="1">
            <a:spLocks noChangeArrowheads="1"/>
          </p:cNvSpPr>
          <p:nvPr/>
        </p:nvSpPr>
        <p:spPr bwMode="auto">
          <a:xfrm>
            <a:off x="547598" y="2290343"/>
            <a:ext cx="8108950" cy="2820772"/>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5000"/>
              </a:lnSpc>
              <a:spcBef>
                <a:spcPct val="50000"/>
              </a:spcBef>
              <a:buFontTx/>
              <a:buNone/>
            </a:pPr>
            <a:r>
              <a:rPr lang="en-US" altLang="en-US" sz="1800">
                <a:solidFill>
                  <a:schemeClr val="tx2"/>
                </a:solidFill>
                <a:latin typeface="Times New Roman"/>
                <a:cs typeface="Times New Roman"/>
              </a:rPr>
              <a:t>Action:  </a:t>
            </a:r>
            <a:r>
              <a:rPr lang="en-US" altLang="en-US" sz="1800">
                <a:latin typeface="Times New Roman"/>
                <a:cs typeface="Times New Roman"/>
              </a:rPr>
              <a:t>Maintain accountability of unit CBRN defense equipment</a:t>
            </a:r>
            <a:endParaRPr lang="en-US" altLang="en-US" sz="1800" dirty="0">
              <a:latin typeface="Times New Roman"/>
              <a:cs typeface="Times New Roman"/>
            </a:endParaRPr>
          </a:p>
          <a:p>
            <a:pPr eaLnBrk="1" hangingPunct="1">
              <a:spcBef>
                <a:spcPct val="0"/>
              </a:spcBef>
              <a:buFontTx/>
              <a:buNone/>
            </a:pPr>
            <a:endParaRPr lang="en-US" altLang="en-US" sz="1800" dirty="0">
              <a:solidFill>
                <a:schemeClr val="tx2"/>
              </a:solidFill>
              <a:latin typeface="Times New Roman"/>
              <a:cs typeface="Times New Roman"/>
            </a:endParaRPr>
          </a:p>
          <a:p>
            <a:pPr eaLnBrk="1" hangingPunct="1">
              <a:spcBef>
                <a:spcPct val="0"/>
              </a:spcBef>
              <a:buFontTx/>
              <a:buNone/>
            </a:pPr>
            <a:r>
              <a:rPr lang="en-US" altLang="en-US" sz="1800" dirty="0">
                <a:solidFill>
                  <a:schemeClr val="tx2"/>
                </a:solidFill>
                <a:latin typeface="Times New Roman"/>
                <a:cs typeface="Times New Roman"/>
              </a:rPr>
              <a:t>Condition:  </a:t>
            </a:r>
            <a:r>
              <a:rPr lang="en-US" altLang="en-US" sz="1800" dirty="0">
                <a:latin typeface="Times New Roman"/>
                <a:cs typeface="Times New Roman"/>
              </a:rPr>
              <a:t>In a classroom environment, and given a Modified Table of Organization and Equipment (MTOE), AR 710-2, DA PAM 710-2-1, DA Form 2062, DA Form 3161, and DA Form 3749.</a:t>
            </a:r>
          </a:p>
          <a:p>
            <a:pPr eaLnBrk="1" hangingPunct="1">
              <a:spcBef>
                <a:spcPct val="0"/>
              </a:spcBef>
              <a:buFontTx/>
              <a:buNone/>
            </a:pPr>
            <a:endParaRPr lang="en-US" altLang="en-US" sz="1800" dirty="0">
              <a:solidFill>
                <a:schemeClr val="tx2"/>
              </a:solidFill>
              <a:latin typeface="Times New Roman"/>
              <a:cs typeface="Times New Roman"/>
            </a:endParaRPr>
          </a:p>
          <a:p>
            <a:pPr eaLnBrk="1" hangingPunct="1">
              <a:spcBef>
                <a:spcPct val="0"/>
              </a:spcBef>
              <a:buFontTx/>
              <a:buNone/>
            </a:pPr>
            <a:r>
              <a:rPr lang="en-US" altLang="en-US" sz="1800" dirty="0">
                <a:solidFill>
                  <a:schemeClr val="tx2"/>
                </a:solidFill>
                <a:latin typeface="Times New Roman"/>
                <a:cs typeface="Times New Roman"/>
              </a:rPr>
              <a:t>Standards:  </a:t>
            </a:r>
            <a:r>
              <a:rPr lang="en-US" altLang="en-US" sz="1800" dirty="0">
                <a:latin typeface="Times New Roman"/>
                <a:cs typeface="Times New Roman"/>
              </a:rPr>
              <a:t>Maintain accountability of unit CBRN defense equipment by identifying unit's authorized CBRN equipment using the unit's MTOE, preparing hand </a:t>
            </a:r>
            <a:r>
              <a:rPr lang="de-DE" altLang="en-US" sz="1800" dirty="0">
                <a:latin typeface="Times New Roman"/>
                <a:cs typeface="Times New Roman"/>
              </a:rPr>
              <a:t>receipt documents (DA Form 3749, DA Form 2062, and DA Form 3161), </a:t>
            </a:r>
            <a:r>
              <a:rPr lang="en-US" altLang="en-US" sz="1800" dirty="0">
                <a:latin typeface="Times New Roman"/>
                <a:cs typeface="Times New Roman"/>
              </a:rPr>
              <a:t>performing CBRN equipment inventories, and issuing CBRN room equipment to unit personnel.</a:t>
            </a:r>
            <a:endParaRPr lang="en-US" altLang="en-US" sz="1800" dirty="0">
              <a:solidFill>
                <a:schemeClr val="tx2"/>
              </a:solidFill>
              <a:latin typeface="Times New Roman"/>
              <a:cs typeface="Times New Roman"/>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1" name="Rectangle 2">
            <a:extLst>
              <a:ext uri="{FF2B5EF4-FFF2-40B4-BE49-F238E27FC236}">
                <a16:creationId xmlns:a16="http://schemas.microsoft.com/office/drawing/2014/main" id="{4C109F4E-AC19-4E89-9351-9F1FF5935F8F}"/>
              </a:ext>
            </a:extLst>
          </p:cNvPr>
          <p:cNvSpPr>
            <a:spLocks noGrp="1" noChangeArrowheads="1"/>
          </p:cNvSpPr>
          <p:nvPr>
            <p:ph type="title"/>
          </p:nvPr>
        </p:nvSpPr>
        <p:spPr>
          <a:xfrm>
            <a:off x="1639079" y="163902"/>
            <a:ext cx="5859463" cy="533400"/>
          </a:xfrm>
        </p:spPr>
        <p:txBody>
          <a:bodyPr/>
          <a:lstStyle/>
          <a:p>
            <a:pPr eaLnBrk="1" hangingPunct="1"/>
            <a:r>
              <a:rPr lang="en-US" altLang="en-US" sz="3200" b="1">
                <a:latin typeface="Times New Roman"/>
                <a:cs typeface="Times New Roman"/>
              </a:rPr>
              <a:t>DA Form 3161</a:t>
            </a:r>
          </a:p>
        </p:txBody>
      </p:sp>
      <p:sp>
        <p:nvSpPr>
          <p:cNvPr id="37892" name="Rectangle 3">
            <a:extLst>
              <a:ext uri="{FF2B5EF4-FFF2-40B4-BE49-F238E27FC236}">
                <a16:creationId xmlns:a16="http://schemas.microsoft.com/office/drawing/2014/main" id="{A460B0DE-63D9-4879-8E72-8BE4CB0464F1}"/>
              </a:ext>
            </a:extLst>
          </p:cNvPr>
          <p:cNvSpPr>
            <a:spLocks noGrp="1" noChangeArrowheads="1"/>
          </p:cNvSpPr>
          <p:nvPr>
            <p:ph type="body" idx="1"/>
          </p:nvPr>
        </p:nvSpPr>
        <p:spPr>
          <a:xfrm>
            <a:off x="597439" y="1707522"/>
            <a:ext cx="7972425" cy="1849437"/>
          </a:xfrm>
        </p:spPr>
        <p:txBody>
          <a:bodyPr/>
          <a:lstStyle/>
          <a:p>
            <a:pPr eaLnBrk="1" hangingPunct="1">
              <a:lnSpc>
                <a:spcPct val="90000"/>
              </a:lnSpc>
              <a:buFontTx/>
              <a:buNone/>
            </a:pPr>
            <a:r>
              <a:rPr lang="en-US" altLang="en-US" sz="1800">
                <a:cs typeface="Times New Roman"/>
              </a:rPr>
              <a:t>Purpose:</a:t>
            </a:r>
          </a:p>
          <a:p>
            <a:pPr eaLnBrk="1" hangingPunct="1">
              <a:lnSpc>
                <a:spcPct val="90000"/>
              </a:lnSpc>
              <a:buFontTx/>
              <a:buNone/>
            </a:pPr>
            <a:endParaRPr lang="en-US" altLang="en-US" sz="1800" dirty="0">
              <a:cs typeface="Times New Roman" panose="02020603050405020304" pitchFamily="18" charset="0"/>
            </a:endParaRPr>
          </a:p>
          <a:p>
            <a:pPr eaLnBrk="1" hangingPunct="1">
              <a:lnSpc>
                <a:spcPct val="90000"/>
              </a:lnSpc>
              <a:buFontTx/>
              <a:buNone/>
            </a:pPr>
            <a:r>
              <a:rPr lang="en-US" altLang="en-US" sz="1800">
                <a:cs typeface="Times New Roman"/>
              </a:rPr>
              <a:t>Use DA Form 3161 for issue and turn-in transactions</a:t>
            </a:r>
          </a:p>
          <a:p>
            <a:pPr eaLnBrk="1" hangingPunct="1">
              <a:lnSpc>
                <a:spcPct val="90000"/>
              </a:lnSpc>
              <a:buFontTx/>
              <a:buNone/>
            </a:pPr>
            <a:r>
              <a:rPr lang="en-US" altLang="en-US" sz="1800">
                <a:cs typeface="Times New Roman"/>
              </a:rPr>
              <a:t>between the </a:t>
            </a:r>
            <a:r>
              <a:rPr lang="en-US" altLang="en-US" sz="1800" b="1">
                <a:cs typeface="Times New Roman"/>
              </a:rPr>
              <a:t>Property Book Office</a:t>
            </a:r>
            <a:r>
              <a:rPr lang="en-US" altLang="en-US" sz="1800">
                <a:cs typeface="Times New Roman"/>
              </a:rPr>
              <a:t> and the hand receipt holder</a:t>
            </a:r>
            <a:endParaRPr lang="en-US" altLang="en-US" sz="1800">
              <a:latin typeface="Times New Roman"/>
              <a:cs typeface="Times New Roman"/>
            </a:endParaRPr>
          </a:p>
          <a:p>
            <a:pPr eaLnBrk="1" hangingPunct="1">
              <a:lnSpc>
                <a:spcPct val="90000"/>
              </a:lnSpc>
              <a:buFontTx/>
              <a:buNone/>
            </a:pPr>
            <a:r>
              <a:rPr lang="en-US" altLang="en-US" sz="2400" b="1" dirty="0">
                <a:latin typeface="Arial"/>
                <a:cs typeface="Times New Roman"/>
              </a:rPr>
              <a:t>	</a:t>
            </a:r>
          </a:p>
        </p:txBody>
      </p:sp>
      <p:sp>
        <p:nvSpPr>
          <p:cNvPr id="37893" name="Text Box 4">
            <a:extLst>
              <a:ext uri="{FF2B5EF4-FFF2-40B4-BE49-F238E27FC236}">
                <a16:creationId xmlns:a16="http://schemas.microsoft.com/office/drawing/2014/main" id="{4483476A-4D5A-4E25-92C2-7A1BC2B76D06}"/>
              </a:ext>
            </a:extLst>
          </p:cNvPr>
          <p:cNvSpPr txBox="1">
            <a:spLocks noChangeArrowheads="1"/>
          </p:cNvSpPr>
          <p:nvPr/>
        </p:nvSpPr>
        <p:spPr bwMode="auto">
          <a:xfrm>
            <a:off x="592767" y="3547763"/>
            <a:ext cx="81819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latin typeface="Times New Roman"/>
                <a:cs typeface="Times New Roman"/>
              </a:rPr>
              <a:t>The form is also used for issue and turn-in transactions between the hand receipt holder and the sub-hand receipt holder</a:t>
            </a:r>
          </a:p>
        </p:txBody>
      </p:sp>
      <p:sp>
        <p:nvSpPr>
          <p:cNvPr id="37894" name="Text Box 5">
            <a:extLst>
              <a:ext uri="{FF2B5EF4-FFF2-40B4-BE49-F238E27FC236}">
                <a16:creationId xmlns:a16="http://schemas.microsoft.com/office/drawing/2014/main" id="{1E82FFD0-18D8-477A-A83D-E46C2AA319ED}"/>
              </a:ext>
            </a:extLst>
          </p:cNvPr>
          <p:cNvSpPr txBox="1">
            <a:spLocks noChangeArrowheads="1"/>
          </p:cNvSpPr>
          <p:nvPr/>
        </p:nvSpPr>
        <p:spPr bwMode="auto">
          <a:xfrm>
            <a:off x="602112" y="3062198"/>
            <a:ext cx="37176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latin typeface="Times New Roman"/>
                <a:cs typeface="Times New Roman"/>
              </a:rPr>
              <a:t>(Also known as a change document)</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EF4EFCD1-00BC-4F5E-93C3-39D85BC02331}"/>
              </a:ext>
            </a:extLst>
          </p:cNvPr>
          <p:cNvSpPr>
            <a:spLocks noChangeArrowheads="1"/>
          </p:cNvSpPr>
          <p:nvPr/>
        </p:nvSpPr>
        <p:spPr bwMode="auto">
          <a:xfrm>
            <a:off x="3189258" y="219734"/>
            <a:ext cx="27604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a:solidFill>
                  <a:schemeClr val="tx2"/>
                </a:solidFill>
                <a:latin typeface="Times New Roman"/>
                <a:cs typeface="Times New Roman"/>
              </a:rPr>
              <a:t>DA Form 3161</a:t>
            </a:r>
          </a:p>
        </p:txBody>
      </p:sp>
      <p:sp>
        <p:nvSpPr>
          <p:cNvPr id="38916" name="Text Box 3">
            <a:extLst>
              <a:ext uri="{FF2B5EF4-FFF2-40B4-BE49-F238E27FC236}">
                <a16:creationId xmlns:a16="http://schemas.microsoft.com/office/drawing/2014/main" id="{96280C85-DFD9-4431-BD00-A0A243618181}"/>
              </a:ext>
            </a:extLst>
          </p:cNvPr>
          <p:cNvSpPr txBox="1">
            <a:spLocks noChangeArrowheads="1"/>
          </p:cNvSpPr>
          <p:nvPr/>
        </p:nvSpPr>
        <p:spPr bwMode="auto">
          <a:xfrm>
            <a:off x="813938" y="1964097"/>
            <a:ext cx="750887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marL="228600" indent="-228600"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1800">
                <a:latin typeface="Times New Roman"/>
                <a:cs typeface="Times New Roman"/>
              </a:rPr>
              <a:t>Prepare the form in two copies</a:t>
            </a:r>
            <a:endParaRPr lang="en-US" altLang="en-US" sz="1800" dirty="0">
              <a:latin typeface="Times New Roman"/>
              <a:cs typeface="Times New Roman"/>
            </a:endParaRPr>
          </a:p>
          <a:p>
            <a:pPr eaLnBrk="1" hangingPunct="1">
              <a:spcBef>
                <a:spcPct val="0"/>
              </a:spcBef>
            </a:pPr>
            <a:endParaRPr lang="en-US" altLang="en-US" sz="1800" dirty="0">
              <a:cs typeface="Times New Roman" panose="02020603050405020304" pitchFamily="18" charset="0"/>
            </a:endParaRPr>
          </a:p>
          <a:p>
            <a:pPr eaLnBrk="1" hangingPunct="1">
              <a:spcBef>
                <a:spcPct val="0"/>
              </a:spcBef>
            </a:pPr>
            <a:r>
              <a:rPr lang="en-US" altLang="en-US" sz="1800">
                <a:latin typeface="Times New Roman"/>
                <a:cs typeface="Times New Roman"/>
              </a:rPr>
              <a:t>The person who issues or turns in the item keeps the original</a:t>
            </a:r>
            <a:endParaRPr lang="en-US" altLang="en-US" sz="1800" dirty="0">
              <a:latin typeface="Times New Roman"/>
              <a:cs typeface="Times New Roman"/>
            </a:endParaRPr>
          </a:p>
          <a:p>
            <a:pPr eaLnBrk="1" hangingPunct="1">
              <a:spcBef>
                <a:spcPct val="0"/>
              </a:spcBef>
            </a:pPr>
            <a:endParaRPr lang="en-US" altLang="en-US" sz="1800" dirty="0">
              <a:cs typeface="Times New Roman" panose="02020603050405020304" pitchFamily="18" charset="0"/>
            </a:endParaRPr>
          </a:p>
          <a:p>
            <a:pPr eaLnBrk="1" hangingPunct="1">
              <a:spcBef>
                <a:spcPct val="0"/>
              </a:spcBef>
            </a:pPr>
            <a:r>
              <a:rPr lang="en-US" altLang="en-US" sz="1800">
                <a:latin typeface="Times New Roman"/>
                <a:cs typeface="Times New Roman"/>
              </a:rPr>
              <a:t>The person receiving the property keeps the second copy</a:t>
            </a:r>
            <a:endParaRPr lang="en-US" altLang="en-US" sz="1800" dirty="0">
              <a:latin typeface="Times New Roman"/>
              <a:cs typeface="Times New Roman"/>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11D9C906-4F15-42D5-AC7A-D91F39851E54}"/>
              </a:ext>
            </a:extLst>
          </p:cNvPr>
          <p:cNvSpPr>
            <a:spLocks noGrp="1" noChangeArrowheads="1"/>
          </p:cNvSpPr>
          <p:nvPr>
            <p:ph type="title"/>
          </p:nvPr>
        </p:nvSpPr>
        <p:spPr>
          <a:xfrm>
            <a:off x="723900" y="190500"/>
            <a:ext cx="7772400" cy="342900"/>
          </a:xfrm>
        </p:spPr>
        <p:txBody>
          <a:bodyPr/>
          <a:lstStyle/>
          <a:p>
            <a:pPr eaLnBrk="1" hangingPunct="1"/>
            <a:r>
              <a:rPr lang="en-US" altLang="en-US" sz="3200" b="1"/>
              <a:t>DA Form 3161</a:t>
            </a:r>
            <a:endParaRPr lang="en-US" altLang="en-US" sz="3200" b="1">
              <a:cs typeface="Times New Roman"/>
            </a:endParaRPr>
          </a:p>
        </p:txBody>
      </p:sp>
      <p:grpSp>
        <p:nvGrpSpPr>
          <p:cNvPr id="39940" name="Group 26">
            <a:extLst>
              <a:ext uri="{FF2B5EF4-FFF2-40B4-BE49-F238E27FC236}">
                <a16:creationId xmlns:a16="http://schemas.microsoft.com/office/drawing/2014/main" id="{F2862672-9AEB-40F0-BCCF-16D094EF6160}"/>
              </a:ext>
            </a:extLst>
          </p:cNvPr>
          <p:cNvGrpSpPr>
            <a:grpSpLocks/>
          </p:cNvGrpSpPr>
          <p:nvPr/>
        </p:nvGrpSpPr>
        <p:grpSpPr bwMode="auto">
          <a:xfrm>
            <a:off x="276045" y="753373"/>
            <a:ext cx="8599488" cy="5786438"/>
            <a:chOff x="103" y="424"/>
            <a:chExt cx="5585" cy="3894"/>
          </a:xfrm>
        </p:grpSpPr>
        <p:graphicFrame>
          <p:nvGraphicFramePr>
            <p:cNvPr id="39941" name="Object 2">
              <a:extLst>
                <a:ext uri="{FF2B5EF4-FFF2-40B4-BE49-F238E27FC236}">
                  <a16:creationId xmlns:a16="http://schemas.microsoft.com/office/drawing/2014/main" id="{ECED767B-BC35-4679-9A48-9D9AAD179E6D}"/>
                </a:ext>
              </a:extLst>
            </p:cNvPr>
            <p:cNvGraphicFramePr>
              <a:graphicFrameLocks noChangeAspect="1"/>
            </p:cNvGraphicFramePr>
            <p:nvPr/>
          </p:nvGraphicFramePr>
          <p:xfrm>
            <a:off x="103" y="424"/>
            <a:ext cx="5585" cy="3752"/>
          </p:xfrm>
          <a:graphic>
            <a:graphicData uri="http://schemas.openxmlformats.org/presentationml/2006/ole">
              <mc:AlternateContent xmlns:mc="http://schemas.openxmlformats.org/markup-compatibility/2006">
                <mc:Choice xmlns:v="urn:schemas-microsoft-com:vml" Requires="v">
                  <p:oleObj name="Bitmap Image" r:id="rId3" imgW="7333333" imgH="5563377" progId="Paint.Picture">
                    <p:embed/>
                  </p:oleObj>
                </mc:Choice>
                <mc:Fallback>
                  <p:oleObj name="Bitmap Image" r:id="rId3" imgW="7333333" imgH="5563377" progId="Paint.Picture">
                    <p:embed/>
                    <p:pic>
                      <p:nvPicPr>
                        <p:cNvPr id="39941" name="Object 2">
                          <a:extLst>
                            <a:ext uri="{FF2B5EF4-FFF2-40B4-BE49-F238E27FC236}">
                              <a16:creationId xmlns:a16="http://schemas.microsoft.com/office/drawing/2014/main" id="{ECED767B-BC35-4679-9A48-9D9AAD179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 y="424"/>
                          <a:ext cx="5585" cy="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2" name="Text Box 4">
              <a:extLst>
                <a:ext uri="{FF2B5EF4-FFF2-40B4-BE49-F238E27FC236}">
                  <a16:creationId xmlns:a16="http://schemas.microsoft.com/office/drawing/2014/main" id="{05D55819-D898-4839-9750-22503F6C7966}"/>
                </a:ext>
              </a:extLst>
            </p:cNvPr>
            <p:cNvSpPr txBox="1">
              <a:spLocks noChangeArrowheads="1"/>
            </p:cNvSpPr>
            <p:nvPr/>
          </p:nvSpPr>
          <p:spPr bwMode="auto">
            <a:xfrm>
              <a:off x="2008" y="536"/>
              <a:ext cx="180"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a:t>X</a:t>
              </a:r>
            </a:p>
          </p:txBody>
        </p:sp>
        <p:sp>
          <p:nvSpPr>
            <p:cNvPr id="39943" name="Text Box 5">
              <a:extLst>
                <a:ext uri="{FF2B5EF4-FFF2-40B4-BE49-F238E27FC236}">
                  <a16:creationId xmlns:a16="http://schemas.microsoft.com/office/drawing/2014/main" id="{F869B41F-3811-4429-BC1C-7641DF7556A7}"/>
                </a:ext>
              </a:extLst>
            </p:cNvPr>
            <p:cNvSpPr txBox="1">
              <a:spLocks noChangeArrowheads="1"/>
            </p:cNvSpPr>
            <p:nvPr/>
          </p:nvSpPr>
          <p:spPr bwMode="auto">
            <a:xfrm>
              <a:off x="2810" y="556"/>
              <a:ext cx="153"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t>1</a:t>
              </a:r>
            </a:p>
          </p:txBody>
        </p:sp>
        <p:sp>
          <p:nvSpPr>
            <p:cNvPr id="39944" name="Text Box 6">
              <a:extLst>
                <a:ext uri="{FF2B5EF4-FFF2-40B4-BE49-F238E27FC236}">
                  <a16:creationId xmlns:a16="http://schemas.microsoft.com/office/drawing/2014/main" id="{4376B175-43E5-4D7E-B3D0-7F1874CED22E}"/>
                </a:ext>
              </a:extLst>
            </p:cNvPr>
            <p:cNvSpPr txBox="1">
              <a:spLocks noChangeArrowheads="1"/>
            </p:cNvSpPr>
            <p:nvPr/>
          </p:nvSpPr>
          <p:spPr bwMode="auto">
            <a:xfrm>
              <a:off x="582" y="647"/>
              <a:ext cx="1307"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DLA, Ft Leonard Wood</a:t>
              </a:r>
            </a:p>
          </p:txBody>
        </p:sp>
        <p:sp>
          <p:nvSpPr>
            <p:cNvPr id="39945" name="Text Box 7">
              <a:extLst>
                <a:ext uri="{FF2B5EF4-FFF2-40B4-BE49-F238E27FC236}">
                  <a16:creationId xmlns:a16="http://schemas.microsoft.com/office/drawing/2014/main" id="{2819D90E-C6A0-4A2B-B627-43E9D69676B8}"/>
                </a:ext>
              </a:extLst>
            </p:cNvPr>
            <p:cNvSpPr txBox="1">
              <a:spLocks noChangeArrowheads="1"/>
            </p:cNvSpPr>
            <p:nvPr/>
          </p:nvSpPr>
          <p:spPr bwMode="auto">
            <a:xfrm>
              <a:off x="730" y="808"/>
              <a:ext cx="1238"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HQ Co. 82</a:t>
              </a:r>
              <a:r>
                <a:rPr lang="en-US" altLang="en-US" sz="1400" b="1" baseline="30000"/>
                <a:t>nd</a:t>
              </a:r>
              <a:r>
                <a:rPr lang="en-US" altLang="en-US" sz="1400" b="1"/>
                <a:t> Chem BN</a:t>
              </a:r>
            </a:p>
          </p:txBody>
        </p:sp>
        <p:sp>
          <p:nvSpPr>
            <p:cNvPr id="39946" name="Text Box 8">
              <a:extLst>
                <a:ext uri="{FF2B5EF4-FFF2-40B4-BE49-F238E27FC236}">
                  <a16:creationId xmlns:a16="http://schemas.microsoft.com/office/drawing/2014/main" id="{CC03F0AE-880C-436C-8832-13908F26CF4C}"/>
                </a:ext>
              </a:extLst>
            </p:cNvPr>
            <p:cNvSpPr txBox="1">
              <a:spLocks noChangeArrowheads="1"/>
            </p:cNvSpPr>
            <p:nvPr/>
          </p:nvSpPr>
          <p:spPr bwMode="auto">
            <a:xfrm>
              <a:off x="2426" y="671"/>
              <a:ext cx="571"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t>2001/01/03</a:t>
              </a:r>
            </a:p>
          </p:txBody>
        </p:sp>
        <p:sp>
          <p:nvSpPr>
            <p:cNvPr id="39947" name="Text Box 9">
              <a:extLst>
                <a:ext uri="{FF2B5EF4-FFF2-40B4-BE49-F238E27FC236}">
                  <a16:creationId xmlns:a16="http://schemas.microsoft.com/office/drawing/2014/main" id="{C19B56F9-1685-496A-A1E9-1D363B9A350A}"/>
                </a:ext>
              </a:extLst>
            </p:cNvPr>
            <p:cNvSpPr txBox="1">
              <a:spLocks noChangeArrowheads="1"/>
            </p:cNvSpPr>
            <p:nvPr/>
          </p:nvSpPr>
          <p:spPr bwMode="auto">
            <a:xfrm>
              <a:off x="3038" y="678"/>
              <a:ext cx="483"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a:t>DODAAC</a:t>
              </a:r>
            </a:p>
          </p:txBody>
        </p:sp>
        <p:sp>
          <p:nvSpPr>
            <p:cNvPr id="39948" name="Text Box 10">
              <a:extLst>
                <a:ext uri="{FF2B5EF4-FFF2-40B4-BE49-F238E27FC236}">
                  <a16:creationId xmlns:a16="http://schemas.microsoft.com/office/drawing/2014/main" id="{6513754A-AB68-4CB4-82E8-BED67627FBE0}"/>
                </a:ext>
              </a:extLst>
            </p:cNvPr>
            <p:cNvSpPr txBox="1">
              <a:spLocks noChangeArrowheads="1"/>
            </p:cNvSpPr>
            <p:nvPr/>
          </p:nvSpPr>
          <p:spPr bwMode="auto">
            <a:xfrm>
              <a:off x="2162" y="835"/>
              <a:ext cx="945"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t>DETECTOR UNIT</a:t>
              </a:r>
            </a:p>
          </p:txBody>
        </p:sp>
        <p:sp>
          <p:nvSpPr>
            <p:cNvPr id="39949" name="Text Box 11">
              <a:extLst>
                <a:ext uri="{FF2B5EF4-FFF2-40B4-BE49-F238E27FC236}">
                  <a16:creationId xmlns:a16="http://schemas.microsoft.com/office/drawing/2014/main" id="{8D185E29-E539-4EC6-9001-86D15FD8D4F9}"/>
                </a:ext>
              </a:extLst>
            </p:cNvPr>
            <p:cNvSpPr txBox="1">
              <a:spLocks noChangeArrowheads="1"/>
            </p:cNvSpPr>
            <p:nvPr/>
          </p:nvSpPr>
          <p:spPr bwMode="auto">
            <a:xfrm>
              <a:off x="4354" y="815"/>
              <a:ext cx="344"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M22</a:t>
              </a:r>
            </a:p>
          </p:txBody>
        </p:sp>
        <p:sp>
          <p:nvSpPr>
            <p:cNvPr id="39950" name="Text Box 12">
              <a:extLst>
                <a:ext uri="{FF2B5EF4-FFF2-40B4-BE49-F238E27FC236}">
                  <a16:creationId xmlns:a16="http://schemas.microsoft.com/office/drawing/2014/main" id="{3B4D5E86-567A-4BEE-8192-3DB47899B17A}"/>
                </a:ext>
              </a:extLst>
            </p:cNvPr>
            <p:cNvSpPr txBox="1">
              <a:spLocks noChangeArrowheads="1"/>
            </p:cNvSpPr>
            <p:nvPr/>
          </p:nvSpPr>
          <p:spPr bwMode="auto">
            <a:xfrm>
              <a:off x="3326" y="815"/>
              <a:ext cx="590"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BATTEL</a:t>
              </a:r>
            </a:p>
          </p:txBody>
        </p:sp>
        <p:sp>
          <p:nvSpPr>
            <p:cNvPr id="39951" name="Text Box 13">
              <a:extLst>
                <a:ext uri="{FF2B5EF4-FFF2-40B4-BE49-F238E27FC236}">
                  <a16:creationId xmlns:a16="http://schemas.microsoft.com/office/drawing/2014/main" id="{0FBFAF72-788A-43EA-8E01-D1002E983B3B}"/>
                </a:ext>
              </a:extLst>
            </p:cNvPr>
            <p:cNvSpPr txBox="1">
              <a:spLocks noChangeArrowheads="1"/>
            </p:cNvSpPr>
            <p:nvPr/>
          </p:nvSpPr>
          <p:spPr bwMode="auto">
            <a:xfrm>
              <a:off x="4726" y="811"/>
              <a:ext cx="825"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Y14-D-000237</a:t>
              </a:r>
            </a:p>
          </p:txBody>
        </p:sp>
        <p:sp>
          <p:nvSpPr>
            <p:cNvPr id="39952" name="Text Box 14">
              <a:extLst>
                <a:ext uri="{FF2B5EF4-FFF2-40B4-BE49-F238E27FC236}">
                  <a16:creationId xmlns:a16="http://schemas.microsoft.com/office/drawing/2014/main" id="{BDDDB7EF-0549-4A51-912D-8BC193181C6E}"/>
                </a:ext>
              </a:extLst>
            </p:cNvPr>
            <p:cNvSpPr txBox="1">
              <a:spLocks noChangeArrowheads="1"/>
            </p:cNvSpPr>
            <p:nvPr/>
          </p:nvSpPr>
          <p:spPr bwMode="auto">
            <a:xfrm>
              <a:off x="254" y="1427"/>
              <a:ext cx="177"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1</a:t>
              </a:r>
            </a:p>
          </p:txBody>
        </p:sp>
        <p:sp>
          <p:nvSpPr>
            <p:cNvPr id="39953" name="Text Box 15">
              <a:extLst>
                <a:ext uri="{FF2B5EF4-FFF2-40B4-BE49-F238E27FC236}">
                  <a16:creationId xmlns:a16="http://schemas.microsoft.com/office/drawing/2014/main" id="{665F3065-923B-4055-AC75-FCBF85D3C7FC}"/>
                </a:ext>
              </a:extLst>
            </p:cNvPr>
            <p:cNvSpPr txBox="1">
              <a:spLocks noChangeArrowheads="1"/>
            </p:cNvSpPr>
            <p:nvPr/>
          </p:nvSpPr>
          <p:spPr bwMode="auto">
            <a:xfrm>
              <a:off x="478" y="1451"/>
              <a:ext cx="862"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t>6665-01-438-6963</a:t>
              </a:r>
            </a:p>
          </p:txBody>
        </p:sp>
        <p:sp>
          <p:nvSpPr>
            <p:cNvPr id="39954" name="Text Box 16">
              <a:extLst>
                <a:ext uri="{FF2B5EF4-FFF2-40B4-BE49-F238E27FC236}">
                  <a16:creationId xmlns:a16="http://schemas.microsoft.com/office/drawing/2014/main" id="{911AC2DE-901B-4050-A6F3-E3D948389520}"/>
                </a:ext>
              </a:extLst>
            </p:cNvPr>
            <p:cNvSpPr txBox="1">
              <a:spLocks noChangeArrowheads="1"/>
            </p:cNvSpPr>
            <p:nvPr/>
          </p:nvSpPr>
          <p:spPr bwMode="auto">
            <a:xfrm>
              <a:off x="1266" y="1382"/>
              <a:ext cx="1236"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a:t>ALARM, CHEM AGT AUTO: </a:t>
              </a:r>
            </a:p>
            <a:p>
              <a:pPr eaLnBrk="1" hangingPunct="1">
                <a:spcBef>
                  <a:spcPct val="0"/>
                </a:spcBef>
                <a:buFontTx/>
                <a:buNone/>
              </a:pPr>
              <a:r>
                <a:rPr lang="en-US" altLang="en-US" sz="1000" b="1"/>
                <a:t>M22; Y14-M-000314</a:t>
              </a:r>
            </a:p>
          </p:txBody>
        </p:sp>
        <p:sp>
          <p:nvSpPr>
            <p:cNvPr id="39955" name="Text Box 17">
              <a:extLst>
                <a:ext uri="{FF2B5EF4-FFF2-40B4-BE49-F238E27FC236}">
                  <a16:creationId xmlns:a16="http://schemas.microsoft.com/office/drawing/2014/main" id="{26323595-273A-4C76-A8A4-6089FF465972}"/>
                </a:ext>
              </a:extLst>
            </p:cNvPr>
            <p:cNvSpPr txBox="1">
              <a:spLocks noChangeArrowheads="1"/>
            </p:cNvSpPr>
            <p:nvPr/>
          </p:nvSpPr>
          <p:spPr bwMode="auto">
            <a:xfrm>
              <a:off x="2362" y="1423"/>
              <a:ext cx="280"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EA</a:t>
              </a:r>
            </a:p>
          </p:txBody>
        </p:sp>
        <p:sp>
          <p:nvSpPr>
            <p:cNvPr id="39956" name="Text Box 18">
              <a:extLst>
                <a:ext uri="{FF2B5EF4-FFF2-40B4-BE49-F238E27FC236}">
                  <a16:creationId xmlns:a16="http://schemas.microsoft.com/office/drawing/2014/main" id="{32D6CCD8-4132-4889-9183-30B096BBFA8E}"/>
                </a:ext>
              </a:extLst>
            </p:cNvPr>
            <p:cNvSpPr txBox="1">
              <a:spLocks noChangeArrowheads="1"/>
            </p:cNvSpPr>
            <p:nvPr/>
          </p:nvSpPr>
          <p:spPr bwMode="auto">
            <a:xfrm>
              <a:off x="2742" y="1419"/>
              <a:ext cx="178"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1</a:t>
              </a:r>
            </a:p>
          </p:txBody>
        </p:sp>
        <p:sp>
          <p:nvSpPr>
            <p:cNvPr id="39957" name="Text Box 19">
              <a:extLst>
                <a:ext uri="{FF2B5EF4-FFF2-40B4-BE49-F238E27FC236}">
                  <a16:creationId xmlns:a16="http://schemas.microsoft.com/office/drawing/2014/main" id="{01800EAD-D063-4266-90AC-61BA70FA7A71}"/>
                </a:ext>
              </a:extLst>
            </p:cNvPr>
            <p:cNvSpPr txBox="1">
              <a:spLocks noChangeArrowheads="1"/>
            </p:cNvSpPr>
            <p:nvPr/>
          </p:nvSpPr>
          <p:spPr bwMode="auto">
            <a:xfrm>
              <a:off x="3102" y="1419"/>
              <a:ext cx="281"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EX</a:t>
              </a:r>
            </a:p>
          </p:txBody>
        </p:sp>
        <p:sp>
          <p:nvSpPr>
            <p:cNvPr id="39958" name="Text Box 20">
              <a:extLst>
                <a:ext uri="{FF2B5EF4-FFF2-40B4-BE49-F238E27FC236}">
                  <a16:creationId xmlns:a16="http://schemas.microsoft.com/office/drawing/2014/main" id="{800696F0-361D-4E60-9799-AB082D6400A7}"/>
                </a:ext>
              </a:extLst>
            </p:cNvPr>
            <p:cNvSpPr txBox="1">
              <a:spLocks noChangeArrowheads="1"/>
            </p:cNvSpPr>
            <p:nvPr/>
          </p:nvSpPr>
          <p:spPr bwMode="auto">
            <a:xfrm>
              <a:off x="1430" y="1571"/>
              <a:ext cx="760"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LAST ITEM</a:t>
              </a:r>
            </a:p>
          </p:txBody>
        </p:sp>
        <p:sp>
          <p:nvSpPr>
            <p:cNvPr id="39959" name="Text Box 21">
              <a:extLst>
                <a:ext uri="{FF2B5EF4-FFF2-40B4-BE49-F238E27FC236}">
                  <a16:creationId xmlns:a16="http://schemas.microsoft.com/office/drawing/2014/main" id="{B4502E12-6B2A-41A2-B404-5CF4EC565303}"/>
                </a:ext>
              </a:extLst>
            </p:cNvPr>
            <p:cNvSpPr txBox="1">
              <a:spLocks noChangeArrowheads="1"/>
            </p:cNvSpPr>
            <p:nvPr/>
          </p:nvSpPr>
          <p:spPr bwMode="auto">
            <a:xfrm>
              <a:off x="730" y="3843"/>
              <a:ext cx="581"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20100228</a:t>
              </a:r>
            </a:p>
          </p:txBody>
        </p:sp>
        <p:sp>
          <p:nvSpPr>
            <p:cNvPr id="39960" name="Text Box 22">
              <a:extLst>
                <a:ext uri="{FF2B5EF4-FFF2-40B4-BE49-F238E27FC236}">
                  <a16:creationId xmlns:a16="http://schemas.microsoft.com/office/drawing/2014/main" id="{D5CAA86B-0B33-440D-8475-561D000795C1}"/>
                </a:ext>
              </a:extLst>
            </p:cNvPr>
            <p:cNvSpPr txBox="1">
              <a:spLocks noChangeArrowheads="1"/>
            </p:cNvSpPr>
            <p:nvPr/>
          </p:nvSpPr>
          <p:spPr bwMode="auto">
            <a:xfrm>
              <a:off x="1349" y="3731"/>
              <a:ext cx="770"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latin typeface="Times New Roman"/>
                  <a:cs typeface="Times New Roman"/>
                </a:rPr>
                <a:t>PVT BYERS</a:t>
              </a:r>
              <a:endParaRPr lang="en-US" altLang="en-US" sz="1400" b="1"/>
            </a:p>
          </p:txBody>
        </p:sp>
        <p:sp>
          <p:nvSpPr>
            <p:cNvPr id="39961" name="Text Box 23">
              <a:extLst>
                <a:ext uri="{FF2B5EF4-FFF2-40B4-BE49-F238E27FC236}">
                  <a16:creationId xmlns:a16="http://schemas.microsoft.com/office/drawing/2014/main" id="{861760FC-9906-4547-A537-DA5FD02C95CD}"/>
                </a:ext>
              </a:extLst>
            </p:cNvPr>
            <p:cNvSpPr txBox="1">
              <a:spLocks noChangeArrowheads="1"/>
            </p:cNvSpPr>
            <p:nvPr/>
          </p:nvSpPr>
          <p:spPr bwMode="auto">
            <a:xfrm>
              <a:off x="1326" y="3839"/>
              <a:ext cx="781"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i="1"/>
                <a:t>SIGNATURE</a:t>
              </a:r>
            </a:p>
          </p:txBody>
        </p:sp>
        <p:sp>
          <p:nvSpPr>
            <p:cNvPr id="39962" name="Text Box 24">
              <a:extLst>
                <a:ext uri="{FF2B5EF4-FFF2-40B4-BE49-F238E27FC236}">
                  <a16:creationId xmlns:a16="http://schemas.microsoft.com/office/drawing/2014/main" id="{31966F27-DBA2-4EAF-BCC6-0ABFD1075CED}"/>
                </a:ext>
              </a:extLst>
            </p:cNvPr>
            <p:cNvSpPr txBox="1">
              <a:spLocks noChangeArrowheads="1"/>
            </p:cNvSpPr>
            <p:nvPr/>
          </p:nvSpPr>
          <p:spPr bwMode="auto">
            <a:xfrm>
              <a:off x="4274" y="3827"/>
              <a:ext cx="564"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20100228</a:t>
              </a:r>
            </a:p>
            <a:p>
              <a:pPr eaLnBrk="1" hangingPunct="1">
                <a:spcBef>
                  <a:spcPct val="0"/>
                </a:spcBef>
                <a:buFontTx/>
                <a:buNone/>
              </a:pPr>
              <a:endParaRPr lang="en-US" altLang="en-US" sz="1400" b="1"/>
            </a:p>
          </p:txBody>
        </p:sp>
        <p:sp>
          <p:nvSpPr>
            <p:cNvPr id="39963" name="Text Box 25">
              <a:extLst>
                <a:ext uri="{FF2B5EF4-FFF2-40B4-BE49-F238E27FC236}">
                  <a16:creationId xmlns:a16="http://schemas.microsoft.com/office/drawing/2014/main" id="{75BE8477-A64B-4222-BF01-5421779753F9}"/>
                </a:ext>
              </a:extLst>
            </p:cNvPr>
            <p:cNvSpPr txBox="1">
              <a:spLocks noChangeArrowheads="1"/>
            </p:cNvSpPr>
            <p:nvPr/>
          </p:nvSpPr>
          <p:spPr bwMode="auto">
            <a:xfrm>
              <a:off x="4798" y="3714"/>
              <a:ext cx="80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RECIVERS</a:t>
              </a:r>
            </a:p>
            <a:p>
              <a:pPr eaLnBrk="1" hangingPunct="1">
                <a:spcBef>
                  <a:spcPct val="0"/>
                </a:spcBef>
                <a:buFontTx/>
                <a:buNone/>
              </a:pPr>
              <a:r>
                <a:rPr lang="en-US" altLang="en-US" sz="1400" b="1"/>
                <a:t>SIGNATURE</a:t>
              </a:r>
            </a:p>
          </p:txBody>
        </p:sp>
      </p:gr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EF4EFCD1-00BC-4F5E-93C3-39D85BC02331}"/>
              </a:ext>
            </a:extLst>
          </p:cNvPr>
          <p:cNvSpPr>
            <a:spLocks noChangeArrowheads="1"/>
          </p:cNvSpPr>
          <p:nvPr/>
        </p:nvSpPr>
        <p:spPr bwMode="auto">
          <a:xfrm>
            <a:off x="2686050" y="622300"/>
            <a:ext cx="1847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4400" b="1" dirty="0">
              <a:solidFill>
                <a:schemeClr val="tx2"/>
              </a:solidFill>
              <a:cs typeface="Times New Roman"/>
            </a:endParaRPr>
          </a:p>
        </p:txBody>
      </p:sp>
      <p:sp>
        <p:nvSpPr>
          <p:cNvPr id="2" name="TextBox 1">
            <a:extLst>
              <a:ext uri="{FF2B5EF4-FFF2-40B4-BE49-F238E27FC236}">
                <a16:creationId xmlns:a16="http://schemas.microsoft.com/office/drawing/2014/main" id="{444030E9-2ACC-8253-0439-FC562BCC7ACF}"/>
              </a:ext>
            </a:extLst>
          </p:cNvPr>
          <p:cNvSpPr txBox="1"/>
          <p:nvPr/>
        </p:nvSpPr>
        <p:spPr>
          <a:xfrm>
            <a:off x="885858" y="328658"/>
            <a:ext cx="737270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131313"/>
                </a:solidFill>
                <a:latin typeface="Times New Roman"/>
                <a:cs typeface="Times New Roman"/>
              </a:rPr>
              <a:t>CBRN cages work one of two ways</a:t>
            </a:r>
            <a:endParaRPr lang="en-US" sz="3200" b="1">
              <a:latin typeface="Times New Roman"/>
              <a:cs typeface="Times New Roman"/>
            </a:endParaRPr>
          </a:p>
        </p:txBody>
      </p:sp>
      <p:sp>
        <p:nvSpPr>
          <p:cNvPr id="3" name="TextBox 2">
            <a:extLst>
              <a:ext uri="{FF2B5EF4-FFF2-40B4-BE49-F238E27FC236}">
                <a16:creationId xmlns:a16="http://schemas.microsoft.com/office/drawing/2014/main" id="{BE9F64EA-4E90-678A-33BE-E33714A06B1E}"/>
              </a:ext>
            </a:extLst>
          </p:cNvPr>
          <p:cNvSpPr txBox="1"/>
          <p:nvPr/>
        </p:nvSpPr>
        <p:spPr>
          <a:xfrm>
            <a:off x="1363" y="1294995"/>
            <a:ext cx="914112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131313"/>
                </a:solidFill>
                <a:latin typeface="Times New Roman"/>
                <a:cs typeface="Times New Roman"/>
              </a:rPr>
              <a:t>1: You hold on to all equipment and sign it out for training, or it's hand-receipted down to the platoons or individual Soldier. If your XO or commander gives you a choice, it is highly recommend signing down masks and chemical detectors.</a:t>
            </a:r>
          </a:p>
          <a:p>
            <a:endParaRPr lang="en-US" sz="1800" dirty="0">
              <a:solidFill>
                <a:srgbClr val="131313"/>
              </a:solidFill>
              <a:latin typeface="Times New Roman"/>
              <a:cs typeface="Times New Roman"/>
            </a:endParaRPr>
          </a:p>
          <a:p>
            <a:r>
              <a:rPr lang="en-US" sz="1800" dirty="0">
                <a:solidFill>
                  <a:srgbClr val="131313"/>
                </a:solidFill>
                <a:latin typeface="Times New Roman"/>
                <a:cs typeface="Times New Roman"/>
              </a:rPr>
              <a:t>Have a binder for each platoon/sections 2062s for issued masks and equipment. </a:t>
            </a:r>
          </a:p>
          <a:p>
            <a:r>
              <a:rPr lang="en-US" sz="1800" dirty="0">
                <a:solidFill>
                  <a:srgbClr val="131313"/>
                </a:solidFill>
                <a:latin typeface="Times New Roman"/>
                <a:cs typeface="Times New Roman"/>
              </a:rPr>
              <a:t>You keep the 2062s until the mask or equipment is turned in.</a:t>
            </a:r>
          </a:p>
          <a:p>
            <a:endParaRPr lang="en-US" sz="1800" dirty="0">
              <a:solidFill>
                <a:srgbClr val="131313"/>
              </a:solidFill>
              <a:cs typeface="Times New Roman"/>
            </a:endParaRPr>
          </a:p>
          <a:p>
            <a:r>
              <a:rPr lang="en-US" sz="1800" dirty="0">
                <a:solidFill>
                  <a:srgbClr val="131313"/>
                </a:solidFill>
                <a:latin typeface="Times New Roman"/>
                <a:cs typeface="Times New Roman"/>
              </a:rPr>
              <a:t>2: If you have to hang on to everything, work with the XO to make mask cards (DA Form 3749) for the masks. It will make life so much easier if there is a mass draw.</a:t>
            </a:r>
            <a:endParaRPr lang="en-US" sz="1800" dirty="0">
              <a:solidFill>
                <a:srgbClr val="131313"/>
              </a:solidFill>
              <a:cs typeface="Times New Roman"/>
            </a:endParaRPr>
          </a:p>
        </p:txBody>
      </p:sp>
      <p:pic>
        <p:nvPicPr>
          <p:cNvPr id="18" name="Picture 17" descr="Da Form 3749 ≡ Fill Out Printable PDF ...">
            <a:extLst>
              <a:ext uri="{FF2B5EF4-FFF2-40B4-BE49-F238E27FC236}">
                <a16:creationId xmlns:a16="http://schemas.microsoft.com/office/drawing/2014/main" id="{F99CA978-47BB-F838-EBEC-12BBA53A14A7}"/>
              </a:ext>
            </a:extLst>
          </p:cNvPr>
          <p:cNvPicPr>
            <a:picLocks noChangeAspect="1"/>
          </p:cNvPicPr>
          <p:nvPr/>
        </p:nvPicPr>
        <p:blipFill>
          <a:blip r:embed="rId3"/>
          <a:stretch>
            <a:fillRect/>
          </a:stretch>
        </p:blipFill>
        <p:spPr>
          <a:xfrm>
            <a:off x="4566608" y="4469202"/>
            <a:ext cx="3619500" cy="2031520"/>
          </a:xfrm>
          <a:prstGeom prst="rect">
            <a:avLst/>
          </a:prstGeom>
        </p:spPr>
      </p:pic>
      <p:pic>
        <p:nvPicPr>
          <p:cNvPr id="19" name="Picture 18" descr="DA Form 2062 (Hand Receipt) ≡ Fill Out ...">
            <a:extLst>
              <a:ext uri="{FF2B5EF4-FFF2-40B4-BE49-F238E27FC236}">
                <a16:creationId xmlns:a16="http://schemas.microsoft.com/office/drawing/2014/main" id="{B7ECA360-8A98-9D72-3103-1DFD0B7BB3F1}"/>
              </a:ext>
            </a:extLst>
          </p:cNvPr>
          <p:cNvPicPr>
            <a:picLocks noChangeAspect="1"/>
          </p:cNvPicPr>
          <p:nvPr/>
        </p:nvPicPr>
        <p:blipFill>
          <a:blip r:embed="rId4"/>
          <a:stretch>
            <a:fillRect/>
          </a:stretch>
        </p:blipFill>
        <p:spPr>
          <a:xfrm>
            <a:off x="827148" y="4302334"/>
            <a:ext cx="2917705" cy="2192726"/>
          </a:xfrm>
          <a:prstGeom prst="rect">
            <a:avLst/>
          </a:prstGeom>
        </p:spPr>
      </p:pic>
    </p:spTree>
    <p:extLst>
      <p:ext uri="{BB962C8B-B14F-4D97-AF65-F5344CB8AC3E}">
        <p14:creationId xmlns:p14="http://schemas.microsoft.com/office/powerpoint/2010/main" val="379777406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F8D693A-45DE-A731-8B68-CFBC7062FF6D}"/>
            </a:ext>
          </a:extLst>
        </p:cNvPr>
        <p:cNvGrpSpPr/>
        <p:nvPr/>
      </p:nvGrpSpPr>
      <p:grpSpPr>
        <a:xfrm>
          <a:off x="0" y="0"/>
          <a:ext cx="0" cy="0"/>
          <a:chOff x="0" y="0"/>
          <a:chExt cx="0" cy="0"/>
        </a:xfrm>
      </p:grpSpPr>
      <p:sp>
        <p:nvSpPr>
          <p:cNvPr id="34819" name="Rectangle 2">
            <a:extLst>
              <a:ext uri="{FF2B5EF4-FFF2-40B4-BE49-F238E27FC236}">
                <a16:creationId xmlns:a16="http://schemas.microsoft.com/office/drawing/2014/main" id="{AC61FD27-33A1-78B4-6375-10153589D386}"/>
              </a:ext>
            </a:extLst>
          </p:cNvPr>
          <p:cNvSpPr>
            <a:spLocks noGrp="1" noChangeArrowheads="1"/>
          </p:cNvSpPr>
          <p:nvPr>
            <p:ph type="title"/>
          </p:nvPr>
        </p:nvSpPr>
        <p:spPr>
          <a:xfrm>
            <a:off x="807069" y="-200777"/>
            <a:ext cx="7512050" cy="1320800"/>
          </a:xfrm>
        </p:spPr>
        <p:txBody>
          <a:bodyPr/>
          <a:lstStyle/>
          <a:p>
            <a:pPr eaLnBrk="1" hangingPunct="1"/>
            <a:r>
              <a:rPr lang="en-US" altLang="en-US" sz="3200" b="1" dirty="0">
                <a:latin typeface="Times New Roman"/>
                <a:cs typeface="Arial"/>
              </a:rPr>
              <a:t>CBRN Program </a:t>
            </a:r>
          </a:p>
        </p:txBody>
      </p:sp>
      <p:pic>
        <p:nvPicPr>
          <p:cNvPr id="3" name="Picture 3" descr="Chart, diagram&#10;&#10;Description automatically generated">
            <a:extLst>
              <a:ext uri="{FF2B5EF4-FFF2-40B4-BE49-F238E27FC236}">
                <a16:creationId xmlns:a16="http://schemas.microsoft.com/office/drawing/2014/main" id="{BBDB79C9-F196-D5D7-7B77-7CF7992379D8}"/>
              </a:ext>
            </a:extLst>
          </p:cNvPr>
          <p:cNvPicPr>
            <a:picLocks noChangeAspect="1"/>
          </p:cNvPicPr>
          <p:nvPr/>
        </p:nvPicPr>
        <p:blipFill>
          <a:blip r:embed="rId3"/>
          <a:stretch>
            <a:fillRect/>
          </a:stretch>
        </p:blipFill>
        <p:spPr>
          <a:xfrm>
            <a:off x="81845" y="537351"/>
            <a:ext cx="2743200" cy="3017520"/>
          </a:xfrm>
          <a:prstGeom prst="rect">
            <a:avLst/>
          </a:prstGeom>
        </p:spPr>
      </p:pic>
      <p:pic>
        <p:nvPicPr>
          <p:cNvPr id="4" name="Picture 5">
            <a:extLst>
              <a:ext uri="{FF2B5EF4-FFF2-40B4-BE49-F238E27FC236}">
                <a16:creationId xmlns:a16="http://schemas.microsoft.com/office/drawing/2014/main" id="{0DCEB105-22A5-FB39-057A-4AC0A84EABEE}"/>
              </a:ext>
            </a:extLst>
          </p:cNvPr>
          <p:cNvPicPr>
            <a:picLocks noChangeAspect="1"/>
          </p:cNvPicPr>
          <p:nvPr/>
        </p:nvPicPr>
        <p:blipFill>
          <a:blip r:embed="rId4"/>
          <a:stretch>
            <a:fillRect/>
          </a:stretch>
        </p:blipFill>
        <p:spPr>
          <a:xfrm>
            <a:off x="124177" y="3633027"/>
            <a:ext cx="2743200" cy="1680390"/>
          </a:xfrm>
          <a:prstGeom prst="rect">
            <a:avLst/>
          </a:prstGeom>
        </p:spPr>
      </p:pic>
      <p:pic>
        <p:nvPicPr>
          <p:cNvPr id="6" name="Picture 8" descr="A picture containing row, different, line, lined&#10;&#10;Description automatically generated">
            <a:extLst>
              <a:ext uri="{FF2B5EF4-FFF2-40B4-BE49-F238E27FC236}">
                <a16:creationId xmlns:a16="http://schemas.microsoft.com/office/drawing/2014/main" id="{2EFB450B-E600-9A7A-3A5E-CF6A03C4E73E}"/>
              </a:ext>
            </a:extLst>
          </p:cNvPr>
          <p:cNvPicPr>
            <a:picLocks noChangeAspect="1"/>
          </p:cNvPicPr>
          <p:nvPr/>
        </p:nvPicPr>
        <p:blipFill>
          <a:blip r:embed="rId5"/>
          <a:stretch>
            <a:fillRect/>
          </a:stretch>
        </p:blipFill>
        <p:spPr>
          <a:xfrm>
            <a:off x="124177" y="5603804"/>
            <a:ext cx="2743200" cy="1097280"/>
          </a:xfrm>
          <a:prstGeom prst="rect">
            <a:avLst/>
          </a:prstGeom>
        </p:spPr>
      </p:pic>
      <p:sp>
        <p:nvSpPr>
          <p:cNvPr id="9" name="TextBox 8">
            <a:extLst>
              <a:ext uri="{FF2B5EF4-FFF2-40B4-BE49-F238E27FC236}">
                <a16:creationId xmlns:a16="http://schemas.microsoft.com/office/drawing/2014/main" id="{59B77903-9030-3BE7-B221-BBA0CF537265}"/>
              </a:ext>
            </a:extLst>
          </p:cNvPr>
          <p:cNvSpPr txBox="1"/>
          <p:nvPr/>
        </p:nvSpPr>
        <p:spPr>
          <a:xfrm>
            <a:off x="2923822" y="922865"/>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Maintain CBRN Equipment (Inventory)</a:t>
            </a:r>
          </a:p>
        </p:txBody>
      </p:sp>
      <p:sp>
        <p:nvSpPr>
          <p:cNvPr id="5" name="TextBox 4">
            <a:extLst>
              <a:ext uri="{FF2B5EF4-FFF2-40B4-BE49-F238E27FC236}">
                <a16:creationId xmlns:a16="http://schemas.microsoft.com/office/drawing/2014/main" id="{D26FDE4B-9A2D-6DEF-7A99-806A280BFCF1}"/>
              </a:ext>
            </a:extLst>
          </p:cNvPr>
          <p:cNvSpPr txBox="1"/>
          <p:nvPr/>
        </p:nvSpPr>
        <p:spPr>
          <a:xfrm>
            <a:off x="2932448" y="1420322"/>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Cage</a:t>
            </a:r>
          </a:p>
        </p:txBody>
      </p:sp>
    </p:spTree>
    <p:extLst>
      <p:ext uri="{BB962C8B-B14F-4D97-AF65-F5344CB8AC3E}">
        <p14:creationId xmlns:p14="http://schemas.microsoft.com/office/powerpoint/2010/main" val="2711948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2">
            <a:extLst>
              <a:ext uri="{FF2B5EF4-FFF2-40B4-BE49-F238E27FC236}">
                <a16:creationId xmlns:a16="http://schemas.microsoft.com/office/drawing/2014/main" id="{3BB94B22-AD44-4D16-932F-28A6B9A2072D}"/>
              </a:ext>
            </a:extLst>
          </p:cNvPr>
          <p:cNvSpPr>
            <a:spLocks noGrp="1" noChangeArrowheads="1"/>
          </p:cNvSpPr>
          <p:nvPr>
            <p:ph type="title"/>
          </p:nvPr>
        </p:nvSpPr>
        <p:spPr>
          <a:xfrm>
            <a:off x="806005" y="-191458"/>
            <a:ext cx="7512050" cy="1320800"/>
          </a:xfrm>
        </p:spPr>
        <p:txBody>
          <a:bodyPr/>
          <a:lstStyle/>
          <a:p>
            <a:pPr eaLnBrk="1" hangingPunct="1"/>
            <a:r>
              <a:rPr lang="en-US" altLang="en-US" sz="3200" b="1" dirty="0">
                <a:latin typeface="Times New Roman"/>
                <a:cs typeface="Arial"/>
              </a:rPr>
              <a:t>CBRN CAGE</a:t>
            </a:r>
          </a:p>
        </p:txBody>
      </p:sp>
      <p:sp>
        <p:nvSpPr>
          <p:cNvPr id="8" name="TextBox 7">
            <a:extLst>
              <a:ext uri="{FF2B5EF4-FFF2-40B4-BE49-F238E27FC236}">
                <a16:creationId xmlns:a16="http://schemas.microsoft.com/office/drawing/2014/main" id="{9B097E1B-B910-4D53-A6E5-87AF98905749}"/>
              </a:ext>
            </a:extLst>
          </p:cNvPr>
          <p:cNvSpPr txBox="1"/>
          <p:nvPr/>
        </p:nvSpPr>
        <p:spPr>
          <a:xfrm>
            <a:off x="2824" y="5648755"/>
            <a:ext cx="90286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CRF 10 states that storing radioactive equipment requires strict access. Nobody else should have the keys.</a:t>
            </a:r>
            <a:endParaRPr lang="en-US" sz="1800" dirty="0">
              <a:latin typeface="Times New Roman"/>
            </a:endParaRPr>
          </a:p>
        </p:txBody>
      </p:sp>
      <p:pic>
        <p:nvPicPr>
          <p:cNvPr id="3" name="Picture 4" descr="A picture containing store, several, sale&#10;&#10;Description automatically generated">
            <a:extLst>
              <a:ext uri="{FF2B5EF4-FFF2-40B4-BE49-F238E27FC236}">
                <a16:creationId xmlns:a16="http://schemas.microsoft.com/office/drawing/2014/main" id="{EE2CEE22-CB10-CA38-4F36-4758FB782ABE}"/>
              </a:ext>
            </a:extLst>
          </p:cNvPr>
          <p:cNvPicPr>
            <a:picLocks noChangeAspect="1"/>
          </p:cNvPicPr>
          <p:nvPr/>
        </p:nvPicPr>
        <p:blipFill>
          <a:blip r:embed="rId3"/>
          <a:stretch>
            <a:fillRect/>
          </a:stretch>
        </p:blipFill>
        <p:spPr>
          <a:xfrm>
            <a:off x="53622" y="1078089"/>
            <a:ext cx="2531533" cy="3389489"/>
          </a:xfrm>
          <a:prstGeom prst="rect">
            <a:avLst/>
          </a:prstGeom>
        </p:spPr>
      </p:pic>
      <p:pic>
        <p:nvPicPr>
          <p:cNvPr id="6" name="Picture 5" descr="A picture containing rope, several&#10;&#10;Description automatically generated">
            <a:extLst>
              <a:ext uri="{FF2B5EF4-FFF2-40B4-BE49-F238E27FC236}">
                <a16:creationId xmlns:a16="http://schemas.microsoft.com/office/drawing/2014/main" id="{851981D1-A109-2639-A026-4912B1C32241}"/>
              </a:ext>
            </a:extLst>
          </p:cNvPr>
          <p:cNvPicPr>
            <a:picLocks noChangeAspect="1"/>
          </p:cNvPicPr>
          <p:nvPr/>
        </p:nvPicPr>
        <p:blipFill>
          <a:blip r:embed="rId4"/>
          <a:stretch>
            <a:fillRect/>
          </a:stretch>
        </p:blipFill>
        <p:spPr>
          <a:xfrm>
            <a:off x="2904068" y="1130300"/>
            <a:ext cx="3335866" cy="2523065"/>
          </a:xfrm>
          <a:prstGeom prst="rect">
            <a:avLst/>
          </a:prstGeom>
        </p:spPr>
      </p:pic>
      <p:pic>
        <p:nvPicPr>
          <p:cNvPr id="10" name="Picture 3" descr="A picture containing text, warehouse&#10;&#10;Description automatically generated">
            <a:extLst>
              <a:ext uri="{FF2B5EF4-FFF2-40B4-BE49-F238E27FC236}">
                <a16:creationId xmlns:a16="http://schemas.microsoft.com/office/drawing/2014/main" id="{C29801F8-4D8D-6959-A57F-495554A2CF37}"/>
              </a:ext>
            </a:extLst>
          </p:cNvPr>
          <p:cNvPicPr>
            <a:picLocks noChangeAspect="1"/>
          </p:cNvPicPr>
          <p:nvPr/>
        </p:nvPicPr>
        <p:blipFill>
          <a:blip r:embed="rId5"/>
          <a:stretch>
            <a:fillRect/>
          </a:stretch>
        </p:blipFill>
        <p:spPr>
          <a:xfrm>
            <a:off x="6558845" y="1078088"/>
            <a:ext cx="2531533" cy="3389489"/>
          </a:xfrm>
          <a:prstGeom prst="rect">
            <a:avLst/>
          </a:prstGeom>
        </p:spPr>
      </p:pic>
      <p:sp>
        <p:nvSpPr>
          <p:cNvPr id="12" name="TextBox 11">
            <a:extLst>
              <a:ext uri="{FF2B5EF4-FFF2-40B4-BE49-F238E27FC236}">
                <a16:creationId xmlns:a16="http://schemas.microsoft.com/office/drawing/2014/main" id="{703CBE4E-AB69-01B5-85A7-23DCD6A54C5D}"/>
              </a:ext>
            </a:extLst>
          </p:cNvPr>
          <p:cNvSpPr txBox="1"/>
          <p:nvPr/>
        </p:nvSpPr>
        <p:spPr>
          <a:xfrm>
            <a:off x="56445" y="4859706"/>
            <a:ext cx="90286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How you set up your cage/room is up to you. The more organized you are the easier it will be to manage your program.</a:t>
            </a:r>
            <a:endParaRPr lang="en-US" sz="1800" dirty="0">
              <a:latin typeface="Times New Roman"/>
            </a:endParaRPr>
          </a:p>
        </p:txBody>
      </p:sp>
    </p:spTree>
    <p:extLst>
      <p:ext uri="{BB962C8B-B14F-4D97-AF65-F5344CB8AC3E}">
        <p14:creationId xmlns:p14="http://schemas.microsoft.com/office/powerpoint/2010/main" val="3235245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2">
            <a:extLst>
              <a:ext uri="{FF2B5EF4-FFF2-40B4-BE49-F238E27FC236}">
                <a16:creationId xmlns:a16="http://schemas.microsoft.com/office/drawing/2014/main" id="{3BB94B22-AD44-4D16-932F-28A6B9A2072D}"/>
              </a:ext>
            </a:extLst>
          </p:cNvPr>
          <p:cNvSpPr>
            <a:spLocks noGrp="1" noChangeArrowheads="1"/>
          </p:cNvSpPr>
          <p:nvPr>
            <p:ph type="title"/>
          </p:nvPr>
        </p:nvSpPr>
        <p:spPr>
          <a:xfrm>
            <a:off x="734118" y="-191458"/>
            <a:ext cx="7512050" cy="1320800"/>
          </a:xfrm>
        </p:spPr>
        <p:txBody>
          <a:bodyPr/>
          <a:lstStyle/>
          <a:p>
            <a:pPr eaLnBrk="1" hangingPunct="1"/>
            <a:r>
              <a:rPr lang="en-US" altLang="en-US" sz="3200" b="1" dirty="0">
                <a:latin typeface="Times New Roman"/>
                <a:cs typeface="Arial"/>
              </a:rPr>
              <a:t>CBRN CAGE</a:t>
            </a:r>
          </a:p>
        </p:txBody>
      </p:sp>
      <p:sp>
        <p:nvSpPr>
          <p:cNvPr id="8" name="TextBox 7">
            <a:extLst>
              <a:ext uri="{FF2B5EF4-FFF2-40B4-BE49-F238E27FC236}">
                <a16:creationId xmlns:a16="http://schemas.microsoft.com/office/drawing/2014/main" id="{9B097E1B-B910-4D53-A6E5-87AF98905749}"/>
              </a:ext>
            </a:extLst>
          </p:cNvPr>
          <p:cNvSpPr txBox="1"/>
          <p:nvPr/>
        </p:nvSpPr>
        <p:spPr>
          <a:xfrm>
            <a:off x="2824" y="4829246"/>
            <a:ext cx="9028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Marked and identified for accountability (mask #, size).</a:t>
            </a:r>
            <a:endParaRPr lang="en-US" sz="1800" dirty="0">
              <a:latin typeface="Times New Roman"/>
            </a:endParaRPr>
          </a:p>
        </p:txBody>
      </p:sp>
      <p:sp>
        <p:nvSpPr>
          <p:cNvPr id="12" name="TextBox 11">
            <a:extLst>
              <a:ext uri="{FF2B5EF4-FFF2-40B4-BE49-F238E27FC236}">
                <a16:creationId xmlns:a16="http://schemas.microsoft.com/office/drawing/2014/main" id="{703CBE4E-AB69-01B5-85A7-23DCD6A54C5D}"/>
              </a:ext>
            </a:extLst>
          </p:cNvPr>
          <p:cNvSpPr txBox="1"/>
          <p:nvPr/>
        </p:nvSpPr>
        <p:spPr>
          <a:xfrm>
            <a:off x="-1064" y="4284611"/>
            <a:ext cx="9028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Masks should be organized and off the ground. </a:t>
            </a:r>
            <a:endParaRPr lang="en-US" sz="1800" dirty="0">
              <a:latin typeface="Times New Roman"/>
            </a:endParaRPr>
          </a:p>
        </p:txBody>
      </p:sp>
      <p:pic>
        <p:nvPicPr>
          <p:cNvPr id="2" name="Picture 3" descr="A wall of backpacks on hooks&#10;&#10;Description automatically generated">
            <a:extLst>
              <a:ext uri="{FF2B5EF4-FFF2-40B4-BE49-F238E27FC236}">
                <a16:creationId xmlns:a16="http://schemas.microsoft.com/office/drawing/2014/main" id="{D4300D8A-A29C-06E3-83CC-89F10607164B}"/>
              </a:ext>
            </a:extLst>
          </p:cNvPr>
          <p:cNvPicPr>
            <a:picLocks noChangeAspect="1"/>
          </p:cNvPicPr>
          <p:nvPr/>
        </p:nvPicPr>
        <p:blipFill>
          <a:blip r:embed="rId3"/>
          <a:stretch>
            <a:fillRect/>
          </a:stretch>
        </p:blipFill>
        <p:spPr>
          <a:xfrm>
            <a:off x="488830" y="1264398"/>
            <a:ext cx="2027207" cy="2704560"/>
          </a:xfrm>
          <a:prstGeom prst="rect">
            <a:avLst/>
          </a:prstGeom>
        </p:spPr>
      </p:pic>
      <p:pic>
        <p:nvPicPr>
          <p:cNvPr id="4" name="Picture 4" descr="A group of green bags on hooks&#10;&#10;Description automatically generated">
            <a:extLst>
              <a:ext uri="{FF2B5EF4-FFF2-40B4-BE49-F238E27FC236}">
                <a16:creationId xmlns:a16="http://schemas.microsoft.com/office/drawing/2014/main" id="{A483526E-2FF1-A293-FDF3-4A96D05A9C9C}"/>
              </a:ext>
            </a:extLst>
          </p:cNvPr>
          <p:cNvPicPr>
            <a:picLocks noChangeAspect="1"/>
          </p:cNvPicPr>
          <p:nvPr/>
        </p:nvPicPr>
        <p:blipFill>
          <a:blip r:embed="rId4"/>
          <a:stretch>
            <a:fillRect/>
          </a:stretch>
        </p:blipFill>
        <p:spPr>
          <a:xfrm>
            <a:off x="3358551" y="1269521"/>
            <a:ext cx="2038710" cy="2737450"/>
          </a:xfrm>
          <a:prstGeom prst="rect">
            <a:avLst/>
          </a:prstGeom>
        </p:spPr>
      </p:pic>
      <p:pic>
        <p:nvPicPr>
          <p:cNvPr id="3" name="Picture 4" descr="A shelf with many items on it&#10;&#10;Description automatically generated">
            <a:extLst>
              <a:ext uri="{FF2B5EF4-FFF2-40B4-BE49-F238E27FC236}">
                <a16:creationId xmlns:a16="http://schemas.microsoft.com/office/drawing/2014/main" id="{55A9243E-4E90-5691-8C2A-799D3223DBDC}"/>
              </a:ext>
            </a:extLst>
          </p:cNvPr>
          <p:cNvPicPr>
            <a:picLocks noChangeAspect="1"/>
          </p:cNvPicPr>
          <p:nvPr/>
        </p:nvPicPr>
        <p:blipFill>
          <a:blip r:embed="rId5"/>
          <a:stretch>
            <a:fillRect/>
          </a:stretch>
        </p:blipFill>
        <p:spPr>
          <a:xfrm>
            <a:off x="5932098" y="1266645"/>
            <a:ext cx="2743200" cy="2700068"/>
          </a:xfrm>
          <a:prstGeom prst="rect">
            <a:avLst/>
          </a:prstGeom>
        </p:spPr>
      </p:pic>
      <p:sp>
        <p:nvSpPr>
          <p:cNvPr id="6" name="TextBox 5">
            <a:extLst>
              <a:ext uri="{FF2B5EF4-FFF2-40B4-BE49-F238E27FC236}">
                <a16:creationId xmlns:a16="http://schemas.microsoft.com/office/drawing/2014/main" id="{4F529250-AF12-1441-4DB6-B4D99865E921}"/>
              </a:ext>
            </a:extLst>
          </p:cNvPr>
          <p:cNvSpPr txBox="1"/>
          <p:nvPr/>
        </p:nvSpPr>
        <p:spPr>
          <a:xfrm>
            <a:off x="-2927" y="5369835"/>
            <a:ext cx="9028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Storing similar items together makes it easier for inventory control.</a:t>
            </a:r>
          </a:p>
        </p:txBody>
      </p:sp>
      <p:sp>
        <p:nvSpPr>
          <p:cNvPr id="7" name="TextBox 6">
            <a:extLst>
              <a:ext uri="{FF2B5EF4-FFF2-40B4-BE49-F238E27FC236}">
                <a16:creationId xmlns:a16="http://schemas.microsoft.com/office/drawing/2014/main" id="{B6EF0B34-DC8E-44F9-B758-CDCC4E8CD64F}"/>
              </a:ext>
            </a:extLst>
          </p:cNvPr>
          <p:cNvSpPr txBox="1"/>
          <p:nvPr/>
        </p:nvSpPr>
        <p:spPr>
          <a:xfrm>
            <a:off x="-23055" y="5852914"/>
            <a:ext cx="9028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Safety Data Sheets for material in your cage that requires them need to be on hand/file.</a:t>
            </a:r>
          </a:p>
        </p:txBody>
      </p:sp>
    </p:spTree>
    <p:extLst>
      <p:ext uri="{BB962C8B-B14F-4D97-AF65-F5344CB8AC3E}">
        <p14:creationId xmlns:p14="http://schemas.microsoft.com/office/powerpoint/2010/main" val="753609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436FA80-4EA6-4A99-E701-63BAC2A6CBD5}"/>
            </a:ext>
          </a:extLst>
        </p:cNvPr>
        <p:cNvGrpSpPr/>
        <p:nvPr/>
      </p:nvGrpSpPr>
      <p:grpSpPr>
        <a:xfrm>
          <a:off x="0" y="0"/>
          <a:ext cx="0" cy="0"/>
          <a:chOff x="0" y="0"/>
          <a:chExt cx="0" cy="0"/>
        </a:xfrm>
      </p:grpSpPr>
      <p:sp>
        <p:nvSpPr>
          <p:cNvPr id="34819" name="Rectangle 2">
            <a:extLst>
              <a:ext uri="{FF2B5EF4-FFF2-40B4-BE49-F238E27FC236}">
                <a16:creationId xmlns:a16="http://schemas.microsoft.com/office/drawing/2014/main" id="{F6B04C97-9760-5999-47C6-AFB0E0870CFB}"/>
              </a:ext>
            </a:extLst>
          </p:cNvPr>
          <p:cNvSpPr>
            <a:spLocks noGrp="1" noChangeArrowheads="1"/>
          </p:cNvSpPr>
          <p:nvPr>
            <p:ph type="title"/>
          </p:nvPr>
        </p:nvSpPr>
        <p:spPr>
          <a:xfrm>
            <a:off x="734118" y="-177081"/>
            <a:ext cx="7512050" cy="1320800"/>
          </a:xfrm>
        </p:spPr>
        <p:txBody>
          <a:bodyPr/>
          <a:lstStyle/>
          <a:p>
            <a:pPr eaLnBrk="1" hangingPunct="1"/>
            <a:r>
              <a:rPr lang="en-US" altLang="en-US" sz="3200" b="1" dirty="0">
                <a:latin typeface="Times New Roman"/>
                <a:cs typeface="Arial"/>
              </a:rPr>
              <a:t>CBRN CAGE</a:t>
            </a:r>
          </a:p>
        </p:txBody>
      </p:sp>
      <p:sp>
        <p:nvSpPr>
          <p:cNvPr id="12" name="TextBox 11">
            <a:extLst>
              <a:ext uri="{FF2B5EF4-FFF2-40B4-BE49-F238E27FC236}">
                <a16:creationId xmlns:a16="http://schemas.microsoft.com/office/drawing/2014/main" id="{1B68EDB1-97A9-06D5-4B54-14B66B29856B}"/>
              </a:ext>
            </a:extLst>
          </p:cNvPr>
          <p:cNvSpPr txBox="1"/>
          <p:nvPr/>
        </p:nvSpPr>
        <p:spPr>
          <a:xfrm>
            <a:off x="-1064" y="4414007"/>
            <a:ext cx="90286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Use clearly labeled bins, shelving, or containers—labels should include NSNs, quantities, and expiration dates if applicable.</a:t>
            </a:r>
            <a:endParaRPr lang="en-US" sz="1800">
              <a:latin typeface="Times New Roman"/>
              <a:cs typeface="Times New Roman"/>
            </a:endParaRPr>
          </a:p>
        </p:txBody>
      </p:sp>
      <p:pic>
        <p:nvPicPr>
          <p:cNvPr id="2" name="Picture 3" descr="A wall of backpacks on hooks&#10;&#10;Description automatically generated">
            <a:extLst>
              <a:ext uri="{FF2B5EF4-FFF2-40B4-BE49-F238E27FC236}">
                <a16:creationId xmlns:a16="http://schemas.microsoft.com/office/drawing/2014/main" id="{B7935FEA-E0C3-092F-4A4A-EF4002A0D625}"/>
              </a:ext>
            </a:extLst>
          </p:cNvPr>
          <p:cNvPicPr>
            <a:picLocks noChangeAspect="1"/>
          </p:cNvPicPr>
          <p:nvPr/>
        </p:nvPicPr>
        <p:blipFill>
          <a:blip r:embed="rId3"/>
          <a:stretch>
            <a:fillRect/>
          </a:stretch>
        </p:blipFill>
        <p:spPr>
          <a:xfrm>
            <a:off x="488830" y="1264398"/>
            <a:ext cx="2027207" cy="2704560"/>
          </a:xfrm>
          <a:prstGeom prst="rect">
            <a:avLst/>
          </a:prstGeom>
        </p:spPr>
      </p:pic>
      <p:pic>
        <p:nvPicPr>
          <p:cNvPr id="4" name="Picture 4" descr="A group of green bags on hooks&#10;&#10;Description automatically generated">
            <a:extLst>
              <a:ext uri="{FF2B5EF4-FFF2-40B4-BE49-F238E27FC236}">
                <a16:creationId xmlns:a16="http://schemas.microsoft.com/office/drawing/2014/main" id="{C808A49A-877D-7103-BB6A-7139AC59D2D2}"/>
              </a:ext>
            </a:extLst>
          </p:cNvPr>
          <p:cNvPicPr>
            <a:picLocks noChangeAspect="1"/>
          </p:cNvPicPr>
          <p:nvPr/>
        </p:nvPicPr>
        <p:blipFill>
          <a:blip r:embed="rId4"/>
          <a:stretch>
            <a:fillRect/>
          </a:stretch>
        </p:blipFill>
        <p:spPr>
          <a:xfrm>
            <a:off x="3358551" y="1269521"/>
            <a:ext cx="2038710" cy="2737450"/>
          </a:xfrm>
          <a:prstGeom prst="rect">
            <a:avLst/>
          </a:prstGeom>
        </p:spPr>
      </p:pic>
      <p:pic>
        <p:nvPicPr>
          <p:cNvPr id="3" name="Picture 4" descr="A shelf with many items on it&#10;&#10;Description automatically generated">
            <a:extLst>
              <a:ext uri="{FF2B5EF4-FFF2-40B4-BE49-F238E27FC236}">
                <a16:creationId xmlns:a16="http://schemas.microsoft.com/office/drawing/2014/main" id="{DFA57239-71C2-51D9-4D67-64327CC7FB2B}"/>
              </a:ext>
            </a:extLst>
          </p:cNvPr>
          <p:cNvPicPr>
            <a:picLocks noChangeAspect="1"/>
          </p:cNvPicPr>
          <p:nvPr/>
        </p:nvPicPr>
        <p:blipFill>
          <a:blip r:embed="rId5"/>
          <a:stretch>
            <a:fillRect/>
          </a:stretch>
        </p:blipFill>
        <p:spPr>
          <a:xfrm>
            <a:off x="5932098" y="1266645"/>
            <a:ext cx="2743200" cy="2700068"/>
          </a:xfrm>
          <a:prstGeom prst="rect">
            <a:avLst/>
          </a:prstGeom>
        </p:spPr>
      </p:pic>
      <p:sp>
        <p:nvSpPr>
          <p:cNvPr id="6" name="TextBox 5">
            <a:extLst>
              <a:ext uri="{FF2B5EF4-FFF2-40B4-BE49-F238E27FC236}">
                <a16:creationId xmlns:a16="http://schemas.microsoft.com/office/drawing/2014/main" id="{389355D3-6266-965F-D66F-6387D7B647DF}"/>
              </a:ext>
            </a:extLst>
          </p:cNvPr>
          <p:cNvSpPr txBox="1"/>
          <p:nvPr/>
        </p:nvSpPr>
        <p:spPr>
          <a:xfrm>
            <a:off x="-2927" y="5341080"/>
            <a:ext cx="9028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Use color-coded tags or bins for expired, unserviceable, or pending-inspection gear.</a:t>
            </a:r>
            <a:endParaRPr lang="en-US" sz="1800" dirty="0"/>
          </a:p>
        </p:txBody>
      </p:sp>
      <p:sp>
        <p:nvSpPr>
          <p:cNvPr id="7" name="TextBox 6">
            <a:extLst>
              <a:ext uri="{FF2B5EF4-FFF2-40B4-BE49-F238E27FC236}">
                <a16:creationId xmlns:a16="http://schemas.microsoft.com/office/drawing/2014/main" id="{9C3A1070-F94E-0AB6-5798-0C16B4274FFE}"/>
              </a:ext>
            </a:extLst>
          </p:cNvPr>
          <p:cNvSpPr txBox="1"/>
          <p:nvPr/>
        </p:nvSpPr>
        <p:spPr>
          <a:xfrm>
            <a:off x="-23055" y="5982310"/>
            <a:ext cx="9028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Create an itemized layout diagram or shelf inventory for quick access.</a:t>
            </a:r>
            <a:endParaRPr lang="en-US" sz="1800">
              <a:cs typeface="Times New Roman"/>
            </a:endParaRPr>
          </a:p>
        </p:txBody>
      </p:sp>
    </p:spTree>
    <p:extLst>
      <p:ext uri="{BB962C8B-B14F-4D97-AF65-F5344CB8AC3E}">
        <p14:creationId xmlns:p14="http://schemas.microsoft.com/office/powerpoint/2010/main" val="4199142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CD29CF6-EC3D-6028-8F2B-C7A06147D4D9}"/>
            </a:ext>
          </a:extLst>
        </p:cNvPr>
        <p:cNvGrpSpPr/>
        <p:nvPr/>
      </p:nvGrpSpPr>
      <p:grpSpPr>
        <a:xfrm>
          <a:off x="0" y="0"/>
          <a:ext cx="0" cy="0"/>
          <a:chOff x="0" y="0"/>
          <a:chExt cx="0" cy="0"/>
        </a:xfrm>
      </p:grpSpPr>
      <p:sp>
        <p:nvSpPr>
          <p:cNvPr id="34819" name="Rectangle 2">
            <a:extLst>
              <a:ext uri="{FF2B5EF4-FFF2-40B4-BE49-F238E27FC236}">
                <a16:creationId xmlns:a16="http://schemas.microsoft.com/office/drawing/2014/main" id="{89E5B61C-3E68-8201-4492-01FBFDB1CCF3}"/>
              </a:ext>
            </a:extLst>
          </p:cNvPr>
          <p:cNvSpPr>
            <a:spLocks noGrp="1" noChangeArrowheads="1"/>
          </p:cNvSpPr>
          <p:nvPr>
            <p:ph type="title"/>
          </p:nvPr>
        </p:nvSpPr>
        <p:spPr>
          <a:xfrm>
            <a:off x="807069" y="-128890"/>
            <a:ext cx="7512050" cy="1320800"/>
          </a:xfrm>
        </p:spPr>
        <p:txBody>
          <a:bodyPr/>
          <a:lstStyle/>
          <a:p>
            <a:pPr eaLnBrk="1" hangingPunct="1"/>
            <a:r>
              <a:rPr lang="en-US" altLang="en-US" sz="3200" b="1" dirty="0">
                <a:latin typeface="Times New Roman"/>
                <a:cs typeface="Arial"/>
              </a:rPr>
              <a:t>CBRN Program</a:t>
            </a:r>
            <a:r>
              <a:rPr lang="en-US" altLang="en-US" sz="3200" b="1" dirty="0">
                <a:latin typeface="Arial"/>
                <a:cs typeface="Arial"/>
              </a:rPr>
              <a:t> </a:t>
            </a:r>
          </a:p>
        </p:txBody>
      </p:sp>
      <p:pic>
        <p:nvPicPr>
          <p:cNvPr id="3" name="Picture 3" descr="Chart, diagram&#10;&#10;Description automatically generated">
            <a:extLst>
              <a:ext uri="{FF2B5EF4-FFF2-40B4-BE49-F238E27FC236}">
                <a16:creationId xmlns:a16="http://schemas.microsoft.com/office/drawing/2014/main" id="{8209F43A-CA07-12D9-DA83-B28A1BF1E99F}"/>
              </a:ext>
            </a:extLst>
          </p:cNvPr>
          <p:cNvPicPr>
            <a:picLocks noChangeAspect="1"/>
          </p:cNvPicPr>
          <p:nvPr/>
        </p:nvPicPr>
        <p:blipFill>
          <a:blip r:embed="rId3"/>
          <a:stretch>
            <a:fillRect/>
          </a:stretch>
        </p:blipFill>
        <p:spPr>
          <a:xfrm>
            <a:off x="81845" y="537351"/>
            <a:ext cx="2743200" cy="3017520"/>
          </a:xfrm>
          <a:prstGeom prst="rect">
            <a:avLst/>
          </a:prstGeom>
        </p:spPr>
      </p:pic>
      <p:pic>
        <p:nvPicPr>
          <p:cNvPr id="4" name="Picture 5">
            <a:extLst>
              <a:ext uri="{FF2B5EF4-FFF2-40B4-BE49-F238E27FC236}">
                <a16:creationId xmlns:a16="http://schemas.microsoft.com/office/drawing/2014/main" id="{56EA942F-57B5-CB1D-4334-BC2D7BE9D945}"/>
              </a:ext>
            </a:extLst>
          </p:cNvPr>
          <p:cNvPicPr>
            <a:picLocks noChangeAspect="1"/>
          </p:cNvPicPr>
          <p:nvPr/>
        </p:nvPicPr>
        <p:blipFill>
          <a:blip r:embed="rId4"/>
          <a:stretch>
            <a:fillRect/>
          </a:stretch>
        </p:blipFill>
        <p:spPr>
          <a:xfrm>
            <a:off x="124177" y="3633027"/>
            <a:ext cx="2743200" cy="1680390"/>
          </a:xfrm>
          <a:prstGeom prst="rect">
            <a:avLst/>
          </a:prstGeom>
        </p:spPr>
      </p:pic>
      <p:pic>
        <p:nvPicPr>
          <p:cNvPr id="6" name="Picture 8" descr="A picture containing row, different, line, lined&#10;&#10;Description automatically generated">
            <a:extLst>
              <a:ext uri="{FF2B5EF4-FFF2-40B4-BE49-F238E27FC236}">
                <a16:creationId xmlns:a16="http://schemas.microsoft.com/office/drawing/2014/main" id="{DE554E84-9B41-5830-0229-51A7D259DD14}"/>
              </a:ext>
            </a:extLst>
          </p:cNvPr>
          <p:cNvPicPr>
            <a:picLocks noChangeAspect="1"/>
          </p:cNvPicPr>
          <p:nvPr/>
        </p:nvPicPr>
        <p:blipFill>
          <a:blip r:embed="rId5"/>
          <a:stretch>
            <a:fillRect/>
          </a:stretch>
        </p:blipFill>
        <p:spPr>
          <a:xfrm>
            <a:off x="124177" y="5603804"/>
            <a:ext cx="2743200" cy="1097280"/>
          </a:xfrm>
          <a:prstGeom prst="rect">
            <a:avLst/>
          </a:prstGeom>
        </p:spPr>
      </p:pic>
      <p:sp>
        <p:nvSpPr>
          <p:cNvPr id="9" name="TextBox 8">
            <a:extLst>
              <a:ext uri="{FF2B5EF4-FFF2-40B4-BE49-F238E27FC236}">
                <a16:creationId xmlns:a16="http://schemas.microsoft.com/office/drawing/2014/main" id="{9A7A8EBD-B2A2-E648-C1F8-EEAA82820231}"/>
              </a:ext>
            </a:extLst>
          </p:cNvPr>
          <p:cNvSpPr txBox="1"/>
          <p:nvPr/>
        </p:nvSpPr>
        <p:spPr>
          <a:xfrm>
            <a:off x="2923822" y="922865"/>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Maintain CBRN Equipment (Inventory)</a:t>
            </a:r>
          </a:p>
        </p:txBody>
      </p:sp>
      <p:sp>
        <p:nvSpPr>
          <p:cNvPr id="5" name="TextBox 4">
            <a:extLst>
              <a:ext uri="{FF2B5EF4-FFF2-40B4-BE49-F238E27FC236}">
                <a16:creationId xmlns:a16="http://schemas.microsoft.com/office/drawing/2014/main" id="{FBEEF0ED-C5C8-9611-85EA-3928A8CF1CAE}"/>
              </a:ext>
            </a:extLst>
          </p:cNvPr>
          <p:cNvSpPr txBox="1"/>
          <p:nvPr/>
        </p:nvSpPr>
        <p:spPr>
          <a:xfrm>
            <a:off x="2932448" y="1477831"/>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Cage</a:t>
            </a:r>
          </a:p>
        </p:txBody>
      </p:sp>
      <p:sp>
        <p:nvSpPr>
          <p:cNvPr id="7" name="TextBox 6">
            <a:extLst>
              <a:ext uri="{FF2B5EF4-FFF2-40B4-BE49-F238E27FC236}">
                <a16:creationId xmlns:a16="http://schemas.microsoft.com/office/drawing/2014/main" id="{DC8ED083-6D61-0452-D52B-D9A440B5F872}"/>
              </a:ext>
            </a:extLst>
          </p:cNvPr>
          <p:cNvSpPr txBox="1"/>
          <p:nvPr/>
        </p:nvSpPr>
        <p:spPr>
          <a:xfrm>
            <a:off x="2926697" y="2004042"/>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Storage of Hazardous Materials</a:t>
            </a:r>
          </a:p>
        </p:txBody>
      </p:sp>
    </p:spTree>
    <p:extLst>
      <p:ext uri="{BB962C8B-B14F-4D97-AF65-F5344CB8AC3E}">
        <p14:creationId xmlns:p14="http://schemas.microsoft.com/office/powerpoint/2010/main" val="2739772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a:extLst>
              <a:ext uri="{FF2B5EF4-FFF2-40B4-BE49-F238E27FC236}">
                <a16:creationId xmlns:a16="http://schemas.microsoft.com/office/drawing/2014/main" id="{5A3E64DA-6438-42A9-AF6E-4ED4C6589EC1}"/>
              </a:ext>
            </a:extLst>
          </p:cNvPr>
          <p:cNvSpPr>
            <a:spLocks noGrp="1" noChangeArrowheads="1"/>
          </p:cNvSpPr>
          <p:nvPr>
            <p:ph type="body" idx="1"/>
          </p:nvPr>
        </p:nvSpPr>
        <p:spPr>
          <a:xfrm>
            <a:off x="271732" y="1603075"/>
            <a:ext cx="8610600" cy="3647536"/>
          </a:xfrm>
        </p:spPr>
        <p:txBody>
          <a:bodyPr/>
          <a:lstStyle/>
          <a:p>
            <a:pPr eaLnBrk="1" hangingPunct="1">
              <a:lnSpc>
                <a:spcPct val="90000"/>
              </a:lnSpc>
              <a:defRPr/>
            </a:pPr>
            <a:r>
              <a:rPr lang="en-US" altLang="en-US" sz="1800" dirty="0"/>
              <a:t>Store new batteries in original packaging for ease of visual inspection so swelling or leakage can be detected early.</a:t>
            </a:r>
            <a:endParaRPr lang="en-US" altLang="en-US" sz="1800" dirty="0">
              <a:cs typeface="Times New Roman"/>
            </a:endParaRPr>
          </a:p>
          <a:p>
            <a:pPr>
              <a:lnSpc>
                <a:spcPct val="90000"/>
              </a:lnSpc>
              <a:defRPr/>
            </a:pPr>
            <a:endParaRPr lang="en-US" altLang="en-US" sz="1800" dirty="0">
              <a:cs typeface="Times New Roman"/>
            </a:endParaRPr>
          </a:p>
          <a:p>
            <a:pPr>
              <a:lnSpc>
                <a:spcPct val="90000"/>
              </a:lnSpc>
              <a:defRPr/>
            </a:pPr>
            <a:r>
              <a:rPr lang="en-US" sz="1800" dirty="0">
                <a:cs typeface="Times New Roman"/>
              </a:rPr>
              <a:t>Inspect Lithium batteries for bulging, cracks, leakage.  Don’t use suspect batteries.</a:t>
            </a:r>
            <a:endParaRPr lang="en-US" altLang="en-US" sz="1800" dirty="0">
              <a:cs typeface="Times New Roman"/>
            </a:endParaRPr>
          </a:p>
          <a:p>
            <a:pPr eaLnBrk="1" hangingPunct="1">
              <a:lnSpc>
                <a:spcPct val="90000"/>
              </a:lnSpc>
              <a:defRPr/>
            </a:pPr>
            <a:endParaRPr lang="en-US" altLang="en-US" sz="1800" dirty="0">
              <a:cs typeface="Times New Roman"/>
            </a:endParaRPr>
          </a:p>
          <a:p>
            <a:pPr eaLnBrk="1" hangingPunct="1">
              <a:lnSpc>
                <a:spcPct val="90000"/>
              </a:lnSpc>
              <a:defRPr/>
            </a:pPr>
            <a:r>
              <a:rPr lang="en-US" altLang="en-US" sz="1800" dirty="0"/>
              <a:t>Do not accumulate used batteries, dispose of them on a regular basis.</a:t>
            </a:r>
            <a:endParaRPr lang="en-US" altLang="en-US" sz="1800" dirty="0">
              <a:cs typeface="Times New Roman"/>
            </a:endParaRPr>
          </a:p>
          <a:p>
            <a:pPr eaLnBrk="1" hangingPunct="1">
              <a:lnSpc>
                <a:spcPct val="90000"/>
              </a:lnSpc>
              <a:defRPr/>
            </a:pPr>
            <a:endParaRPr lang="en-US" altLang="en-US" sz="1800" dirty="0">
              <a:cs typeface="Times New Roman"/>
            </a:endParaRPr>
          </a:p>
          <a:p>
            <a:pPr eaLnBrk="1" hangingPunct="1">
              <a:lnSpc>
                <a:spcPct val="90000"/>
              </a:lnSpc>
              <a:defRPr/>
            </a:pPr>
            <a:r>
              <a:rPr lang="en-US" altLang="en-US" sz="1800" dirty="0"/>
              <a:t>Keep different types of batteries separated from each other, and other chemicals. (Lithium/Alkaline)</a:t>
            </a:r>
            <a:endParaRPr lang="en-US" altLang="en-US" sz="1800" dirty="0">
              <a:cs typeface="Times New Roman"/>
            </a:endParaRPr>
          </a:p>
          <a:p>
            <a:pPr eaLnBrk="1" hangingPunct="1">
              <a:lnSpc>
                <a:spcPct val="90000"/>
              </a:lnSpc>
              <a:defRPr/>
            </a:pPr>
            <a:endParaRPr lang="en-US" altLang="en-US" sz="1800" dirty="0">
              <a:cs typeface="Times New Roman"/>
            </a:endParaRPr>
          </a:p>
          <a:p>
            <a:pPr eaLnBrk="1" hangingPunct="1">
              <a:lnSpc>
                <a:spcPct val="90000"/>
              </a:lnSpc>
              <a:defRPr/>
            </a:pPr>
            <a:r>
              <a:rPr lang="en-US" altLang="en-US" sz="1800" dirty="0"/>
              <a:t>Keep in a cool, dry, well ventilated area, </a:t>
            </a:r>
            <a:endParaRPr lang="en-US" altLang="en-US" sz="1800" dirty="0">
              <a:cs typeface="Times New Roman"/>
            </a:endParaRPr>
          </a:p>
          <a:p>
            <a:pPr marL="0" indent="0" eaLnBrk="1" hangingPunct="1">
              <a:lnSpc>
                <a:spcPct val="90000"/>
              </a:lnSpc>
              <a:buNone/>
              <a:defRPr/>
            </a:pPr>
            <a:endParaRPr lang="en-US" altLang="en-US" sz="2400" dirty="0">
              <a:cs typeface="Times New Roman"/>
            </a:endParaRPr>
          </a:p>
          <a:p>
            <a:pPr marL="0" indent="0" eaLnBrk="1" hangingPunct="1">
              <a:lnSpc>
                <a:spcPct val="90000"/>
              </a:lnSpc>
              <a:buNone/>
              <a:defRPr/>
            </a:pPr>
            <a:endParaRPr lang="en-US" altLang="en-US" sz="2400" dirty="0">
              <a:cs typeface="Times New Roman"/>
            </a:endParaRPr>
          </a:p>
          <a:p>
            <a:pPr marL="0" indent="0" eaLnBrk="1" hangingPunct="1">
              <a:lnSpc>
                <a:spcPct val="90000"/>
              </a:lnSpc>
              <a:buNone/>
              <a:defRPr/>
            </a:pPr>
            <a:endParaRPr lang="en-US" altLang="en-US" sz="2400" dirty="0">
              <a:cs typeface="Times New Roman"/>
            </a:endParaRPr>
          </a:p>
          <a:p>
            <a:pPr marL="0" indent="0" eaLnBrk="1" hangingPunct="1">
              <a:lnSpc>
                <a:spcPct val="90000"/>
              </a:lnSpc>
              <a:buFontTx/>
              <a:buNone/>
              <a:defRPr/>
            </a:pPr>
            <a:endParaRPr lang="en-US" altLang="en-US" sz="2400" dirty="0"/>
          </a:p>
          <a:p>
            <a:pPr marL="0" indent="0" eaLnBrk="1" hangingPunct="1">
              <a:lnSpc>
                <a:spcPct val="90000"/>
              </a:lnSpc>
              <a:buFontTx/>
              <a:buNone/>
              <a:defRPr/>
            </a:pPr>
            <a:endParaRPr lang="en-US" altLang="en-US" sz="2400" dirty="0"/>
          </a:p>
          <a:p>
            <a:pPr marL="0" indent="0" eaLnBrk="1" hangingPunct="1">
              <a:lnSpc>
                <a:spcPct val="90000"/>
              </a:lnSpc>
              <a:buFontTx/>
              <a:buNone/>
              <a:defRPr/>
            </a:pPr>
            <a:endParaRPr lang="en-US" altLang="en-US" sz="2400" dirty="0"/>
          </a:p>
        </p:txBody>
      </p:sp>
      <p:sp>
        <p:nvSpPr>
          <p:cNvPr id="53252" name="Rectangle 1">
            <a:extLst>
              <a:ext uri="{FF2B5EF4-FFF2-40B4-BE49-F238E27FC236}">
                <a16:creationId xmlns:a16="http://schemas.microsoft.com/office/drawing/2014/main" id="{7B43D044-1361-4323-95FD-9D2BDDA4AA4C}"/>
              </a:ext>
            </a:extLst>
          </p:cNvPr>
          <p:cNvSpPr>
            <a:spLocks noChangeArrowheads="1"/>
          </p:cNvSpPr>
          <p:nvPr/>
        </p:nvSpPr>
        <p:spPr bwMode="auto">
          <a:xfrm>
            <a:off x="76200" y="825261"/>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u="sng">
                <a:latin typeface="Times New Roman"/>
                <a:cs typeface="Times New Roman"/>
              </a:rPr>
              <a:t>Battery Storage and Safety</a:t>
            </a:r>
          </a:p>
        </p:txBody>
      </p:sp>
      <p:sp>
        <p:nvSpPr>
          <p:cNvPr id="53253" name="Rectangle 1">
            <a:extLst>
              <a:ext uri="{FF2B5EF4-FFF2-40B4-BE49-F238E27FC236}">
                <a16:creationId xmlns:a16="http://schemas.microsoft.com/office/drawing/2014/main" id="{52A13F85-7901-4174-A2A6-B9C14DFA3141}"/>
              </a:ext>
            </a:extLst>
          </p:cNvPr>
          <p:cNvSpPr>
            <a:spLocks noChangeArrowheads="1"/>
          </p:cNvSpPr>
          <p:nvPr/>
        </p:nvSpPr>
        <p:spPr bwMode="auto">
          <a:xfrm>
            <a:off x="76200" y="80963"/>
            <a:ext cx="8991600" cy="5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dirty="0">
                <a:latin typeface="Times New Roman"/>
                <a:cs typeface="Times New Roman"/>
              </a:rPr>
              <a:t>Storage of Unit CBRN Hazardous Material </a:t>
            </a:r>
            <a:endParaRPr lang="en-US">
              <a:latin typeface="Times New Roman"/>
              <a:cs typeface="Times New Roman"/>
            </a:endParaRPr>
          </a:p>
        </p:txBody>
      </p:sp>
    </p:spTree>
    <p:extLst>
      <p:ext uri="{BB962C8B-B14F-4D97-AF65-F5344CB8AC3E}">
        <p14:creationId xmlns:p14="http://schemas.microsoft.com/office/powerpoint/2010/main" val="513670316"/>
      </p:ext>
    </p:extLst>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5DCF9FE-56E3-70FD-BE52-F3203D4575B2}"/>
            </a:ext>
          </a:extLst>
        </p:cNvPr>
        <p:cNvGrpSpPr/>
        <p:nvPr/>
      </p:nvGrpSpPr>
      <p:grpSpPr>
        <a:xfrm>
          <a:off x="0" y="0"/>
          <a:ext cx="0" cy="0"/>
          <a:chOff x="0" y="0"/>
          <a:chExt cx="0" cy="0"/>
        </a:xfrm>
      </p:grpSpPr>
      <p:sp>
        <p:nvSpPr>
          <p:cNvPr id="34819" name="Rectangle 2">
            <a:extLst>
              <a:ext uri="{FF2B5EF4-FFF2-40B4-BE49-F238E27FC236}">
                <a16:creationId xmlns:a16="http://schemas.microsoft.com/office/drawing/2014/main" id="{7981F01F-D031-F6D6-4542-CB0F923568D8}"/>
              </a:ext>
            </a:extLst>
          </p:cNvPr>
          <p:cNvSpPr>
            <a:spLocks noGrp="1" noChangeArrowheads="1"/>
          </p:cNvSpPr>
          <p:nvPr>
            <p:ph type="title"/>
          </p:nvPr>
        </p:nvSpPr>
        <p:spPr>
          <a:xfrm>
            <a:off x="807069" y="-358927"/>
            <a:ext cx="7512050" cy="1320800"/>
          </a:xfrm>
        </p:spPr>
        <p:txBody>
          <a:bodyPr/>
          <a:lstStyle/>
          <a:p>
            <a:pPr eaLnBrk="1" hangingPunct="1"/>
            <a:r>
              <a:rPr lang="en-US" altLang="en-US" sz="3200" b="1" dirty="0">
                <a:latin typeface="Times New Roman"/>
                <a:cs typeface="Arial"/>
              </a:rPr>
              <a:t>CBRN Program </a:t>
            </a:r>
          </a:p>
        </p:txBody>
      </p:sp>
      <p:pic>
        <p:nvPicPr>
          <p:cNvPr id="3" name="Picture 3" descr="Chart, diagram&#10;&#10;Description automatically generated">
            <a:extLst>
              <a:ext uri="{FF2B5EF4-FFF2-40B4-BE49-F238E27FC236}">
                <a16:creationId xmlns:a16="http://schemas.microsoft.com/office/drawing/2014/main" id="{40F49518-F31E-3753-7FF2-6D1B617F0162}"/>
              </a:ext>
            </a:extLst>
          </p:cNvPr>
          <p:cNvPicPr>
            <a:picLocks noChangeAspect="1"/>
          </p:cNvPicPr>
          <p:nvPr/>
        </p:nvPicPr>
        <p:blipFill>
          <a:blip r:embed="rId3"/>
          <a:stretch>
            <a:fillRect/>
          </a:stretch>
        </p:blipFill>
        <p:spPr>
          <a:xfrm>
            <a:off x="81845" y="537351"/>
            <a:ext cx="2743200" cy="3017520"/>
          </a:xfrm>
          <a:prstGeom prst="rect">
            <a:avLst/>
          </a:prstGeom>
        </p:spPr>
      </p:pic>
      <p:pic>
        <p:nvPicPr>
          <p:cNvPr id="4" name="Picture 5">
            <a:extLst>
              <a:ext uri="{FF2B5EF4-FFF2-40B4-BE49-F238E27FC236}">
                <a16:creationId xmlns:a16="http://schemas.microsoft.com/office/drawing/2014/main" id="{C03B7218-207C-B8F1-6DB1-9D7C9D6C0E94}"/>
              </a:ext>
            </a:extLst>
          </p:cNvPr>
          <p:cNvPicPr>
            <a:picLocks noChangeAspect="1"/>
          </p:cNvPicPr>
          <p:nvPr/>
        </p:nvPicPr>
        <p:blipFill>
          <a:blip r:embed="rId4"/>
          <a:stretch>
            <a:fillRect/>
          </a:stretch>
        </p:blipFill>
        <p:spPr>
          <a:xfrm>
            <a:off x="81045" y="3633027"/>
            <a:ext cx="2743200" cy="1680390"/>
          </a:xfrm>
          <a:prstGeom prst="rect">
            <a:avLst/>
          </a:prstGeom>
        </p:spPr>
      </p:pic>
      <p:pic>
        <p:nvPicPr>
          <p:cNvPr id="6" name="Picture 8" descr="A picture containing row, different, line, lined&#10;&#10;Description automatically generated">
            <a:extLst>
              <a:ext uri="{FF2B5EF4-FFF2-40B4-BE49-F238E27FC236}">
                <a16:creationId xmlns:a16="http://schemas.microsoft.com/office/drawing/2014/main" id="{157DD83A-640D-13AA-59A5-1894442C15C5}"/>
              </a:ext>
            </a:extLst>
          </p:cNvPr>
          <p:cNvPicPr>
            <a:picLocks noChangeAspect="1"/>
          </p:cNvPicPr>
          <p:nvPr/>
        </p:nvPicPr>
        <p:blipFill>
          <a:blip r:embed="rId5"/>
          <a:stretch>
            <a:fillRect/>
          </a:stretch>
        </p:blipFill>
        <p:spPr>
          <a:xfrm>
            <a:off x="81045" y="5603804"/>
            <a:ext cx="2743200" cy="1097280"/>
          </a:xfrm>
          <a:prstGeom prst="rect">
            <a:avLst/>
          </a:prstGeom>
        </p:spPr>
      </p:pic>
      <p:sp>
        <p:nvSpPr>
          <p:cNvPr id="9" name="TextBox 8">
            <a:extLst>
              <a:ext uri="{FF2B5EF4-FFF2-40B4-BE49-F238E27FC236}">
                <a16:creationId xmlns:a16="http://schemas.microsoft.com/office/drawing/2014/main" id="{7AE6079A-1408-F398-455D-1BE7A0044246}"/>
              </a:ext>
            </a:extLst>
          </p:cNvPr>
          <p:cNvSpPr txBox="1"/>
          <p:nvPr/>
        </p:nvSpPr>
        <p:spPr>
          <a:xfrm>
            <a:off x="2923822" y="649695"/>
            <a:ext cx="653097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Times New Roman"/>
                <a:cs typeface="Times New Roman"/>
              </a:rPr>
              <a:t>ATP 3-11.36 Roles and Responsibilities of a Company CBRN NCO/Officer </a:t>
            </a:r>
            <a:endParaRPr lang="en-US" sz="2000" dirty="0">
              <a:latin typeface="Times New Roman"/>
              <a:cs typeface="Times New Roman"/>
            </a:endParaRPr>
          </a:p>
          <a:p>
            <a:r>
              <a:rPr lang="en-US" sz="2000" b="1" dirty="0" err="1">
                <a:latin typeface="Times New Roman"/>
                <a:cs typeface="Times New Roman"/>
              </a:rPr>
              <a:t>pg</a:t>
            </a:r>
            <a:r>
              <a:rPr lang="en-US" sz="2000" b="1" dirty="0">
                <a:latin typeface="Times New Roman"/>
                <a:cs typeface="Times New Roman"/>
              </a:rPr>
              <a:t> I-21 CBRN Section core functions</a:t>
            </a:r>
            <a:endParaRPr lang="en-US">
              <a:cs typeface="Times New Roman"/>
            </a:endParaRPr>
          </a:p>
        </p:txBody>
      </p:sp>
      <p:sp>
        <p:nvSpPr>
          <p:cNvPr id="11" name="TextBox 10">
            <a:extLst>
              <a:ext uri="{FF2B5EF4-FFF2-40B4-BE49-F238E27FC236}">
                <a16:creationId xmlns:a16="http://schemas.microsoft.com/office/drawing/2014/main" id="{826D8324-3B45-3B4D-2B66-8A4F1FB54A8A}"/>
              </a:ext>
            </a:extLst>
          </p:cNvPr>
          <p:cNvSpPr txBox="1"/>
          <p:nvPr/>
        </p:nvSpPr>
        <p:spPr>
          <a:xfrm>
            <a:off x="2895067" y="1774060"/>
            <a:ext cx="653097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A Company CBRN NCO or Officer plays a vital role in </a:t>
            </a:r>
            <a:endParaRPr lang="en-US" sz="1800">
              <a:cs typeface="Times New Roman" panose="02020603050405020304" pitchFamily="18" charset="0"/>
            </a:endParaRPr>
          </a:p>
          <a:p>
            <a:r>
              <a:rPr lang="en-US" sz="1800">
                <a:latin typeface="Times New Roman"/>
                <a:cs typeface="Times New Roman"/>
              </a:rPr>
              <a:t>maintaining</a:t>
            </a:r>
            <a:r>
              <a:rPr lang="en-US" sz="1800" dirty="0">
                <a:latin typeface="Times New Roman"/>
                <a:cs typeface="Times New Roman"/>
              </a:rPr>
              <a:t> unit readiness for CBRN threats. </a:t>
            </a:r>
            <a:endParaRPr lang="en-US" sz="1800">
              <a:cs typeface="Times New Roman" panose="02020603050405020304" pitchFamily="18" charset="0"/>
            </a:endParaRPr>
          </a:p>
          <a:p>
            <a:endParaRPr lang="en-US" sz="1800" dirty="0">
              <a:latin typeface="Times New Roman"/>
              <a:cs typeface="Times New Roman"/>
            </a:endParaRPr>
          </a:p>
          <a:p>
            <a:r>
              <a:rPr lang="en-US" sz="1800">
                <a:latin typeface="Times New Roman"/>
                <a:cs typeface="Times New Roman"/>
              </a:rPr>
              <a:t>Their main job is to ensure the unit is trained, equipped, and </a:t>
            </a:r>
            <a:endParaRPr lang="en-US" sz="1800">
              <a:cs typeface="Times New Roman"/>
            </a:endParaRPr>
          </a:p>
          <a:p>
            <a:r>
              <a:rPr lang="en-US" sz="1800">
                <a:latin typeface="Times New Roman"/>
                <a:cs typeface="Times New Roman"/>
              </a:rPr>
              <a:t>capable of </a:t>
            </a:r>
            <a:r>
              <a:rPr lang="en-US" sz="1800" dirty="0">
                <a:latin typeface="Times New Roman"/>
                <a:cs typeface="Times New Roman"/>
              </a:rPr>
              <a:t>operating in a CBRN environment.</a:t>
            </a:r>
            <a:endParaRPr lang="en-US" sz="1800">
              <a:cs typeface="Times New Roman"/>
            </a:endParaRPr>
          </a:p>
        </p:txBody>
      </p:sp>
      <p:sp>
        <p:nvSpPr>
          <p:cNvPr id="12" name="TextBox 11">
            <a:extLst>
              <a:ext uri="{FF2B5EF4-FFF2-40B4-BE49-F238E27FC236}">
                <a16:creationId xmlns:a16="http://schemas.microsoft.com/office/drawing/2014/main" id="{E0474C54-5D6C-0F18-5294-092AA0EDABE1}"/>
              </a:ext>
            </a:extLst>
          </p:cNvPr>
          <p:cNvSpPr txBox="1"/>
          <p:nvPr/>
        </p:nvSpPr>
        <p:spPr>
          <a:xfrm>
            <a:off x="2923821" y="3254927"/>
            <a:ext cx="6530971"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New Roman"/>
                <a:cs typeface="Times New Roman"/>
              </a:rPr>
              <a:t>1. Training and Education</a:t>
            </a:r>
            <a:endParaRPr lang="en-US" dirty="0">
              <a:latin typeface="Times New Roman"/>
              <a:cs typeface="Times New Roman"/>
            </a:endParaRPr>
          </a:p>
          <a:p>
            <a:endParaRPr lang="en-US" b="1" dirty="0">
              <a:latin typeface="Times New Roman"/>
              <a:cs typeface="Times New Roman"/>
            </a:endParaRPr>
          </a:p>
          <a:p>
            <a:pPr marL="342900" indent="-342900">
              <a:buFont typeface="Arial"/>
              <a:buChar char="•"/>
            </a:pPr>
            <a:r>
              <a:rPr lang="en-US" sz="1800" dirty="0">
                <a:latin typeface="Times New Roman"/>
                <a:cs typeface="Times New Roman"/>
              </a:rPr>
              <a:t>Develop and conduct CBRN training for the company (mask confidence, decontamination procedures, MOPP gear donning/doffing, etc.).</a:t>
            </a:r>
          </a:p>
          <a:p>
            <a:pPr marL="285750" indent="-285750">
              <a:buFont typeface="Arial"/>
              <a:buChar char="•"/>
            </a:pPr>
            <a:endParaRPr lang="en-US" sz="1800" dirty="0">
              <a:latin typeface="Times New Roman"/>
              <a:cs typeface="Times New Roman"/>
            </a:endParaRPr>
          </a:p>
          <a:p>
            <a:pPr marL="285750" indent="-285750">
              <a:buFont typeface="Arial"/>
              <a:buChar char="•"/>
            </a:pPr>
            <a:r>
              <a:rPr lang="en-US" sz="1800" dirty="0">
                <a:latin typeface="Times New Roman"/>
                <a:cs typeface="Times New Roman"/>
              </a:rPr>
              <a:t>Conduct annual CBRN training and ensure that training </a:t>
            </a:r>
          </a:p>
          <a:p>
            <a:r>
              <a:rPr lang="en-US" sz="1800">
                <a:latin typeface="Times New Roman"/>
                <a:cs typeface="Times New Roman"/>
              </a:rPr>
              <a:t>     is documented.</a:t>
            </a:r>
          </a:p>
          <a:p>
            <a:endParaRPr lang="en-US" sz="1800" dirty="0">
              <a:latin typeface="Times New Roman"/>
              <a:cs typeface="Times New Roman"/>
            </a:endParaRPr>
          </a:p>
          <a:p>
            <a:pPr marL="285750" indent="-285750">
              <a:buFont typeface="Arial"/>
              <a:buChar char="•"/>
            </a:pPr>
            <a:r>
              <a:rPr lang="en-US" sz="1800" dirty="0">
                <a:latin typeface="Times New Roman"/>
                <a:cs typeface="Times New Roman"/>
              </a:rPr>
              <a:t>Keep soldiers informed on CBRN threat awareness, updates to doctrine, and emerging technologies.</a:t>
            </a:r>
          </a:p>
          <a:p>
            <a:endParaRPr lang="en-US" sz="2000" dirty="0">
              <a:cs typeface="Times New Roman" panose="02020603050405020304" pitchFamily="18" charset="0"/>
            </a:endParaRPr>
          </a:p>
        </p:txBody>
      </p:sp>
    </p:spTree>
    <p:extLst>
      <p:ext uri="{BB962C8B-B14F-4D97-AF65-F5344CB8AC3E}">
        <p14:creationId xmlns:p14="http://schemas.microsoft.com/office/powerpoint/2010/main" val="4057600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a:extLst>
              <a:ext uri="{FF2B5EF4-FFF2-40B4-BE49-F238E27FC236}">
                <a16:creationId xmlns:a16="http://schemas.microsoft.com/office/drawing/2014/main" id="{97705EC6-72AB-4BAD-AA10-28AA372B0A9D}"/>
              </a:ext>
            </a:extLst>
          </p:cNvPr>
          <p:cNvSpPr>
            <a:spLocks noGrp="1" noChangeArrowheads="1"/>
          </p:cNvSpPr>
          <p:nvPr>
            <p:ph type="body" idx="1"/>
          </p:nvPr>
        </p:nvSpPr>
        <p:spPr>
          <a:xfrm>
            <a:off x="228600" y="1383102"/>
            <a:ext cx="8458200" cy="1895475"/>
          </a:xfrm>
        </p:spPr>
        <p:txBody>
          <a:bodyPr/>
          <a:lstStyle/>
          <a:p>
            <a:pPr>
              <a:defRPr/>
            </a:pPr>
            <a:r>
              <a:rPr lang="en-US" altLang="en-US" sz="1800" dirty="0"/>
              <a:t>In storage, keep Reactive Skin Decontamination Lotion (RSDL) separate from High Test Hypochlorite (HTH) and Supertropical Bleach (STB). Maintain a barrier between them (i.e. a wall; or by storing them in separate containers or rooms).</a:t>
            </a:r>
            <a:endParaRPr lang="en-US" altLang="en-US" sz="1800">
              <a:cs typeface="Times New Roman"/>
            </a:endParaRPr>
          </a:p>
          <a:p>
            <a:pPr>
              <a:defRPr/>
            </a:pPr>
            <a:endParaRPr lang="en-US" altLang="en-US" sz="1800" dirty="0">
              <a:cs typeface="Times New Roman"/>
            </a:endParaRPr>
          </a:p>
          <a:p>
            <a:pPr>
              <a:defRPr/>
            </a:pPr>
            <a:r>
              <a:rPr lang="en-US" sz="1800" dirty="0"/>
              <a:t>The Safety Data Sheet (SDS) for RSDL states:</a:t>
            </a:r>
            <a:endParaRPr lang="en-US" sz="1800" dirty="0">
              <a:cs typeface="Times New Roman"/>
            </a:endParaRPr>
          </a:p>
          <a:p>
            <a:pPr marL="0" indent="0">
              <a:buFontTx/>
              <a:buNone/>
              <a:defRPr/>
            </a:pPr>
            <a:endParaRPr lang="en-US" altLang="en-US" sz="1800" dirty="0">
              <a:cs typeface="Times New Roman"/>
            </a:endParaRPr>
          </a:p>
        </p:txBody>
      </p:sp>
      <p:sp>
        <p:nvSpPr>
          <p:cNvPr id="55300" name="Rectangle 1">
            <a:extLst>
              <a:ext uri="{FF2B5EF4-FFF2-40B4-BE49-F238E27FC236}">
                <a16:creationId xmlns:a16="http://schemas.microsoft.com/office/drawing/2014/main" id="{902628C3-BEA1-4D20-A670-E482F46E43AD}"/>
              </a:ext>
            </a:extLst>
          </p:cNvPr>
          <p:cNvSpPr>
            <a:spLocks noChangeArrowheads="1"/>
          </p:cNvSpPr>
          <p:nvPr/>
        </p:nvSpPr>
        <p:spPr bwMode="auto">
          <a:xfrm>
            <a:off x="90577" y="767751"/>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u="sng">
                <a:latin typeface="Times New Roman"/>
                <a:cs typeface="Times New Roman"/>
              </a:rPr>
              <a:t>Decontaminants</a:t>
            </a:r>
          </a:p>
        </p:txBody>
      </p:sp>
      <p:sp>
        <p:nvSpPr>
          <p:cNvPr id="55301" name="Rectangle 1">
            <a:extLst>
              <a:ext uri="{FF2B5EF4-FFF2-40B4-BE49-F238E27FC236}">
                <a16:creationId xmlns:a16="http://schemas.microsoft.com/office/drawing/2014/main" id="{FDBE1C4B-C928-4DE4-83DF-E18CFA0B565B}"/>
              </a:ext>
            </a:extLst>
          </p:cNvPr>
          <p:cNvSpPr>
            <a:spLocks noChangeArrowheads="1"/>
          </p:cNvSpPr>
          <p:nvPr/>
        </p:nvSpPr>
        <p:spPr bwMode="auto">
          <a:xfrm>
            <a:off x="76200" y="80963"/>
            <a:ext cx="8991600" cy="5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dirty="0">
                <a:latin typeface="Times New Roman"/>
                <a:cs typeface="Times New Roman"/>
              </a:rPr>
              <a:t>Storage of Unit CBRN Hazardous Material </a:t>
            </a:r>
            <a:endParaRPr lang="en-US">
              <a:latin typeface="Times New Roman"/>
              <a:cs typeface="Times New Roman"/>
            </a:endParaRPr>
          </a:p>
        </p:txBody>
      </p:sp>
      <p:sp>
        <p:nvSpPr>
          <p:cNvPr id="55302" name="Rectangle 1">
            <a:extLst>
              <a:ext uri="{FF2B5EF4-FFF2-40B4-BE49-F238E27FC236}">
                <a16:creationId xmlns:a16="http://schemas.microsoft.com/office/drawing/2014/main" id="{E9ABC199-174C-4A19-9F48-FD64BF2E7FE1}"/>
              </a:ext>
            </a:extLst>
          </p:cNvPr>
          <p:cNvSpPr>
            <a:spLocks noChangeArrowheads="1"/>
          </p:cNvSpPr>
          <p:nvPr/>
        </p:nvSpPr>
        <p:spPr bwMode="auto">
          <a:xfrm>
            <a:off x="838200" y="3280914"/>
            <a:ext cx="749923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1800" b="1" dirty="0">
                <a:latin typeface="Times New Roman"/>
                <a:cs typeface="Times New Roman"/>
              </a:rPr>
              <a:t>“The RSDL when combined with some commonly used decontamination materials, i.e., solid powdered High Test Hypochlorite (HTH) (</a:t>
            </a:r>
            <a:r>
              <a:rPr lang="en-US" altLang="en-US" sz="1800" b="1" dirty="0" err="1">
                <a:latin typeface="Times New Roman"/>
                <a:cs typeface="Times New Roman"/>
              </a:rPr>
              <a:t>a.k.a</a:t>
            </a:r>
            <a:r>
              <a:rPr lang="en-US" altLang="en-US" sz="1800" b="1" dirty="0">
                <a:latin typeface="Times New Roman"/>
                <a:cs typeface="Times New Roman"/>
              </a:rPr>
              <a:t> calcium hypochlorite) or solid powdered Super Tropical Bleach (STB), </a:t>
            </a:r>
            <a:r>
              <a:rPr lang="en-US" altLang="en-US" sz="1800" b="1" dirty="0">
                <a:solidFill>
                  <a:srgbClr val="FF0000"/>
                </a:solidFill>
                <a:latin typeface="Times New Roman"/>
                <a:cs typeface="Times New Roman"/>
              </a:rPr>
              <a:t>causes spontaneous combustion</a:t>
            </a:r>
            <a:r>
              <a:rPr lang="en-US" altLang="en-US" sz="1800" b="1" dirty="0">
                <a:latin typeface="Times New Roman"/>
                <a:cs typeface="Times New Roman"/>
              </a:rPr>
              <a:t>. </a:t>
            </a:r>
            <a:endParaRPr lang="en-US" sz="1800">
              <a:cs typeface="Times New Roman"/>
            </a:endParaRPr>
          </a:p>
          <a:p>
            <a:pPr>
              <a:spcBef>
                <a:spcPct val="0"/>
              </a:spcBef>
              <a:buNone/>
            </a:pPr>
            <a:endParaRPr lang="en-US" altLang="en-US" sz="1800" b="1" dirty="0">
              <a:latin typeface="Times New Roman"/>
              <a:cs typeface="Times New Roman"/>
            </a:endParaRPr>
          </a:p>
          <a:p>
            <a:pPr>
              <a:spcBef>
                <a:spcPct val="0"/>
              </a:spcBef>
              <a:buNone/>
            </a:pPr>
            <a:r>
              <a:rPr lang="en-US" altLang="en-US" sz="1800" b="1" dirty="0">
                <a:latin typeface="Times New Roman"/>
                <a:cs typeface="Times New Roman"/>
              </a:rPr>
              <a:t>Should RSDL be used on the same decontamination line as either of these products, care must be taken to keep them apart. </a:t>
            </a:r>
            <a:endParaRPr lang="en-US" sz="1800">
              <a:cs typeface="Times New Roman"/>
            </a:endParaRPr>
          </a:p>
          <a:p>
            <a:pPr>
              <a:spcBef>
                <a:spcPct val="0"/>
              </a:spcBef>
              <a:buNone/>
            </a:pPr>
            <a:endParaRPr lang="en-US" altLang="en-US" sz="1800" b="1" dirty="0">
              <a:latin typeface="Times New Roman"/>
              <a:cs typeface="Times New Roman"/>
            </a:endParaRPr>
          </a:p>
          <a:p>
            <a:pPr>
              <a:spcBef>
                <a:spcPct val="0"/>
              </a:spcBef>
              <a:buFontTx/>
              <a:buNone/>
            </a:pPr>
            <a:r>
              <a:rPr lang="en-US" altLang="en-US" sz="1800" b="1" dirty="0">
                <a:latin typeface="Times New Roman"/>
                <a:cs typeface="Times New Roman"/>
              </a:rPr>
              <a:t>Do not discard RSDL packaging and sponge into containers that contain or have contained solid undiluted HTH or Super Tropical Bleach.”</a:t>
            </a:r>
            <a:endParaRPr lang="en-US" sz="1800">
              <a:cs typeface="Times New Roman"/>
            </a:endParaRPr>
          </a:p>
        </p:txBody>
      </p:sp>
    </p:spTree>
    <p:extLst>
      <p:ext uri="{BB962C8B-B14F-4D97-AF65-F5344CB8AC3E}">
        <p14:creationId xmlns:p14="http://schemas.microsoft.com/office/powerpoint/2010/main" val="3051708169"/>
      </p:ext>
    </p:extLst>
  </p:cSld>
  <p:clrMapOvr>
    <a:masterClrMapping/>
  </p:clrMapOvr>
  <p:transition spd="med">
    <p:random/>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3">
            <a:extLst>
              <a:ext uri="{FF2B5EF4-FFF2-40B4-BE49-F238E27FC236}">
                <a16:creationId xmlns:a16="http://schemas.microsoft.com/office/drawing/2014/main" id="{9F9A7428-E47F-4B6E-840A-BF45192984E9}"/>
              </a:ext>
            </a:extLst>
          </p:cNvPr>
          <p:cNvSpPr>
            <a:spLocks noGrp="1" noChangeArrowheads="1"/>
          </p:cNvSpPr>
          <p:nvPr>
            <p:ph type="body" idx="1"/>
          </p:nvPr>
        </p:nvSpPr>
        <p:spPr>
          <a:xfrm>
            <a:off x="228600" y="1789981"/>
            <a:ext cx="8610600" cy="5257800"/>
          </a:xfrm>
        </p:spPr>
        <p:txBody>
          <a:bodyPr/>
          <a:lstStyle/>
          <a:p>
            <a:pPr eaLnBrk="1" hangingPunct="1">
              <a:lnSpc>
                <a:spcPct val="90000"/>
              </a:lnSpc>
              <a:defRPr/>
            </a:pPr>
            <a:r>
              <a:rPr lang="en-US" altLang="en-US" sz="1800" dirty="0"/>
              <a:t>After determining what equipment contains a radioactive source, proper storage must be met in accordance with AR 710-3, AR 385-11, and TB 43-0197</a:t>
            </a:r>
            <a:endParaRPr lang="en-US" altLang="en-US" sz="1800" dirty="0">
              <a:cs typeface="Times New Roman"/>
            </a:endParaRPr>
          </a:p>
          <a:p>
            <a:pPr marL="0" indent="0" eaLnBrk="1" hangingPunct="1">
              <a:lnSpc>
                <a:spcPct val="90000"/>
              </a:lnSpc>
              <a:buFontTx/>
              <a:buNone/>
              <a:defRPr/>
            </a:pPr>
            <a:endParaRPr lang="en-US" altLang="en-US" sz="1800" dirty="0">
              <a:cs typeface="Times New Roman"/>
            </a:endParaRPr>
          </a:p>
          <a:p>
            <a:pPr eaLnBrk="1" hangingPunct="1">
              <a:lnSpc>
                <a:spcPct val="90000"/>
              </a:lnSpc>
              <a:defRPr/>
            </a:pPr>
            <a:r>
              <a:rPr lang="en-US" altLang="en-US" sz="1800" dirty="0"/>
              <a:t>Proper storage requirements are:</a:t>
            </a:r>
            <a:endParaRPr lang="en-US" altLang="en-US" sz="1800" dirty="0">
              <a:cs typeface="Times New Roman"/>
            </a:endParaRPr>
          </a:p>
          <a:p>
            <a:pPr marL="0" indent="0" eaLnBrk="1" hangingPunct="1">
              <a:lnSpc>
                <a:spcPct val="90000"/>
              </a:lnSpc>
              <a:buFontTx/>
              <a:buNone/>
              <a:defRPr/>
            </a:pPr>
            <a:endParaRPr lang="en-US" altLang="en-US" sz="1800" dirty="0">
              <a:cs typeface="Times New Roman"/>
            </a:endParaRPr>
          </a:p>
          <a:p>
            <a:pPr lvl="1" eaLnBrk="1" hangingPunct="1">
              <a:lnSpc>
                <a:spcPct val="90000"/>
              </a:lnSpc>
              <a:defRPr/>
            </a:pPr>
            <a:r>
              <a:rPr lang="en-US" altLang="en-US" sz="1800" dirty="0"/>
              <a:t>Do not store equipment with different isotopes on the same shelf. For example, equipment containing Americium 241 (AM241) is stored on a different shelf than equipment containing Nickle 63 (NI 63).</a:t>
            </a:r>
            <a:endParaRPr lang="en-US" altLang="en-US" sz="1800" dirty="0">
              <a:cs typeface="Times New Roman"/>
            </a:endParaRPr>
          </a:p>
          <a:p>
            <a:pPr lvl="1" eaLnBrk="1" hangingPunct="1">
              <a:lnSpc>
                <a:spcPct val="90000"/>
              </a:lnSpc>
              <a:defRPr/>
            </a:pPr>
            <a:r>
              <a:rPr lang="en-US" altLang="en-US" sz="1800" dirty="0"/>
              <a:t>No mixing equipment containing a radioactive source (i.e. ICAM) with equipment used to detect or monitor for radiation (i.e. AN/VDR-2 Probe/Thorium 232)</a:t>
            </a:r>
            <a:endParaRPr lang="en-US" altLang="en-US" sz="1800" dirty="0">
              <a:cs typeface="Times New Roman"/>
            </a:endParaRPr>
          </a:p>
          <a:p>
            <a:pPr lvl="1" eaLnBrk="1" hangingPunct="1">
              <a:lnSpc>
                <a:spcPct val="90000"/>
              </a:lnSpc>
              <a:buFontTx/>
              <a:buNone/>
              <a:defRPr/>
            </a:pPr>
            <a:endParaRPr lang="en-US" altLang="en-US" sz="1800" dirty="0">
              <a:cs typeface="Times New Roman"/>
            </a:endParaRPr>
          </a:p>
          <a:p>
            <a:pPr lvl="1" eaLnBrk="1" hangingPunct="1">
              <a:lnSpc>
                <a:spcPct val="90000"/>
              </a:lnSpc>
              <a:defRPr/>
            </a:pPr>
            <a:r>
              <a:rPr lang="en-US" altLang="en-US" sz="1800" dirty="0"/>
              <a:t>Ensuring that equipment containing a radioactive source are contained in a fire retardant container (i.e. metal wall locker, or metal foot locker)</a:t>
            </a:r>
            <a:endParaRPr lang="en-US" altLang="en-US" sz="1800" dirty="0">
              <a:cs typeface="Times New Roman"/>
            </a:endParaRPr>
          </a:p>
          <a:p>
            <a:pPr lvl="1" eaLnBrk="1" hangingPunct="1">
              <a:lnSpc>
                <a:spcPct val="90000"/>
              </a:lnSpc>
              <a:buFontTx/>
              <a:buNone/>
              <a:defRPr/>
            </a:pPr>
            <a:endParaRPr lang="en-US" altLang="en-US" sz="1800" dirty="0">
              <a:cs typeface="Times New Roman"/>
            </a:endParaRPr>
          </a:p>
          <a:p>
            <a:pPr lvl="1" eaLnBrk="1" hangingPunct="1">
              <a:lnSpc>
                <a:spcPct val="90000"/>
              </a:lnSpc>
              <a:defRPr/>
            </a:pPr>
            <a:r>
              <a:rPr lang="en-US" altLang="en-US" sz="1800" dirty="0"/>
              <a:t>Ensuring that equipment containing a radioactive source are kept secure within a two lock system (i.e. inside a locked cabinet that is inside a locked storage area)</a:t>
            </a:r>
            <a:endParaRPr lang="en-US" altLang="en-US" sz="1800" dirty="0">
              <a:cs typeface="Times New Roman"/>
            </a:endParaRPr>
          </a:p>
        </p:txBody>
      </p:sp>
      <p:sp>
        <p:nvSpPr>
          <p:cNvPr id="56324" name="Rectangle 1">
            <a:extLst>
              <a:ext uri="{FF2B5EF4-FFF2-40B4-BE49-F238E27FC236}">
                <a16:creationId xmlns:a16="http://schemas.microsoft.com/office/drawing/2014/main" id="{B050A598-727F-4CE8-94B0-997FBAEA0951}"/>
              </a:ext>
            </a:extLst>
          </p:cNvPr>
          <p:cNvSpPr>
            <a:spLocks noChangeArrowheads="1"/>
          </p:cNvSpPr>
          <p:nvPr/>
        </p:nvSpPr>
        <p:spPr bwMode="auto">
          <a:xfrm>
            <a:off x="42863" y="940279"/>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u="sng">
                <a:latin typeface="Times New Roman"/>
                <a:cs typeface="Times New Roman"/>
              </a:rPr>
              <a:t>Equipment Containing a Radioactive Source</a:t>
            </a:r>
          </a:p>
        </p:txBody>
      </p:sp>
      <p:sp>
        <p:nvSpPr>
          <p:cNvPr id="56325" name="Rectangle 1">
            <a:extLst>
              <a:ext uri="{FF2B5EF4-FFF2-40B4-BE49-F238E27FC236}">
                <a16:creationId xmlns:a16="http://schemas.microsoft.com/office/drawing/2014/main" id="{7F951432-D58B-4E07-81AB-53B57A5106D0}"/>
              </a:ext>
            </a:extLst>
          </p:cNvPr>
          <p:cNvSpPr>
            <a:spLocks noChangeArrowheads="1"/>
          </p:cNvSpPr>
          <p:nvPr/>
        </p:nvSpPr>
        <p:spPr bwMode="auto">
          <a:xfrm>
            <a:off x="76200" y="80963"/>
            <a:ext cx="8991600"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None/>
            </a:pPr>
            <a:r>
              <a:rPr lang="en-US" altLang="en-US" sz="2800" b="1" dirty="0">
                <a:latin typeface="Times New Roman"/>
                <a:cs typeface="Arial"/>
              </a:rPr>
              <a:t>Storage of Unit CBRN Hazardous Material </a:t>
            </a:r>
            <a:endParaRPr lang="en-US" altLang="en-US" sz="2000" b="1">
              <a:latin typeface="Times New Roman"/>
              <a:cs typeface="Arial"/>
            </a:endParaRPr>
          </a:p>
        </p:txBody>
      </p:sp>
    </p:spTree>
    <p:extLst>
      <p:ext uri="{BB962C8B-B14F-4D97-AF65-F5344CB8AC3E}">
        <p14:creationId xmlns:p14="http://schemas.microsoft.com/office/powerpoint/2010/main" val="343635069"/>
      </p:ext>
    </p:extLst>
  </p:cSld>
  <p:clrMapOvr>
    <a:masterClrMapping/>
  </p:clrMapOvr>
  <p:transition spd="med">
    <p:random/>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08DCD73B-7C81-4DD6-BA9F-3187C60D903C}"/>
              </a:ext>
            </a:extLst>
          </p:cNvPr>
          <p:cNvSpPr>
            <a:spLocks noChangeArrowheads="1"/>
          </p:cNvSpPr>
          <p:nvPr/>
        </p:nvSpPr>
        <p:spPr bwMode="auto">
          <a:xfrm>
            <a:off x="2900363" y="2195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57347" name="Text Box 5">
            <a:extLst>
              <a:ext uri="{FF2B5EF4-FFF2-40B4-BE49-F238E27FC236}">
                <a16:creationId xmlns:a16="http://schemas.microsoft.com/office/drawing/2014/main" id="{C5C1414C-A73F-4258-BDF0-A40A89C0F9A7}"/>
              </a:ext>
            </a:extLst>
          </p:cNvPr>
          <p:cNvSpPr txBox="1">
            <a:spLocks noChangeArrowheads="1"/>
          </p:cNvSpPr>
          <p:nvPr/>
        </p:nvSpPr>
        <p:spPr bwMode="auto">
          <a:xfrm>
            <a:off x="2875" y="5722369"/>
            <a:ext cx="91411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latin typeface="Times New Roman"/>
                <a:cs typeface="Times New Roman"/>
              </a:rPr>
              <a:t>A “CAUTION Radioactive Materials” sign is required on the entrance to areas where equipment containing a radioactive source are stored.  Nuclear Regulatory Commission (NRC) Form 3 “NOTICE TO EMPLOYEES” must also be posted on the entrance or next to it.</a:t>
            </a:r>
          </a:p>
        </p:txBody>
      </p:sp>
      <p:pic>
        <p:nvPicPr>
          <p:cNvPr id="57349" name="Picture 3">
            <a:extLst>
              <a:ext uri="{FF2B5EF4-FFF2-40B4-BE49-F238E27FC236}">
                <a16:creationId xmlns:a16="http://schemas.microsoft.com/office/drawing/2014/main" id="{338D156D-2C57-4A86-9707-7DCB9BB8D4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12883"/>
            <a:ext cx="25908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4">
            <a:extLst>
              <a:ext uri="{FF2B5EF4-FFF2-40B4-BE49-F238E27FC236}">
                <a16:creationId xmlns:a16="http://schemas.microsoft.com/office/drawing/2014/main" id="{6E4A7F9E-0047-49BC-B661-7CB258050A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41775" y="2314515"/>
            <a:ext cx="445452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Box 5">
            <a:extLst>
              <a:ext uri="{FF2B5EF4-FFF2-40B4-BE49-F238E27FC236}">
                <a16:creationId xmlns:a16="http://schemas.microsoft.com/office/drawing/2014/main" id="{E8E81E4A-1985-41D6-8E73-F5F3922A9E43}"/>
              </a:ext>
            </a:extLst>
          </p:cNvPr>
          <p:cNvSpPr txBox="1">
            <a:spLocks noChangeArrowheads="1"/>
          </p:cNvSpPr>
          <p:nvPr/>
        </p:nvSpPr>
        <p:spPr bwMode="auto">
          <a:xfrm>
            <a:off x="5570448" y="5260226"/>
            <a:ext cx="1389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NRC Form 3</a:t>
            </a:r>
          </a:p>
        </p:txBody>
      </p:sp>
      <p:sp>
        <p:nvSpPr>
          <p:cNvPr id="57352" name="Rectangle 1">
            <a:extLst>
              <a:ext uri="{FF2B5EF4-FFF2-40B4-BE49-F238E27FC236}">
                <a16:creationId xmlns:a16="http://schemas.microsoft.com/office/drawing/2014/main" id="{B4FF4041-FA49-47AE-A421-16138916729F}"/>
              </a:ext>
            </a:extLst>
          </p:cNvPr>
          <p:cNvSpPr>
            <a:spLocks noChangeArrowheads="1"/>
          </p:cNvSpPr>
          <p:nvPr/>
        </p:nvSpPr>
        <p:spPr bwMode="auto">
          <a:xfrm>
            <a:off x="42863" y="925902"/>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u="sng">
                <a:latin typeface="Times New Roman"/>
                <a:cs typeface="Times New Roman"/>
              </a:rPr>
              <a:t>Equipment Containing a Radioactive Source</a:t>
            </a:r>
            <a:r>
              <a:rPr lang="en-US" altLang="en-US" sz="2400" b="1">
                <a:latin typeface="Times New Roman"/>
                <a:cs typeface="Times New Roman"/>
              </a:rPr>
              <a:t> (Cont.)</a:t>
            </a:r>
            <a:endParaRPr lang="en-US" altLang="en-US" sz="2400" b="1" u="sng">
              <a:latin typeface="Times New Roman"/>
              <a:cs typeface="Times New Roman"/>
            </a:endParaRPr>
          </a:p>
        </p:txBody>
      </p:sp>
      <p:sp>
        <p:nvSpPr>
          <p:cNvPr id="57353" name="Rectangle 1">
            <a:extLst>
              <a:ext uri="{FF2B5EF4-FFF2-40B4-BE49-F238E27FC236}">
                <a16:creationId xmlns:a16="http://schemas.microsoft.com/office/drawing/2014/main" id="{FC26028E-AB92-4D36-BA9E-8CE705F62790}"/>
              </a:ext>
            </a:extLst>
          </p:cNvPr>
          <p:cNvSpPr>
            <a:spLocks noChangeArrowheads="1"/>
          </p:cNvSpPr>
          <p:nvPr/>
        </p:nvSpPr>
        <p:spPr bwMode="auto">
          <a:xfrm>
            <a:off x="76200" y="80963"/>
            <a:ext cx="8991600"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dirty="0">
                <a:latin typeface="Times New Roman"/>
                <a:cs typeface="Arial"/>
              </a:rPr>
              <a:t>Storage of Unit CBRN Hazardous Material</a:t>
            </a:r>
            <a:r>
              <a:rPr lang="en-US" altLang="en-US" sz="2800" b="1" dirty="0">
                <a:latin typeface="Arial"/>
                <a:cs typeface="Arial"/>
              </a:rPr>
              <a:t> </a:t>
            </a:r>
            <a:endParaRPr lang="en-US" altLang="en-US" sz="2000" b="1" dirty="0">
              <a:latin typeface="Arial"/>
              <a:cs typeface="Arial"/>
            </a:endParaRPr>
          </a:p>
        </p:txBody>
      </p:sp>
    </p:spTree>
    <p:extLst>
      <p:ext uri="{BB962C8B-B14F-4D97-AF65-F5344CB8AC3E}">
        <p14:creationId xmlns:p14="http://schemas.microsoft.com/office/powerpoint/2010/main" val="3719139782"/>
      </p:ext>
    </p:extLst>
  </p:cSld>
  <p:clrMapOvr>
    <a:masterClrMapping/>
  </p:clrMapOvr>
  <p:transition spd="med">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1">
            <a:extLst>
              <a:ext uri="{FF2B5EF4-FFF2-40B4-BE49-F238E27FC236}">
                <a16:creationId xmlns:a16="http://schemas.microsoft.com/office/drawing/2014/main" id="{377EF04C-DA4D-4BB7-8C76-1F2794384F6B}"/>
              </a:ext>
            </a:extLst>
          </p:cNvPr>
          <p:cNvSpPr>
            <a:spLocks noChangeArrowheads="1"/>
          </p:cNvSpPr>
          <p:nvPr/>
        </p:nvSpPr>
        <p:spPr bwMode="auto">
          <a:xfrm>
            <a:off x="76200" y="2336"/>
            <a:ext cx="8991600"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dirty="0">
                <a:latin typeface="Times New Roman"/>
                <a:cs typeface="Arial"/>
              </a:rPr>
              <a:t>Recovery of a Radioactive Source</a:t>
            </a:r>
            <a:r>
              <a:rPr lang="en-US" altLang="en-US" sz="2800" b="1" dirty="0">
                <a:latin typeface="Arial"/>
                <a:cs typeface="Arial"/>
              </a:rPr>
              <a:t> </a:t>
            </a:r>
            <a:endParaRPr lang="en-US" altLang="en-US" sz="2000" b="1" dirty="0">
              <a:latin typeface="Arial"/>
              <a:cs typeface="Arial"/>
            </a:endParaRPr>
          </a:p>
        </p:txBody>
      </p:sp>
      <p:sp>
        <p:nvSpPr>
          <p:cNvPr id="58372" name="Rectangle 3">
            <a:extLst>
              <a:ext uri="{FF2B5EF4-FFF2-40B4-BE49-F238E27FC236}">
                <a16:creationId xmlns:a16="http://schemas.microsoft.com/office/drawing/2014/main" id="{FB7D25D7-2E77-43CD-87EC-D926B77651DF}"/>
              </a:ext>
            </a:extLst>
          </p:cNvPr>
          <p:cNvSpPr>
            <a:spLocks noChangeArrowheads="1"/>
          </p:cNvSpPr>
          <p:nvPr/>
        </p:nvSpPr>
        <p:spPr bwMode="auto">
          <a:xfrm>
            <a:off x="70449" y="1519358"/>
            <a:ext cx="8995913"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AutoNum type="arabicPeriod"/>
            </a:pPr>
            <a:r>
              <a:rPr lang="en-US" altLang="en-US" sz="1800" dirty="0">
                <a:latin typeface="Times New Roman"/>
                <a:cs typeface="Times New Roman"/>
              </a:rPr>
              <a:t> Stop all activity surrounding the immediate accident site.</a:t>
            </a:r>
          </a:p>
          <a:p>
            <a:pPr>
              <a:spcBef>
                <a:spcPct val="0"/>
              </a:spcBef>
              <a:buFontTx/>
              <a:buAutoNum type="arabicPeriod"/>
            </a:pPr>
            <a:endParaRPr lang="en-US" altLang="en-US" sz="1800" dirty="0">
              <a:cs typeface="Times New Roman"/>
            </a:endParaRPr>
          </a:p>
          <a:p>
            <a:pPr>
              <a:spcBef>
                <a:spcPct val="0"/>
              </a:spcBef>
              <a:buFontTx/>
              <a:buAutoNum type="arabicPeriod"/>
            </a:pPr>
            <a:r>
              <a:rPr lang="en-US" altLang="en-US" sz="1800">
                <a:latin typeface="Times New Roman"/>
                <a:cs typeface="Times New Roman"/>
              </a:rPr>
              <a:t> Notify Higher Headquarters, the supporting Radiation Safety Officer (RSO) and the  </a:t>
            </a:r>
            <a:r>
              <a:rPr lang="en-US" altLang="en-US" sz="1800" dirty="0">
                <a:latin typeface="Times New Roman"/>
                <a:cs typeface="Times New Roman"/>
              </a:rPr>
              <a:t>supporting TMDE activity. </a:t>
            </a:r>
            <a:br>
              <a:rPr lang="en-US" altLang="en-US" sz="1800" dirty="0"/>
            </a:br>
            <a:br>
              <a:rPr lang="en-US" altLang="en-US" sz="1800" dirty="0"/>
            </a:br>
            <a:r>
              <a:rPr lang="en-US" altLang="en-US" sz="1800" dirty="0">
                <a:latin typeface="Times New Roman"/>
                <a:cs typeface="Times New Roman"/>
              </a:rPr>
              <a:t>3. Clear personnel from the immediate accident area and cordon it off.</a:t>
            </a:r>
            <a:br>
              <a:rPr lang="en-US" altLang="en-US" sz="1800" dirty="0"/>
            </a:br>
            <a:br>
              <a:rPr lang="en-US" altLang="en-US" sz="2000" dirty="0"/>
            </a:br>
            <a:endParaRPr lang="en-US" altLang="en-US" sz="2000" dirty="0">
              <a:latin typeface="Times New Roman"/>
              <a:cs typeface="Times New Roman"/>
            </a:endParaRPr>
          </a:p>
        </p:txBody>
      </p:sp>
      <p:pic>
        <p:nvPicPr>
          <p:cNvPr id="2" name="Picture 1" descr="AN/PDR-77 Radiac Set: Choosing the ...">
            <a:extLst>
              <a:ext uri="{FF2B5EF4-FFF2-40B4-BE49-F238E27FC236}">
                <a16:creationId xmlns:a16="http://schemas.microsoft.com/office/drawing/2014/main" id="{2168AA87-AB04-13D4-E344-19B9D3BDC168}"/>
              </a:ext>
            </a:extLst>
          </p:cNvPr>
          <p:cNvPicPr>
            <a:picLocks noChangeAspect="1"/>
          </p:cNvPicPr>
          <p:nvPr/>
        </p:nvPicPr>
        <p:blipFill>
          <a:blip r:embed="rId3"/>
          <a:stretch>
            <a:fillRect/>
          </a:stretch>
        </p:blipFill>
        <p:spPr>
          <a:xfrm>
            <a:off x="674388" y="4023953"/>
            <a:ext cx="3108205" cy="2059376"/>
          </a:xfrm>
          <a:prstGeom prst="rect">
            <a:avLst/>
          </a:prstGeom>
        </p:spPr>
      </p:pic>
      <p:pic>
        <p:nvPicPr>
          <p:cNvPr id="3" name="Picture 2" descr="AN/PDR-77 Radiac Set: Choosing the Proper Probe - Defense Centers for  Public Health - Aberdeen">
            <a:extLst>
              <a:ext uri="{FF2B5EF4-FFF2-40B4-BE49-F238E27FC236}">
                <a16:creationId xmlns:a16="http://schemas.microsoft.com/office/drawing/2014/main" id="{DD8E0777-E3FC-EBB0-044F-E7C40BB27C50}"/>
              </a:ext>
            </a:extLst>
          </p:cNvPr>
          <p:cNvPicPr>
            <a:picLocks noChangeAspect="1"/>
          </p:cNvPicPr>
          <p:nvPr/>
        </p:nvPicPr>
        <p:blipFill>
          <a:blip r:embed="rId4"/>
          <a:stretch>
            <a:fillRect/>
          </a:stretch>
        </p:blipFill>
        <p:spPr>
          <a:xfrm>
            <a:off x="5016875" y="4020097"/>
            <a:ext cx="3107156" cy="2067087"/>
          </a:xfrm>
          <a:prstGeom prst="rect">
            <a:avLst/>
          </a:prstGeom>
        </p:spPr>
      </p:pic>
    </p:spTree>
    <p:extLst>
      <p:ext uri="{BB962C8B-B14F-4D97-AF65-F5344CB8AC3E}">
        <p14:creationId xmlns:p14="http://schemas.microsoft.com/office/powerpoint/2010/main" val="4053561563"/>
      </p:ext>
    </p:extLst>
  </p:cSld>
  <p:clrMapOvr>
    <a:masterClrMapping/>
  </p:clrMapOvr>
  <p:transition spd="med">
    <p:random/>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E68429C-7B15-B04E-C78B-AFF0A414BB8C}"/>
            </a:ext>
          </a:extLst>
        </p:cNvPr>
        <p:cNvGrpSpPr/>
        <p:nvPr/>
      </p:nvGrpSpPr>
      <p:grpSpPr>
        <a:xfrm>
          <a:off x="0" y="0"/>
          <a:ext cx="0" cy="0"/>
          <a:chOff x="0" y="0"/>
          <a:chExt cx="0" cy="0"/>
        </a:xfrm>
      </p:grpSpPr>
      <p:sp>
        <p:nvSpPr>
          <p:cNvPr id="34819" name="Rectangle 2">
            <a:extLst>
              <a:ext uri="{FF2B5EF4-FFF2-40B4-BE49-F238E27FC236}">
                <a16:creationId xmlns:a16="http://schemas.microsoft.com/office/drawing/2014/main" id="{F72D70C4-1A35-7522-8EB5-0EB2FB7990CE}"/>
              </a:ext>
            </a:extLst>
          </p:cNvPr>
          <p:cNvSpPr>
            <a:spLocks noGrp="1" noChangeArrowheads="1"/>
          </p:cNvSpPr>
          <p:nvPr>
            <p:ph type="title"/>
          </p:nvPr>
        </p:nvSpPr>
        <p:spPr>
          <a:xfrm>
            <a:off x="807069" y="-402060"/>
            <a:ext cx="7512050" cy="1320800"/>
          </a:xfrm>
        </p:spPr>
        <p:txBody>
          <a:bodyPr/>
          <a:lstStyle/>
          <a:p>
            <a:pPr eaLnBrk="1" hangingPunct="1"/>
            <a:r>
              <a:rPr lang="en-US" altLang="en-US" sz="3200" b="1" dirty="0">
                <a:latin typeface="Times New Roman"/>
                <a:cs typeface="Arial"/>
              </a:rPr>
              <a:t>CBRN Program</a:t>
            </a:r>
            <a:r>
              <a:rPr lang="en-US" altLang="en-US" sz="3200" b="1" dirty="0">
                <a:latin typeface="Arial"/>
                <a:cs typeface="Arial"/>
              </a:rPr>
              <a:t> </a:t>
            </a:r>
          </a:p>
        </p:txBody>
      </p:sp>
      <p:pic>
        <p:nvPicPr>
          <p:cNvPr id="3" name="Picture 3" descr="Chart, diagram&#10;&#10;Description automatically generated">
            <a:extLst>
              <a:ext uri="{FF2B5EF4-FFF2-40B4-BE49-F238E27FC236}">
                <a16:creationId xmlns:a16="http://schemas.microsoft.com/office/drawing/2014/main" id="{71FA5EA4-E7CE-8C31-E9AD-6A57A9D296D3}"/>
              </a:ext>
            </a:extLst>
          </p:cNvPr>
          <p:cNvPicPr>
            <a:picLocks noChangeAspect="1"/>
          </p:cNvPicPr>
          <p:nvPr/>
        </p:nvPicPr>
        <p:blipFill>
          <a:blip r:embed="rId3"/>
          <a:stretch>
            <a:fillRect/>
          </a:stretch>
        </p:blipFill>
        <p:spPr>
          <a:xfrm>
            <a:off x="81845" y="537351"/>
            <a:ext cx="2743200" cy="3017520"/>
          </a:xfrm>
          <a:prstGeom prst="rect">
            <a:avLst/>
          </a:prstGeom>
        </p:spPr>
      </p:pic>
      <p:pic>
        <p:nvPicPr>
          <p:cNvPr id="4" name="Picture 5">
            <a:extLst>
              <a:ext uri="{FF2B5EF4-FFF2-40B4-BE49-F238E27FC236}">
                <a16:creationId xmlns:a16="http://schemas.microsoft.com/office/drawing/2014/main" id="{69ABC2EA-3700-4C75-6AD3-368E53B7C65E}"/>
              </a:ext>
            </a:extLst>
          </p:cNvPr>
          <p:cNvPicPr>
            <a:picLocks noChangeAspect="1"/>
          </p:cNvPicPr>
          <p:nvPr/>
        </p:nvPicPr>
        <p:blipFill>
          <a:blip r:embed="rId4"/>
          <a:stretch>
            <a:fillRect/>
          </a:stretch>
        </p:blipFill>
        <p:spPr>
          <a:xfrm>
            <a:off x="124177" y="3633027"/>
            <a:ext cx="2743200" cy="1680390"/>
          </a:xfrm>
          <a:prstGeom prst="rect">
            <a:avLst/>
          </a:prstGeom>
        </p:spPr>
      </p:pic>
      <p:pic>
        <p:nvPicPr>
          <p:cNvPr id="6" name="Picture 8" descr="A picture containing row, different, line, lined&#10;&#10;Description automatically generated">
            <a:extLst>
              <a:ext uri="{FF2B5EF4-FFF2-40B4-BE49-F238E27FC236}">
                <a16:creationId xmlns:a16="http://schemas.microsoft.com/office/drawing/2014/main" id="{B7AF8DDE-39E0-A6F4-0D91-2D803F314CB9}"/>
              </a:ext>
            </a:extLst>
          </p:cNvPr>
          <p:cNvPicPr>
            <a:picLocks noChangeAspect="1"/>
          </p:cNvPicPr>
          <p:nvPr/>
        </p:nvPicPr>
        <p:blipFill>
          <a:blip r:embed="rId5"/>
          <a:stretch>
            <a:fillRect/>
          </a:stretch>
        </p:blipFill>
        <p:spPr>
          <a:xfrm>
            <a:off x="124177" y="5603804"/>
            <a:ext cx="2743200" cy="1097280"/>
          </a:xfrm>
          <a:prstGeom prst="rect">
            <a:avLst/>
          </a:prstGeom>
        </p:spPr>
      </p:pic>
      <p:sp>
        <p:nvSpPr>
          <p:cNvPr id="9" name="TextBox 8">
            <a:extLst>
              <a:ext uri="{FF2B5EF4-FFF2-40B4-BE49-F238E27FC236}">
                <a16:creationId xmlns:a16="http://schemas.microsoft.com/office/drawing/2014/main" id="{7D3DE591-9AB3-E86E-4479-7F955523E92B}"/>
              </a:ext>
            </a:extLst>
          </p:cNvPr>
          <p:cNvSpPr txBox="1"/>
          <p:nvPr/>
        </p:nvSpPr>
        <p:spPr>
          <a:xfrm>
            <a:off x="2923822" y="922865"/>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Maintain CBRN Equipment (Inventory)</a:t>
            </a:r>
          </a:p>
        </p:txBody>
      </p:sp>
      <p:sp>
        <p:nvSpPr>
          <p:cNvPr id="5" name="TextBox 4">
            <a:extLst>
              <a:ext uri="{FF2B5EF4-FFF2-40B4-BE49-F238E27FC236}">
                <a16:creationId xmlns:a16="http://schemas.microsoft.com/office/drawing/2014/main" id="{FE5C0D86-441D-CB39-BB82-33F1F8F7F5B5}"/>
              </a:ext>
            </a:extLst>
          </p:cNvPr>
          <p:cNvSpPr txBox="1"/>
          <p:nvPr/>
        </p:nvSpPr>
        <p:spPr>
          <a:xfrm>
            <a:off x="2932448" y="1449076"/>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Cage</a:t>
            </a:r>
          </a:p>
        </p:txBody>
      </p:sp>
      <p:sp>
        <p:nvSpPr>
          <p:cNvPr id="7" name="TextBox 6">
            <a:extLst>
              <a:ext uri="{FF2B5EF4-FFF2-40B4-BE49-F238E27FC236}">
                <a16:creationId xmlns:a16="http://schemas.microsoft.com/office/drawing/2014/main" id="{6C440032-9696-59B3-6F28-2A6EF201B615}"/>
              </a:ext>
            </a:extLst>
          </p:cNvPr>
          <p:cNvSpPr txBox="1"/>
          <p:nvPr/>
        </p:nvSpPr>
        <p:spPr>
          <a:xfrm>
            <a:off x="2941074" y="1989665"/>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Storage of Hazardous Materials</a:t>
            </a:r>
          </a:p>
        </p:txBody>
      </p:sp>
      <p:sp>
        <p:nvSpPr>
          <p:cNvPr id="8" name="TextBox 7">
            <a:extLst>
              <a:ext uri="{FF2B5EF4-FFF2-40B4-BE49-F238E27FC236}">
                <a16:creationId xmlns:a16="http://schemas.microsoft.com/office/drawing/2014/main" id="{D005BF99-3F43-BFBE-81CD-58355BB37D40}"/>
              </a:ext>
            </a:extLst>
          </p:cNvPr>
          <p:cNvSpPr txBox="1"/>
          <p:nvPr/>
        </p:nvSpPr>
        <p:spPr>
          <a:xfrm>
            <a:off x="2920946" y="2587763"/>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Equipment Maintenance Management</a:t>
            </a:r>
          </a:p>
        </p:txBody>
      </p:sp>
    </p:spTree>
    <p:extLst>
      <p:ext uri="{BB962C8B-B14F-4D97-AF65-F5344CB8AC3E}">
        <p14:creationId xmlns:p14="http://schemas.microsoft.com/office/powerpoint/2010/main" val="309177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id="{4A3FDA6B-AEB8-41BC-8D05-B63BC118B4FB}"/>
              </a:ext>
            </a:extLst>
          </p:cNvPr>
          <p:cNvSpPr>
            <a:spLocks noGrp="1" noChangeArrowheads="1"/>
          </p:cNvSpPr>
          <p:nvPr>
            <p:ph type="ctrTitle"/>
          </p:nvPr>
        </p:nvSpPr>
        <p:spPr>
          <a:xfrm>
            <a:off x="0" y="200025"/>
            <a:ext cx="9144000" cy="685800"/>
          </a:xfrm>
        </p:spPr>
        <p:txBody>
          <a:bodyPr anchor="ctr"/>
          <a:lstStyle/>
          <a:p>
            <a:pPr eaLnBrk="1" hangingPunct="1"/>
            <a:r>
              <a:rPr lang="en-US" altLang="en-US" sz="4400" b="1" dirty="0"/>
              <a:t> </a:t>
            </a:r>
            <a:r>
              <a:rPr lang="en-US" altLang="en-US" sz="3200" b="1"/>
              <a:t>Unit CBRN Equipment Maintenance Management</a:t>
            </a:r>
            <a:endParaRPr lang="en-US" altLang="en-US" sz="3200" b="1">
              <a:cs typeface="Times New Roman"/>
            </a:endParaRPr>
          </a:p>
        </p:txBody>
      </p:sp>
      <p:sp>
        <p:nvSpPr>
          <p:cNvPr id="14340" name="Rectangle 3">
            <a:extLst>
              <a:ext uri="{FF2B5EF4-FFF2-40B4-BE49-F238E27FC236}">
                <a16:creationId xmlns:a16="http://schemas.microsoft.com/office/drawing/2014/main" id="{24444825-E7C3-45B0-953B-C5D3CC79768A}"/>
              </a:ext>
            </a:extLst>
          </p:cNvPr>
          <p:cNvSpPr>
            <a:spLocks noGrp="1" noChangeArrowheads="1"/>
          </p:cNvSpPr>
          <p:nvPr>
            <p:ph type="subTitle" idx="1"/>
          </p:nvPr>
        </p:nvSpPr>
        <p:spPr>
          <a:xfrm>
            <a:off x="1371600" y="3886200"/>
            <a:ext cx="6400800" cy="1752600"/>
          </a:xfrm>
        </p:spPr>
        <p:txBody>
          <a:bodyPr/>
          <a:lstStyle/>
          <a:p>
            <a:pPr eaLnBrk="1" hangingPunct="1"/>
            <a:endParaRPr lang="en-US" altLang="en-US" sz="3200"/>
          </a:p>
        </p:txBody>
      </p:sp>
      <p:sp>
        <p:nvSpPr>
          <p:cNvPr id="14341" name="Rectangle 4">
            <a:extLst>
              <a:ext uri="{FF2B5EF4-FFF2-40B4-BE49-F238E27FC236}">
                <a16:creationId xmlns:a16="http://schemas.microsoft.com/office/drawing/2014/main" id="{005A2CBA-F2FC-4139-B71D-805FCE69A0CC}"/>
              </a:ext>
            </a:extLst>
          </p:cNvPr>
          <p:cNvSpPr>
            <a:spLocks noChangeArrowheads="1"/>
          </p:cNvSpPr>
          <p:nvPr/>
        </p:nvSpPr>
        <p:spPr bwMode="auto">
          <a:xfrm>
            <a:off x="2514600" y="1885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aphicFrame>
        <p:nvGraphicFramePr>
          <p:cNvPr id="14342" name="Object 5">
            <a:extLst>
              <a:ext uri="{FF2B5EF4-FFF2-40B4-BE49-F238E27FC236}">
                <a16:creationId xmlns:a16="http://schemas.microsoft.com/office/drawing/2014/main" id="{BF990CBA-D118-4D28-986A-827F9C0BF448}"/>
              </a:ext>
            </a:extLst>
          </p:cNvPr>
          <p:cNvGraphicFramePr>
            <a:graphicFrameLocks noChangeAspect="1"/>
          </p:cNvGraphicFramePr>
          <p:nvPr>
            <p:extLst>
              <p:ext uri="{D42A27DB-BD31-4B8C-83A1-F6EECF244321}">
                <p14:modId xmlns:p14="http://schemas.microsoft.com/office/powerpoint/2010/main" val="803771446"/>
              </p:ext>
            </p:extLst>
          </p:nvPr>
        </p:nvGraphicFramePr>
        <p:xfrm>
          <a:off x="576532" y="1223513"/>
          <a:ext cx="8001000" cy="4953000"/>
        </p:xfrm>
        <a:graphic>
          <a:graphicData uri="http://schemas.openxmlformats.org/presentationml/2006/ole">
            <mc:AlternateContent xmlns:mc="http://schemas.openxmlformats.org/markup-compatibility/2006">
              <mc:Choice xmlns:v="urn:schemas-microsoft-com:vml" Requires="v">
                <p:oleObj r:id="rId3" imgW="6095238" imgH="4571429" progId="Paint.Picture">
                  <p:embed/>
                </p:oleObj>
              </mc:Choice>
              <mc:Fallback>
                <p:oleObj r:id="rId3" imgW="6095238" imgH="4571429" progId="Paint.Picture">
                  <p:embed/>
                  <p:pic>
                    <p:nvPicPr>
                      <p:cNvPr id="14342" name="Object 5">
                        <a:extLst>
                          <a:ext uri="{FF2B5EF4-FFF2-40B4-BE49-F238E27FC236}">
                            <a16:creationId xmlns:a16="http://schemas.microsoft.com/office/drawing/2014/main" id="{BF990CBA-D118-4D28-986A-827F9C0BF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532" y="1223513"/>
                        <a:ext cx="8001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19589384"/>
      </p:ext>
    </p:extLst>
  </p:cSld>
  <p:clrMapOvr>
    <a:masterClrMapping/>
  </p:clrMapOvr>
  <p:transition spd="med">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a:extLst>
              <a:ext uri="{FF2B5EF4-FFF2-40B4-BE49-F238E27FC236}">
                <a16:creationId xmlns:a16="http://schemas.microsoft.com/office/drawing/2014/main" id="{3C51D8D1-64E2-4D3E-8235-785E9CCE64DF}"/>
              </a:ext>
            </a:extLst>
          </p:cNvPr>
          <p:cNvSpPr txBox="1">
            <a:spLocks noChangeArrowheads="1"/>
          </p:cNvSpPr>
          <p:nvPr/>
        </p:nvSpPr>
        <p:spPr bwMode="auto">
          <a:xfrm>
            <a:off x="152400" y="34026"/>
            <a:ext cx="8839200"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defRPr/>
            </a:pPr>
            <a:r>
              <a:rPr lang="en-US" sz="2800" b="1" u="sng" dirty="0">
                <a:latin typeface="+mj-lt"/>
                <a:cs typeface="Times New Roman"/>
              </a:rPr>
              <a:t>Maintainer Maintenance</a:t>
            </a:r>
            <a:endParaRPr lang="en-US" sz="2800" dirty="0"/>
          </a:p>
        </p:txBody>
      </p:sp>
      <p:pic>
        <p:nvPicPr>
          <p:cNvPr id="2" name="Picture 2" descr="A picture containing indoor, person, sink, microscope&#10;&#10;Description automatically generated">
            <a:extLst>
              <a:ext uri="{FF2B5EF4-FFF2-40B4-BE49-F238E27FC236}">
                <a16:creationId xmlns:a16="http://schemas.microsoft.com/office/drawing/2014/main" id="{971BB6F2-86A6-4C2D-B3D4-2491E5D686DB}"/>
              </a:ext>
            </a:extLst>
          </p:cNvPr>
          <p:cNvPicPr>
            <a:picLocks noChangeAspect="1"/>
          </p:cNvPicPr>
          <p:nvPr/>
        </p:nvPicPr>
        <p:blipFill>
          <a:blip r:embed="rId3"/>
          <a:stretch>
            <a:fillRect/>
          </a:stretch>
        </p:blipFill>
        <p:spPr>
          <a:xfrm>
            <a:off x="1503872" y="790250"/>
            <a:ext cx="6150633" cy="3462757"/>
          </a:xfrm>
          <a:prstGeom prst="rect">
            <a:avLst/>
          </a:prstGeom>
        </p:spPr>
      </p:pic>
      <p:sp>
        <p:nvSpPr>
          <p:cNvPr id="5" name="TextBox 4">
            <a:extLst>
              <a:ext uri="{FF2B5EF4-FFF2-40B4-BE49-F238E27FC236}">
                <a16:creationId xmlns:a16="http://schemas.microsoft.com/office/drawing/2014/main" id="{E24119C4-9EEB-D1C5-33FF-58A76DC54F58}"/>
              </a:ext>
            </a:extLst>
          </p:cNvPr>
          <p:cNvSpPr txBox="1"/>
          <p:nvPr/>
        </p:nvSpPr>
        <p:spPr>
          <a:xfrm>
            <a:off x="106445" y="4506449"/>
            <a:ext cx="890164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Equipment Responsibilities:</a:t>
            </a:r>
          </a:p>
          <a:p>
            <a:r>
              <a:rPr lang="en-US" sz="1800" dirty="0">
                <a:latin typeface="Times New Roman"/>
                <a:cs typeface="Arial"/>
              </a:rPr>
              <a:t>Performing organizational maintenance</a:t>
            </a:r>
          </a:p>
          <a:p>
            <a:r>
              <a:rPr lang="en-US" sz="1800" dirty="0">
                <a:latin typeface="Times New Roman"/>
                <a:cs typeface="Arial"/>
              </a:rPr>
              <a:t>Turn-in of unserviceable CBRN equipment</a:t>
            </a:r>
          </a:p>
          <a:p>
            <a:r>
              <a:rPr lang="en-US" sz="1800" dirty="0">
                <a:latin typeface="Times New Roman"/>
                <a:cs typeface="Arial"/>
              </a:rPr>
              <a:t>Ensuring equipment is calibrated</a:t>
            </a:r>
          </a:p>
        </p:txBody>
      </p:sp>
      <p:sp>
        <p:nvSpPr>
          <p:cNvPr id="4" name="TextBox 3">
            <a:extLst>
              <a:ext uri="{FF2B5EF4-FFF2-40B4-BE49-F238E27FC236}">
                <a16:creationId xmlns:a16="http://schemas.microsoft.com/office/drawing/2014/main" id="{C2769002-2CAD-08A9-0BDA-DEB2338B1EBC}"/>
              </a:ext>
            </a:extLst>
          </p:cNvPr>
          <p:cNvSpPr txBox="1"/>
          <p:nvPr/>
        </p:nvSpPr>
        <p:spPr>
          <a:xfrm>
            <a:off x="86316" y="5895302"/>
            <a:ext cx="89016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At the organizational/unit level the </a:t>
            </a:r>
            <a:r>
              <a:rPr lang="en-US" sz="1800" b="1" u="sng" dirty="0">
                <a:latin typeface="Times New Roman"/>
                <a:cs typeface="Times New Roman"/>
              </a:rPr>
              <a:t>Maintainer</a:t>
            </a:r>
            <a:r>
              <a:rPr lang="en-US" sz="1800" b="1" dirty="0">
                <a:latin typeface="Times New Roman"/>
                <a:cs typeface="Times New Roman"/>
              </a:rPr>
              <a:t> for CBRN equipment</a:t>
            </a:r>
            <a:r>
              <a:rPr lang="en-US" sz="1800" dirty="0">
                <a:latin typeface="Times New Roman"/>
                <a:cs typeface="Times New Roman"/>
              </a:rPr>
              <a:t> is the </a:t>
            </a:r>
            <a:r>
              <a:rPr lang="en-US" sz="1800" b="1" u="sng" dirty="0">
                <a:latin typeface="Times New Roman"/>
                <a:cs typeface="Times New Roman"/>
              </a:rPr>
              <a:t>Company CBRN Specialist/NCO</a:t>
            </a:r>
            <a:r>
              <a:rPr lang="en-US" sz="1800" dirty="0">
                <a:latin typeface="Times New Roman"/>
                <a:cs typeface="Times New Roman"/>
              </a:rPr>
              <a:t>.</a:t>
            </a:r>
            <a:endParaRPr lang="en-US" sz="1800">
              <a:latin typeface="Times New Roman"/>
              <a:cs typeface="Times New Roman"/>
            </a:endParaRPr>
          </a:p>
        </p:txBody>
      </p:sp>
    </p:spTree>
    <p:extLst>
      <p:ext uri="{BB962C8B-B14F-4D97-AF65-F5344CB8AC3E}">
        <p14:creationId xmlns:p14="http://schemas.microsoft.com/office/powerpoint/2010/main" val="32397607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BF7AF61C-C869-4FCA-B740-BAE3EEDF0A7C}"/>
              </a:ext>
            </a:extLst>
          </p:cNvPr>
          <p:cNvSpPr>
            <a:spLocks noGrp="1" noChangeArrowheads="1"/>
          </p:cNvSpPr>
          <p:nvPr>
            <p:ph type="body" idx="1"/>
          </p:nvPr>
        </p:nvSpPr>
        <p:spPr>
          <a:xfrm>
            <a:off x="43132" y="1421921"/>
            <a:ext cx="8991600" cy="4802038"/>
          </a:xfrm>
        </p:spPr>
        <p:txBody>
          <a:bodyPr/>
          <a:lstStyle/>
          <a:p>
            <a:pPr eaLnBrk="1" hangingPunct="1">
              <a:lnSpc>
                <a:spcPct val="90000"/>
              </a:lnSpc>
              <a:buFont typeface="Wingdings" panose="05000000000000000000" pitchFamily="2" charset="2"/>
              <a:buChar char="Ø"/>
              <a:defRPr/>
            </a:pPr>
            <a:r>
              <a:rPr lang="en-US" altLang="en-US" sz="1800" dirty="0"/>
              <a:t>The</a:t>
            </a:r>
            <a:r>
              <a:rPr lang="en-US" altLang="en-US" sz="1800" u="sng" dirty="0"/>
              <a:t> persons</a:t>
            </a:r>
            <a:r>
              <a:rPr lang="en-US" altLang="en-US" sz="1800" dirty="0"/>
              <a:t> having </a:t>
            </a:r>
            <a:r>
              <a:rPr lang="en-US" altLang="en-US" sz="1800" u="sng" dirty="0"/>
              <a:t>primary responsibility</a:t>
            </a:r>
            <a:r>
              <a:rPr lang="en-US" altLang="en-US" sz="1800" dirty="0"/>
              <a:t> for </a:t>
            </a:r>
            <a:r>
              <a:rPr lang="en-US" altLang="en-US" sz="1800" u="sng" dirty="0"/>
              <a:t>supervising Operator Maintenance</a:t>
            </a:r>
            <a:r>
              <a:rPr lang="en-US" altLang="en-US" sz="1800" dirty="0"/>
              <a:t> on unit CBRN Defense Equipment are </a:t>
            </a:r>
            <a:r>
              <a:rPr lang="en-US" altLang="en-US" sz="1800" u="sng" dirty="0"/>
              <a:t>Section and Squad leaders</a:t>
            </a:r>
            <a:r>
              <a:rPr lang="en-US" altLang="en-US" sz="1800" dirty="0"/>
              <a:t> </a:t>
            </a:r>
            <a:r>
              <a:rPr lang="en-US" altLang="en-US" sz="1800" b="1" dirty="0"/>
              <a:t>NOT CBRN NCO.  </a:t>
            </a:r>
            <a:endParaRPr lang="en-US" altLang="en-US" sz="1800" b="1" dirty="0">
              <a:cs typeface="Times New Roman"/>
            </a:endParaRPr>
          </a:p>
          <a:p>
            <a:pPr marL="0" indent="0" eaLnBrk="1" hangingPunct="1">
              <a:lnSpc>
                <a:spcPct val="90000"/>
              </a:lnSpc>
              <a:buFontTx/>
              <a:buNone/>
              <a:defRPr/>
            </a:pPr>
            <a:r>
              <a:rPr lang="en-US" altLang="en-US" sz="1800" dirty="0"/>
              <a:t> </a:t>
            </a:r>
            <a:endParaRPr lang="en-US" altLang="en-US" sz="1800" dirty="0">
              <a:cs typeface="Times New Roman"/>
            </a:endParaRPr>
          </a:p>
          <a:p>
            <a:pPr eaLnBrk="1" hangingPunct="1">
              <a:lnSpc>
                <a:spcPct val="90000"/>
              </a:lnSpc>
              <a:buFont typeface="Wingdings" panose="05000000000000000000" pitchFamily="2" charset="2"/>
              <a:buChar char="Ø"/>
              <a:defRPr/>
            </a:pPr>
            <a:r>
              <a:rPr lang="en-US" altLang="en-US" sz="1800" dirty="0"/>
              <a:t>The unit </a:t>
            </a:r>
            <a:r>
              <a:rPr lang="en-US" altLang="en-US" sz="1800" b="1" dirty="0"/>
              <a:t>CBRN NCO is responsible</a:t>
            </a:r>
            <a:r>
              <a:rPr lang="en-US" altLang="en-US" sz="1800" dirty="0"/>
              <a:t> for supervising the unit’s Soldier’s as they perform </a:t>
            </a:r>
            <a:r>
              <a:rPr lang="en-US" altLang="en-US" sz="1800" b="1" u="sng" dirty="0"/>
              <a:t>Semi-Annual Mask PMCS</a:t>
            </a:r>
            <a:r>
              <a:rPr lang="en-US" altLang="en-US" sz="1800" dirty="0"/>
              <a:t>, IAW the mask’s Field Maintenance TM; submitting DA Form 2407 to request higher level maintenance support; and maintaining a bench stock of authorized repair parts/supply items necessary to support Operator and Organizational (Field) Maintenance.</a:t>
            </a:r>
            <a:endParaRPr lang="en-US" altLang="en-US" sz="1800" dirty="0">
              <a:cs typeface="Times New Roman"/>
            </a:endParaRPr>
          </a:p>
          <a:p>
            <a:pPr eaLnBrk="1" hangingPunct="1">
              <a:lnSpc>
                <a:spcPct val="90000"/>
              </a:lnSpc>
              <a:buFont typeface="Wingdings" panose="05000000000000000000" pitchFamily="2" charset="2"/>
              <a:buChar char="Ø"/>
              <a:defRPr/>
            </a:pPr>
            <a:endParaRPr lang="en-US" altLang="en-US" sz="1800" dirty="0">
              <a:cs typeface="Times New Roman"/>
            </a:endParaRPr>
          </a:p>
          <a:p>
            <a:pPr eaLnBrk="1" hangingPunct="1">
              <a:lnSpc>
                <a:spcPct val="90000"/>
              </a:lnSpc>
              <a:buFont typeface="Wingdings" panose="05000000000000000000" pitchFamily="2" charset="2"/>
              <a:buChar char="Ø"/>
              <a:defRPr/>
            </a:pPr>
            <a:r>
              <a:rPr lang="en-US" altLang="en-US" sz="1800" dirty="0"/>
              <a:t>Here are some items to check when supervising CBRN Equipment PMCS: </a:t>
            </a:r>
            <a:endParaRPr lang="en-US" altLang="en-US" sz="1800" dirty="0">
              <a:cs typeface="Times New Roman"/>
            </a:endParaRPr>
          </a:p>
          <a:p>
            <a:pPr lvl="1" eaLnBrk="1" hangingPunct="1">
              <a:lnSpc>
                <a:spcPct val="150000"/>
              </a:lnSpc>
              <a:buFont typeface="Wingdings" panose="05000000000000000000" pitchFamily="2" charset="2"/>
              <a:buChar char="q"/>
              <a:defRPr/>
            </a:pPr>
            <a:r>
              <a:rPr lang="en-US" altLang="en-US" sz="1800" dirty="0"/>
              <a:t>The correct TM is used and Soldiers are following the TM’s PMCS steps. </a:t>
            </a:r>
            <a:endParaRPr lang="en-US" altLang="en-US" sz="1800" dirty="0">
              <a:cs typeface="Times New Roman"/>
            </a:endParaRPr>
          </a:p>
          <a:p>
            <a:pPr lvl="1" eaLnBrk="1" hangingPunct="1">
              <a:lnSpc>
                <a:spcPct val="150000"/>
              </a:lnSpc>
              <a:buFont typeface="Wingdings" panose="05000000000000000000" pitchFamily="2" charset="2"/>
              <a:buChar char="q"/>
              <a:defRPr/>
            </a:pPr>
            <a:r>
              <a:rPr lang="en-US" altLang="en-US" sz="1800" dirty="0"/>
              <a:t>The PMCS is documented on DA Form 2404 (5988-E). </a:t>
            </a:r>
            <a:endParaRPr lang="en-US" altLang="en-US" sz="1800" dirty="0">
              <a:cs typeface="Times New Roman"/>
            </a:endParaRPr>
          </a:p>
          <a:p>
            <a:pPr lvl="1" eaLnBrk="1" hangingPunct="1">
              <a:buFont typeface="Wingdings" panose="05000000000000000000" pitchFamily="2" charset="2"/>
              <a:buChar char="q"/>
              <a:defRPr/>
            </a:pPr>
            <a:r>
              <a:rPr lang="en-US" altLang="en-US" sz="1800" dirty="0"/>
              <a:t>Any faults found are corrected immediately (if authorized and possible), and if not, are recorded on the DA Form 2404 (5988-E) for future correction, or higher level maintenance action.  </a:t>
            </a:r>
            <a:endParaRPr lang="en-US" altLang="en-US" sz="1800" dirty="0">
              <a:cs typeface="Times New Roman"/>
            </a:endParaRPr>
          </a:p>
        </p:txBody>
      </p:sp>
      <p:sp>
        <p:nvSpPr>
          <p:cNvPr id="27652" name="Rectangle 1">
            <a:extLst>
              <a:ext uri="{FF2B5EF4-FFF2-40B4-BE49-F238E27FC236}">
                <a16:creationId xmlns:a16="http://schemas.microsoft.com/office/drawing/2014/main" id="{D2B37AC8-4624-4769-9222-9771B21F5BE1}"/>
              </a:ext>
            </a:extLst>
          </p:cNvPr>
          <p:cNvSpPr>
            <a:spLocks noChangeArrowheads="1"/>
          </p:cNvSpPr>
          <p:nvPr/>
        </p:nvSpPr>
        <p:spPr bwMode="auto">
          <a:xfrm>
            <a:off x="38100" y="114300"/>
            <a:ext cx="8991600"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latin typeface="Times New Roman"/>
                <a:cs typeface="Times New Roman"/>
              </a:rPr>
              <a:t>Supervising CBRN Equipment PMCS</a:t>
            </a:r>
          </a:p>
        </p:txBody>
      </p:sp>
    </p:spTree>
    <p:extLst>
      <p:ext uri="{BB962C8B-B14F-4D97-AF65-F5344CB8AC3E}">
        <p14:creationId xmlns:p14="http://schemas.microsoft.com/office/powerpoint/2010/main" val="39360851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p:cTn id="7" dur="1000" fill="hold"/>
                                        <p:tgtEl>
                                          <p:spTgt spid="2969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969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969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699">
                                            <p:txEl>
                                              <p:pRg st="0" end="0"/>
                                            </p:txEl>
                                          </p:spTgt>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driveby.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9699">
                                            <p:txEl>
                                              <p:pRg st="1" end="1"/>
                                            </p:txEl>
                                          </p:spTgt>
                                        </p:tgtEl>
                                        <p:attrNameLst>
                                          <p:attrName>style.visibility</p:attrName>
                                        </p:attrNameLst>
                                      </p:cBhvr>
                                      <p:to>
                                        <p:strVal val="visible"/>
                                      </p:to>
                                    </p:set>
                                    <p:anim calcmode="lin" valueType="num">
                                      <p:cBhvr>
                                        <p:cTn id="15" dur="1000" fill="hold"/>
                                        <p:tgtEl>
                                          <p:spTgt spid="2969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969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969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9699">
                                            <p:txEl>
                                              <p:pRg st="1" end="1"/>
                                            </p:txEl>
                                          </p:spTgt>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3" name="driveby.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9699">
                                            <p:txEl>
                                              <p:pRg st="2" end="2"/>
                                            </p:txEl>
                                          </p:spTgt>
                                        </p:tgtEl>
                                        <p:attrNameLst>
                                          <p:attrName>style.visibility</p:attrName>
                                        </p:attrNameLst>
                                      </p:cBhvr>
                                      <p:to>
                                        <p:strVal val="visible"/>
                                      </p:to>
                                    </p:set>
                                    <p:anim calcmode="lin" valueType="num">
                                      <p:cBhvr>
                                        <p:cTn id="23" dur="1000" fill="hold"/>
                                        <p:tgtEl>
                                          <p:spTgt spid="2969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969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969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9699">
                                            <p:txEl>
                                              <p:pRg st="2" end="2"/>
                                            </p:txEl>
                                          </p:spTgt>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1"/>
                                            </p:cond>
                                          </p:stCondLst>
                                          <p:endCondLst>
                                            <p:cond evt="onStopAudio" delay="0">
                                              <p:tgtEl>
                                                <p:sldTgt/>
                                              </p:tgtEl>
                                            </p:cond>
                                          </p:endCondLst>
                                        </p:cTn>
                                        <p:tgtEl>
                                          <p:sndTgt r:embed="rId3" name="driveby.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9699">
                                            <p:txEl>
                                              <p:pRg st="4" end="4"/>
                                            </p:txEl>
                                          </p:spTgt>
                                        </p:tgtEl>
                                        <p:attrNameLst>
                                          <p:attrName>style.visibility</p:attrName>
                                        </p:attrNameLst>
                                      </p:cBhvr>
                                      <p:to>
                                        <p:strVal val="visible"/>
                                      </p:to>
                                    </p:set>
                                    <p:anim calcmode="lin" valueType="num">
                                      <p:cBhvr>
                                        <p:cTn id="31" dur="1000" fill="hold"/>
                                        <p:tgtEl>
                                          <p:spTgt spid="29699">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29699">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2969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9699">
                                            <p:txEl>
                                              <p:pRg st="4" end="4"/>
                                            </p:txEl>
                                          </p:spTgt>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9"/>
                                            </p:cond>
                                          </p:stCondLst>
                                          <p:endCondLst>
                                            <p:cond evt="onStopAudio" delay="0">
                                              <p:tgtEl>
                                                <p:sldTgt/>
                                              </p:tgtEl>
                                            </p:cond>
                                          </p:endCondLst>
                                        </p:cTn>
                                        <p:tgtEl>
                                          <p:sndTgt r:embed="rId3" name="driveby.wav"/>
                                        </p:tgtEl>
                                      </p:cMediaNode>
                                    </p:audio>
                                  </p:subTnLst>
                                </p:cTn>
                              </p:par>
                              <p:par>
                                <p:cTn id="35" presetID="15" presetClass="entr" presetSubtype="0" fill="hold" grpId="0" nodeType="withEffect">
                                  <p:stCondLst>
                                    <p:cond delay="0"/>
                                  </p:stCondLst>
                                  <p:childTnLst>
                                    <p:set>
                                      <p:cBhvr>
                                        <p:cTn id="36" dur="1" fill="hold">
                                          <p:stCondLst>
                                            <p:cond delay="0"/>
                                          </p:stCondLst>
                                        </p:cTn>
                                        <p:tgtEl>
                                          <p:spTgt spid="29699">
                                            <p:txEl>
                                              <p:pRg st="5" end="5"/>
                                            </p:txEl>
                                          </p:spTgt>
                                        </p:tgtEl>
                                        <p:attrNameLst>
                                          <p:attrName>style.visibility</p:attrName>
                                        </p:attrNameLst>
                                      </p:cBhvr>
                                      <p:to>
                                        <p:strVal val="visible"/>
                                      </p:to>
                                    </p:set>
                                    <p:anim calcmode="lin" valueType="num">
                                      <p:cBhvr>
                                        <p:cTn id="37" dur="1000" fill="hold"/>
                                        <p:tgtEl>
                                          <p:spTgt spid="29699">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29699">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2969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29699">
                                            <p:txEl>
                                              <p:pRg st="5" end="5"/>
                                            </p:txEl>
                                          </p:spTgt>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5"/>
                                            </p:cond>
                                          </p:stCondLst>
                                          <p:endCondLst>
                                            <p:cond evt="onStopAudio" delay="0">
                                              <p:tgtEl>
                                                <p:sldTgt/>
                                              </p:tgtEl>
                                            </p:cond>
                                          </p:endCondLst>
                                        </p:cTn>
                                        <p:tgtEl>
                                          <p:sndTgt r:embed="rId3" name="driveby.wav"/>
                                        </p:tgtEl>
                                      </p:cMediaNode>
                                    </p:audio>
                                  </p:subTnLst>
                                </p:cTn>
                              </p:par>
                              <p:par>
                                <p:cTn id="41" presetID="15" presetClass="entr" presetSubtype="0" fill="hold" grpId="0" nodeType="withEffect">
                                  <p:stCondLst>
                                    <p:cond delay="0"/>
                                  </p:stCondLst>
                                  <p:childTnLst>
                                    <p:set>
                                      <p:cBhvr>
                                        <p:cTn id="42" dur="1" fill="hold">
                                          <p:stCondLst>
                                            <p:cond delay="0"/>
                                          </p:stCondLst>
                                        </p:cTn>
                                        <p:tgtEl>
                                          <p:spTgt spid="29699">
                                            <p:txEl>
                                              <p:pRg st="6" end="6"/>
                                            </p:txEl>
                                          </p:spTgt>
                                        </p:tgtEl>
                                        <p:attrNameLst>
                                          <p:attrName>style.visibility</p:attrName>
                                        </p:attrNameLst>
                                      </p:cBhvr>
                                      <p:to>
                                        <p:strVal val="visible"/>
                                      </p:to>
                                    </p:set>
                                    <p:anim calcmode="lin" valueType="num">
                                      <p:cBhvr>
                                        <p:cTn id="43" dur="1000" fill="hold"/>
                                        <p:tgtEl>
                                          <p:spTgt spid="29699">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29699">
                                            <p:txEl>
                                              <p:pRg st="6" end="6"/>
                                            </p:txEl>
                                          </p:spTgt>
                                        </p:tgtEl>
                                        <p:attrNameLst>
                                          <p:attrName>ppt_h</p:attrName>
                                        </p:attrNameLst>
                                      </p:cBhvr>
                                      <p:tavLst>
                                        <p:tav tm="0">
                                          <p:val>
                                            <p:fltVal val="0"/>
                                          </p:val>
                                        </p:tav>
                                        <p:tav tm="100000">
                                          <p:val>
                                            <p:strVal val="#ppt_h"/>
                                          </p:val>
                                        </p:tav>
                                      </p:tavLst>
                                    </p:anim>
                                    <p:anim calcmode="lin" valueType="num">
                                      <p:cBhvr>
                                        <p:cTn id="45" dur="1000" fill="hold"/>
                                        <p:tgtEl>
                                          <p:spTgt spid="29699">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9699">
                                            <p:txEl>
                                              <p:pRg st="6" end="6"/>
                                            </p:txEl>
                                          </p:spTgt>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41"/>
                                            </p:cond>
                                          </p:stCondLst>
                                          <p:endCondLst>
                                            <p:cond evt="onStopAudio" delay="0">
                                              <p:tgtEl>
                                                <p:sldTgt/>
                                              </p:tgtEl>
                                            </p:cond>
                                          </p:endCondLst>
                                        </p:cTn>
                                        <p:tgtEl>
                                          <p:sndTgt r:embed="rId3" name="driveby.wav"/>
                                        </p:tgtEl>
                                      </p:cMediaNode>
                                    </p:audio>
                                  </p:subTnLst>
                                </p:cTn>
                              </p:par>
                              <p:par>
                                <p:cTn id="47" presetID="15" presetClass="entr" presetSubtype="0" fill="hold" grpId="0" nodeType="withEffect">
                                  <p:stCondLst>
                                    <p:cond delay="0"/>
                                  </p:stCondLst>
                                  <p:childTnLst>
                                    <p:set>
                                      <p:cBhvr>
                                        <p:cTn id="48" dur="1" fill="hold">
                                          <p:stCondLst>
                                            <p:cond delay="0"/>
                                          </p:stCondLst>
                                        </p:cTn>
                                        <p:tgtEl>
                                          <p:spTgt spid="29699">
                                            <p:txEl>
                                              <p:pRg st="7" end="7"/>
                                            </p:txEl>
                                          </p:spTgt>
                                        </p:tgtEl>
                                        <p:attrNameLst>
                                          <p:attrName>style.visibility</p:attrName>
                                        </p:attrNameLst>
                                      </p:cBhvr>
                                      <p:to>
                                        <p:strVal val="visible"/>
                                      </p:to>
                                    </p:set>
                                    <p:anim calcmode="lin" valueType="num">
                                      <p:cBhvr>
                                        <p:cTn id="49" dur="1000" fill="hold"/>
                                        <p:tgtEl>
                                          <p:spTgt spid="29699">
                                            <p:txEl>
                                              <p:pRg st="7" end="7"/>
                                            </p:txEl>
                                          </p:spTgt>
                                        </p:tgtEl>
                                        <p:attrNameLst>
                                          <p:attrName>ppt_w</p:attrName>
                                        </p:attrNameLst>
                                      </p:cBhvr>
                                      <p:tavLst>
                                        <p:tav tm="0">
                                          <p:val>
                                            <p:fltVal val="0"/>
                                          </p:val>
                                        </p:tav>
                                        <p:tav tm="100000">
                                          <p:val>
                                            <p:strVal val="#ppt_w"/>
                                          </p:val>
                                        </p:tav>
                                      </p:tavLst>
                                    </p:anim>
                                    <p:anim calcmode="lin" valueType="num">
                                      <p:cBhvr>
                                        <p:cTn id="50" dur="1000" fill="hold"/>
                                        <p:tgtEl>
                                          <p:spTgt spid="29699">
                                            <p:txEl>
                                              <p:pRg st="7" end="7"/>
                                            </p:txEl>
                                          </p:spTgt>
                                        </p:tgtEl>
                                        <p:attrNameLst>
                                          <p:attrName>ppt_h</p:attrName>
                                        </p:attrNameLst>
                                      </p:cBhvr>
                                      <p:tavLst>
                                        <p:tav tm="0">
                                          <p:val>
                                            <p:fltVal val="0"/>
                                          </p:val>
                                        </p:tav>
                                        <p:tav tm="100000">
                                          <p:val>
                                            <p:strVal val="#ppt_h"/>
                                          </p:val>
                                        </p:tav>
                                      </p:tavLst>
                                    </p:anim>
                                    <p:anim calcmode="lin" valueType="num">
                                      <p:cBhvr>
                                        <p:cTn id="51" dur="1000" fill="hold"/>
                                        <p:tgtEl>
                                          <p:spTgt spid="29699">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9699">
                                            <p:txEl>
                                              <p:pRg st="7" end="7"/>
                                            </p:txEl>
                                          </p:spTgt>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47"/>
                                            </p:cond>
                                          </p:stCondLst>
                                          <p:endCondLst>
                                            <p:cond evt="onStopAudio" delay="0">
                                              <p:tgtEl>
                                                <p:sldTgt/>
                                              </p:tgtEl>
                                            </p:cond>
                                          </p:endCondLst>
                                        </p:cTn>
                                        <p:tgtEl>
                                          <p:sndTgt r:embed="rId3" name="driveb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a:extLst>
              <a:ext uri="{FF2B5EF4-FFF2-40B4-BE49-F238E27FC236}">
                <a16:creationId xmlns:a16="http://schemas.microsoft.com/office/drawing/2014/main" id="{88E9BC23-B5C6-4D6F-959B-A632FCDD483B}"/>
              </a:ext>
            </a:extLst>
          </p:cNvPr>
          <p:cNvSpPr>
            <a:spLocks noChangeArrowheads="1"/>
          </p:cNvSpPr>
          <p:nvPr/>
        </p:nvSpPr>
        <p:spPr bwMode="auto">
          <a:xfrm>
            <a:off x="4400550" y="609600"/>
            <a:ext cx="4665663" cy="5410200"/>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4820" name="Rectangle 4">
            <a:extLst>
              <a:ext uri="{FF2B5EF4-FFF2-40B4-BE49-F238E27FC236}">
                <a16:creationId xmlns:a16="http://schemas.microsoft.com/office/drawing/2014/main" id="{04AFE575-103D-4A89-9AD9-48B059736B12}"/>
              </a:ext>
            </a:extLst>
          </p:cNvPr>
          <p:cNvSpPr>
            <a:spLocks noChangeArrowheads="1"/>
          </p:cNvSpPr>
          <p:nvPr/>
        </p:nvSpPr>
        <p:spPr bwMode="auto">
          <a:xfrm>
            <a:off x="4471988" y="592138"/>
            <a:ext cx="4500562"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4821" name="Rectangle 5">
            <a:extLst>
              <a:ext uri="{FF2B5EF4-FFF2-40B4-BE49-F238E27FC236}">
                <a16:creationId xmlns:a16="http://schemas.microsoft.com/office/drawing/2014/main" id="{42E798DA-CA2C-4421-A066-C2CE076AD58D}"/>
              </a:ext>
            </a:extLst>
          </p:cNvPr>
          <p:cNvSpPr>
            <a:spLocks noChangeArrowheads="1"/>
          </p:cNvSpPr>
          <p:nvPr/>
        </p:nvSpPr>
        <p:spPr bwMode="auto">
          <a:xfrm>
            <a:off x="4535488" y="630238"/>
            <a:ext cx="835025"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solidFill>
                  <a:srgbClr val="000000"/>
                </a:solidFill>
              </a:rPr>
              <a:t>Date:  20000101 </a:t>
            </a:r>
            <a:endParaRPr lang="en-US" altLang="en-US" sz="2400">
              <a:latin typeface="Arial" panose="020B0604020202020204" pitchFamily="34" charset="0"/>
            </a:endParaRPr>
          </a:p>
        </p:txBody>
      </p:sp>
      <p:sp>
        <p:nvSpPr>
          <p:cNvPr id="34822" name="Rectangle 6">
            <a:extLst>
              <a:ext uri="{FF2B5EF4-FFF2-40B4-BE49-F238E27FC236}">
                <a16:creationId xmlns:a16="http://schemas.microsoft.com/office/drawing/2014/main" id="{6E693F75-DBB6-4F64-9FAC-E45CD7829FE0}"/>
              </a:ext>
            </a:extLst>
          </p:cNvPr>
          <p:cNvSpPr>
            <a:spLocks noChangeArrowheads="1"/>
          </p:cNvSpPr>
          <p:nvPr/>
        </p:nvSpPr>
        <p:spPr bwMode="auto">
          <a:xfrm>
            <a:off x="5800725" y="630238"/>
            <a:ext cx="3306763"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solidFill>
                  <a:srgbClr val="000000"/>
                </a:solidFill>
              </a:rPr>
              <a:t>EQUIPMENT MAINTENANCE AND                        DA FORM 5988</a:t>
            </a:r>
            <a:endParaRPr lang="en-US" altLang="en-US" sz="2400">
              <a:latin typeface="Arial" panose="020B0604020202020204" pitchFamily="34" charset="0"/>
            </a:endParaRPr>
          </a:p>
        </p:txBody>
      </p:sp>
      <p:sp>
        <p:nvSpPr>
          <p:cNvPr id="34823" name="Rectangle 7">
            <a:extLst>
              <a:ext uri="{FF2B5EF4-FFF2-40B4-BE49-F238E27FC236}">
                <a16:creationId xmlns:a16="http://schemas.microsoft.com/office/drawing/2014/main" id="{C795959E-53AF-46B2-9457-682E0268212F}"/>
              </a:ext>
            </a:extLst>
          </p:cNvPr>
          <p:cNvSpPr>
            <a:spLocks noChangeArrowheads="1"/>
          </p:cNvSpPr>
          <p:nvPr/>
        </p:nvSpPr>
        <p:spPr bwMode="auto">
          <a:xfrm>
            <a:off x="8804275" y="630238"/>
            <a:ext cx="84138"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solidFill>
                  <a:srgbClr val="000000"/>
                </a:solidFill>
              </a:rPr>
              <a:t>-</a:t>
            </a:r>
            <a:endParaRPr lang="en-US" altLang="en-US" sz="2400">
              <a:latin typeface="Arial" panose="020B0604020202020204" pitchFamily="34" charset="0"/>
            </a:endParaRPr>
          </a:p>
        </p:txBody>
      </p:sp>
      <p:sp>
        <p:nvSpPr>
          <p:cNvPr id="34824" name="Rectangle 8">
            <a:extLst>
              <a:ext uri="{FF2B5EF4-FFF2-40B4-BE49-F238E27FC236}">
                <a16:creationId xmlns:a16="http://schemas.microsoft.com/office/drawing/2014/main" id="{48B07301-815E-42C5-94F5-C6DC8E62C16A}"/>
              </a:ext>
            </a:extLst>
          </p:cNvPr>
          <p:cNvSpPr>
            <a:spLocks noChangeArrowheads="1"/>
          </p:cNvSpPr>
          <p:nvPr/>
        </p:nvSpPr>
        <p:spPr bwMode="auto">
          <a:xfrm>
            <a:off x="8839200" y="630238"/>
            <a:ext cx="115888"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solidFill>
                  <a:srgbClr val="000000"/>
                </a:solidFill>
              </a:rPr>
              <a:t>E</a:t>
            </a:r>
            <a:endParaRPr lang="en-US" altLang="en-US" sz="2400">
              <a:latin typeface="Arial" panose="020B0604020202020204" pitchFamily="34" charset="0"/>
            </a:endParaRPr>
          </a:p>
        </p:txBody>
      </p:sp>
      <p:sp>
        <p:nvSpPr>
          <p:cNvPr id="34825" name="Rectangle 9">
            <a:extLst>
              <a:ext uri="{FF2B5EF4-FFF2-40B4-BE49-F238E27FC236}">
                <a16:creationId xmlns:a16="http://schemas.microsoft.com/office/drawing/2014/main" id="{7387CF11-827D-49C2-B31C-D5FE2381B515}"/>
              </a:ext>
            </a:extLst>
          </p:cNvPr>
          <p:cNvSpPr>
            <a:spLocks noChangeArrowheads="1"/>
          </p:cNvSpPr>
          <p:nvPr/>
        </p:nvSpPr>
        <p:spPr bwMode="auto">
          <a:xfrm>
            <a:off x="5957888" y="757238"/>
            <a:ext cx="1446212"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solidFill>
                  <a:srgbClr val="000000"/>
                </a:solidFill>
              </a:rPr>
              <a:t>INSPECTION WORKSHEET</a:t>
            </a:r>
            <a:endParaRPr lang="en-US" altLang="en-US" sz="2400">
              <a:latin typeface="Arial" panose="020B0604020202020204" pitchFamily="34" charset="0"/>
            </a:endParaRPr>
          </a:p>
        </p:txBody>
      </p:sp>
      <p:sp>
        <p:nvSpPr>
          <p:cNvPr id="34826" name="Rectangle 10">
            <a:extLst>
              <a:ext uri="{FF2B5EF4-FFF2-40B4-BE49-F238E27FC236}">
                <a16:creationId xmlns:a16="http://schemas.microsoft.com/office/drawing/2014/main" id="{10AA44CB-E600-4EE4-BEC3-690566EB10AE}"/>
              </a:ext>
            </a:extLst>
          </p:cNvPr>
          <p:cNvSpPr>
            <a:spLocks noChangeArrowheads="1"/>
          </p:cNvSpPr>
          <p:nvPr/>
        </p:nvSpPr>
        <p:spPr bwMode="auto">
          <a:xfrm>
            <a:off x="4535488" y="884238"/>
            <a:ext cx="45085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solidFill>
                  <a:srgbClr val="000000"/>
                </a:solidFill>
              </a:rPr>
              <a:t>W8MK3</a:t>
            </a:r>
            <a:endParaRPr lang="en-US" altLang="en-US" sz="2400">
              <a:latin typeface="Arial" panose="020B0604020202020204" pitchFamily="34" charset="0"/>
            </a:endParaRPr>
          </a:p>
        </p:txBody>
      </p:sp>
      <p:sp>
        <p:nvSpPr>
          <p:cNvPr id="34827" name="Rectangle 11">
            <a:extLst>
              <a:ext uri="{FF2B5EF4-FFF2-40B4-BE49-F238E27FC236}">
                <a16:creationId xmlns:a16="http://schemas.microsoft.com/office/drawing/2014/main" id="{416E9AF2-2CDB-440C-B86A-74DD59458376}"/>
              </a:ext>
            </a:extLst>
          </p:cNvPr>
          <p:cNvSpPr>
            <a:spLocks noChangeArrowheads="1"/>
          </p:cNvSpPr>
          <p:nvPr/>
        </p:nvSpPr>
        <p:spPr bwMode="auto">
          <a:xfrm>
            <a:off x="4471988" y="1066800"/>
            <a:ext cx="46164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4828" name="Rectangle 12">
            <a:extLst>
              <a:ext uri="{FF2B5EF4-FFF2-40B4-BE49-F238E27FC236}">
                <a16:creationId xmlns:a16="http://schemas.microsoft.com/office/drawing/2014/main" id="{5EF7EC23-569D-440A-AFF1-A9F99297584E}"/>
              </a:ext>
            </a:extLst>
          </p:cNvPr>
          <p:cNvSpPr>
            <a:spLocks noChangeArrowheads="1"/>
          </p:cNvSpPr>
          <p:nvPr/>
        </p:nvSpPr>
        <p:spPr bwMode="auto">
          <a:xfrm>
            <a:off x="4535488" y="1104900"/>
            <a:ext cx="20066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solidFill>
                  <a:srgbClr val="000000"/>
                </a:solidFill>
              </a:rPr>
              <a:t>---------------------------------------------------</a:t>
            </a:r>
            <a:endParaRPr lang="en-US" altLang="en-US" sz="2400">
              <a:latin typeface="Arial" panose="020B0604020202020204" pitchFamily="34" charset="0"/>
            </a:endParaRPr>
          </a:p>
        </p:txBody>
      </p:sp>
      <p:sp>
        <p:nvSpPr>
          <p:cNvPr id="34829" name="Rectangle 13">
            <a:extLst>
              <a:ext uri="{FF2B5EF4-FFF2-40B4-BE49-F238E27FC236}">
                <a16:creationId xmlns:a16="http://schemas.microsoft.com/office/drawing/2014/main" id="{77B445AA-5A6A-467E-8920-72B6096A275F}"/>
              </a:ext>
            </a:extLst>
          </p:cNvPr>
          <p:cNvSpPr>
            <a:spLocks noChangeArrowheads="1"/>
          </p:cNvSpPr>
          <p:nvPr/>
        </p:nvSpPr>
        <p:spPr bwMode="auto">
          <a:xfrm>
            <a:off x="6327775" y="1101725"/>
            <a:ext cx="11017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EQUIPMENT DATA</a:t>
            </a:r>
            <a:endParaRPr lang="en-US" altLang="en-US" sz="2400">
              <a:latin typeface="Arial" panose="020B0604020202020204" pitchFamily="34" charset="0"/>
            </a:endParaRPr>
          </a:p>
        </p:txBody>
      </p:sp>
      <p:sp>
        <p:nvSpPr>
          <p:cNvPr id="34830" name="Line 14">
            <a:extLst>
              <a:ext uri="{FF2B5EF4-FFF2-40B4-BE49-F238E27FC236}">
                <a16:creationId xmlns:a16="http://schemas.microsoft.com/office/drawing/2014/main" id="{1C7EEF84-EBF2-48E2-A435-12FB5B7477A7}"/>
              </a:ext>
            </a:extLst>
          </p:cNvPr>
          <p:cNvSpPr>
            <a:spLocks noChangeShapeType="1"/>
          </p:cNvSpPr>
          <p:nvPr/>
        </p:nvSpPr>
        <p:spPr bwMode="auto">
          <a:xfrm>
            <a:off x="6329363" y="1214438"/>
            <a:ext cx="971550"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1" name="Rectangle 15">
            <a:extLst>
              <a:ext uri="{FF2B5EF4-FFF2-40B4-BE49-F238E27FC236}">
                <a16:creationId xmlns:a16="http://schemas.microsoft.com/office/drawing/2014/main" id="{A30BB043-7E27-4977-A873-11A6147FC702}"/>
              </a:ext>
            </a:extLst>
          </p:cNvPr>
          <p:cNvSpPr>
            <a:spLocks noChangeArrowheads="1"/>
          </p:cNvSpPr>
          <p:nvPr/>
        </p:nvSpPr>
        <p:spPr bwMode="auto">
          <a:xfrm>
            <a:off x="6327775" y="1209675"/>
            <a:ext cx="974725" cy="111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4832" name="Rectangle 16">
            <a:extLst>
              <a:ext uri="{FF2B5EF4-FFF2-40B4-BE49-F238E27FC236}">
                <a16:creationId xmlns:a16="http://schemas.microsoft.com/office/drawing/2014/main" id="{8A0DE750-40CF-4543-BBB4-7EC0F9C3E226}"/>
              </a:ext>
            </a:extLst>
          </p:cNvPr>
          <p:cNvSpPr>
            <a:spLocks noChangeArrowheads="1"/>
          </p:cNvSpPr>
          <p:nvPr/>
        </p:nvSpPr>
        <p:spPr bwMode="auto">
          <a:xfrm>
            <a:off x="7300913" y="1101725"/>
            <a:ext cx="19319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a:t>
            </a:r>
            <a:endParaRPr lang="en-US" altLang="en-US" sz="2400">
              <a:latin typeface="Arial" panose="020B0604020202020204" pitchFamily="34" charset="0"/>
            </a:endParaRPr>
          </a:p>
        </p:txBody>
      </p:sp>
      <p:sp>
        <p:nvSpPr>
          <p:cNvPr id="34833" name="Rectangle 17">
            <a:extLst>
              <a:ext uri="{FF2B5EF4-FFF2-40B4-BE49-F238E27FC236}">
                <a16:creationId xmlns:a16="http://schemas.microsoft.com/office/drawing/2014/main" id="{96963506-9BBE-4122-AEAB-6C75BAB0D692}"/>
              </a:ext>
            </a:extLst>
          </p:cNvPr>
          <p:cNvSpPr>
            <a:spLocks noChangeArrowheads="1"/>
          </p:cNvSpPr>
          <p:nvPr/>
        </p:nvSpPr>
        <p:spPr bwMode="auto">
          <a:xfrm>
            <a:off x="4640263" y="1354138"/>
            <a:ext cx="10779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ADMIN NUM:  HQ6</a:t>
            </a:r>
            <a:endParaRPr lang="en-US" altLang="en-US" sz="2400">
              <a:latin typeface="Arial" panose="020B0604020202020204" pitchFamily="34" charset="0"/>
            </a:endParaRPr>
          </a:p>
        </p:txBody>
      </p:sp>
      <p:sp>
        <p:nvSpPr>
          <p:cNvPr id="34834" name="Rectangle 18">
            <a:extLst>
              <a:ext uri="{FF2B5EF4-FFF2-40B4-BE49-F238E27FC236}">
                <a16:creationId xmlns:a16="http://schemas.microsoft.com/office/drawing/2014/main" id="{DD118E5E-ACBD-415A-8670-0D6C52E64060}"/>
              </a:ext>
            </a:extLst>
          </p:cNvPr>
          <p:cNvSpPr>
            <a:spLocks noChangeArrowheads="1"/>
          </p:cNvSpPr>
          <p:nvPr/>
        </p:nvSpPr>
        <p:spPr bwMode="auto">
          <a:xfrm>
            <a:off x="7170738" y="1354138"/>
            <a:ext cx="16287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EQUIP SERIAL NUM: 1234567</a:t>
            </a:r>
            <a:endParaRPr lang="en-US" altLang="en-US" sz="2400">
              <a:latin typeface="Arial" panose="020B0604020202020204" pitchFamily="34" charset="0"/>
            </a:endParaRPr>
          </a:p>
        </p:txBody>
      </p:sp>
      <p:sp>
        <p:nvSpPr>
          <p:cNvPr id="34835" name="Rectangle 19">
            <a:extLst>
              <a:ext uri="{FF2B5EF4-FFF2-40B4-BE49-F238E27FC236}">
                <a16:creationId xmlns:a16="http://schemas.microsoft.com/office/drawing/2014/main" id="{D535E28C-1141-433E-B0B4-09D61721055A}"/>
              </a:ext>
            </a:extLst>
          </p:cNvPr>
          <p:cNvSpPr>
            <a:spLocks noChangeArrowheads="1"/>
          </p:cNvSpPr>
          <p:nvPr/>
        </p:nvSpPr>
        <p:spPr bwMode="auto">
          <a:xfrm>
            <a:off x="4535488" y="1481138"/>
            <a:ext cx="12430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EQUIP MODEL:  M998</a:t>
            </a:r>
            <a:endParaRPr lang="en-US" altLang="en-US" sz="2400">
              <a:latin typeface="Arial" panose="020B0604020202020204" pitchFamily="34" charset="0"/>
            </a:endParaRPr>
          </a:p>
        </p:txBody>
      </p:sp>
      <p:sp>
        <p:nvSpPr>
          <p:cNvPr id="34836" name="Rectangle 20">
            <a:extLst>
              <a:ext uri="{FF2B5EF4-FFF2-40B4-BE49-F238E27FC236}">
                <a16:creationId xmlns:a16="http://schemas.microsoft.com/office/drawing/2014/main" id="{926883DE-084A-40CF-95B7-3AAA5FE85108}"/>
              </a:ext>
            </a:extLst>
          </p:cNvPr>
          <p:cNvSpPr>
            <a:spLocks noChangeArrowheads="1"/>
          </p:cNvSpPr>
          <p:nvPr/>
        </p:nvSpPr>
        <p:spPr bwMode="auto">
          <a:xfrm>
            <a:off x="7065963" y="1481138"/>
            <a:ext cx="17938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REGISTRATION  NUM: NGOQ90</a:t>
            </a:r>
            <a:endParaRPr lang="en-US" altLang="en-US" sz="2400">
              <a:latin typeface="Arial" panose="020B0604020202020204" pitchFamily="34" charset="0"/>
            </a:endParaRPr>
          </a:p>
        </p:txBody>
      </p:sp>
      <p:sp>
        <p:nvSpPr>
          <p:cNvPr id="34837" name="Rectangle 21">
            <a:extLst>
              <a:ext uri="{FF2B5EF4-FFF2-40B4-BE49-F238E27FC236}">
                <a16:creationId xmlns:a16="http://schemas.microsoft.com/office/drawing/2014/main" id="{CE33BC0B-EFAD-4A2B-AAFE-FF1E89FBE939}"/>
              </a:ext>
            </a:extLst>
          </p:cNvPr>
          <p:cNvSpPr>
            <a:spLocks noChangeArrowheads="1"/>
          </p:cNvSpPr>
          <p:nvPr/>
        </p:nvSpPr>
        <p:spPr bwMode="auto">
          <a:xfrm>
            <a:off x="4614863" y="1606550"/>
            <a:ext cx="13033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EQUIP NOUN:  TRK UT</a:t>
            </a:r>
            <a:endParaRPr lang="en-US" altLang="en-US" sz="2400">
              <a:latin typeface="Arial" panose="020B0604020202020204" pitchFamily="34" charset="0"/>
            </a:endParaRPr>
          </a:p>
        </p:txBody>
      </p:sp>
      <p:sp>
        <p:nvSpPr>
          <p:cNvPr id="34838" name="Rectangle 22">
            <a:extLst>
              <a:ext uri="{FF2B5EF4-FFF2-40B4-BE49-F238E27FC236}">
                <a16:creationId xmlns:a16="http://schemas.microsoft.com/office/drawing/2014/main" id="{5D7E6D4C-8D0D-4676-85AF-7F798B31342B}"/>
              </a:ext>
            </a:extLst>
          </p:cNvPr>
          <p:cNvSpPr>
            <a:spLocks noChangeArrowheads="1"/>
          </p:cNvSpPr>
          <p:nvPr/>
        </p:nvSpPr>
        <p:spPr bwMode="auto">
          <a:xfrm>
            <a:off x="7645400" y="1606550"/>
            <a:ext cx="819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TYPE INSP:  D</a:t>
            </a:r>
            <a:endParaRPr lang="en-US" altLang="en-US" sz="2400">
              <a:latin typeface="Arial" panose="020B0604020202020204" pitchFamily="34" charset="0"/>
            </a:endParaRPr>
          </a:p>
        </p:txBody>
      </p:sp>
      <p:sp>
        <p:nvSpPr>
          <p:cNvPr id="34839" name="Rectangle 23">
            <a:extLst>
              <a:ext uri="{FF2B5EF4-FFF2-40B4-BE49-F238E27FC236}">
                <a16:creationId xmlns:a16="http://schemas.microsoft.com/office/drawing/2014/main" id="{B7CD8573-5480-498F-977B-6566C9A33C41}"/>
              </a:ext>
            </a:extLst>
          </p:cNvPr>
          <p:cNvSpPr>
            <a:spLocks noChangeArrowheads="1"/>
          </p:cNvSpPr>
          <p:nvPr/>
        </p:nvSpPr>
        <p:spPr bwMode="auto">
          <a:xfrm>
            <a:off x="4719638" y="1733550"/>
            <a:ext cx="990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EQUIP NSN:  2320</a:t>
            </a:r>
            <a:endParaRPr lang="en-US" altLang="en-US" sz="2400">
              <a:latin typeface="Arial" panose="020B0604020202020204" pitchFamily="34" charset="0"/>
            </a:endParaRPr>
          </a:p>
        </p:txBody>
      </p:sp>
      <p:sp>
        <p:nvSpPr>
          <p:cNvPr id="34840" name="Rectangle 24">
            <a:extLst>
              <a:ext uri="{FF2B5EF4-FFF2-40B4-BE49-F238E27FC236}">
                <a16:creationId xmlns:a16="http://schemas.microsoft.com/office/drawing/2014/main" id="{95A60F0E-8414-4F2C-8C73-0F615DD5329C}"/>
              </a:ext>
            </a:extLst>
          </p:cNvPr>
          <p:cNvSpPr>
            <a:spLocks noChangeArrowheads="1"/>
          </p:cNvSpPr>
          <p:nvPr/>
        </p:nvSpPr>
        <p:spPr bwMode="auto">
          <a:xfrm>
            <a:off x="5588000" y="1733550"/>
            <a:ext cx="873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a:t>
            </a:r>
            <a:endParaRPr lang="en-US" altLang="en-US" sz="2400">
              <a:latin typeface="Arial" panose="020B0604020202020204" pitchFamily="34" charset="0"/>
            </a:endParaRPr>
          </a:p>
        </p:txBody>
      </p:sp>
      <p:sp>
        <p:nvSpPr>
          <p:cNvPr id="34841" name="Rectangle 25">
            <a:extLst>
              <a:ext uri="{FF2B5EF4-FFF2-40B4-BE49-F238E27FC236}">
                <a16:creationId xmlns:a16="http://schemas.microsoft.com/office/drawing/2014/main" id="{4C44CDDA-F1FB-4E30-8478-2D7C0A4D6E45}"/>
              </a:ext>
            </a:extLst>
          </p:cNvPr>
          <p:cNvSpPr>
            <a:spLocks noChangeArrowheads="1"/>
          </p:cNvSpPr>
          <p:nvPr/>
        </p:nvSpPr>
        <p:spPr bwMode="auto">
          <a:xfrm>
            <a:off x="5624513" y="1733550"/>
            <a:ext cx="161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01</a:t>
            </a:r>
            <a:endParaRPr lang="en-US" altLang="en-US" sz="2400">
              <a:latin typeface="Arial" panose="020B0604020202020204" pitchFamily="34" charset="0"/>
            </a:endParaRPr>
          </a:p>
        </p:txBody>
      </p:sp>
      <p:sp>
        <p:nvSpPr>
          <p:cNvPr id="34842" name="Rectangle 26">
            <a:extLst>
              <a:ext uri="{FF2B5EF4-FFF2-40B4-BE49-F238E27FC236}">
                <a16:creationId xmlns:a16="http://schemas.microsoft.com/office/drawing/2014/main" id="{5B7AC40D-292E-482C-B463-ED7444AB7086}"/>
              </a:ext>
            </a:extLst>
          </p:cNvPr>
          <p:cNvSpPr>
            <a:spLocks noChangeArrowheads="1"/>
          </p:cNvSpPr>
          <p:nvPr/>
        </p:nvSpPr>
        <p:spPr bwMode="auto">
          <a:xfrm>
            <a:off x="5729288" y="1733550"/>
            <a:ext cx="873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a:t>
            </a:r>
            <a:endParaRPr lang="en-US" altLang="en-US" sz="2400">
              <a:latin typeface="Arial" panose="020B0604020202020204" pitchFamily="34" charset="0"/>
            </a:endParaRPr>
          </a:p>
        </p:txBody>
      </p:sp>
      <p:sp>
        <p:nvSpPr>
          <p:cNvPr id="34843" name="Rectangle 27">
            <a:extLst>
              <a:ext uri="{FF2B5EF4-FFF2-40B4-BE49-F238E27FC236}">
                <a16:creationId xmlns:a16="http://schemas.microsoft.com/office/drawing/2014/main" id="{102980FF-E306-4F8F-AD62-F89CB34B3F5C}"/>
              </a:ext>
            </a:extLst>
          </p:cNvPr>
          <p:cNvSpPr>
            <a:spLocks noChangeArrowheads="1"/>
          </p:cNvSpPr>
          <p:nvPr/>
        </p:nvSpPr>
        <p:spPr bwMode="auto">
          <a:xfrm>
            <a:off x="5764213" y="1733550"/>
            <a:ext cx="219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107</a:t>
            </a:r>
            <a:endParaRPr lang="en-US" altLang="en-US" sz="2400">
              <a:latin typeface="Arial" panose="020B0604020202020204" pitchFamily="34" charset="0"/>
            </a:endParaRPr>
          </a:p>
        </p:txBody>
      </p:sp>
      <p:sp>
        <p:nvSpPr>
          <p:cNvPr id="34844" name="Rectangle 28">
            <a:extLst>
              <a:ext uri="{FF2B5EF4-FFF2-40B4-BE49-F238E27FC236}">
                <a16:creationId xmlns:a16="http://schemas.microsoft.com/office/drawing/2014/main" id="{B0153D27-4901-4188-9849-1C4B177E6674}"/>
              </a:ext>
            </a:extLst>
          </p:cNvPr>
          <p:cNvSpPr>
            <a:spLocks noChangeArrowheads="1"/>
          </p:cNvSpPr>
          <p:nvPr/>
        </p:nvSpPr>
        <p:spPr bwMode="auto">
          <a:xfrm>
            <a:off x="5922963" y="1733550"/>
            <a:ext cx="873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a:t>
            </a:r>
            <a:endParaRPr lang="en-US" altLang="en-US" sz="2400">
              <a:latin typeface="Arial" panose="020B0604020202020204" pitchFamily="34" charset="0"/>
            </a:endParaRPr>
          </a:p>
        </p:txBody>
      </p:sp>
      <p:sp>
        <p:nvSpPr>
          <p:cNvPr id="34845" name="Rectangle 29">
            <a:extLst>
              <a:ext uri="{FF2B5EF4-FFF2-40B4-BE49-F238E27FC236}">
                <a16:creationId xmlns:a16="http://schemas.microsoft.com/office/drawing/2014/main" id="{562304FE-2074-4DCB-B826-90128158E42E}"/>
              </a:ext>
            </a:extLst>
          </p:cNvPr>
          <p:cNvSpPr>
            <a:spLocks noChangeArrowheads="1"/>
          </p:cNvSpPr>
          <p:nvPr/>
        </p:nvSpPr>
        <p:spPr bwMode="auto">
          <a:xfrm>
            <a:off x="5957888" y="1733550"/>
            <a:ext cx="2762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7155</a:t>
            </a:r>
            <a:endParaRPr lang="en-US" altLang="en-US" sz="2400">
              <a:latin typeface="Arial" panose="020B0604020202020204" pitchFamily="34" charset="0"/>
            </a:endParaRPr>
          </a:p>
        </p:txBody>
      </p:sp>
      <p:sp>
        <p:nvSpPr>
          <p:cNvPr id="34846" name="Rectangle 30">
            <a:extLst>
              <a:ext uri="{FF2B5EF4-FFF2-40B4-BE49-F238E27FC236}">
                <a16:creationId xmlns:a16="http://schemas.microsoft.com/office/drawing/2014/main" id="{5F86F0A0-150D-4905-9D74-AF6BF43AAB47}"/>
              </a:ext>
            </a:extLst>
          </p:cNvPr>
          <p:cNvSpPr>
            <a:spLocks noChangeArrowheads="1"/>
          </p:cNvSpPr>
          <p:nvPr/>
        </p:nvSpPr>
        <p:spPr bwMode="auto">
          <a:xfrm>
            <a:off x="7143750" y="1733550"/>
            <a:ext cx="1752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CURRENT READING:  M 001000</a:t>
            </a:r>
            <a:endParaRPr lang="en-US" altLang="en-US" sz="2400">
              <a:latin typeface="Arial" panose="020B0604020202020204" pitchFamily="34" charset="0"/>
            </a:endParaRPr>
          </a:p>
        </p:txBody>
      </p:sp>
      <p:sp>
        <p:nvSpPr>
          <p:cNvPr id="34847" name="Rectangle 31">
            <a:extLst>
              <a:ext uri="{FF2B5EF4-FFF2-40B4-BE49-F238E27FC236}">
                <a16:creationId xmlns:a16="http://schemas.microsoft.com/office/drawing/2014/main" id="{639B547F-95F9-4D77-89FF-79B1F75831A1}"/>
              </a:ext>
            </a:extLst>
          </p:cNvPr>
          <p:cNvSpPr>
            <a:spLocks noChangeArrowheads="1"/>
          </p:cNvSpPr>
          <p:nvPr/>
        </p:nvSpPr>
        <p:spPr bwMode="auto">
          <a:xfrm>
            <a:off x="5537200" y="1985963"/>
            <a:ext cx="5540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NUMBER</a:t>
            </a:r>
            <a:endParaRPr lang="en-US" altLang="en-US" sz="2400">
              <a:latin typeface="Arial" panose="020B0604020202020204" pitchFamily="34" charset="0"/>
            </a:endParaRPr>
          </a:p>
        </p:txBody>
      </p:sp>
      <p:sp>
        <p:nvSpPr>
          <p:cNvPr id="34848" name="Rectangle 32">
            <a:extLst>
              <a:ext uri="{FF2B5EF4-FFF2-40B4-BE49-F238E27FC236}">
                <a16:creationId xmlns:a16="http://schemas.microsoft.com/office/drawing/2014/main" id="{CB22CD16-8C1C-457A-9DED-2FCDB909C4A3}"/>
              </a:ext>
            </a:extLst>
          </p:cNvPr>
          <p:cNvSpPr>
            <a:spLocks noChangeArrowheads="1"/>
          </p:cNvSpPr>
          <p:nvPr/>
        </p:nvSpPr>
        <p:spPr bwMode="auto">
          <a:xfrm>
            <a:off x="7065963" y="1985963"/>
            <a:ext cx="3651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DATE</a:t>
            </a:r>
            <a:endParaRPr lang="en-US" altLang="en-US" sz="2400">
              <a:latin typeface="Arial" panose="020B0604020202020204" pitchFamily="34" charset="0"/>
            </a:endParaRPr>
          </a:p>
        </p:txBody>
      </p:sp>
      <p:sp>
        <p:nvSpPr>
          <p:cNvPr id="34849" name="Rectangle 33">
            <a:extLst>
              <a:ext uri="{FF2B5EF4-FFF2-40B4-BE49-F238E27FC236}">
                <a16:creationId xmlns:a16="http://schemas.microsoft.com/office/drawing/2014/main" id="{E31BFB0E-7B0A-4B61-9B67-AA50A64F3772}"/>
              </a:ext>
            </a:extLst>
          </p:cNvPr>
          <p:cNvSpPr>
            <a:spLocks noChangeArrowheads="1"/>
          </p:cNvSpPr>
          <p:nvPr/>
        </p:nvSpPr>
        <p:spPr bwMode="auto">
          <a:xfrm>
            <a:off x="7697788" y="1985963"/>
            <a:ext cx="10842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CHANGE NUMBER</a:t>
            </a:r>
            <a:endParaRPr lang="en-US" altLang="en-US" sz="2400">
              <a:latin typeface="Arial" panose="020B0604020202020204" pitchFamily="34" charset="0"/>
            </a:endParaRPr>
          </a:p>
        </p:txBody>
      </p:sp>
      <p:sp>
        <p:nvSpPr>
          <p:cNvPr id="34850" name="Rectangle 34">
            <a:extLst>
              <a:ext uri="{FF2B5EF4-FFF2-40B4-BE49-F238E27FC236}">
                <a16:creationId xmlns:a16="http://schemas.microsoft.com/office/drawing/2014/main" id="{A1825F87-677F-40FA-B2AA-464B5EB65200}"/>
              </a:ext>
            </a:extLst>
          </p:cNvPr>
          <p:cNvSpPr>
            <a:spLocks noChangeArrowheads="1"/>
          </p:cNvSpPr>
          <p:nvPr/>
        </p:nvSpPr>
        <p:spPr bwMode="auto">
          <a:xfrm>
            <a:off x="4535488" y="2238375"/>
            <a:ext cx="11874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PUBLICATION: TM 9</a:t>
            </a:r>
            <a:endParaRPr lang="en-US" altLang="en-US" sz="2400">
              <a:latin typeface="Arial" panose="020B0604020202020204" pitchFamily="34" charset="0"/>
            </a:endParaRPr>
          </a:p>
        </p:txBody>
      </p:sp>
      <p:sp>
        <p:nvSpPr>
          <p:cNvPr id="34851" name="Rectangle 35">
            <a:extLst>
              <a:ext uri="{FF2B5EF4-FFF2-40B4-BE49-F238E27FC236}">
                <a16:creationId xmlns:a16="http://schemas.microsoft.com/office/drawing/2014/main" id="{6DAB48D1-02AC-4282-8F49-CE25EEDDF0A0}"/>
              </a:ext>
            </a:extLst>
          </p:cNvPr>
          <p:cNvSpPr>
            <a:spLocks noChangeArrowheads="1"/>
          </p:cNvSpPr>
          <p:nvPr/>
        </p:nvSpPr>
        <p:spPr bwMode="auto">
          <a:xfrm>
            <a:off x="5588000" y="2238375"/>
            <a:ext cx="873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a:t>
            </a:r>
            <a:endParaRPr lang="en-US" altLang="en-US" sz="2400">
              <a:latin typeface="Arial" panose="020B0604020202020204" pitchFamily="34" charset="0"/>
            </a:endParaRPr>
          </a:p>
        </p:txBody>
      </p:sp>
      <p:sp>
        <p:nvSpPr>
          <p:cNvPr id="34852" name="Rectangle 36">
            <a:extLst>
              <a:ext uri="{FF2B5EF4-FFF2-40B4-BE49-F238E27FC236}">
                <a16:creationId xmlns:a16="http://schemas.microsoft.com/office/drawing/2014/main" id="{E9ECE4F7-7D75-4F83-9538-C747AF675B96}"/>
              </a:ext>
            </a:extLst>
          </p:cNvPr>
          <p:cNvSpPr>
            <a:spLocks noChangeArrowheads="1"/>
          </p:cNvSpPr>
          <p:nvPr/>
        </p:nvSpPr>
        <p:spPr bwMode="auto">
          <a:xfrm>
            <a:off x="5624513" y="2238375"/>
            <a:ext cx="2762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2320</a:t>
            </a:r>
            <a:endParaRPr lang="en-US" altLang="en-US" sz="2400">
              <a:latin typeface="Arial" panose="020B0604020202020204" pitchFamily="34" charset="0"/>
            </a:endParaRPr>
          </a:p>
        </p:txBody>
      </p:sp>
      <p:sp>
        <p:nvSpPr>
          <p:cNvPr id="34853" name="Rectangle 37">
            <a:extLst>
              <a:ext uri="{FF2B5EF4-FFF2-40B4-BE49-F238E27FC236}">
                <a16:creationId xmlns:a16="http://schemas.microsoft.com/office/drawing/2014/main" id="{179BD53A-B9E1-4FE9-AE8C-7CFEE8F8961C}"/>
              </a:ext>
            </a:extLst>
          </p:cNvPr>
          <p:cNvSpPr>
            <a:spLocks noChangeArrowheads="1"/>
          </p:cNvSpPr>
          <p:nvPr/>
        </p:nvSpPr>
        <p:spPr bwMode="auto">
          <a:xfrm>
            <a:off x="5834063" y="2238375"/>
            <a:ext cx="873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a:t>
            </a:r>
            <a:endParaRPr lang="en-US" altLang="en-US" sz="2400">
              <a:latin typeface="Arial" panose="020B0604020202020204" pitchFamily="34" charset="0"/>
            </a:endParaRPr>
          </a:p>
        </p:txBody>
      </p:sp>
      <p:sp>
        <p:nvSpPr>
          <p:cNvPr id="34854" name="Rectangle 38">
            <a:extLst>
              <a:ext uri="{FF2B5EF4-FFF2-40B4-BE49-F238E27FC236}">
                <a16:creationId xmlns:a16="http://schemas.microsoft.com/office/drawing/2014/main" id="{85CC6BC3-46E2-4CFB-872D-A7B37E3009AB}"/>
              </a:ext>
            </a:extLst>
          </p:cNvPr>
          <p:cNvSpPr>
            <a:spLocks noChangeArrowheads="1"/>
          </p:cNvSpPr>
          <p:nvPr/>
        </p:nvSpPr>
        <p:spPr bwMode="auto">
          <a:xfrm>
            <a:off x="5868988" y="2238375"/>
            <a:ext cx="219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280</a:t>
            </a:r>
            <a:endParaRPr lang="en-US" altLang="en-US" sz="2400">
              <a:latin typeface="Arial" panose="020B0604020202020204" pitchFamily="34" charset="0"/>
            </a:endParaRPr>
          </a:p>
        </p:txBody>
      </p:sp>
      <p:sp>
        <p:nvSpPr>
          <p:cNvPr id="34855" name="Rectangle 39">
            <a:extLst>
              <a:ext uri="{FF2B5EF4-FFF2-40B4-BE49-F238E27FC236}">
                <a16:creationId xmlns:a16="http://schemas.microsoft.com/office/drawing/2014/main" id="{C6BA3009-CF5B-46B0-A5B2-8C50E10D7CA4}"/>
              </a:ext>
            </a:extLst>
          </p:cNvPr>
          <p:cNvSpPr>
            <a:spLocks noChangeArrowheads="1"/>
          </p:cNvSpPr>
          <p:nvPr/>
        </p:nvSpPr>
        <p:spPr bwMode="auto">
          <a:xfrm>
            <a:off x="6027738" y="2238375"/>
            <a:ext cx="873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a:t>
            </a:r>
            <a:endParaRPr lang="en-US" altLang="en-US" sz="2400">
              <a:latin typeface="Arial" panose="020B0604020202020204" pitchFamily="34" charset="0"/>
            </a:endParaRPr>
          </a:p>
        </p:txBody>
      </p:sp>
      <p:sp>
        <p:nvSpPr>
          <p:cNvPr id="34856" name="Rectangle 40">
            <a:extLst>
              <a:ext uri="{FF2B5EF4-FFF2-40B4-BE49-F238E27FC236}">
                <a16:creationId xmlns:a16="http://schemas.microsoft.com/office/drawing/2014/main" id="{C1BB2CFC-696F-457B-B51A-7C339F2D4F9A}"/>
              </a:ext>
            </a:extLst>
          </p:cNvPr>
          <p:cNvSpPr>
            <a:spLocks noChangeArrowheads="1"/>
          </p:cNvSpPr>
          <p:nvPr/>
        </p:nvSpPr>
        <p:spPr bwMode="auto">
          <a:xfrm>
            <a:off x="6062663" y="2238375"/>
            <a:ext cx="161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10</a:t>
            </a:r>
            <a:endParaRPr lang="en-US" altLang="en-US" sz="2400">
              <a:latin typeface="Arial" panose="020B0604020202020204" pitchFamily="34" charset="0"/>
            </a:endParaRPr>
          </a:p>
        </p:txBody>
      </p:sp>
      <p:sp>
        <p:nvSpPr>
          <p:cNvPr id="34857" name="Rectangle 41">
            <a:extLst>
              <a:ext uri="{FF2B5EF4-FFF2-40B4-BE49-F238E27FC236}">
                <a16:creationId xmlns:a16="http://schemas.microsoft.com/office/drawing/2014/main" id="{D9D2C68B-269A-426E-B2AF-FEA09BB08DE7}"/>
              </a:ext>
            </a:extLst>
          </p:cNvPr>
          <p:cNvSpPr>
            <a:spLocks noChangeArrowheads="1"/>
          </p:cNvSpPr>
          <p:nvPr/>
        </p:nvSpPr>
        <p:spPr bwMode="auto">
          <a:xfrm>
            <a:off x="7065963" y="2238375"/>
            <a:ext cx="3079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01/96</a:t>
            </a:r>
            <a:endParaRPr lang="en-US" altLang="en-US" sz="2400">
              <a:latin typeface="Arial" panose="020B0604020202020204" pitchFamily="34" charset="0"/>
            </a:endParaRPr>
          </a:p>
        </p:txBody>
      </p:sp>
      <p:sp>
        <p:nvSpPr>
          <p:cNvPr id="34858" name="Rectangle 42">
            <a:extLst>
              <a:ext uri="{FF2B5EF4-FFF2-40B4-BE49-F238E27FC236}">
                <a16:creationId xmlns:a16="http://schemas.microsoft.com/office/drawing/2014/main" id="{52141C81-F555-4AC8-B5B2-2BFAF242F1B7}"/>
              </a:ext>
            </a:extLst>
          </p:cNvPr>
          <p:cNvSpPr>
            <a:spLocks noChangeArrowheads="1"/>
          </p:cNvSpPr>
          <p:nvPr/>
        </p:nvSpPr>
        <p:spPr bwMode="auto">
          <a:xfrm>
            <a:off x="8329613" y="2238375"/>
            <a:ext cx="161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00</a:t>
            </a:r>
            <a:endParaRPr lang="en-US" altLang="en-US" sz="2400">
              <a:latin typeface="Arial" panose="020B0604020202020204" pitchFamily="34" charset="0"/>
            </a:endParaRPr>
          </a:p>
        </p:txBody>
      </p:sp>
      <p:sp>
        <p:nvSpPr>
          <p:cNvPr id="34859" name="Rectangle 43">
            <a:extLst>
              <a:ext uri="{FF2B5EF4-FFF2-40B4-BE49-F238E27FC236}">
                <a16:creationId xmlns:a16="http://schemas.microsoft.com/office/drawing/2014/main" id="{76146617-DFDD-4159-87DA-F071F1D290B4}"/>
              </a:ext>
            </a:extLst>
          </p:cNvPr>
          <p:cNvSpPr>
            <a:spLocks noChangeArrowheads="1"/>
          </p:cNvSpPr>
          <p:nvPr/>
        </p:nvSpPr>
        <p:spPr bwMode="auto">
          <a:xfrm>
            <a:off x="4535488" y="2365375"/>
            <a:ext cx="11874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PUBLICATION: TM 9</a:t>
            </a:r>
            <a:endParaRPr lang="en-US" altLang="en-US" sz="2400">
              <a:latin typeface="Arial" panose="020B0604020202020204" pitchFamily="34" charset="0"/>
            </a:endParaRPr>
          </a:p>
        </p:txBody>
      </p:sp>
      <p:sp>
        <p:nvSpPr>
          <p:cNvPr id="34860" name="Rectangle 44">
            <a:extLst>
              <a:ext uri="{FF2B5EF4-FFF2-40B4-BE49-F238E27FC236}">
                <a16:creationId xmlns:a16="http://schemas.microsoft.com/office/drawing/2014/main" id="{1DFD9D7A-AF6B-44AB-9226-14239E2D2764}"/>
              </a:ext>
            </a:extLst>
          </p:cNvPr>
          <p:cNvSpPr>
            <a:spLocks noChangeArrowheads="1"/>
          </p:cNvSpPr>
          <p:nvPr/>
        </p:nvSpPr>
        <p:spPr bwMode="auto">
          <a:xfrm>
            <a:off x="5588000" y="2365375"/>
            <a:ext cx="873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a:t>
            </a:r>
            <a:endParaRPr lang="en-US" altLang="en-US" sz="2400">
              <a:latin typeface="Arial" panose="020B0604020202020204" pitchFamily="34" charset="0"/>
            </a:endParaRPr>
          </a:p>
        </p:txBody>
      </p:sp>
      <p:sp>
        <p:nvSpPr>
          <p:cNvPr id="34861" name="Rectangle 45">
            <a:extLst>
              <a:ext uri="{FF2B5EF4-FFF2-40B4-BE49-F238E27FC236}">
                <a16:creationId xmlns:a16="http://schemas.microsoft.com/office/drawing/2014/main" id="{5DF5AEA9-EF90-4A78-BFB0-30F0997B8F3D}"/>
              </a:ext>
            </a:extLst>
          </p:cNvPr>
          <p:cNvSpPr>
            <a:spLocks noChangeArrowheads="1"/>
          </p:cNvSpPr>
          <p:nvPr/>
        </p:nvSpPr>
        <p:spPr bwMode="auto">
          <a:xfrm>
            <a:off x="5624513" y="2365375"/>
            <a:ext cx="2762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2320</a:t>
            </a:r>
            <a:endParaRPr lang="en-US" altLang="en-US" sz="2400">
              <a:latin typeface="Arial" panose="020B0604020202020204" pitchFamily="34" charset="0"/>
            </a:endParaRPr>
          </a:p>
        </p:txBody>
      </p:sp>
      <p:sp>
        <p:nvSpPr>
          <p:cNvPr id="34862" name="Rectangle 46">
            <a:extLst>
              <a:ext uri="{FF2B5EF4-FFF2-40B4-BE49-F238E27FC236}">
                <a16:creationId xmlns:a16="http://schemas.microsoft.com/office/drawing/2014/main" id="{F5D462EF-B4CC-458A-B659-8ADE66E4CF41}"/>
              </a:ext>
            </a:extLst>
          </p:cNvPr>
          <p:cNvSpPr>
            <a:spLocks noChangeArrowheads="1"/>
          </p:cNvSpPr>
          <p:nvPr/>
        </p:nvSpPr>
        <p:spPr bwMode="auto">
          <a:xfrm>
            <a:off x="5834063" y="2365375"/>
            <a:ext cx="873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a:t>
            </a:r>
            <a:endParaRPr lang="en-US" altLang="en-US" sz="2400">
              <a:latin typeface="Arial" panose="020B0604020202020204" pitchFamily="34" charset="0"/>
            </a:endParaRPr>
          </a:p>
        </p:txBody>
      </p:sp>
      <p:sp>
        <p:nvSpPr>
          <p:cNvPr id="34863" name="Rectangle 47">
            <a:extLst>
              <a:ext uri="{FF2B5EF4-FFF2-40B4-BE49-F238E27FC236}">
                <a16:creationId xmlns:a16="http://schemas.microsoft.com/office/drawing/2014/main" id="{78CAA963-D85E-4E21-9F36-0C0B7F34293B}"/>
              </a:ext>
            </a:extLst>
          </p:cNvPr>
          <p:cNvSpPr>
            <a:spLocks noChangeArrowheads="1"/>
          </p:cNvSpPr>
          <p:nvPr/>
        </p:nvSpPr>
        <p:spPr bwMode="auto">
          <a:xfrm>
            <a:off x="5868988" y="2365375"/>
            <a:ext cx="219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280</a:t>
            </a:r>
            <a:endParaRPr lang="en-US" altLang="en-US" sz="2400">
              <a:latin typeface="Arial" panose="020B0604020202020204" pitchFamily="34" charset="0"/>
            </a:endParaRPr>
          </a:p>
        </p:txBody>
      </p:sp>
      <p:sp>
        <p:nvSpPr>
          <p:cNvPr id="34864" name="Rectangle 48">
            <a:extLst>
              <a:ext uri="{FF2B5EF4-FFF2-40B4-BE49-F238E27FC236}">
                <a16:creationId xmlns:a16="http://schemas.microsoft.com/office/drawing/2014/main" id="{EF98342B-94CE-41A0-B43E-27AD8978B4A4}"/>
              </a:ext>
            </a:extLst>
          </p:cNvPr>
          <p:cNvSpPr>
            <a:spLocks noChangeArrowheads="1"/>
          </p:cNvSpPr>
          <p:nvPr/>
        </p:nvSpPr>
        <p:spPr bwMode="auto">
          <a:xfrm>
            <a:off x="6027738" y="2365375"/>
            <a:ext cx="873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a:t>
            </a:r>
            <a:endParaRPr lang="en-US" altLang="en-US" sz="2400">
              <a:latin typeface="Arial" panose="020B0604020202020204" pitchFamily="34" charset="0"/>
            </a:endParaRPr>
          </a:p>
        </p:txBody>
      </p:sp>
      <p:sp>
        <p:nvSpPr>
          <p:cNvPr id="34865" name="Rectangle 49">
            <a:extLst>
              <a:ext uri="{FF2B5EF4-FFF2-40B4-BE49-F238E27FC236}">
                <a16:creationId xmlns:a16="http://schemas.microsoft.com/office/drawing/2014/main" id="{69077EE9-C51D-4FAE-A763-BEA5125AC3BC}"/>
              </a:ext>
            </a:extLst>
          </p:cNvPr>
          <p:cNvSpPr>
            <a:spLocks noChangeArrowheads="1"/>
          </p:cNvSpPr>
          <p:nvPr/>
        </p:nvSpPr>
        <p:spPr bwMode="auto">
          <a:xfrm>
            <a:off x="6062663" y="2365375"/>
            <a:ext cx="161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20</a:t>
            </a:r>
            <a:endParaRPr lang="en-US" altLang="en-US" sz="2400">
              <a:latin typeface="Arial" panose="020B0604020202020204" pitchFamily="34" charset="0"/>
            </a:endParaRPr>
          </a:p>
        </p:txBody>
      </p:sp>
      <p:sp>
        <p:nvSpPr>
          <p:cNvPr id="34866" name="Rectangle 50">
            <a:extLst>
              <a:ext uri="{FF2B5EF4-FFF2-40B4-BE49-F238E27FC236}">
                <a16:creationId xmlns:a16="http://schemas.microsoft.com/office/drawing/2014/main" id="{C9FB60A8-5469-40E8-A93F-87A6AC453249}"/>
              </a:ext>
            </a:extLst>
          </p:cNvPr>
          <p:cNvSpPr>
            <a:spLocks noChangeArrowheads="1"/>
          </p:cNvSpPr>
          <p:nvPr/>
        </p:nvSpPr>
        <p:spPr bwMode="auto">
          <a:xfrm>
            <a:off x="6169025" y="2365375"/>
            <a:ext cx="873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a:t>
            </a:r>
            <a:endParaRPr lang="en-US" altLang="en-US" sz="2400">
              <a:latin typeface="Arial" panose="020B0604020202020204" pitchFamily="34" charset="0"/>
            </a:endParaRPr>
          </a:p>
        </p:txBody>
      </p:sp>
      <p:sp>
        <p:nvSpPr>
          <p:cNvPr id="34867" name="Rectangle 51">
            <a:extLst>
              <a:ext uri="{FF2B5EF4-FFF2-40B4-BE49-F238E27FC236}">
                <a16:creationId xmlns:a16="http://schemas.microsoft.com/office/drawing/2014/main" id="{72279D36-06FF-4AB4-8051-5972DF176D20}"/>
              </a:ext>
            </a:extLst>
          </p:cNvPr>
          <p:cNvSpPr>
            <a:spLocks noChangeArrowheads="1"/>
          </p:cNvSpPr>
          <p:nvPr/>
        </p:nvSpPr>
        <p:spPr bwMode="auto">
          <a:xfrm>
            <a:off x="6203950" y="2365375"/>
            <a:ext cx="1047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1</a:t>
            </a:r>
            <a:endParaRPr lang="en-US" altLang="en-US" sz="2400">
              <a:latin typeface="Arial" panose="020B0604020202020204" pitchFamily="34" charset="0"/>
            </a:endParaRPr>
          </a:p>
        </p:txBody>
      </p:sp>
      <p:sp>
        <p:nvSpPr>
          <p:cNvPr id="34868" name="Rectangle 52">
            <a:extLst>
              <a:ext uri="{FF2B5EF4-FFF2-40B4-BE49-F238E27FC236}">
                <a16:creationId xmlns:a16="http://schemas.microsoft.com/office/drawing/2014/main" id="{D2E49653-CDB7-4474-9C7F-A150C488CA0A}"/>
              </a:ext>
            </a:extLst>
          </p:cNvPr>
          <p:cNvSpPr>
            <a:spLocks noChangeArrowheads="1"/>
          </p:cNvSpPr>
          <p:nvPr/>
        </p:nvSpPr>
        <p:spPr bwMode="auto">
          <a:xfrm>
            <a:off x="7065963" y="2365375"/>
            <a:ext cx="3079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01/96</a:t>
            </a:r>
            <a:endParaRPr lang="en-US" altLang="en-US" sz="2400">
              <a:latin typeface="Arial" panose="020B0604020202020204" pitchFamily="34" charset="0"/>
            </a:endParaRPr>
          </a:p>
        </p:txBody>
      </p:sp>
      <p:sp>
        <p:nvSpPr>
          <p:cNvPr id="34869" name="Rectangle 53">
            <a:extLst>
              <a:ext uri="{FF2B5EF4-FFF2-40B4-BE49-F238E27FC236}">
                <a16:creationId xmlns:a16="http://schemas.microsoft.com/office/drawing/2014/main" id="{9A3EDAA9-705F-4654-B5DE-41E9B8480BFA}"/>
              </a:ext>
            </a:extLst>
          </p:cNvPr>
          <p:cNvSpPr>
            <a:spLocks noChangeArrowheads="1"/>
          </p:cNvSpPr>
          <p:nvPr/>
        </p:nvSpPr>
        <p:spPr bwMode="auto">
          <a:xfrm>
            <a:off x="8329613" y="2365375"/>
            <a:ext cx="161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00</a:t>
            </a:r>
            <a:endParaRPr lang="en-US" altLang="en-US" sz="2400">
              <a:latin typeface="Arial" panose="020B0604020202020204" pitchFamily="34" charset="0"/>
            </a:endParaRPr>
          </a:p>
        </p:txBody>
      </p:sp>
      <p:sp>
        <p:nvSpPr>
          <p:cNvPr id="34870" name="Rectangle 54">
            <a:extLst>
              <a:ext uri="{FF2B5EF4-FFF2-40B4-BE49-F238E27FC236}">
                <a16:creationId xmlns:a16="http://schemas.microsoft.com/office/drawing/2014/main" id="{F0BA187F-2892-4A2B-B3B0-322DCBAB1820}"/>
              </a:ext>
            </a:extLst>
          </p:cNvPr>
          <p:cNvSpPr>
            <a:spLocks noChangeArrowheads="1"/>
          </p:cNvSpPr>
          <p:nvPr/>
        </p:nvSpPr>
        <p:spPr bwMode="auto">
          <a:xfrm>
            <a:off x="4535488" y="2617788"/>
            <a:ext cx="11604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INSPECTORS LIC # :</a:t>
            </a:r>
            <a:endParaRPr lang="en-US" altLang="en-US" sz="2400">
              <a:latin typeface="Arial" panose="020B0604020202020204" pitchFamily="34" charset="0"/>
            </a:endParaRPr>
          </a:p>
        </p:txBody>
      </p:sp>
      <p:sp>
        <p:nvSpPr>
          <p:cNvPr id="34871" name="Line 55">
            <a:extLst>
              <a:ext uri="{FF2B5EF4-FFF2-40B4-BE49-F238E27FC236}">
                <a16:creationId xmlns:a16="http://schemas.microsoft.com/office/drawing/2014/main" id="{1EBB18A7-8FEE-41B9-99A2-E6C4B024E8A2}"/>
              </a:ext>
            </a:extLst>
          </p:cNvPr>
          <p:cNvSpPr>
            <a:spLocks noChangeShapeType="1"/>
          </p:cNvSpPr>
          <p:nvPr/>
        </p:nvSpPr>
        <p:spPr bwMode="auto">
          <a:xfrm>
            <a:off x="5562600" y="2728913"/>
            <a:ext cx="3397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72" name="Rectangle 56">
            <a:extLst>
              <a:ext uri="{FF2B5EF4-FFF2-40B4-BE49-F238E27FC236}">
                <a16:creationId xmlns:a16="http://schemas.microsoft.com/office/drawing/2014/main" id="{B89209C0-6265-4E65-BBDF-775CF7B59215}"/>
              </a:ext>
            </a:extLst>
          </p:cNvPr>
          <p:cNvSpPr>
            <a:spLocks noChangeArrowheads="1"/>
          </p:cNvSpPr>
          <p:nvPr/>
        </p:nvSpPr>
        <p:spPr bwMode="auto">
          <a:xfrm>
            <a:off x="5561013" y="2725738"/>
            <a:ext cx="344487" cy="111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4873" name="Rectangle 57">
            <a:extLst>
              <a:ext uri="{FF2B5EF4-FFF2-40B4-BE49-F238E27FC236}">
                <a16:creationId xmlns:a16="http://schemas.microsoft.com/office/drawing/2014/main" id="{67B7AF89-6FC7-478A-A08F-0FD2085C8B20}"/>
              </a:ext>
            </a:extLst>
          </p:cNvPr>
          <p:cNvSpPr>
            <a:spLocks noChangeArrowheads="1"/>
          </p:cNvSpPr>
          <p:nvPr/>
        </p:nvSpPr>
        <p:spPr bwMode="auto">
          <a:xfrm>
            <a:off x="5983288" y="2617788"/>
            <a:ext cx="3905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TIME:</a:t>
            </a:r>
            <a:endParaRPr lang="en-US" altLang="en-US" sz="2400">
              <a:latin typeface="Arial" panose="020B0604020202020204" pitchFamily="34" charset="0"/>
            </a:endParaRPr>
          </a:p>
        </p:txBody>
      </p:sp>
      <p:sp>
        <p:nvSpPr>
          <p:cNvPr id="34874" name="Line 58">
            <a:extLst>
              <a:ext uri="{FF2B5EF4-FFF2-40B4-BE49-F238E27FC236}">
                <a16:creationId xmlns:a16="http://schemas.microsoft.com/office/drawing/2014/main" id="{8C779401-9F02-4F73-A43E-DDA903826997}"/>
              </a:ext>
            </a:extLst>
          </p:cNvPr>
          <p:cNvSpPr>
            <a:spLocks noChangeShapeType="1"/>
          </p:cNvSpPr>
          <p:nvPr/>
        </p:nvSpPr>
        <p:spPr bwMode="auto">
          <a:xfrm>
            <a:off x="6300788" y="2728913"/>
            <a:ext cx="49847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75" name="Rectangle 59">
            <a:extLst>
              <a:ext uri="{FF2B5EF4-FFF2-40B4-BE49-F238E27FC236}">
                <a16:creationId xmlns:a16="http://schemas.microsoft.com/office/drawing/2014/main" id="{A35B6C8F-32F8-4877-9BD5-BE9941DF4D65}"/>
              </a:ext>
            </a:extLst>
          </p:cNvPr>
          <p:cNvSpPr>
            <a:spLocks noChangeArrowheads="1"/>
          </p:cNvSpPr>
          <p:nvPr/>
        </p:nvSpPr>
        <p:spPr bwMode="auto">
          <a:xfrm>
            <a:off x="6299200" y="2725738"/>
            <a:ext cx="501650" cy="111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4876" name="Rectangle 60">
            <a:extLst>
              <a:ext uri="{FF2B5EF4-FFF2-40B4-BE49-F238E27FC236}">
                <a16:creationId xmlns:a16="http://schemas.microsoft.com/office/drawing/2014/main" id="{4FEDE12B-F672-40CB-BA45-7BE9818C41A2}"/>
              </a:ext>
            </a:extLst>
          </p:cNvPr>
          <p:cNvSpPr>
            <a:spLocks noChangeArrowheads="1"/>
          </p:cNvSpPr>
          <p:nvPr/>
        </p:nvSpPr>
        <p:spPr bwMode="auto">
          <a:xfrm>
            <a:off x="6851650" y="2617788"/>
            <a:ext cx="7635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SIGNATURE:</a:t>
            </a:r>
            <a:endParaRPr lang="en-US" altLang="en-US" sz="2400">
              <a:latin typeface="Arial" panose="020B0604020202020204" pitchFamily="34" charset="0"/>
            </a:endParaRPr>
          </a:p>
        </p:txBody>
      </p:sp>
      <p:sp>
        <p:nvSpPr>
          <p:cNvPr id="34877" name="Line 61">
            <a:extLst>
              <a:ext uri="{FF2B5EF4-FFF2-40B4-BE49-F238E27FC236}">
                <a16:creationId xmlns:a16="http://schemas.microsoft.com/office/drawing/2014/main" id="{DA16FA6B-47C2-4E56-83C2-FAF4586323B3}"/>
              </a:ext>
            </a:extLst>
          </p:cNvPr>
          <p:cNvSpPr>
            <a:spLocks noChangeShapeType="1"/>
          </p:cNvSpPr>
          <p:nvPr/>
        </p:nvSpPr>
        <p:spPr bwMode="auto">
          <a:xfrm>
            <a:off x="7513638" y="2728913"/>
            <a:ext cx="577850"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78" name="Rectangle 62">
            <a:extLst>
              <a:ext uri="{FF2B5EF4-FFF2-40B4-BE49-F238E27FC236}">
                <a16:creationId xmlns:a16="http://schemas.microsoft.com/office/drawing/2014/main" id="{E3F11885-C8BA-4B31-97C0-745E43D5619F}"/>
              </a:ext>
            </a:extLst>
          </p:cNvPr>
          <p:cNvSpPr>
            <a:spLocks noChangeArrowheads="1"/>
          </p:cNvSpPr>
          <p:nvPr/>
        </p:nvSpPr>
        <p:spPr bwMode="auto">
          <a:xfrm>
            <a:off x="7512050" y="2725738"/>
            <a:ext cx="581025" cy="111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4879" name="Rectangle 63">
            <a:extLst>
              <a:ext uri="{FF2B5EF4-FFF2-40B4-BE49-F238E27FC236}">
                <a16:creationId xmlns:a16="http://schemas.microsoft.com/office/drawing/2014/main" id="{14A78D0F-5DB3-40B9-AF2B-E0C41A2019B3}"/>
              </a:ext>
            </a:extLst>
          </p:cNvPr>
          <p:cNvSpPr>
            <a:spLocks noChangeArrowheads="1"/>
          </p:cNvSpPr>
          <p:nvPr/>
        </p:nvSpPr>
        <p:spPr bwMode="auto">
          <a:xfrm>
            <a:off x="8145463" y="2617788"/>
            <a:ext cx="3905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TIME:</a:t>
            </a:r>
            <a:endParaRPr lang="en-US" altLang="en-US" sz="2400">
              <a:latin typeface="Arial" panose="020B0604020202020204" pitchFamily="34" charset="0"/>
            </a:endParaRPr>
          </a:p>
        </p:txBody>
      </p:sp>
      <p:sp>
        <p:nvSpPr>
          <p:cNvPr id="34880" name="Rectangle 64">
            <a:extLst>
              <a:ext uri="{FF2B5EF4-FFF2-40B4-BE49-F238E27FC236}">
                <a16:creationId xmlns:a16="http://schemas.microsoft.com/office/drawing/2014/main" id="{B3F1C4F5-41D9-4157-B26E-DDC47F09417E}"/>
              </a:ext>
            </a:extLst>
          </p:cNvPr>
          <p:cNvSpPr>
            <a:spLocks noChangeArrowheads="1"/>
          </p:cNvSpPr>
          <p:nvPr/>
        </p:nvSpPr>
        <p:spPr bwMode="auto">
          <a:xfrm>
            <a:off x="4432300" y="3016250"/>
            <a:ext cx="46069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4881" name="Rectangle 65">
            <a:extLst>
              <a:ext uri="{FF2B5EF4-FFF2-40B4-BE49-F238E27FC236}">
                <a16:creationId xmlns:a16="http://schemas.microsoft.com/office/drawing/2014/main" id="{6FDD6CC7-036E-44FF-8888-4788C77C9F0F}"/>
              </a:ext>
            </a:extLst>
          </p:cNvPr>
          <p:cNvSpPr>
            <a:spLocks noChangeArrowheads="1"/>
          </p:cNvSpPr>
          <p:nvPr/>
        </p:nvSpPr>
        <p:spPr bwMode="auto">
          <a:xfrm>
            <a:off x="4495800" y="3055938"/>
            <a:ext cx="204470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solidFill>
                  <a:srgbClr val="000000"/>
                </a:solidFill>
              </a:rPr>
              <a:t>----------------------------------------------------</a:t>
            </a:r>
            <a:endParaRPr lang="en-US" altLang="en-US" sz="2400">
              <a:latin typeface="Arial" panose="020B0604020202020204" pitchFamily="34" charset="0"/>
            </a:endParaRPr>
          </a:p>
        </p:txBody>
      </p:sp>
      <p:sp>
        <p:nvSpPr>
          <p:cNvPr id="34882" name="Rectangle 66">
            <a:extLst>
              <a:ext uri="{FF2B5EF4-FFF2-40B4-BE49-F238E27FC236}">
                <a16:creationId xmlns:a16="http://schemas.microsoft.com/office/drawing/2014/main" id="{24E2A4CC-F829-403E-8467-A07F3D06B0FC}"/>
              </a:ext>
            </a:extLst>
          </p:cNvPr>
          <p:cNvSpPr>
            <a:spLocks noChangeArrowheads="1"/>
          </p:cNvSpPr>
          <p:nvPr/>
        </p:nvSpPr>
        <p:spPr bwMode="auto">
          <a:xfrm>
            <a:off x="6323013" y="3055938"/>
            <a:ext cx="109855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solidFill>
                  <a:srgbClr val="000000"/>
                </a:solidFill>
              </a:rPr>
              <a:t>PARTS REQUESTED</a:t>
            </a:r>
            <a:endParaRPr lang="en-US" altLang="en-US" sz="2400">
              <a:latin typeface="Arial" panose="020B0604020202020204" pitchFamily="34" charset="0"/>
            </a:endParaRPr>
          </a:p>
        </p:txBody>
      </p:sp>
      <p:sp>
        <p:nvSpPr>
          <p:cNvPr id="34883" name="Rectangle 67">
            <a:extLst>
              <a:ext uri="{FF2B5EF4-FFF2-40B4-BE49-F238E27FC236}">
                <a16:creationId xmlns:a16="http://schemas.microsoft.com/office/drawing/2014/main" id="{427270B8-60A9-48A1-9102-F8B674E8AAF6}"/>
              </a:ext>
            </a:extLst>
          </p:cNvPr>
          <p:cNvSpPr>
            <a:spLocks noChangeArrowheads="1"/>
          </p:cNvSpPr>
          <p:nvPr/>
        </p:nvSpPr>
        <p:spPr bwMode="auto">
          <a:xfrm>
            <a:off x="7291388" y="3055938"/>
            <a:ext cx="1852612"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solidFill>
                  <a:srgbClr val="000000"/>
                </a:solidFill>
              </a:rPr>
              <a:t>-----------------------------------------------</a:t>
            </a:r>
            <a:endParaRPr lang="en-US" altLang="en-US" sz="2400">
              <a:latin typeface="Arial" panose="020B0604020202020204" pitchFamily="34" charset="0"/>
            </a:endParaRPr>
          </a:p>
        </p:txBody>
      </p:sp>
      <p:sp>
        <p:nvSpPr>
          <p:cNvPr id="34884" name="Rectangle 68">
            <a:extLst>
              <a:ext uri="{FF2B5EF4-FFF2-40B4-BE49-F238E27FC236}">
                <a16:creationId xmlns:a16="http://schemas.microsoft.com/office/drawing/2014/main" id="{AE4B99A0-B8E5-437E-BFDD-BD7B914BF532}"/>
              </a:ext>
            </a:extLst>
          </p:cNvPr>
          <p:cNvSpPr>
            <a:spLocks noChangeArrowheads="1"/>
          </p:cNvSpPr>
          <p:nvPr/>
        </p:nvSpPr>
        <p:spPr bwMode="auto">
          <a:xfrm>
            <a:off x="6551613" y="3308350"/>
            <a:ext cx="280987"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solidFill>
                  <a:srgbClr val="000000"/>
                </a:solidFill>
              </a:rPr>
              <a:t>QTY</a:t>
            </a:r>
            <a:endParaRPr lang="en-US" altLang="en-US" sz="2400">
              <a:latin typeface="Arial" panose="020B0604020202020204" pitchFamily="34" charset="0"/>
            </a:endParaRPr>
          </a:p>
        </p:txBody>
      </p:sp>
      <p:sp>
        <p:nvSpPr>
          <p:cNvPr id="34885" name="Rectangle 69">
            <a:extLst>
              <a:ext uri="{FF2B5EF4-FFF2-40B4-BE49-F238E27FC236}">
                <a16:creationId xmlns:a16="http://schemas.microsoft.com/office/drawing/2014/main" id="{2240FA2A-0140-4A0E-8EDD-A48AF7EC60DC}"/>
              </a:ext>
            </a:extLst>
          </p:cNvPr>
          <p:cNvSpPr>
            <a:spLocks noChangeArrowheads="1"/>
          </p:cNvSpPr>
          <p:nvPr/>
        </p:nvSpPr>
        <p:spPr bwMode="auto">
          <a:xfrm>
            <a:off x="7105650" y="3308350"/>
            <a:ext cx="47942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solidFill>
                  <a:srgbClr val="000000"/>
                </a:solidFill>
              </a:rPr>
              <a:t>STATUS</a:t>
            </a:r>
            <a:endParaRPr lang="en-US" altLang="en-US" sz="2400">
              <a:latin typeface="Arial" panose="020B0604020202020204" pitchFamily="34" charset="0"/>
            </a:endParaRPr>
          </a:p>
        </p:txBody>
      </p:sp>
      <p:sp>
        <p:nvSpPr>
          <p:cNvPr id="34886" name="Rectangle 70">
            <a:extLst>
              <a:ext uri="{FF2B5EF4-FFF2-40B4-BE49-F238E27FC236}">
                <a16:creationId xmlns:a16="http://schemas.microsoft.com/office/drawing/2014/main" id="{CB657D3C-6480-4000-AD47-B4562005AD97}"/>
              </a:ext>
            </a:extLst>
          </p:cNvPr>
          <p:cNvSpPr>
            <a:spLocks noChangeArrowheads="1"/>
          </p:cNvSpPr>
          <p:nvPr/>
        </p:nvSpPr>
        <p:spPr bwMode="auto">
          <a:xfrm>
            <a:off x="7764463" y="3308350"/>
            <a:ext cx="350837"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solidFill>
                  <a:srgbClr val="000000"/>
                </a:solidFill>
              </a:rPr>
              <a:t>DATE</a:t>
            </a:r>
            <a:endParaRPr lang="en-US" altLang="en-US" sz="2400">
              <a:latin typeface="Arial" panose="020B0604020202020204" pitchFamily="34" charset="0"/>
            </a:endParaRPr>
          </a:p>
        </p:txBody>
      </p:sp>
      <p:sp>
        <p:nvSpPr>
          <p:cNvPr id="34887" name="Rectangle 71">
            <a:extLst>
              <a:ext uri="{FF2B5EF4-FFF2-40B4-BE49-F238E27FC236}">
                <a16:creationId xmlns:a16="http://schemas.microsoft.com/office/drawing/2014/main" id="{4D1D2769-B4B3-46D0-A772-2E930E9F95D0}"/>
              </a:ext>
            </a:extLst>
          </p:cNvPr>
          <p:cNvSpPr>
            <a:spLocks noChangeArrowheads="1"/>
          </p:cNvSpPr>
          <p:nvPr/>
        </p:nvSpPr>
        <p:spPr bwMode="auto">
          <a:xfrm>
            <a:off x="4495800" y="3433763"/>
            <a:ext cx="3255963"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solidFill>
                  <a:srgbClr val="000000"/>
                </a:solidFill>
              </a:rPr>
              <a:t>FAULT     DOC NUM   NIIN       NOUN       DUE/REC          DATE </a:t>
            </a:r>
            <a:endParaRPr lang="en-US" altLang="en-US" sz="2400">
              <a:latin typeface="Arial" panose="020B0604020202020204" pitchFamily="34" charset="0"/>
            </a:endParaRPr>
          </a:p>
        </p:txBody>
      </p:sp>
      <p:sp>
        <p:nvSpPr>
          <p:cNvPr id="34888" name="Rectangle 72">
            <a:extLst>
              <a:ext uri="{FF2B5EF4-FFF2-40B4-BE49-F238E27FC236}">
                <a16:creationId xmlns:a16="http://schemas.microsoft.com/office/drawing/2014/main" id="{14CFBCDF-E7FD-43F8-BB9A-3270B69CB120}"/>
              </a:ext>
            </a:extLst>
          </p:cNvPr>
          <p:cNvSpPr>
            <a:spLocks noChangeArrowheads="1"/>
          </p:cNvSpPr>
          <p:nvPr/>
        </p:nvSpPr>
        <p:spPr bwMode="auto">
          <a:xfrm>
            <a:off x="7770813" y="3433763"/>
            <a:ext cx="134620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solidFill>
                  <a:srgbClr val="000000"/>
                </a:solidFill>
              </a:rPr>
              <a:t>COMP         PRI           DLC</a:t>
            </a:r>
            <a:endParaRPr lang="en-US" altLang="en-US" sz="2400">
              <a:latin typeface="Arial" panose="020B0604020202020204" pitchFamily="34" charset="0"/>
            </a:endParaRPr>
          </a:p>
        </p:txBody>
      </p:sp>
      <p:sp>
        <p:nvSpPr>
          <p:cNvPr id="34889" name="Rectangle 73">
            <a:extLst>
              <a:ext uri="{FF2B5EF4-FFF2-40B4-BE49-F238E27FC236}">
                <a16:creationId xmlns:a16="http://schemas.microsoft.com/office/drawing/2014/main" id="{8934C5C6-A04B-49DD-A4CC-D37E9B581CCE}"/>
              </a:ext>
            </a:extLst>
          </p:cNvPr>
          <p:cNvSpPr>
            <a:spLocks noChangeArrowheads="1"/>
          </p:cNvSpPr>
          <p:nvPr/>
        </p:nvSpPr>
        <p:spPr bwMode="auto">
          <a:xfrm>
            <a:off x="4432300" y="3702050"/>
            <a:ext cx="4713288"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4890" name="Rectangle 74">
            <a:extLst>
              <a:ext uri="{FF2B5EF4-FFF2-40B4-BE49-F238E27FC236}">
                <a16:creationId xmlns:a16="http://schemas.microsoft.com/office/drawing/2014/main" id="{469391CF-1C01-453A-A9C5-E7229B591EDE}"/>
              </a:ext>
            </a:extLst>
          </p:cNvPr>
          <p:cNvSpPr>
            <a:spLocks noChangeArrowheads="1"/>
          </p:cNvSpPr>
          <p:nvPr/>
        </p:nvSpPr>
        <p:spPr bwMode="auto">
          <a:xfrm>
            <a:off x="4495800" y="3736975"/>
            <a:ext cx="19700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a:t>
            </a:r>
            <a:endParaRPr lang="en-US" altLang="en-US" sz="2400">
              <a:latin typeface="Arial" panose="020B0604020202020204" pitchFamily="34" charset="0"/>
            </a:endParaRPr>
          </a:p>
        </p:txBody>
      </p:sp>
      <p:sp>
        <p:nvSpPr>
          <p:cNvPr id="34891" name="Rectangle 75">
            <a:extLst>
              <a:ext uri="{FF2B5EF4-FFF2-40B4-BE49-F238E27FC236}">
                <a16:creationId xmlns:a16="http://schemas.microsoft.com/office/drawing/2014/main" id="{1BD3DF6D-75AD-459B-A64F-711A6AED70CF}"/>
              </a:ext>
            </a:extLst>
          </p:cNvPr>
          <p:cNvSpPr>
            <a:spLocks noChangeArrowheads="1"/>
          </p:cNvSpPr>
          <p:nvPr/>
        </p:nvSpPr>
        <p:spPr bwMode="auto">
          <a:xfrm>
            <a:off x="6253163" y="3736975"/>
            <a:ext cx="1400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MAINTENANCE FAULTS</a:t>
            </a:r>
            <a:endParaRPr lang="en-US" altLang="en-US" sz="2400">
              <a:latin typeface="Arial" panose="020B0604020202020204" pitchFamily="34" charset="0"/>
            </a:endParaRPr>
          </a:p>
        </p:txBody>
      </p:sp>
      <p:sp>
        <p:nvSpPr>
          <p:cNvPr id="34892" name="Rectangle 76">
            <a:extLst>
              <a:ext uri="{FF2B5EF4-FFF2-40B4-BE49-F238E27FC236}">
                <a16:creationId xmlns:a16="http://schemas.microsoft.com/office/drawing/2014/main" id="{334CB1A8-7973-4F3C-AC69-C0BB80B4CBBF}"/>
              </a:ext>
            </a:extLst>
          </p:cNvPr>
          <p:cNvSpPr>
            <a:spLocks noChangeArrowheads="1"/>
          </p:cNvSpPr>
          <p:nvPr/>
        </p:nvSpPr>
        <p:spPr bwMode="auto">
          <a:xfrm>
            <a:off x="7500938" y="3736975"/>
            <a:ext cx="17399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a:t>
            </a:r>
            <a:endParaRPr lang="en-US" altLang="en-US" sz="2400">
              <a:latin typeface="Arial" panose="020B0604020202020204" pitchFamily="34" charset="0"/>
            </a:endParaRPr>
          </a:p>
        </p:txBody>
      </p:sp>
      <p:sp>
        <p:nvSpPr>
          <p:cNvPr id="34893" name="Rectangle 77">
            <a:extLst>
              <a:ext uri="{FF2B5EF4-FFF2-40B4-BE49-F238E27FC236}">
                <a16:creationId xmlns:a16="http://schemas.microsoft.com/office/drawing/2014/main" id="{F70F6E12-8D96-4C8C-BD53-D74B6C9BC49C}"/>
              </a:ext>
            </a:extLst>
          </p:cNvPr>
          <p:cNvSpPr>
            <a:spLocks noChangeArrowheads="1"/>
          </p:cNvSpPr>
          <p:nvPr/>
        </p:nvSpPr>
        <p:spPr bwMode="auto">
          <a:xfrm>
            <a:off x="4495800" y="3989388"/>
            <a:ext cx="24526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ITEM   FAULT       FAULT                       FAULT</a:t>
            </a:r>
            <a:endParaRPr lang="en-US" altLang="en-US" sz="2400">
              <a:latin typeface="Arial" panose="020B0604020202020204" pitchFamily="34" charset="0"/>
            </a:endParaRPr>
          </a:p>
        </p:txBody>
      </p:sp>
      <p:sp>
        <p:nvSpPr>
          <p:cNvPr id="34894" name="Rectangle 78">
            <a:extLst>
              <a:ext uri="{FF2B5EF4-FFF2-40B4-BE49-F238E27FC236}">
                <a16:creationId xmlns:a16="http://schemas.microsoft.com/office/drawing/2014/main" id="{92C4DABF-EC85-4C11-9288-FD8B86700F2E}"/>
              </a:ext>
            </a:extLst>
          </p:cNvPr>
          <p:cNvSpPr>
            <a:spLocks noChangeArrowheads="1"/>
          </p:cNvSpPr>
          <p:nvPr/>
        </p:nvSpPr>
        <p:spPr bwMode="auto">
          <a:xfrm>
            <a:off x="7526338" y="3989388"/>
            <a:ext cx="15652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CORRECTIVE               OPER</a:t>
            </a:r>
            <a:endParaRPr lang="en-US" altLang="en-US" sz="2400">
              <a:latin typeface="Arial" panose="020B0604020202020204" pitchFamily="34" charset="0"/>
            </a:endParaRPr>
          </a:p>
        </p:txBody>
      </p:sp>
      <p:sp>
        <p:nvSpPr>
          <p:cNvPr id="34895" name="Rectangle 79">
            <a:extLst>
              <a:ext uri="{FF2B5EF4-FFF2-40B4-BE49-F238E27FC236}">
                <a16:creationId xmlns:a16="http://schemas.microsoft.com/office/drawing/2014/main" id="{8E5C8D75-D691-4C08-96A0-A3BF4667A56F}"/>
              </a:ext>
            </a:extLst>
          </p:cNvPr>
          <p:cNvSpPr>
            <a:spLocks noChangeArrowheads="1"/>
          </p:cNvSpPr>
          <p:nvPr/>
        </p:nvSpPr>
        <p:spPr bwMode="auto">
          <a:xfrm>
            <a:off x="4495800" y="4116388"/>
            <a:ext cx="30146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NUM   DATE         STATUS               DESCRIPTION             </a:t>
            </a:r>
            <a:endParaRPr lang="en-US" altLang="en-US" sz="2400">
              <a:latin typeface="Arial" panose="020B0604020202020204" pitchFamily="34" charset="0"/>
            </a:endParaRPr>
          </a:p>
        </p:txBody>
      </p:sp>
      <p:sp>
        <p:nvSpPr>
          <p:cNvPr id="34896" name="Rectangle 80">
            <a:extLst>
              <a:ext uri="{FF2B5EF4-FFF2-40B4-BE49-F238E27FC236}">
                <a16:creationId xmlns:a16="http://schemas.microsoft.com/office/drawing/2014/main" id="{17E16601-9F85-4822-861C-B2F01F68DF48}"/>
              </a:ext>
            </a:extLst>
          </p:cNvPr>
          <p:cNvSpPr>
            <a:spLocks noChangeArrowheads="1"/>
          </p:cNvSpPr>
          <p:nvPr/>
        </p:nvSpPr>
        <p:spPr bwMode="auto">
          <a:xfrm>
            <a:off x="7653338" y="4116388"/>
            <a:ext cx="5032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ACTION</a:t>
            </a:r>
            <a:endParaRPr lang="en-US" altLang="en-US" sz="2400">
              <a:latin typeface="Arial" panose="020B0604020202020204" pitchFamily="34" charset="0"/>
            </a:endParaRPr>
          </a:p>
        </p:txBody>
      </p:sp>
      <p:sp>
        <p:nvSpPr>
          <p:cNvPr id="34897" name="Rectangle 81">
            <a:extLst>
              <a:ext uri="{FF2B5EF4-FFF2-40B4-BE49-F238E27FC236}">
                <a16:creationId xmlns:a16="http://schemas.microsoft.com/office/drawing/2014/main" id="{3AE50F14-41F9-4929-8B10-31365A43E0F5}"/>
              </a:ext>
            </a:extLst>
          </p:cNvPr>
          <p:cNvSpPr>
            <a:spLocks noChangeArrowheads="1"/>
          </p:cNvSpPr>
          <p:nvPr/>
        </p:nvSpPr>
        <p:spPr bwMode="auto">
          <a:xfrm>
            <a:off x="8501063" y="4116388"/>
            <a:ext cx="6286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000000"/>
                </a:solidFill>
              </a:rPr>
              <a:t>HRS  LIC #</a:t>
            </a:r>
            <a:endParaRPr lang="en-US" altLang="en-US" sz="2400">
              <a:latin typeface="Arial" panose="020B0604020202020204" pitchFamily="34" charset="0"/>
            </a:endParaRPr>
          </a:p>
        </p:txBody>
      </p:sp>
      <p:sp>
        <p:nvSpPr>
          <p:cNvPr id="34898" name="Rectangle 82">
            <a:extLst>
              <a:ext uri="{FF2B5EF4-FFF2-40B4-BE49-F238E27FC236}">
                <a16:creationId xmlns:a16="http://schemas.microsoft.com/office/drawing/2014/main" id="{8F8D0048-2D64-4E41-AF6C-C8F0B2E77DE7}"/>
              </a:ext>
            </a:extLst>
          </p:cNvPr>
          <p:cNvSpPr>
            <a:spLocks noChangeArrowheads="1"/>
          </p:cNvSpPr>
          <p:nvPr/>
        </p:nvSpPr>
        <p:spPr bwMode="auto">
          <a:xfrm>
            <a:off x="4495800" y="4368800"/>
            <a:ext cx="3333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0001     </a:t>
            </a:r>
            <a:endParaRPr lang="en-US" altLang="en-US" sz="2400">
              <a:solidFill>
                <a:srgbClr val="FF0000"/>
              </a:solidFill>
              <a:latin typeface="Arial" panose="020B0604020202020204" pitchFamily="34" charset="0"/>
            </a:endParaRPr>
          </a:p>
        </p:txBody>
      </p:sp>
      <p:sp>
        <p:nvSpPr>
          <p:cNvPr id="34899" name="Rectangle 83">
            <a:extLst>
              <a:ext uri="{FF2B5EF4-FFF2-40B4-BE49-F238E27FC236}">
                <a16:creationId xmlns:a16="http://schemas.microsoft.com/office/drawing/2014/main" id="{2B68FE83-79C8-4922-A277-B7964FE07C26}"/>
              </a:ext>
            </a:extLst>
          </p:cNvPr>
          <p:cNvSpPr>
            <a:spLocks noChangeArrowheads="1"/>
          </p:cNvSpPr>
          <p:nvPr/>
        </p:nvSpPr>
        <p:spPr bwMode="auto">
          <a:xfrm>
            <a:off x="4865688" y="4368800"/>
            <a:ext cx="43656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20000101 </a:t>
            </a:r>
            <a:endParaRPr lang="en-US" altLang="en-US" sz="2400">
              <a:solidFill>
                <a:srgbClr val="FF0000"/>
              </a:solidFill>
              <a:latin typeface="Arial" panose="020B0604020202020204" pitchFamily="34" charset="0"/>
            </a:endParaRPr>
          </a:p>
        </p:txBody>
      </p:sp>
      <p:sp>
        <p:nvSpPr>
          <p:cNvPr id="34900" name="Rectangle 84">
            <a:extLst>
              <a:ext uri="{FF2B5EF4-FFF2-40B4-BE49-F238E27FC236}">
                <a16:creationId xmlns:a16="http://schemas.microsoft.com/office/drawing/2014/main" id="{B2B861B9-580E-4985-BC17-1E82DCE5B9DA}"/>
              </a:ext>
            </a:extLst>
          </p:cNvPr>
          <p:cNvSpPr>
            <a:spLocks noChangeArrowheads="1"/>
          </p:cNvSpPr>
          <p:nvPr/>
        </p:nvSpPr>
        <p:spPr bwMode="auto">
          <a:xfrm>
            <a:off x="5497513" y="4368800"/>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01" name="Rectangle 85">
            <a:extLst>
              <a:ext uri="{FF2B5EF4-FFF2-40B4-BE49-F238E27FC236}">
                <a16:creationId xmlns:a16="http://schemas.microsoft.com/office/drawing/2014/main" id="{78DC553B-9867-41DD-92BA-5C0125D10F64}"/>
              </a:ext>
            </a:extLst>
          </p:cNvPr>
          <p:cNvSpPr>
            <a:spLocks noChangeArrowheads="1"/>
          </p:cNvSpPr>
          <p:nvPr/>
        </p:nvSpPr>
        <p:spPr bwMode="auto">
          <a:xfrm>
            <a:off x="5716588" y="4368800"/>
            <a:ext cx="10509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BRAKE TEST DUE  01</a:t>
            </a:r>
            <a:endParaRPr lang="en-US" altLang="en-US" sz="2400">
              <a:solidFill>
                <a:srgbClr val="FF0000"/>
              </a:solidFill>
              <a:latin typeface="Arial" panose="020B0604020202020204" pitchFamily="34" charset="0"/>
            </a:endParaRPr>
          </a:p>
        </p:txBody>
      </p:sp>
      <p:sp>
        <p:nvSpPr>
          <p:cNvPr id="34902" name="Rectangle 86">
            <a:extLst>
              <a:ext uri="{FF2B5EF4-FFF2-40B4-BE49-F238E27FC236}">
                <a16:creationId xmlns:a16="http://schemas.microsoft.com/office/drawing/2014/main" id="{E7483C06-4B73-4352-A49A-A617C60FFF4F}"/>
              </a:ext>
            </a:extLst>
          </p:cNvPr>
          <p:cNvSpPr>
            <a:spLocks noChangeArrowheads="1"/>
          </p:cNvSpPr>
          <p:nvPr/>
        </p:nvSpPr>
        <p:spPr bwMode="auto">
          <a:xfrm>
            <a:off x="6792913" y="4368800"/>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03" name="Rectangle 87">
            <a:extLst>
              <a:ext uri="{FF2B5EF4-FFF2-40B4-BE49-F238E27FC236}">
                <a16:creationId xmlns:a16="http://schemas.microsoft.com/office/drawing/2014/main" id="{BB1BA679-D4DC-4DB8-B973-E710B580C115}"/>
              </a:ext>
            </a:extLst>
          </p:cNvPr>
          <p:cNvSpPr>
            <a:spLocks noChangeArrowheads="1"/>
          </p:cNvSpPr>
          <p:nvPr/>
        </p:nvSpPr>
        <p:spPr bwMode="auto">
          <a:xfrm>
            <a:off x="6827838" y="4368800"/>
            <a:ext cx="1984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JAN</a:t>
            </a:r>
            <a:endParaRPr lang="en-US" altLang="en-US" sz="2400">
              <a:solidFill>
                <a:srgbClr val="FF0000"/>
              </a:solidFill>
              <a:latin typeface="Arial" panose="020B0604020202020204" pitchFamily="34" charset="0"/>
            </a:endParaRPr>
          </a:p>
        </p:txBody>
      </p:sp>
      <p:sp>
        <p:nvSpPr>
          <p:cNvPr id="34904" name="Rectangle 88">
            <a:extLst>
              <a:ext uri="{FF2B5EF4-FFF2-40B4-BE49-F238E27FC236}">
                <a16:creationId xmlns:a16="http://schemas.microsoft.com/office/drawing/2014/main" id="{A81EB6B3-B65B-4FB6-870B-246B22FE25AD}"/>
              </a:ext>
            </a:extLst>
          </p:cNvPr>
          <p:cNvSpPr>
            <a:spLocks noChangeArrowheads="1"/>
          </p:cNvSpPr>
          <p:nvPr/>
        </p:nvSpPr>
        <p:spPr bwMode="auto">
          <a:xfrm>
            <a:off x="7032625" y="4368800"/>
            <a:ext cx="333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05" name="Rectangle 89">
            <a:extLst>
              <a:ext uri="{FF2B5EF4-FFF2-40B4-BE49-F238E27FC236}">
                <a16:creationId xmlns:a16="http://schemas.microsoft.com/office/drawing/2014/main" id="{8596943F-28C1-47DA-8838-0DA5B13C8B41}"/>
              </a:ext>
            </a:extLst>
          </p:cNvPr>
          <p:cNvSpPr>
            <a:spLocks noChangeArrowheads="1"/>
          </p:cNvSpPr>
          <p:nvPr/>
        </p:nvSpPr>
        <p:spPr bwMode="auto">
          <a:xfrm>
            <a:off x="7067550" y="4368800"/>
            <a:ext cx="43656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01             </a:t>
            </a:r>
            <a:endParaRPr lang="en-US" altLang="en-US" sz="2400">
              <a:solidFill>
                <a:srgbClr val="FF0000"/>
              </a:solidFill>
              <a:latin typeface="Arial" panose="020B0604020202020204" pitchFamily="34" charset="0"/>
            </a:endParaRPr>
          </a:p>
        </p:txBody>
      </p:sp>
      <p:sp>
        <p:nvSpPr>
          <p:cNvPr id="34906" name="Rectangle 90">
            <a:extLst>
              <a:ext uri="{FF2B5EF4-FFF2-40B4-BE49-F238E27FC236}">
                <a16:creationId xmlns:a16="http://schemas.microsoft.com/office/drawing/2014/main" id="{D6A1904F-1837-42F2-97A1-BF2FAA086232}"/>
              </a:ext>
            </a:extLst>
          </p:cNvPr>
          <p:cNvSpPr>
            <a:spLocks noChangeArrowheads="1"/>
          </p:cNvSpPr>
          <p:nvPr/>
        </p:nvSpPr>
        <p:spPr bwMode="auto">
          <a:xfrm>
            <a:off x="7515225" y="4368800"/>
            <a:ext cx="8413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07" name="Rectangle 91">
            <a:extLst>
              <a:ext uri="{FF2B5EF4-FFF2-40B4-BE49-F238E27FC236}">
                <a16:creationId xmlns:a16="http://schemas.microsoft.com/office/drawing/2014/main" id="{AD36F577-D621-45F7-88E3-84D2AB290842}"/>
              </a:ext>
            </a:extLst>
          </p:cNvPr>
          <p:cNvSpPr>
            <a:spLocks noChangeArrowheads="1"/>
          </p:cNvSpPr>
          <p:nvPr/>
        </p:nvSpPr>
        <p:spPr bwMode="auto">
          <a:xfrm>
            <a:off x="8526463" y="4368800"/>
            <a:ext cx="20161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08" name="Rectangle 92">
            <a:extLst>
              <a:ext uri="{FF2B5EF4-FFF2-40B4-BE49-F238E27FC236}">
                <a16:creationId xmlns:a16="http://schemas.microsoft.com/office/drawing/2014/main" id="{67740D2E-58B2-4979-9E4D-D9F876FBE46E}"/>
              </a:ext>
            </a:extLst>
          </p:cNvPr>
          <p:cNvSpPr>
            <a:spLocks noChangeArrowheads="1"/>
          </p:cNvSpPr>
          <p:nvPr/>
        </p:nvSpPr>
        <p:spPr bwMode="auto">
          <a:xfrm>
            <a:off x="8789988" y="4368800"/>
            <a:ext cx="20161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09" name="Rectangle 93">
            <a:extLst>
              <a:ext uri="{FF2B5EF4-FFF2-40B4-BE49-F238E27FC236}">
                <a16:creationId xmlns:a16="http://schemas.microsoft.com/office/drawing/2014/main" id="{112B2AA6-5877-4CFF-862C-3425ED873952}"/>
              </a:ext>
            </a:extLst>
          </p:cNvPr>
          <p:cNvSpPr>
            <a:spLocks noChangeArrowheads="1"/>
          </p:cNvSpPr>
          <p:nvPr/>
        </p:nvSpPr>
        <p:spPr bwMode="auto">
          <a:xfrm>
            <a:off x="4495800" y="4495800"/>
            <a:ext cx="7953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0002      20000101 </a:t>
            </a:r>
            <a:endParaRPr lang="en-US" altLang="en-US" sz="2400">
              <a:solidFill>
                <a:srgbClr val="FF0000"/>
              </a:solidFill>
              <a:latin typeface="Arial" panose="020B0604020202020204" pitchFamily="34" charset="0"/>
            </a:endParaRPr>
          </a:p>
        </p:txBody>
      </p:sp>
      <p:sp>
        <p:nvSpPr>
          <p:cNvPr id="34910" name="Rectangle 94">
            <a:extLst>
              <a:ext uri="{FF2B5EF4-FFF2-40B4-BE49-F238E27FC236}">
                <a16:creationId xmlns:a16="http://schemas.microsoft.com/office/drawing/2014/main" id="{EC1B22D1-028E-4ECC-A802-48B61752B953}"/>
              </a:ext>
            </a:extLst>
          </p:cNvPr>
          <p:cNvSpPr>
            <a:spLocks noChangeArrowheads="1"/>
          </p:cNvSpPr>
          <p:nvPr/>
        </p:nvSpPr>
        <p:spPr bwMode="auto">
          <a:xfrm>
            <a:off x="5497513" y="4495800"/>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11" name="Rectangle 95">
            <a:extLst>
              <a:ext uri="{FF2B5EF4-FFF2-40B4-BE49-F238E27FC236}">
                <a16:creationId xmlns:a16="http://schemas.microsoft.com/office/drawing/2014/main" id="{4F36076F-4306-423F-B3A5-772FE94C8B58}"/>
              </a:ext>
            </a:extLst>
          </p:cNvPr>
          <p:cNvSpPr>
            <a:spLocks noChangeArrowheads="1"/>
          </p:cNvSpPr>
          <p:nvPr/>
        </p:nvSpPr>
        <p:spPr bwMode="auto">
          <a:xfrm>
            <a:off x="5716588" y="4495800"/>
            <a:ext cx="6937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ANTIFREEZE </a:t>
            </a:r>
            <a:endParaRPr lang="en-US" altLang="en-US" sz="2400">
              <a:solidFill>
                <a:srgbClr val="FF0000"/>
              </a:solidFill>
              <a:latin typeface="Arial" panose="020B0604020202020204" pitchFamily="34" charset="0"/>
            </a:endParaRPr>
          </a:p>
        </p:txBody>
      </p:sp>
      <p:sp>
        <p:nvSpPr>
          <p:cNvPr id="34912" name="Rectangle 96">
            <a:extLst>
              <a:ext uri="{FF2B5EF4-FFF2-40B4-BE49-F238E27FC236}">
                <a16:creationId xmlns:a16="http://schemas.microsoft.com/office/drawing/2014/main" id="{3E5636CB-12B1-4B0C-8247-4EB5F30CD406}"/>
              </a:ext>
            </a:extLst>
          </p:cNvPr>
          <p:cNvSpPr>
            <a:spLocks noChangeArrowheads="1"/>
          </p:cNvSpPr>
          <p:nvPr/>
        </p:nvSpPr>
        <p:spPr bwMode="auto">
          <a:xfrm>
            <a:off x="6426200" y="4495800"/>
            <a:ext cx="333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13" name="Rectangle 97">
            <a:extLst>
              <a:ext uri="{FF2B5EF4-FFF2-40B4-BE49-F238E27FC236}">
                <a16:creationId xmlns:a16="http://schemas.microsoft.com/office/drawing/2014/main" id="{15DA28D4-38EE-4222-8712-DDCC83413102}"/>
              </a:ext>
            </a:extLst>
          </p:cNvPr>
          <p:cNvSpPr>
            <a:spLocks noChangeArrowheads="1"/>
          </p:cNvSpPr>
          <p:nvPr/>
        </p:nvSpPr>
        <p:spPr bwMode="auto">
          <a:xfrm>
            <a:off x="6461125" y="4495800"/>
            <a:ext cx="4730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50 DUE 01</a:t>
            </a:r>
            <a:endParaRPr lang="en-US" altLang="en-US" sz="2400">
              <a:solidFill>
                <a:srgbClr val="FF0000"/>
              </a:solidFill>
              <a:latin typeface="Arial" panose="020B0604020202020204" pitchFamily="34" charset="0"/>
            </a:endParaRPr>
          </a:p>
        </p:txBody>
      </p:sp>
      <p:sp>
        <p:nvSpPr>
          <p:cNvPr id="34914" name="Rectangle 98">
            <a:extLst>
              <a:ext uri="{FF2B5EF4-FFF2-40B4-BE49-F238E27FC236}">
                <a16:creationId xmlns:a16="http://schemas.microsoft.com/office/drawing/2014/main" id="{E9B43BE1-89F1-4A36-B0E6-0887260FCE8F}"/>
              </a:ext>
            </a:extLst>
          </p:cNvPr>
          <p:cNvSpPr>
            <a:spLocks noChangeArrowheads="1"/>
          </p:cNvSpPr>
          <p:nvPr/>
        </p:nvSpPr>
        <p:spPr bwMode="auto">
          <a:xfrm>
            <a:off x="6948488" y="4495800"/>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15" name="Rectangle 99">
            <a:extLst>
              <a:ext uri="{FF2B5EF4-FFF2-40B4-BE49-F238E27FC236}">
                <a16:creationId xmlns:a16="http://schemas.microsoft.com/office/drawing/2014/main" id="{D0654082-27AE-43FB-B7E0-3523EE8402B9}"/>
              </a:ext>
            </a:extLst>
          </p:cNvPr>
          <p:cNvSpPr>
            <a:spLocks noChangeArrowheads="1"/>
          </p:cNvSpPr>
          <p:nvPr/>
        </p:nvSpPr>
        <p:spPr bwMode="auto">
          <a:xfrm>
            <a:off x="6983413" y="4495800"/>
            <a:ext cx="1984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JAN</a:t>
            </a:r>
            <a:endParaRPr lang="en-US" altLang="en-US" sz="2400">
              <a:solidFill>
                <a:srgbClr val="FF0000"/>
              </a:solidFill>
              <a:latin typeface="Arial" panose="020B0604020202020204" pitchFamily="34" charset="0"/>
            </a:endParaRPr>
          </a:p>
        </p:txBody>
      </p:sp>
      <p:sp>
        <p:nvSpPr>
          <p:cNvPr id="34916" name="Rectangle 100">
            <a:extLst>
              <a:ext uri="{FF2B5EF4-FFF2-40B4-BE49-F238E27FC236}">
                <a16:creationId xmlns:a16="http://schemas.microsoft.com/office/drawing/2014/main" id="{063D016E-7323-42F0-8857-A9DA5818351E}"/>
              </a:ext>
            </a:extLst>
          </p:cNvPr>
          <p:cNvSpPr>
            <a:spLocks noChangeArrowheads="1"/>
          </p:cNvSpPr>
          <p:nvPr/>
        </p:nvSpPr>
        <p:spPr bwMode="auto">
          <a:xfrm>
            <a:off x="7186613" y="4495800"/>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17" name="Rectangle 101">
            <a:extLst>
              <a:ext uri="{FF2B5EF4-FFF2-40B4-BE49-F238E27FC236}">
                <a16:creationId xmlns:a16="http://schemas.microsoft.com/office/drawing/2014/main" id="{F8C92BA9-DBB9-4FCF-BAE3-A3F0AF329CE1}"/>
              </a:ext>
            </a:extLst>
          </p:cNvPr>
          <p:cNvSpPr>
            <a:spLocks noChangeArrowheads="1"/>
          </p:cNvSpPr>
          <p:nvPr/>
        </p:nvSpPr>
        <p:spPr bwMode="auto">
          <a:xfrm>
            <a:off x="7223125" y="4495800"/>
            <a:ext cx="2825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01       </a:t>
            </a:r>
            <a:endParaRPr lang="en-US" altLang="en-US" sz="2400">
              <a:solidFill>
                <a:srgbClr val="FF0000"/>
              </a:solidFill>
              <a:latin typeface="Arial" panose="020B0604020202020204" pitchFamily="34" charset="0"/>
            </a:endParaRPr>
          </a:p>
        </p:txBody>
      </p:sp>
      <p:sp>
        <p:nvSpPr>
          <p:cNvPr id="34918" name="Rectangle 102">
            <a:extLst>
              <a:ext uri="{FF2B5EF4-FFF2-40B4-BE49-F238E27FC236}">
                <a16:creationId xmlns:a16="http://schemas.microsoft.com/office/drawing/2014/main" id="{EF0C539F-9CD5-4568-9109-06D21D3F4DD0}"/>
              </a:ext>
            </a:extLst>
          </p:cNvPr>
          <p:cNvSpPr>
            <a:spLocks noChangeArrowheads="1"/>
          </p:cNvSpPr>
          <p:nvPr/>
        </p:nvSpPr>
        <p:spPr bwMode="auto">
          <a:xfrm>
            <a:off x="7512050" y="4495800"/>
            <a:ext cx="8413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19" name="Rectangle 103">
            <a:extLst>
              <a:ext uri="{FF2B5EF4-FFF2-40B4-BE49-F238E27FC236}">
                <a16:creationId xmlns:a16="http://schemas.microsoft.com/office/drawing/2014/main" id="{454306FF-8D45-4172-8BD0-D2DDA19732E4}"/>
              </a:ext>
            </a:extLst>
          </p:cNvPr>
          <p:cNvSpPr>
            <a:spLocks noChangeArrowheads="1"/>
          </p:cNvSpPr>
          <p:nvPr/>
        </p:nvSpPr>
        <p:spPr bwMode="auto">
          <a:xfrm>
            <a:off x="8523288" y="4495800"/>
            <a:ext cx="20161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20" name="Rectangle 104">
            <a:extLst>
              <a:ext uri="{FF2B5EF4-FFF2-40B4-BE49-F238E27FC236}">
                <a16:creationId xmlns:a16="http://schemas.microsoft.com/office/drawing/2014/main" id="{64C6CCA9-D71D-446F-83A8-CEC54F837EE3}"/>
              </a:ext>
            </a:extLst>
          </p:cNvPr>
          <p:cNvSpPr>
            <a:spLocks noChangeArrowheads="1"/>
          </p:cNvSpPr>
          <p:nvPr/>
        </p:nvSpPr>
        <p:spPr bwMode="auto">
          <a:xfrm>
            <a:off x="8786813" y="4495800"/>
            <a:ext cx="20161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21" name="Rectangle 105">
            <a:extLst>
              <a:ext uri="{FF2B5EF4-FFF2-40B4-BE49-F238E27FC236}">
                <a16:creationId xmlns:a16="http://schemas.microsoft.com/office/drawing/2014/main" id="{05BE6F2A-9CFB-46E2-AD4B-72635B2E0C9B}"/>
              </a:ext>
            </a:extLst>
          </p:cNvPr>
          <p:cNvSpPr>
            <a:spLocks noChangeArrowheads="1"/>
          </p:cNvSpPr>
          <p:nvPr/>
        </p:nvSpPr>
        <p:spPr bwMode="auto">
          <a:xfrm>
            <a:off x="4495800" y="4621213"/>
            <a:ext cx="7953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0003      20000101 </a:t>
            </a:r>
            <a:endParaRPr lang="en-US" altLang="en-US" sz="2400">
              <a:solidFill>
                <a:srgbClr val="FF0000"/>
              </a:solidFill>
              <a:latin typeface="Arial" panose="020B0604020202020204" pitchFamily="34" charset="0"/>
            </a:endParaRPr>
          </a:p>
        </p:txBody>
      </p:sp>
      <p:sp>
        <p:nvSpPr>
          <p:cNvPr id="34922" name="Rectangle 106">
            <a:extLst>
              <a:ext uri="{FF2B5EF4-FFF2-40B4-BE49-F238E27FC236}">
                <a16:creationId xmlns:a16="http://schemas.microsoft.com/office/drawing/2014/main" id="{14256288-4839-4811-A324-61F22CA0B1DE}"/>
              </a:ext>
            </a:extLst>
          </p:cNvPr>
          <p:cNvSpPr>
            <a:spLocks noChangeArrowheads="1"/>
          </p:cNvSpPr>
          <p:nvPr/>
        </p:nvSpPr>
        <p:spPr bwMode="auto">
          <a:xfrm>
            <a:off x="5497513" y="4621213"/>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23" name="Rectangle 107">
            <a:extLst>
              <a:ext uri="{FF2B5EF4-FFF2-40B4-BE49-F238E27FC236}">
                <a16:creationId xmlns:a16="http://schemas.microsoft.com/office/drawing/2014/main" id="{03065D95-29F7-4D24-9CA3-397F5E75757F}"/>
              </a:ext>
            </a:extLst>
          </p:cNvPr>
          <p:cNvSpPr>
            <a:spLocks noChangeArrowheads="1"/>
          </p:cNvSpPr>
          <p:nvPr/>
        </p:nvSpPr>
        <p:spPr bwMode="auto">
          <a:xfrm>
            <a:off x="5716588" y="4621213"/>
            <a:ext cx="133826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ALKALINITY BLUE DUE 01</a:t>
            </a:r>
            <a:endParaRPr lang="en-US" altLang="en-US" sz="2400">
              <a:solidFill>
                <a:srgbClr val="FF0000"/>
              </a:solidFill>
              <a:latin typeface="Arial" panose="020B0604020202020204" pitchFamily="34" charset="0"/>
            </a:endParaRPr>
          </a:p>
        </p:txBody>
      </p:sp>
      <p:sp>
        <p:nvSpPr>
          <p:cNvPr id="34924" name="Rectangle 108">
            <a:extLst>
              <a:ext uri="{FF2B5EF4-FFF2-40B4-BE49-F238E27FC236}">
                <a16:creationId xmlns:a16="http://schemas.microsoft.com/office/drawing/2014/main" id="{D1261193-D1A3-4504-AAC7-9451BC0EA768}"/>
              </a:ext>
            </a:extLst>
          </p:cNvPr>
          <p:cNvSpPr>
            <a:spLocks noChangeArrowheads="1"/>
          </p:cNvSpPr>
          <p:nvPr/>
        </p:nvSpPr>
        <p:spPr bwMode="auto">
          <a:xfrm>
            <a:off x="7088188" y="4621213"/>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25" name="Rectangle 109">
            <a:extLst>
              <a:ext uri="{FF2B5EF4-FFF2-40B4-BE49-F238E27FC236}">
                <a16:creationId xmlns:a16="http://schemas.microsoft.com/office/drawing/2014/main" id="{BF31D3E7-4076-47A9-BDAE-3AE33E8B09F6}"/>
              </a:ext>
            </a:extLst>
          </p:cNvPr>
          <p:cNvSpPr>
            <a:spLocks noChangeArrowheads="1"/>
          </p:cNvSpPr>
          <p:nvPr/>
        </p:nvSpPr>
        <p:spPr bwMode="auto">
          <a:xfrm>
            <a:off x="7123113" y="4621213"/>
            <a:ext cx="1984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JAN</a:t>
            </a:r>
            <a:endParaRPr lang="en-US" altLang="en-US" sz="2400">
              <a:solidFill>
                <a:srgbClr val="FF0000"/>
              </a:solidFill>
              <a:latin typeface="Arial" panose="020B0604020202020204" pitchFamily="34" charset="0"/>
            </a:endParaRPr>
          </a:p>
        </p:txBody>
      </p:sp>
      <p:sp>
        <p:nvSpPr>
          <p:cNvPr id="34926" name="Rectangle 110">
            <a:extLst>
              <a:ext uri="{FF2B5EF4-FFF2-40B4-BE49-F238E27FC236}">
                <a16:creationId xmlns:a16="http://schemas.microsoft.com/office/drawing/2014/main" id="{B56C6EEB-5A73-4F80-9F37-43F2054D172C}"/>
              </a:ext>
            </a:extLst>
          </p:cNvPr>
          <p:cNvSpPr>
            <a:spLocks noChangeArrowheads="1"/>
          </p:cNvSpPr>
          <p:nvPr/>
        </p:nvSpPr>
        <p:spPr bwMode="auto">
          <a:xfrm>
            <a:off x="7326313" y="4621213"/>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27" name="Rectangle 111">
            <a:extLst>
              <a:ext uri="{FF2B5EF4-FFF2-40B4-BE49-F238E27FC236}">
                <a16:creationId xmlns:a16="http://schemas.microsoft.com/office/drawing/2014/main" id="{CB6008CD-AF73-4E43-8A9B-8970D5810DD4}"/>
              </a:ext>
            </a:extLst>
          </p:cNvPr>
          <p:cNvSpPr>
            <a:spLocks noChangeArrowheads="1"/>
          </p:cNvSpPr>
          <p:nvPr/>
        </p:nvSpPr>
        <p:spPr bwMode="auto">
          <a:xfrm>
            <a:off x="7361238" y="4621213"/>
            <a:ext cx="1539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01  </a:t>
            </a:r>
            <a:endParaRPr lang="en-US" altLang="en-US" sz="2400">
              <a:solidFill>
                <a:srgbClr val="FF0000"/>
              </a:solidFill>
              <a:latin typeface="Arial" panose="020B0604020202020204" pitchFamily="34" charset="0"/>
            </a:endParaRPr>
          </a:p>
        </p:txBody>
      </p:sp>
      <p:sp>
        <p:nvSpPr>
          <p:cNvPr id="34928" name="Rectangle 112">
            <a:extLst>
              <a:ext uri="{FF2B5EF4-FFF2-40B4-BE49-F238E27FC236}">
                <a16:creationId xmlns:a16="http://schemas.microsoft.com/office/drawing/2014/main" id="{5473AB6E-CF0E-4E1D-B6CB-12E2B842D689}"/>
              </a:ext>
            </a:extLst>
          </p:cNvPr>
          <p:cNvSpPr>
            <a:spLocks noChangeArrowheads="1"/>
          </p:cNvSpPr>
          <p:nvPr/>
        </p:nvSpPr>
        <p:spPr bwMode="auto">
          <a:xfrm>
            <a:off x="7519988" y="4621213"/>
            <a:ext cx="8413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29" name="Rectangle 113">
            <a:extLst>
              <a:ext uri="{FF2B5EF4-FFF2-40B4-BE49-F238E27FC236}">
                <a16:creationId xmlns:a16="http://schemas.microsoft.com/office/drawing/2014/main" id="{D068C26D-2FE0-4F5C-BB65-CF971E1FA454}"/>
              </a:ext>
            </a:extLst>
          </p:cNvPr>
          <p:cNvSpPr>
            <a:spLocks noChangeArrowheads="1"/>
          </p:cNvSpPr>
          <p:nvPr/>
        </p:nvSpPr>
        <p:spPr bwMode="auto">
          <a:xfrm>
            <a:off x="8529638" y="4621213"/>
            <a:ext cx="20161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30" name="Rectangle 114">
            <a:extLst>
              <a:ext uri="{FF2B5EF4-FFF2-40B4-BE49-F238E27FC236}">
                <a16:creationId xmlns:a16="http://schemas.microsoft.com/office/drawing/2014/main" id="{A7B66996-C17F-4D81-9FD9-524119C312C5}"/>
              </a:ext>
            </a:extLst>
          </p:cNvPr>
          <p:cNvSpPr>
            <a:spLocks noChangeArrowheads="1"/>
          </p:cNvSpPr>
          <p:nvPr/>
        </p:nvSpPr>
        <p:spPr bwMode="auto">
          <a:xfrm>
            <a:off x="8767763" y="4621213"/>
            <a:ext cx="2349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31" name="Rectangle 115">
            <a:extLst>
              <a:ext uri="{FF2B5EF4-FFF2-40B4-BE49-F238E27FC236}">
                <a16:creationId xmlns:a16="http://schemas.microsoft.com/office/drawing/2014/main" id="{A5F704E6-9C7F-4670-8645-301071A3C065}"/>
              </a:ext>
            </a:extLst>
          </p:cNvPr>
          <p:cNvSpPr>
            <a:spLocks noChangeArrowheads="1"/>
          </p:cNvSpPr>
          <p:nvPr/>
        </p:nvSpPr>
        <p:spPr bwMode="auto">
          <a:xfrm>
            <a:off x="4495800" y="4748213"/>
            <a:ext cx="974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0009      20000101        </a:t>
            </a:r>
            <a:endParaRPr lang="en-US" altLang="en-US" sz="2400">
              <a:solidFill>
                <a:srgbClr val="FF0000"/>
              </a:solidFill>
              <a:latin typeface="Arial" panose="020B0604020202020204" pitchFamily="34" charset="0"/>
            </a:endParaRPr>
          </a:p>
        </p:txBody>
      </p:sp>
      <p:sp>
        <p:nvSpPr>
          <p:cNvPr id="34932" name="Rectangle 116">
            <a:extLst>
              <a:ext uri="{FF2B5EF4-FFF2-40B4-BE49-F238E27FC236}">
                <a16:creationId xmlns:a16="http://schemas.microsoft.com/office/drawing/2014/main" id="{A02124D4-A905-4834-8AEB-A0A4958571C4}"/>
              </a:ext>
            </a:extLst>
          </p:cNvPr>
          <p:cNvSpPr>
            <a:spLocks noChangeArrowheads="1"/>
          </p:cNvSpPr>
          <p:nvPr/>
        </p:nvSpPr>
        <p:spPr bwMode="auto">
          <a:xfrm>
            <a:off x="5497513" y="4748213"/>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33" name="Rectangle 117">
            <a:extLst>
              <a:ext uri="{FF2B5EF4-FFF2-40B4-BE49-F238E27FC236}">
                <a16:creationId xmlns:a16="http://schemas.microsoft.com/office/drawing/2014/main" id="{49E8289C-17F2-41BE-95C6-34BEFA48D1F9}"/>
              </a:ext>
            </a:extLst>
          </p:cNvPr>
          <p:cNvSpPr>
            <a:spLocks noChangeArrowheads="1"/>
          </p:cNvSpPr>
          <p:nvPr/>
        </p:nvSpPr>
        <p:spPr bwMode="auto">
          <a:xfrm>
            <a:off x="5716588" y="4748213"/>
            <a:ext cx="17478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LUP 001000 / 004000                                </a:t>
            </a:r>
            <a:endParaRPr lang="en-US" altLang="en-US" sz="2400">
              <a:solidFill>
                <a:srgbClr val="FF0000"/>
              </a:solidFill>
              <a:latin typeface="Arial" panose="020B0604020202020204" pitchFamily="34" charset="0"/>
            </a:endParaRPr>
          </a:p>
        </p:txBody>
      </p:sp>
      <p:sp>
        <p:nvSpPr>
          <p:cNvPr id="34934" name="Rectangle 118">
            <a:extLst>
              <a:ext uri="{FF2B5EF4-FFF2-40B4-BE49-F238E27FC236}">
                <a16:creationId xmlns:a16="http://schemas.microsoft.com/office/drawing/2014/main" id="{5916E73A-2A37-4BBF-B4BE-779C6B6AE6F2}"/>
              </a:ext>
            </a:extLst>
          </p:cNvPr>
          <p:cNvSpPr>
            <a:spLocks noChangeArrowheads="1"/>
          </p:cNvSpPr>
          <p:nvPr/>
        </p:nvSpPr>
        <p:spPr bwMode="auto">
          <a:xfrm>
            <a:off x="7512050" y="4748213"/>
            <a:ext cx="8413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35" name="Rectangle 119">
            <a:extLst>
              <a:ext uri="{FF2B5EF4-FFF2-40B4-BE49-F238E27FC236}">
                <a16:creationId xmlns:a16="http://schemas.microsoft.com/office/drawing/2014/main" id="{6C095240-FA62-4022-A2AA-89A1EE4BD7FC}"/>
              </a:ext>
            </a:extLst>
          </p:cNvPr>
          <p:cNvSpPr>
            <a:spLocks noChangeArrowheads="1"/>
          </p:cNvSpPr>
          <p:nvPr/>
        </p:nvSpPr>
        <p:spPr bwMode="auto">
          <a:xfrm>
            <a:off x="8523288" y="4748213"/>
            <a:ext cx="20161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36" name="Rectangle 120">
            <a:extLst>
              <a:ext uri="{FF2B5EF4-FFF2-40B4-BE49-F238E27FC236}">
                <a16:creationId xmlns:a16="http://schemas.microsoft.com/office/drawing/2014/main" id="{1676173A-EAC7-44DD-AABC-620723A21B24}"/>
              </a:ext>
            </a:extLst>
          </p:cNvPr>
          <p:cNvSpPr>
            <a:spLocks noChangeArrowheads="1"/>
          </p:cNvSpPr>
          <p:nvPr/>
        </p:nvSpPr>
        <p:spPr bwMode="auto">
          <a:xfrm>
            <a:off x="8786813" y="4748213"/>
            <a:ext cx="2349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37" name="Rectangle 121">
            <a:extLst>
              <a:ext uri="{FF2B5EF4-FFF2-40B4-BE49-F238E27FC236}">
                <a16:creationId xmlns:a16="http://schemas.microsoft.com/office/drawing/2014/main" id="{559AA355-6748-4A2A-B698-4DE49131337F}"/>
              </a:ext>
            </a:extLst>
          </p:cNvPr>
          <p:cNvSpPr>
            <a:spLocks noChangeArrowheads="1"/>
          </p:cNvSpPr>
          <p:nvPr/>
        </p:nvSpPr>
        <p:spPr bwMode="auto">
          <a:xfrm>
            <a:off x="4495800" y="4873625"/>
            <a:ext cx="974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0010      20000101        </a:t>
            </a:r>
            <a:endParaRPr lang="en-US" altLang="en-US" sz="2400">
              <a:solidFill>
                <a:srgbClr val="FF0000"/>
              </a:solidFill>
              <a:latin typeface="Arial" panose="020B0604020202020204" pitchFamily="34" charset="0"/>
            </a:endParaRPr>
          </a:p>
        </p:txBody>
      </p:sp>
      <p:sp>
        <p:nvSpPr>
          <p:cNvPr id="34938" name="Rectangle 122">
            <a:extLst>
              <a:ext uri="{FF2B5EF4-FFF2-40B4-BE49-F238E27FC236}">
                <a16:creationId xmlns:a16="http://schemas.microsoft.com/office/drawing/2014/main" id="{230F5BFC-BF0B-4ADF-9119-AD1F7CEAD187}"/>
              </a:ext>
            </a:extLst>
          </p:cNvPr>
          <p:cNvSpPr>
            <a:spLocks noChangeArrowheads="1"/>
          </p:cNvSpPr>
          <p:nvPr/>
        </p:nvSpPr>
        <p:spPr bwMode="auto">
          <a:xfrm>
            <a:off x="5497513" y="4873625"/>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39" name="Rectangle 123">
            <a:extLst>
              <a:ext uri="{FF2B5EF4-FFF2-40B4-BE49-F238E27FC236}">
                <a16:creationId xmlns:a16="http://schemas.microsoft.com/office/drawing/2014/main" id="{9B96B9C0-91FE-41A5-906E-EA40BAF52233}"/>
              </a:ext>
            </a:extLst>
          </p:cNvPr>
          <p:cNvSpPr>
            <a:spLocks noChangeArrowheads="1"/>
          </p:cNvSpPr>
          <p:nvPr/>
        </p:nvSpPr>
        <p:spPr bwMode="auto">
          <a:xfrm>
            <a:off x="5716588" y="4873625"/>
            <a:ext cx="126206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ANNUAL GAGING DUE 01</a:t>
            </a:r>
            <a:endParaRPr lang="en-US" altLang="en-US" sz="2400">
              <a:solidFill>
                <a:srgbClr val="FF0000"/>
              </a:solidFill>
              <a:latin typeface="Arial" panose="020B0604020202020204" pitchFamily="34" charset="0"/>
            </a:endParaRPr>
          </a:p>
        </p:txBody>
      </p:sp>
      <p:sp>
        <p:nvSpPr>
          <p:cNvPr id="34940" name="Rectangle 124">
            <a:extLst>
              <a:ext uri="{FF2B5EF4-FFF2-40B4-BE49-F238E27FC236}">
                <a16:creationId xmlns:a16="http://schemas.microsoft.com/office/drawing/2014/main" id="{38BF3C03-DB58-4AD6-B474-5BAACCB640C8}"/>
              </a:ext>
            </a:extLst>
          </p:cNvPr>
          <p:cNvSpPr>
            <a:spLocks noChangeArrowheads="1"/>
          </p:cNvSpPr>
          <p:nvPr/>
        </p:nvSpPr>
        <p:spPr bwMode="auto">
          <a:xfrm>
            <a:off x="7011988" y="4873625"/>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41" name="Rectangle 125">
            <a:extLst>
              <a:ext uri="{FF2B5EF4-FFF2-40B4-BE49-F238E27FC236}">
                <a16:creationId xmlns:a16="http://schemas.microsoft.com/office/drawing/2014/main" id="{D0A99FC1-3633-4E08-9F10-34FDED00EA1C}"/>
              </a:ext>
            </a:extLst>
          </p:cNvPr>
          <p:cNvSpPr>
            <a:spLocks noChangeArrowheads="1"/>
          </p:cNvSpPr>
          <p:nvPr/>
        </p:nvSpPr>
        <p:spPr bwMode="auto">
          <a:xfrm>
            <a:off x="7046913" y="4873625"/>
            <a:ext cx="1984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JAN</a:t>
            </a:r>
            <a:endParaRPr lang="en-US" altLang="en-US" sz="2400">
              <a:solidFill>
                <a:srgbClr val="FF0000"/>
              </a:solidFill>
              <a:latin typeface="Arial" panose="020B0604020202020204" pitchFamily="34" charset="0"/>
            </a:endParaRPr>
          </a:p>
        </p:txBody>
      </p:sp>
      <p:sp>
        <p:nvSpPr>
          <p:cNvPr id="34942" name="Rectangle 126">
            <a:extLst>
              <a:ext uri="{FF2B5EF4-FFF2-40B4-BE49-F238E27FC236}">
                <a16:creationId xmlns:a16="http://schemas.microsoft.com/office/drawing/2014/main" id="{C01519FC-9F44-462E-A993-E569CCE5F381}"/>
              </a:ext>
            </a:extLst>
          </p:cNvPr>
          <p:cNvSpPr>
            <a:spLocks noChangeArrowheads="1"/>
          </p:cNvSpPr>
          <p:nvPr/>
        </p:nvSpPr>
        <p:spPr bwMode="auto">
          <a:xfrm>
            <a:off x="7251700" y="4873625"/>
            <a:ext cx="333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43" name="Rectangle 127">
            <a:extLst>
              <a:ext uri="{FF2B5EF4-FFF2-40B4-BE49-F238E27FC236}">
                <a16:creationId xmlns:a16="http://schemas.microsoft.com/office/drawing/2014/main" id="{F294137D-4BB3-4918-A882-7EF06A8CCDC2}"/>
              </a:ext>
            </a:extLst>
          </p:cNvPr>
          <p:cNvSpPr>
            <a:spLocks noChangeArrowheads="1"/>
          </p:cNvSpPr>
          <p:nvPr/>
        </p:nvSpPr>
        <p:spPr bwMode="auto">
          <a:xfrm>
            <a:off x="7286625" y="4873625"/>
            <a:ext cx="2047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01    </a:t>
            </a:r>
            <a:endParaRPr lang="en-US" altLang="en-US" sz="2400">
              <a:solidFill>
                <a:srgbClr val="FF0000"/>
              </a:solidFill>
              <a:latin typeface="Arial" panose="020B0604020202020204" pitchFamily="34" charset="0"/>
            </a:endParaRPr>
          </a:p>
        </p:txBody>
      </p:sp>
      <p:sp>
        <p:nvSpPr>
          <p:cNvPr id="34944" name="Rectangle 128">
            <a:extLst>
              <a:ext uri="{FF2B5EF4-FFF2-40B4-BE49-F238E27FC236}">
                <a16:creationId xmlns:a16="http://schemas.microsoft.com/office/drawing/2014/main" id="{D36E268F-BC48-4DA9-A1BD-D0AF35B015AA}"/>
              </a:ext>
            </a:extLst>
          </p:cNvPr>
          <p:cNvSpPr>
            <a:spLocks noChangeArrowheads="1"/>
          </p:cNvSpPr>
          <p:nvPr/>
        </p:nvSpPr>
        <p:spPr bwMode="auto">
          <a:xfrm>
            <a:off x="7497763" y="4873625"/>
            <a:ext cx="8413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45" name="Rectangle 129">
            <a:extLst>
              <a:ext uri="{FF2B5EF4-FFF2-40B4-BE49-F238E27FC236}">
                <a16:creationId xmlns:a16="http://schemas.microsoft.com/office/drawing/2014/main" id="{2D514624-0484-4896-B40B-B4C158118D7D}"/>
              </a:ext>
            </a:extLst>
          </p:cNvPr>
          <p:cNvSpPr>
            <a:spLocks noChangeArrowheads="1"/>
          </p:cNvSpPr>
          <p:nvPr/>
        </p:nvSpPr>
        <p:spPr bwMode="auto">
          <a:xfrm>
            <a:off x="8507413" y="4873625"/>
            <a:ext cx="20161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46" name="Rectangle 130">
            <a:extLst>
              <a:ext uri="{FF2B5EF4-FFF2-40B4-BE49-F238E27FC236}">
                <a16:creationId xmlns:a16="http://schemas.microsoft.com/office/drawing/2014/main" id="{AE552D7B-6962-4D54-AA48-7566AAAA159A}"/>
              </a:ext>
            </a:extLst>
          </p:cNvPr>
          <p:cNvSpPr>
            <a:spLocks noChangeArrowheads="1"/>
          </p:cNvSpPr>
          <p:nvPr/>
        </p:nvSpPr>
        <p:spPr bwMode="auto">
          <a:xfrm>
            <a:off x="8770938" y="4873625"/>
            <a:ext cx="2349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47" name="Rectangle 131">
            <a:extLst>
              <a:ext uri="{FF2B5EF4-FFF2-40B4-BE49-F238E27FC236}">
                <a16:creationId xmlns:a16="http://schemas.microsoft.com/office/drawing/2014/main" id="{01370017-20A4-47FA-A612-20FADE1114D6}"/>
              </a:ext>
            </a:extLst>
          </p:cNvPr>
          <p:cNvSpPr>
            <a:spLocks noChangeArrowheads="1"/>
          </p:cNvSpPr>
          <p:nvPr/>
        </p:nvSpPr>
        <p:spPr bwMode="auto">
          <a:xfrm>
            <a:off x="4495800" y="5000625"/>
            <a:ext cx="974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0011      20000101        </a:t>
            </a:r>
            <a:endParaRPr lang="en-US" altLang="en-US" sz="2400">
              <a:solidFill>
                <a:srgbClr val="FF0000"/>
              </a:solidFill>
              <a:latin typeface="Arial" panose="020B0604020202020204" pitchFamily="34" charset="0"/>
            </a:endParaRPr>
          </a:p>
        </p:txBody>
      </p:sp>
      <p:sp>
        <p:nvSpPr>
          <p:cNvPr id="34948" name="Rectangle 132">
            <a:extLst>
              <a:ext uri="{FF2B5EF4-FFF2-40B4-BE49-F238E27FC236}">
                <a16:creationId xmlns:a16="http://schemas.microsoft.com/office/drawing/2014/main" id="{7E9BE1E7-CD79-4A58-AF8E-81C994A100ED}"/>
              </a:ext>
            </a:extLst>
          </p:cNvPr>
          <p:cNvSpPr>
            <a:spLocks noChangeArrowheads="1"/>
          </p:cNvSpPr>
          <p:nvPr/>
        </p:nvSpPr>
        <p:spPr bwMode="auto">
          <a:xfrm>
            <a:off x="5497513" y="5000625"/>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49" name="Rectangle 133">
            <a:extLst>
              <a:ext uri="{FF2B5EF4-FFF2-40B4-BE49-F238E27FC236}">
                <a16:creationId xmlns:a16="http://schemas.microsoft.com/office/drawing/2014/main" id="{8147D827-86E8-4E42-959A-B2956DD2DB8E}"/>
              </a:ext>
            </a:extLst>
          </p:cNvPr>
          <p:cNvSpPr>
            <a:spLocks noChangeArrowheads="1"/>
          </p:cNvSpPr>
          <p:nvPr/>
        </p:nvSpPr>
        <p:spPr bwMode="auto">
          <a:xfrm>
            <a:off x="5716588" y="5000625"/>
            <a:ext cx="1206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HI</a:t>
            </a:r>
            <a:endParaRPr lang="en-US" altLang="en-US" sz="2400">
              <a:solidFill>
                <a:srgbClr val="FF0000"/>
              </a:solidFill>
              <a:latin typeface="Arial" panose="020B0604020202020204" pitchFamily="34" charset="0"/>
            </a:endParaRPr>
          </a:p>
        </p:txBody>
      </p:sp>
      <p:sp>
        <p:nvSpPr>
          <p:cNvPr id="34950" name="Rectangle 134">
            <a:extLst>
              <a:ext uri="{FF2B5EF4-FFF2-40B4-BE49-F238E27FC236}">
                <a16:creationId xmlns:a16="http://schemas.microsoft.com/office/drawing/2014/main" id="{B9F22849-9363-49D8-8812-F2FEA786A0A3}"/>
              </a:ext>
            </a:extLst>
          </p:cNvPr>
          <p:cNvSpPr>
            <a:spLocks noChangeArrowheads="1"/>
          </p:cNvSpPr>
          <p:nvPr/>
        </p:nvSpPr>
        <p:spPr bwMode="auto">
          <a:xfrm>
            <a:off x="5840413" y="5000625"/>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51" name="Rectangle 135">
            <a:extLst>
              <a:ext uri="{FF2B5EF4-FFF2-40B4-BE49-F238E27FC236}">
                <a16:creationId xmlns:a16="http://schemas.microsoft.com/office/drawing/2014/main" id="{89E3DCD8-1CD2-4242-B8F4-20198FD26BD8}"/>
              </a:ext>
            </a:extLst>
          </p:cNvPr>
          <p:cNvSpPr>
            <a:spLocks noChangeArrowheads="1"/>
          </p:cNvSpPr>
          <p:nvPr/>
        </p:nvSpPr>
        <p:spPr bwMode="auto">
          <a:xfrm>
            <a:off x="5875338" y="5000625"/>
            <a:ext cx="7461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LO RES DUE 01</a:t>
            </a:r>
            <a:endParaRPr lang="en-US" altLang="en-US" sz="2400">
              <a:solidFill>
                <a:srgbClr val="FF0000"/>
              </a:solidFill>
              <a:latin typeface="Arial" panose="020B0604020202020204" pitchFamily="34" charset="0"/>
            </a:endParaRPr>
          </a:p>
        </p:txBody>
      </p:sp>
      <p:sp>
        <p:nvSpPr>
          <p:cNvPr id="34952" name="Rectangle 136">
            <a:extLst>
              <a:ext uri="{FF2B5EF4-FFF2-40B4-BE49-F238E27FC236}">
                <a16:creationId xmlns:a16="http://schemas.microsoft.com/office/drawing/2014/main" id="{BA7A9F40-7D3D-46DC-BAC5-0D77D379BA5E}"/>
              </a:ext>
            </a:extLst>
          </p:cNvPr>
          <p:cNvSpPr>
            <a:spLocks noChangeArrowheads="1"/>
          </p:cNvSpPr>
          <p:nvPr/>
        </p:nvSpPr>
        <p:spPr bwMode="auto">
          <a:xfrm>
            <a:off x="6638925" y="5000625"/>
            <a:ext cx="333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53" name="Rectangle 137">
            <a:extLst>
              <a:ext uri="{FF2B5EF4-FFF2-40B4-BE49-F238E27FC236}">
                <a16:creationId xmlns:a16="http://schemas.microsoft.com/office/drawing/2014/main" id="{4E6399B9-0357-4B2D-B598-C7E1A2ACBA3E}"/>
              </a:ext>
            </a:extLst>
          </p:cNvPr>
          <p:cNvSpPr>
            <a:spLocks noChangeArrowheads="1"/>
          </p:cNvSpPr>
          <p:nvPr/>
        </p:nvSpPr>
        <p:spPr bwMode="auto">
          <a:xfrm>
            <a:off x="6673850" y="5000625"/>
            <a:ext cx="1936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JUL</a:t>
            </a:r>
            <a:endParaRPr lang="en-US" altLang="en-US" sz="2400">
              <a:solidFill>
                <a:srgbClr val="FF0000"/>
              </a:solidFill>
              <a:latin typeface="Arial" panose="020B0604020202020204" pitchFamily="34" charset="0"/>
            </a:endParaRPr>
          </a:p>
        </p:txBody>
      </p:sp>
      <p:sp>
        <p:nvSpPr>
          <p:cNvPr id="34954" name="Rectangle 138">
            <a:extLst>
              <a:ext uri="{FF2B5EF4-FFF2-40B4-BE49-F238E27FC236}">
                <a16:creationId xmlns:a16="http://schemas.microsoft.com/office/drawing/2014/main" id="{CEA823AC-C680-4B8E-A7DF-B000000F75F5}"/>
              </a:ext>
            </a:extLst>
          </p:cNvPr>
          <p:cNvSpPr>
            <a:spLocks noChangeArrowheads="1"/>
          </p:cNvSpPr>
          <p:nvPr/>
        </p:nvSpPr>
        <p:spPr bwMode="auto">
          <a:xfrm>
            <a:off x="6872288" y="5000625"/>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55" name="Rectangle 139">
            <a:extLst>
              <a:ext uri="{FF2B5EF4-FFF2-40B4-BE49-F238E27FC236}">
                <a16:creationId xmlns:a16="http://schemas.microsoft.com/office/drawing/2014/main" id="{861D29F9-4DC0-405D-91AF-BD7BD9DFF18A}"/>
              </a:ext>
            </a:extLst>
          </p:cNvPr>
          <p:cNvSpPr>
            <a:spLocks noChangeArrowheads="1"/>
          </p:cNvSpPr>
          <p:nvPr/>
        </p:nvSpPr>
        <p:spPr bwMode="auto">
          <a:xfrm>
            <a:off x="6907213" y="5000625"/>
            <a:ext cx="5905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01                   </a:t>
            </a:r>
            <a:endParaRPr lang="en-US" altLang="en-US" sz="2400">
              <a:solidFill>
                <a:srgbClr val="FF0000"/>
              </a:solidFill>
              <a:latin typeface="Arial" panose="020B0604020202020204" pitchFamily="34" charset="0"/>
            </a:endParaRPr>
          </a:p>
        </p:txBody>
      </p:sp>
      <p:sp>
        <p:nvSpPr>
          <p:cNvPr id="34956" name="Rectangle 140">
            <a:extLst>
              <a:ext uri="{FF2B5EF4-FFF2-40B4-BE49-F238E27FC236}">
                <a16:creationId xmlns:a16="http://schemas.microsoft.com/office/drawing/2014/main" id="{E4471525-DE00-4054-ABAA-E89C71BFA747}"/>
              </a:ext>
            </a:extLst>
          </p:cNvPr>
          <p:cNvSpPr>
            <a:spLocks noChangeArrowheads="1"/>
          </p:cNvSpPr>
          <p:nvPr/>
        </p:nvSpPr>
        <p:spPr bwMode="auto">
          <a:xfrm>
            <a:off x="7513638" y="5000625"/>
            <a:ext cx="8080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57" name="Rectangle 141">
            <a:extLst>
              <a:ext uri="{FF2B5EF4-FFF2-40B4-BE49-F238E27FC236}">
                <a16:creationId xmlns:a16="http://schemas.microsoft.com/office/drawing/2014/main" id="{C93B0328-0D12-4754-A6B0-2C3676B887A3}"/>
              </a:ext>
            </a:extLst>
          </p:cNvPr>
          <p:cNvSpPr>
            <a:spLocks noChangeArrowheads="1"/>
          </p:cNvSpPr>
          <p:nvPr/>
        </p:nvSpPr>
        <p:spPr bwMode="auto">
          <a:xfrm>
            <a:off x="8515350" y="5000625"/>
            <a:ext cx="20161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58" name="Rectangle 142">
            <a:extLst>
              <a:ext uri="{FF2B5EF4-FFF2-40B4-BE49-F238E27FC236}">
                <a16:creationId xmlns:a16="http://schemas.microsoft.com/office/drawing/2014/main" id="{154B33D1-B8D2-4C09-8683-5F0011A4F6C3}"/>
              </a:ext>
            </a:extLst>
          </p:cNvPr>
          <p:cNvSpPr>
            <a:spLocks noChangeArrowheads="1"/>
          </p:cNvSpPr>
          <p:nvPr/>
        </p:nvSpPr>
        <p:spPr bwMode="auto">
          <a:xfrm>
            <a:off x="8778875" y="5000625"/>
            <a:ext cx="2349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59" name="Rectangle 143">
            <a:extLst>
              <a:ext uri="{FF2B5EF4-FFF2-40B4-BE49-F238E27FC236}">
                <a16:creationId xmlns:a16="http://schemas.microsoft.com/office/drawing/2014/main" id="{8D51AA45-E447-4DEA-BEC9-8DA5BF170C8D}"/>
              </a:ext>
            </a:extLst>
          </p:cNvPr>
          <p:cNvSpPr>
            <a:spLocks noChangeArrowheads="1"/>
          </p:cNvSpPr>
          <p:nvPr/>
        </p:nvSpPr>
        <p:spPr bwMode="auto">
          <a:xfrm>
            <a:off x="4495800" y="5126038"/>
            <a:ext cx="974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0012      20000101        </a:t>
            </a:r>
            <a:endParaRPr lang="en-US" altLang="en-US" sz="2400">
              <a:solidFill>
                <a:srgbClr val="FF0000"/>
              </a:solidFill>
              <a:latin typeface="Arial" panose="020B0604020202020204" pitchFamily="34" charset="0"/>
            </a:endParaRPr>
          </a:p>
        </p:txBody>
      </p:sp>
      <p:sp>
        <p:nvSpPr>
          <p:cNvPr id="34960" name="Rectangle 144">
            <a:extLst>
              <a:ext uri="{FF2B5EF4-FFF2-40B4-BE49-F238E27FC236}">
                <a16:creationId xmlns:a16="http://schemas.microsoft.com/office/drawing/2014/main" id="{242EC0EA-95FD-4CCC-A709-26EBB024EBD1}"/>
              </a:ext>
            </a:extLst>
          </p:cNvPr>
          <p:cNvSpPr>
            <a:spLocks noChangeArrowheads="1"/>
          </p:cNvSpPr>
          <p:nvPr/>
        </p:nvSpPr>
        <p:spPr bwMode="auto">
          <a:xfrm>
            <a:off x="5497513" y="5126038"/>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61" name="Rectangle 145">
            <a:extLst>
              <a:ext uri="{FF2B5EF4-FFF2-40B4-BE49-F238E27FC236}">
                <a16:creationId xmlns:a16="http://schemas.microsoft.com/office/drawing/2014/main" id="{B3A5BE61-AE43-4453-8C91-DC94DED95C0B}"/>
              </a:ext>
            </a:extLst>
          </p:cNvPr>
          <p:cNvSpPr>
            <a:spLocks noChangeArrowheads="1"/>
          </p:cNvSpPr>
          <p:nvPr/>
        </p:nvSpPr>
        <p:spPr bwMode="auto">
          <a:xfrm>
            <a:off x="5716588" y="5126038"/>
            <a:ext cx="8763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LUB JOB DUE    01</a:t>
            </a:r>
            <a:endParaRPr lang="en-US" altLang="en-US" sz="2400">
              <a:solidFill>
                <a:srgbClr val="FF0000"/>
              </a:solidFill>
              <a:latin typeface="Arial" panose="020B0604020202020204" pitchFamily="34" charset="0"/>
            </a:endParaRPr>
          </a:p>
        </p:txBody>
      </p:sp>
      <p:sp>
        <p:nvSpPr>
          <p:cNvPr id="34962" name="Rectangle 146">
            <a:extLst>
              <a:ext uri="{FF2B5EF4-FFF2-40B4-BE49-F238E27FC236}">
                <a16:creationId xmlns:a16="http://schemas.microsoft.com/office/drawing/2014/main" id="{9AB71896-3C80-4A15-AD4F-E5005761B810}"/>
              </a:ext>
            </a:extLst>
          </p:cNvPr>
          <p:cNvSpPr>
            <a:spLocks noChangeArrowheads="1"/>
          </p:cNvSpPr>
          <p:nvPr/>
        </p:nvSpPr>
        <p:spPr bwMode="auto">
          <a:xfrm>
            <a:off x="6673850" y="5126038"/>
            <a:ext cx="333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63" name="Rectangle 147">
            <a:extLst>
              <a:ext uri="{FF2B5EF4-FFF2-40B4-BE49-F238E27FC236}">
                <a16:creationId xmlns:a16="http://schemas.microsoft.com/office/drawing/2014/main" id="{176918D7-955A-4656-8AB6-B3ACDC05B83E}"/>
              </a:ext>
            </a:extLst>
          </p:cNvPr>
          <p:cNvSpPr>
            <a:spLocks noChangeArrowheads="1"/>
          </p:cNvSpPr>
          <p:nvPr/>
        </p:nvSpPr>
        <p:spPr bwMode="auto">
          <a:xfrm>
            <a:off x="6708775" y="5126038"/>
            <a:ext cx="1984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JAN</a:t>
            </a:r>
            <a:endParaRPr lang="en-US" altLang="en-US" sz="2400">
              <a:solidFill>
                <a:srgbClr val="FF0000"/>
              </a:solidFill>
              <a:latin typeface="Arial" panose="020B0604020202020204" pitchFamily="34" charset="0"/>
            </a:endParaRPr>
          </a:p>
        </p:txBody>
      </p:sp>
      <p:sp>
        <p:nvSpPr>
          <p:cNvPr id="34964" name="Rectangle 148">
            <a:extLst>
              <a:ext uri="{FF2B5EF4-FFF2-40B4-BE49-F238E27FC236}">
                <a16:creationId xmlns:a16="http://schemas.microsoft.com/office/drawing/2014/main" id="{33B18201-036E-4CE3-9377-FC24CAC015B5}"/>
              </a:ext>
            </a:extLst>
          </p:cNvPr>
          <p:cNvSpPr>
            <a:spLocks noChangeArrowheads="1"/>
          </p:cNvSpPr>
          <p:nvPr/>
        </p:nvSpPr>
        <p:spPr bwMode="auto">
          <a:xfrm>
            <a:off x="6913563" y="5126038"/>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65" name="Rectangle 149">
            <a:extLst>
              <a:ext uri="{FF2B5EF4-FFF2-40B4-BE49-F238E27FC236}">
                <a16:creationId xmlns:a16="http://schemas.microsoft.com/office/drawing/2014/main" id="{B9F064B5-D2A8-418F-8D63-3542152E3BAA}"/>
              </a:ext>
            </a:extLst>
          </p:cNvPr>
          <p:cNvSpPr>
            <a:spLocks noChangeArrowheads="1"/>
          </p:cNvSpPr>
          <p:nvPr/>
        </p:nvSpPr>
        <p:spPr bwMode="auto">
          <a:xfrm>
            <a:off x="6948488" y="5126038"/>
            <a:ext cx="56356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01                  </a:t>
            </a:r>
            <a:endParaRPr lang="en-US" altLang="en-US" sz="2400">
              <a:solidFill>
                <a:srgbClr val="FF0000"/>
              </a:solidFill>
              <a:latin typeface="Arial" panose="020B0604020202020204" pitchFamily="34" charset="0"/>
            </a:endParaRPr>
          </a:p>
        </p:txBody>
      </p:sp>
      <p:sp>
        <p:nvSpPr>
          <p:cNvPr id="34966" name="Rectangle 150">
            <a:extLst>
              <a:ext uri="{FF2B5EF4-FFF2-40B4-BE49-F238E27FC236}">
                <a16:creationId xmlns:a16="http://schemas.microsoft.com/office/drawing/2014/main" id="{04792283-63BC-40D7-8D07-56664164E76F}"/>
              </a:ext>
            </a:extLst>
          </p:cNvPr>
          <p:cNvSpPr>
            <a:spLocks noChangeArrowheads="1"/>
          </p:cNvSpPr>
          <p:nvPr/>
        </p:nvSpPr>
        <p:spPr bwMode="auto">
          <a:xfrm>
            <a:off x="7527925" y="5126038"/>
            <a:ext cx="8080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67" name="Rectangle 151">
            <a:extLst>
              <a:ext uri="{FF2B5EF4-FFF2-40B4-BE49-F238E27FC236}">
                <a16:creationId xmlns:a16="http://schemas.microsoft.com/office/drawing/2014/main" id="{323E90F6-C3DF-477A-8AD5-F9C46C8FADBB}"/>
              </a:ext>
            </a:extLst>
          </p:cNvPr>
          <p:cNvSpPr>
            <a:spLocks noChangeArrowheads="1"/>
          </p:cNvSpPr>
          <p:nvPr/>
        </p:nvSpPr>
        <p:spPr bwMode="auto">
          <a:xfrm>
            <a:off x="8502650" y="5126038"/>
            <a:ext cx="20161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68" name="Rectangle 152">
            <a:extLst>
              <a:ext uri="{FF2B5EF4-FFF2-40B4-BE49-F238E27FC236}">
                <a16:creationId xmlns:a16="http://schemas.microsoft.com/office/drawing/2014/main" id="{105D805C-4DF5-4825-8903-B454E092D7F5}"/>
              </a:ext>
            </a:extLst>
          </p:cNvPr>
          <p:cNvSpPr>
            <a:spLocks noChangeArrowheads="1"/>
          </p:cNvSpPr>
          <p:nvPr/>
        </p:nvSpPr>
        <p:spPr bwMode="auto">
          <a:xfrm>
            <a:off x="8766175" y="5126038"/>
            <a:ext cx="2349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69" name="Rectangle 153">
            <a:extLst>
              <a:ext uri="{FF2B5EF4-FFF2-40B4-BE49-F238E27FC236}">
                <a16:creationId xmlns:a16="http://schemas.microsoft.com/office/drawing/2014/main" id="{C991A275-B25F-4573-9FA8-1568FC2C5F15}"/>
              </a:ext>
            </a:extLst>
          </p:cNvPr>
          <p:cNvSpPr>
            <a:spLocks noChangeArrowheads="1"/>
          </p:cNvSpPr>
          <p:nvPr/>
        </p:nvSpPr>
        <p:spPr bwMode="auto">
          <a:xfrm>
            <a:off x="4495800" y="5253038"/>
            <a:ext cx="974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0013      20000101        </a:t>
            </a:r>
            <a:endParaRPr lang="en-US" altLang="en-US" sz="2400">
              <a:solidFill>
                <a:srgbClr val="FF0000"/>
              </a:solidFill>
              <a:latin typeface="Arial" panose="020B0604020202020204" pitchFamily="34" charset="0"/>
            </a:endParaRPr>
          </a:p>
        </p:txBody>
      </p:sp>
      <p:sp>
        <p:nvSpPr>
          <p:cNvPr id="34970" name="Rectangle 154">
            <a:extLst>
              <a:ext uri="{FF2B5EF4-FFF2-40B4-BE49-F238E27FC236}">
                <a16:creationId xmlns:a16="http://schemas.microsoft.com/office/drawing/2014/main" id="{3FA35A2A-2EF7-4DA7-AF00-B533C91D006A}"/>
              </a:ext>
            </a:extLst>
          </p:cNvPr>
          <p:cNvSpPr>
            <a:spLocks noChangeArrowheads="1"/>
          </p:cNvSpPr>
          <p:nvPr/>
        </p:nvSpPr>
        <p:spPr bwMode="auto">
          <a:xfrm>
            <a:off x="5497513" y="5253038"/>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71" name="Rectangle 155">
            <a:extLst>
              <a:ext uri="{FF2B5EF4-FFF2-40B4-BE49-F238E27FC236}">
                <a16:creationId xmlns:a16="http://schemas.microsoft.com/office/drawing/2014/main" id="{5B11EE7C-B2F2-4595-AEB5-58DD8BDDDFFA}"/>
              </a:ext>
            </a:extLst>
          </p:cNvPr>
          <p:cNvSpPr>
            <a:spLocks noChangeArrowheads="1"/>
          </p:cNvSpPr>
          <p:nvPr/>
        </p:nvSpPr>
        <p:spPr bwMode="auto">
          <a:xfrm>
            <a:off x="5716588" y="5253038"/>
            <a:ext cx="14001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CRANE INSPECTION DUE 01</a:t>
            </a:r>
            <a:endParaRPr lang="en-US" altLang="en-US" sz="2400">
              <a:solidFill>
                <a:srgbClr val="FF0000"/>
              </a:solidFill>
              <a:latin typeface="Arial" panose="020B0604020202020204" pitchFamily="34" charset="0"/>
            </a:endParaRPr>
          </a:p>
        </p:txBody>
      </p:sp>
      <p:sp>
        <p:nvSpPr>
          <p:cNvPr id="34972" name="Rectangle 156">
            <a:extLst>
              <a:ext uri="{FF2B5EF4-FFF2-40B4-BE49-F238E27FC236}">
                <a16:creationId xmlns:a16="http://schemas.microsoft.com/office/drawing/2014/main" id="{9EE36E41-669B-4697-A1E4-6B3573ECFBDC}"/>
              </a:ext>
            </a:extLst>
          </p:cNvPr>
          <p:cNvSpPr>
            <a:spLocks noChangeArrowheads="1"/>
          </p:cNvSpPr>
          <p:nvPr/>
        </p:nvSpPr>
        <p:spPr bwMode="auto">
          <a:xfrm>
            <a:off x="7151688" y="5253038"/>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73" name="Rectangle 157">
            <a:extLst>
              <a:ext uri="{FF2B5EF4-FFF2-40B4-BE49-F238E27FC236}">
                <a16:creationId xmlns:a16="http://schemas.microsoft.com/office/drawing/2014/main" id="{B25D8079-0C7F-4F25-BC5E-06ECDCC9E580}"/>
              </a:ext>
            </a:extLst>
          </p:cNvPr>
          <p:cNvSpPr>
            <a:spLocks noChangeArrowheads="1"/>
          </p:cNvSpPr>
          <p:nvPr/>
        </p:nvSpPr>
        <p:spPr bwMode="auto">
          <a:xfrm>
            <a:off x="7186613" y="5253038"/>
            <a:ext cx="3270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JAN01 </a:t>
            </a:r>
            <a:endParaRPr lang="en-US" altLang="en-US" sz="2400">
              <a:solidFill>
                <a:srgbClr val="FF0000"/>
              </a:solidFill>
              <a:latin typeface="Arial" panose="020B0604020202020204" pitchFamily="34" charset="0"/>
            </a:endParaRPr>
          </a:p>
        </p:txBody>
      </p:sp>
      <p:sp>
        <p:nvSpPr>
          <p:cNvPr id="34974" name="Rectangle 158">
            <a:extLst>
              <a:ext uri="{FF2B5EF4-FFF2-40B4-BE49-F238E27FC236}">
                <a16:creationId xmlns:a16="http://schemas.microsoft.com/office/drawing/2014/main" id="{238395C8-F062-418A-BAF9-0F8615935E5F}"/>
              </a:ext>
            </a:extLst>
          </p:cNvPr>
          <p:cNvSpPr>
            <a:spLocks noChangeArrowheads="1"/>
          </p:cNvSpPr>
          <p:nvPr/>
        </p:nvSpPr>
        <p:spPr bwMode="auto">
          <a:xfrm>
            <a:off x="7521575" y="5253038"/>
            <a:ext cx="8080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75" name="Rectangle 159">
            <a:extLst>
              <a:ext uri="{FF2B5EF4-FFF2-40B4-BE49-F238E27FC236}">
                <a16:creationId xmlns:a16="http://schemas.microsoft.com/office/drawing/2014/main" id="{6606EB91-E5B5-4024-9B3E-0404416798CB}"/>
              </a:ext>
            </a:extLst>
          </p:cNvPr>
          <p:cNvSpPr>
            <a:spLocks noChangeArrowheads="1"/>
          </p:cNvSpPr>
          <p:nvPr/>
        </p:nvSpPr>
        <p:spPr bwMode="auto">
          <a:xfrm>
            <a:off x="8497888" y="5253038"/>
            <a:ext cx="20161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76" name="Rectangle 160">
            <a:extLst>
              <a:ext uri="{FF2B5EF4-FFF2-40B4-BE49-F238E27FC236}">
                <a16:creationId xmlns:a16="http://schemas.microsoft.com/office/drawing/2014/main" id="{BEEA0E60-24A2-428C-8FB9-E3ACE4E05A0E}"/>
              </a:ext>
            </a:extLst>
          </p:cNvPr>
          <p:cNvSpPr>
            <a:spLocks noChangeArrowheads="1"/>
          </p:cNvSpPr>
          <p:nvPr/>
        </p:nvSpPr>
        <p:spPr bwMode="auto">
          <a:xfrm>
            <a:off x="8761413" y="5253038"/>
            <a:ext cx="2349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77" name="Rectangle 161">
            <a:extLst>
              <a:ext uri="{FF2B5EF4-FFF2-40B4-BE49-F238E27FC236}">
                <a16:creationId xmlns:a16="http://schemas.microsoft.com/office/drawing/2014/main" id="{620034A6-FD94-49F2-817F-E05A016CE8B0}"/>
              </a:ext>
            </a:extLst>
          </p:cNvPr>
          <p:cNvSpPr>
            <a:spLocks noChangeArrowheads="1"/>
          </p:cNvSpPr>
          <p:nvPr/>
        </p:nvSpPr>
        <p:spPr bwMode="auto">
          <a:xfrm>
            <a:off x="4495800" y="5378450"/>
            <a:ext cx="7699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0014      20000101</a:t>
            </a:r>
            <a:endParaRPr lang="en-US" altLang="en-US" sz="2400">
              <a:solidFill>
                <a:srgbClr val="FF0000"/>
              </a:solidFill>
              <a:latin typeface="Arial" panose="020B0604020202020204" pitchFamily="34" charset="0"/>
            </a:endParaRPr>
          </a:p>
        </p:txBody>
      </p:sp>
      <p:sp>
        <p:nvSpPr>
          <p:cNvPr id="34978" name="Rectangle 162">
            <a:extLst>
              <a:ext uri="{FF2B5EF4-FFF2-40B4-BE49-F238E27FC236}">
                <a16:creationId xmlns:a16="http://schemas.microsoft.com/office/drawing/2014/main" id="{AB291EE1-6E59-4128-BC08-4ACFEEFA5073}"/>
              </a:ext>
            </a:extLst>
          </p:cNvPr>
          <p:cNvSpPr>
            <a:spLocks noChangeArrowheads="1"/>
          </p:cNvSpPr>
          <p:nvPr/>
        </p:nvSpPr>
        <p:spPr bwMode="auto">
          <a:xfrm>
            <a:off x="5497513" y="5378450"/>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79" name="Rectangle 163">
            <a:extLst>
              <a:ext uri="{FF2B5EF4-FFF2-40B4-BE49-F238E27FC236}">
                <a16:creationId xmlns:a16="http://schemas.microsoft.com/office/drawing/2014/main" id="{624BD918-4CA0-4F8F-8A10-1210FFA35F7E}"/>
              </a:ext>
            </a:extLst>
          </p:cNvPr>
          <p:cNvSpPr>
            <a:spLocks noChangeArrowheads="1"/>
          </p:cNvSpPr>
          <p:nvPr/>
        </p:nvSpPr>
        <p:spPr bwMode="auto">
          <a:xfrm>
            <a:off x="5716588" y="5378450"/>
            <a:ext cx="8636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TOW VER DUE 01</a:t>
            </a:r>
            <a:endParaRPr lang="en-US" altLang="en-US" sz="2400">
              <a:solidFill>
                <a:srgbClr val="FF0000"/>
              </a:solidFill>
              <a:latin typeface="Arial" panose="020B0604020202020204" pitchFamily="34" charset="0"/>
            </a:endParaRPr>
          </a:p>
        </p:txBody>
      </p:sp>
      <p:sp>
        <p:nvSpPr>
          <p:cNvPr id="34980" name="Rectangle 164">
            <a:extLst>
              <a:ext uri="{FF2B5EF4-FFF2-40B4-BE49-F238E27FC236}">
                <a16:creationId xmlns:a16="http://schemas.microsoft.com/office/drawing/2014/main" id="{BC3693FD-510C-4296-B941-2EB4B5286DC8}"/>
              </a:ext>
            </a:extLst>
          </p:cNvPr>
          <p:cNvSpPr>
            <a:spLocks noChangeArrowheads="1"/>
          </p:cNvSpPr>
          <p:nvPr/>
        </p:nvSpPr>
        <p:spPr bwMode="auto">
          <a:xfrm>
            <a:off x="6604000" y="5378450"/>
            <a:ext cx="333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81" name="Rectangle 165">
            <a:extLst>
              <a:ext uri="{FF2B5EF4-FFF2-40B4-BE49-F238E27FC236}">
                <a16:creationId xmlns:a16="http://schemas.microsoft.com/office/drawing/2014/main" id="{A5165A3B-87FE-4A82-A24F-9DD2714A0013}"/>
              </a:ext>
            </a:extLst>
          </p:cNvPr>
          <p:cNvSpPr>
            <a:spLocks noChangeArrowheads="1"/>
          </p:cNvSpPr>
          <p:nvPr/>
        </p:nvSpPr>
        <p:spPr bwMode="auto">
          <a:xfrm>
            <a:off x="6638925" y="5378450"/>
            <a:ext cx="1936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JUL</a:t>
            </a:r>
            <a:endParaRPr lang="en-US" altLang="en-US" sz="2400">
              <a:solidFill>
                <a:srgbClr val="FF0000"/>
              </a:solidFill>
              <a:latin typeface="Arial" panose="020B0604020202020204" pitchFamily="34" charset="0"/>
            </a:endParaRPr>
          </a:p>
        </p:txBody>
      </p:sp>
      <p:sp>
        <p:nvSpPr>
          <p:cNvPr id="34982" name="Rectangle 166">
            <a:extLst>
              <a:ext uri="{FF2B5EF4-FFF2-40B4-BE49-F238E27FC236}">
                <a16:creationId xmlns:a16="http://schemas.microsoft.com/office/drawing/2014/main" id="{4E33CFF9-FE2D-4D15-9DF5-C8C145AB0697}"/>
              </a:ext>
            </a:extLst>
          </p:cNvPr>
          <p:cNvSpPr>
            <a:spLocks noChangeArrowheads="1"/>
          </p:cNvSpPr>
          <p:nvPr/>
        </p:nvSpPr>
        <p:spPr bwMode="auto">
          <a:xfrm>
            <a:off x="6837363" y="5378450"/>
            <a:ext cx="33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83" name="Rectangle 167">
            <a:extLst>
              <a:ext uri="{FF2B5EF4-FFF2-40B4-BE49-F238E27FC236}">
                <a16:creationId xmlns:a16="http://schemas.microsoft.com/office/drawing/2014/main" id="{F3E33D8B-B12E-4E46-8B2C-A647F211CEE6}"/>
              </a:ext>
            </a:extLst>
          </p:cNvPr>
          <p:cNvSpPr>
            <a:spLocks noChangeArrowheads="1"/>
          </p:cNvSpPr>
          <p:nvPr/>
        </p:nvSpPr>
        <p:spPr bwMode="auto">
          <a:xfrm>
            <a:off x="6872288" y="5378450"/>
            <a:ext cx="6159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01                    </a:t>
            </a:r>
            <a:endParaRPr lang="en-US" altLang="en-US" sz="2400">
              <a:solidFill>
                <a:srgbClr val="FF0000"/>
              </a:solidFill>
              <a:latin typeface="Arial" panose="020B0604020202020204" pitchFamily="34" charset="0"/>
            </a:endParaRPr>
          </a:p>
        </p:txBody>
      </p:sp>
      <p:sp>
        <p:nvSpPr>
          <p:cNvPr id="34984" name="Rectangle 168">
            <a:extLst>
              <a:ext uri="{FF2B5EF4-FFF2-40B4-BE49-F238E27FC236}">
                <a16:creationId xmlns:a16="http://schemas.microsoft.com/office/drawing/2014/main" id="{8A1EB6B9-3659-41B8-8165-6A3A09C2D4A1}"/>
              </a:ext>
            </a:extLst>
          </p:cNvPr>
          <p:cNvSpPr>
            <a:spLocks noChangeArrowheads="1"/>
          </p:cNvSpPr>
          <p:nvPr/>
        </p:nvSpPr>
        <p:spPr bwMode="auto">
          <a:xfrm>
            <a:off x="7504113" y="5378450"/>
            <a:ext cx="8413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85" name="Rectangle 169">
            <a:extLst>
              <a:ext uri="{FF2B5EF4-FFF2-40B4-BE49-F238E27FC236}">
                <a16:creationId xmlns:a16="http://schemas.microsoft.com/office/drawing/2014/main" id="{1F49BD76-681B-43F1-BF49-5376C09189D9}"/>
              </a:ext>
            </a:extLst>
          </p:cNvPr>
          <p:cNvSpPr>
            <a:spLocks noChangeArrowheads="1"/>
          </p:cNvSpPr>
          <p:nvPr/>
        </p:nvSpPr>
        <p:spPr bwMode="auto">
          <a:xfrm>
            <a:off x="8515350" y="5378450"/>
            <a:ext cx="1682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86" name="Rectangle 170">
            <a:extLst>
              <a:ext uri="{FF2B5EF4-FFF2-40B4-BE49-F238E27FC236}">
                <a16:creationId xmlns:a16="http://schemas.microsoft.com/office/drawing/2014/main" id="{E6C231BF-FB07-4F56-8F10-4A20106D6C22}"/>
              </a:ext>
            </a:extLst>
          </p:cNvPr>
          <p:cNvSpPr>
            <a:spLocks noChangeArrowheads="1"/>
          </p:cNvSpPr>
          <p:nvPr/>
        </p:nvSpPr>
        <p:spPr bwMode="auto">
          <a:xfrm>
            <a:off x="8743950" y="5378450"/>
            <a:ext cx="2698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b="1">
                <a:solidFill>
                  <a:srgbClr val="FF0000"/>
                </a:solidFill>
              </a:rPr>
              <a:t>--------</a:t>
            </a:r>
            <a:endParaRPr lang="en-US" altLang="en-US" sz="2400">
              <a:solidFill>
                <a:srgbClr val="FF0000"/>
              </a:solidFill>
              <a:latin typeface="Arial" panose="020B0604020202020204" pitchFamily="34" charset="0"/>
            </a:endParaRPr>
          </a:p>
        </p:txBody>
      </p:sp>
      <p:sp>
        <p:nvSpPr>
          <p:cNvPr id="34987" name="Rectangle 171">
            <a:extLst>
              <a:ext uri="{FF2B5EF4-FFF2-40B4-BE49-F238E27FC236}">
                <a16:creationId xmlns:a16="http://schemas.microsoft.com/office/drawing/2014/main" id="{9ED54545-5CFB-482D-99F5-0B551A1E507F}"/>
              </a:ext>
            </a:extLst>
          </p:cNvPr>
          <p:cNvSpPr>
            <a:spLocks noChangeArrowheads="1"/>
          </p:cNvSpPr>
          <p:nvPr/>
        </p:nvSpPr>
        <p:spPr bwMode="auto">
          <a:xfrm>
            <a:off x="4822825" y="6178550"/>
            <a:ext cx="416401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 name="Rectangle 2">
            <a:extLst>
              <a:ext uri="{FF2B5EF4-FFF2-40B4-BE49-F238E27FC236}">
                <a16:creationId xmlns:a16="http://schemas.microsoft.com/office/drawing/2014/main" id="{119586A4-F213-FBE6-8830-5E5F6CB3696E}"/>
              </a:ext>
            </a:extLst>
          </p:cNvPr>
          <p:cNvSpPr>
            <a:spLocks noChangeArrowheads="1"/>
          </p:cNvSpPr>
          <p:nvPr/>
        </p:nvSpPr>
        <p:spPr bwMode="auto">
          <a:xfrm>
            <a:off x="228600" y="71438"/>
            <a:ext cx="8686800"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None/>
            </a:pPr>
            <a:r>
              <a:rPr lang="en-US" altLang="en-US" sz="2400" b="1" dirty="0">
                <a:latin typeface="Times New Roman"/>
                <a:cs typeface="Arial"/>
              </a:rPr>
              <a:t>Maintenance Forms DA Form 5988-E/DA Form 2404</a:t>
            </a:r>
            <a:endParaRPr lang="en-US" altLang="en-US" sz="2000" b="1">
              <a:latin typeface="Times New Roman"/>
              <a:cs typeface="Arial"/>
            </a:endParaRPr>
          </a:p>
        </p:txBody>
      </p:sp>
      <p:pic>
        <p:nvPicPr>
          <p:cNvPr id="5" name="Picture 8" descr="A picture containing text, receipt, document, screenshot&#10;&#10;Description automatically generated">
            <a:extLst>
              <a:ext uri="{FF2B5EF4-FFF2-40B4-BE49-F238E27FC236}">
                <a16:creationId xmlns:a16="http://schemas.microsoft.com/office/drawing/2014/main" id="{9FDA7B83-E9AF-289E-4E34-35B9DF324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7" y="635706"/>
            <a:ext cx="4165599" cy="5588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6793272"/>
      </p:ext>
    </p:extLst>
  </p:cSld>
  <p:clrMapOvr>
    <a:masterClrMapping/>
  </p:clrMapOvr>
  <p:transition spd="med">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368776FD-9A39-4722-862A-F73B8558BFA1}"/>
              </a:ext>
            </a:extLst>
          </p:cNvPr>
          <p:cNvSpPr>
            <a:spLocks noGrp="1" noChangeArrowheads="1"/>
          </p:cNvSpPr>
          <p:nvPr>
            <p:ph type="body" idx="1"/>
          </p:nvPr>
        </p:nvSpPr>
        <p:spPr>
          <a:xfrm>
            <a:off x="104423" y="1138313"/>
            <a:ext cx="8923866" cy="4191000"/>
          </a:xfrm>
        </p:spPr>
        <p:txBody>
          <a:bodyPr/>
          <a:lstStyle/>
          <a:p>
            <a:pPr marL="292100" indent="-292100" eaLnBrk="1" hangingPunct="1">
              <a:lnSpc>
                <a:spcPct val="90000"/>
              </a:lnSpc>
            </a:pPr>
            <a:r>
              <a:rPr lang="en-US" altLang="en-US" sz="1800" b="1" dirty="0"/>
              <a:t>First: </a:t>
            </a:r>
            <a:r>
              <a:rPr lang="en-US" altLang="en-US" sz="1800" dirty="0"/>
              <a:t>Check the DA label for last calibration date. If the label is gone check with TMD. They will have a record of the last calibration.</a:t>
            </a:r>
            <a:endParaRPr lang="en-US" altLang="en-US" sz="1800" dirty="0">
              <a:cs typeface="Times New Roman"/>
            </a:endParaRPr>
          </a:p>
          <a:p>
            <a:pPr marL="292100" indent="-292100" eaLnBrk="1" hangingPunct="1">
              <a:lnSpc>
                <a:spcPct val="90000"/>
              </a:lnSpc>
              <a:buFontTx/>
              <a:buNone/>
            </a:pPr>
            <a:endParaRPr lang="en-US" altLang="en-US" sz="1800" dirty="0">
              <a:cs typeface="Times New Roman"/>
            </a:endParaRPr>
          </a:p>
          <a:p>
            <a:pPr marL="292100" indent="-292100" eaLnBrk="1" hangingPunct="1">
              <a:lnSpc>
                <a:spcPct val="90000"/>
              </a:lnSpc>
            </a:pPr>
            <a:r>
              <a:rPr lang="en-US" altLang="en-US" sz="1800" b="1" dirty="0"/>
              <a:t>Second: </a:t>
            </a:r>
            <a:r>
              <a:rPr lang="en-US" altLang="en-US" sz="1800" dirty="0"/>
              <a:t>Make appointment by phone or in person with the appropriate maintenance support activity (TMDE) </a:t>
            </a:r>
          </a:p>
          <a:p>
            <a:pPr marL="292100" indent="-292100" eaLnBrk="1" hangingPunct="1">
              <a:lnSpc>
                <a:spcPct val="90000"/>
              </a:lnSpc>
              <a:buNone/>
            </a:pPr>
            <a:endParaRPr lang="en-US" altLang="en-US" sz="1800" dirty="0">
              <a:cs typeface="Times New Roman"/>
            </a:endParaRPr>
          </a:p>
          <a:p>
            <a:pPr marL="292100" indent="-292100" eaLnBrk="1" hangingPunct="1">
              <a:lnSpc>
                <a:spcPct val="90000"/>
              </a:lnSpc>
            </a:pPr>
            <a:r>
              <a:rPr lang="en-US" altLang="en-US" sz="1800" b="1" dirty="0"/>
              <a:t>Third: </a:t>
            </a:r>
            <a:r>
              <a:rPr lang="en-US" altLang="en-US" sz="1800" dirty="0"/>
              <a:t>Complete PMCS and record on DA Form-5988-E </a:t>
            </a:r>
            <a:endParaRPr lang="en-US" altLang="en-US" sz="1800" dirty="0">
              <a:cs typeface="Times New Roman"/>
            </a:endParaRPr>
          </a:p>
          <a:p>
            <a:pPr marL="292100" indent="-292100" eaLnBrk="1" hangingPunct="1">
              <a:lnSpc>
                <a:spcPct val="90000"/>
              </a:lnSpc>
              <a:buFontTx/>
              <a:buNone/>
            </a:pPr>
            <a:endParaRPr lang="en-US" altLang="en-US" sz="1800" dirty="0">
              <a:cs typeface="Times New Roman"/>
            </a:endParaRPr>
          </a:p>
          <a:p>
            <a:pPr marL="292100" indent="-292100" eaLnBrk="1" hangingPunct="1">
              <a:lnSpc>
                <a:spcPct val="90000"/>
              </a:lnSpc>
            </a:pPr>
            <a:r>
              <a:rPr lang="en-US" altLang="en-US" sz="1800" b="1" dirty="0"/>
              <a:t>Fourth: </a:t>
            </a:r>
            <a:r>
              <a:rPr lang="en-US" altLang="en-US" sz="1800" dirty="0"/>
              <a:t>Turn in equipment on appointment day</a:t>
            </a:r>
            <a:endParaRPr lang="en-US" altLang="en-US" sz="1800" dirty="0">
              <a:cs typeface="Times New Roman"/>
            </a:endParaRPr>
          </a:p>
          <a:p>
            <a:pPr marL="292100" indent="-292100">
              <a:lnSpc>
                <a:spcPct val="90000"/>
              </a:lnSpc>
              <a:buFontTx/>
              <a:buChar char="•"/>
            </a:pPr>
            <a:endParaRPr lang="en-US" altLang="en-US" sz="1800" dirty="0">
              <a:cs typeface="Times New Roman"/>
            </a:endParaRPr>
          </a:p>
          <a:p>
            <a:pPr marL="457200" lvl="1" indent="0">
              <a:buNone/>
            </a:pPr>
            <a:r>
              <a:rPr lang="en-US" sz="1800" dirty="0">
                <a:ea typeface="+mn-lt"/>
                <a:cs typeface="+mn-lt"/>
              </a:rPr>
              <a:t>AN/VDR-2 Radiac set; every 3 years</a:t>
            </a:r>
            <a:endParaRPr lang="en-US" sz="1800">
              <a:ea typeface="+mn-lt"/>
              <a:cs typeface="+mn-lt"/>
            </a:endParaRPr>
          </a:p>
          <a:p>
            <a:pPr lvl="1"/>
            <a:endParaRPr lang="en-US" sz="1800" dirty="0">
              <a:cs typeface="Times New Roman"/>
            </a:endParaRPr>
          </a:p>
          <a:p>
            <a:pPr marL="457200" lvl="1" indent="0">
              <a:buNone/>
            </a:pPr>
            <a:r>
              <a:rPr lang="en-US" sz="1800" dirty="0">
                <a:ea typeface="+mn-lt"/>
                <a:cs typeface="+mn-lt"/>
              </a:rPr>
              <a:t>AN/PDR-75 Radiac set; every 2 years</a:t>
            </a:r>
            <a:endParaRPr lang="en-US" sz="1800">
              <a:ea typeface="+mn-lt"/>
              <a:cs typeface="+mn-lt"/>
            </a:endParaRPr>
          </a:p>
          <a:p>
            <a:pPr lvl="1"/>
            <a:endParaRPr lang="en-US" sz="1800" dirty="0">
              <a:ea typeface="+mn-lt"/>
              <a:cs typeface="+mn-lt"/>
            </a:endParaRPr>
          </a:p>
          <a:p>
            <a:pPr marL="457200" lvl="1" indent="0">
              <a:buNone/>
            </a:pPr>
            <a:r>
              <a:rPr lang="en-US" sz="1800" dirty="0">
                <a:ea typeface="+mn-lt"/>
                <a:cs typeface="+mn-lt"/>
              </a:rPr>
              <a:t>AN/UDR-13/14 Radiac set; every 3 years</a:t>
            </a:r>
            <a:endParaRPr lang="en-US" sz="1800">
              <a:ea typeface="+mn-lt"/>
              <a:cs typeface="+mn-lt"/>
            </a:endParaRPr>
          </a:p>
          <a:p>
            <a:pPr lvl="1"/>
            <a:endParaRPr lang="en-US" sz="1800" dirty="0">
              <a:ea typeface="+mn-lt"/>
              <a:cs typeface="+mn-lt"/>
            </a:endParaRPr>
          </a:p>
          <a:p>
            <a:pPr marL="457200" lvl="1" indent="0">
              <a:buNone/>
            </a:pPr>
            <a:r>
              <a:rPr lang="en-US" sz="1800" dirty="0">
                <a:ea typeface="+mn-lt"/>
                <a:cs typeface="+mn-lt"/>
              </a:rPr>
              <a:t>M41 Protection Assessment Test System (PATS); </a:t>
            </a:r>
            <a:endParaRPr lang="en-US" sz="1800">
              <a:ea typeface="+mn-lt"/>
              <a:cs typeface="+mn-lt"/>
            </a:endParaRPr>
          </a:p>
          <a:p>
            <a:pPr marL="457200" lvl="1" indent="0">
              <a:buNone/>
            </a:pPr>
            <a:r>
              <a:rPr lang="en-US" sz="1800" dirty="0">
                <a:ea typeface="+mn-lt"/>
                <a:cs typeface="+mn-lt"/>
              </a:rPr>
              <a:t> every 18 months or every 1,000 hours of use</a:t>
            </a:r>
            <a:endParaRPr lang="en-US" sz="1800">
              <a:cs typeface="Times New Roman"/>
            </a:endParaRPr>
          </a:p>
          <a:p>
            <a:pPr marL="292100" indent="-292100">
              <a:lnSpc>
                <a:spcPct val="90000"/>
              </a:lnSpc>
            </a:pPr>
            <a:endParaRPr lang="en-US" altLang="en-US" sz="1800" dirty="0">
              <a:cs typeface="Times New Roman"/>
            </a:endParaRPr>
          </a:p>
          <a:p>
            <a:pPr marL="292100" indent="-292100" eaLnBrk="1" hangingPunct="1">
              <a:lnSpc>
                <a:spcPct val="90000"/>
              </a:lnSpc>
              <a:buNone/>
            </a:pPr>
            <a:endParaRPr lang="en-US" altLang="en-US" sz="2400">
              <a:cs typeface="Times New Roman"/>
            </a:endParaRPr>
          </a:p>
        </p:txBody>
      </p:sp>
      <p:sp>
        <p:nvSpPr>
          <p:cNvPr id="48132" name="Rectangle 1">
            <a:extLst>
              <a:ext uri="{FF2B5EF4-FFF2-40B4-BE49-F238E27FC236}">
                <a16:creationId xmlns:a16="http://schemas.microsoft.com/office/drawing/2014/main" id="{1B18339E-A2E8-4513-A286-E49AC0A00770}"/>
              </a:ext>
            </a:extLst>
          </p:cNvPr>
          <p:cNvSpPr>
            <a:spLocks noChangeArrowheads="1"/>
          </p:cNvSpPr>
          <p:nvPr/>
        </p:nvSpPr>
        <p:spPr bwMode="auto">
          <a:xfrm>
            <a:off x="76200" y="114300"/>
            <a:ext cx="8991600"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None/>
            </a:pPr>
            <a:r>
              <a:rPr lang="en-US" altLang="en-US" sz="2400" b="1" dirty="0">
                <a:latin typeface="Times New Roman"/>
                <a:cs typeface="Arial"/>
              </a:rPr>
              <a:t>Calibration Requirements </a:t>
            </a:r>
          </a:p>
        </p:txBody>
      </p:sp>
      <p:sp>
        <p:nvSpPr>
          <p:cNvPr id="48133" name="Rectangle 2">
            <a:extLst>
              <a:ext uri="{FF2B5EF4-FFF2-40B4-BE49-F238E27FC236}">
                <a16:creationId xmlns:a16="http://schemas.microsoft.com/office/drawing/2014/main" id="{86E31415-D1AE-4BDF-B9B6-37D569B34CB5}"/>
              </a:ext>
            </a:extLst>
          </p:cNvPr>
          <p:cNvSpPr>
            <a:spLocks noChangeArrowheads="1"/>
          </p:cNvSpPr>
          <p:nvPr/>
        </p:nvSpPr>
        <p:spPr bwMode="auto">
          <a:xfrm>
            <a:off x="76200" y="638175"/>
            <a:ext cx="899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n-US" altLang="en-US" sz="1800" b="1" u="sng" dirty="0">
                <a:latin typeface="Arial"/>
                <a:cs typeface="Arial"/>
              </a:rPr>
              <a:t> </a:t>
            </a:r>
            <a:r>
              <a:rPr lang="en-US" altLang="en-US" sz="1800" b="1" u="sng" dirty="0">
                <a:latin typeface="Times New Roman"/>
                <a:cs typeface="Arial"/>
              </a:rPr>
              <a:t>Turning in Test, Measurement, and Diagnostic Equipment (TMDE) for Calibration</a:t>
            </a:r>
            <a:endParaRPr lang="en-US" altLang="en-US" sz="1800" u="sng">
              <a:latin typeface="Times New Roman"/>
              <a:cs typeface="Arial"/>
            </a:endParaRPr>
          </a:p>
        </p:txBody>
      </p:sp>
      <p:pic>
        <p:nvPicPr>
          <p:cNvPr id="2" name="Picture 2">
            <a:extLst>
              <a:ext uri="{FF2B5EF4-FFF2-40B4-BE49-F238E27FC236}">
                <a16:creationId xmlns:a16="http://schemas.microsoft.com/office/drawing/2014/main" id="{794C4529-FF5E-2C31-D291-CF676B4517D9}"/>
              </a:ext>
            </a:extLst>
          </p:cNvPr>
          <p:cNvPicPr>
            <a:picLocks noChangeAspect="1"/>
          </p:cNvPicPr>
          <p:nvPr/>
        </p:nvPicPr>
        <p:blipFill>
          <a:blip r:embed="rId3"/>
          <a:stretch>
            <a:fillRect/>
          </a:stretch>
        </p:blipFill>
        <p:spPr>
          <a:xfrm>
            <a:off x="5480579" y="3936840"/>
            <a:ext cx="1400175" cy="457200"/>
          </a:xfrm>
          <a:prstGeom prst="rect">
            <a:avLst/>
          </a:prstGeom>
        </p:spPr>
      </p:pic>
      <p:pic>
        <p:nvPicPr>
          <p:cNvPr id="3" name="Picture 3">
            <a:extLst>
              <a:ext uri="{FF2B5EF4-FFF2-40B4-BE49-F238E27FC236}">
                <a16:creationId xmlns:a16="http://schemas.microsoft.com/office/drawing/2014/main" id="{BC391BB3-4D7F-0CA8-BC52-BC3694A437E9}"/>
              </a:ext>
            </a:extLst>
          </p:cNvPr>
          <p:cNvPicPr>
            <a:picLocks noChangeAspect="1"/>
          </p:cNvPicPr>
          <p:nvPr/>
        </p:nvPicPr>
        <p:blipFill>
          <a:blip r:embed="rId4"/>
          <a:stretch>
            <a:fillRect/>
          </a:stretch>
        </p:blipFill>
        <p:spPr>
          <a:xfrm>
            <a:off x="5510389" y="4511162"/>
            <a:ext cx="691445" cy="691445"/>
          </a:xfrm>
          <a:prstGeom prst="rect">
            <a:avLst/>
          </a:prstGeom>
        </p:spPr>
      </p:pic>
      <p:pic>
        <p:nvPicPr>
          <p:cNvPr id="4" name="Picture 4">
            <a:extLst>
              <a:ext uri="{FF2B5EF4-FFF2-40B4-BE49-F238E27FC236}">
                <a16:creationId xmlns:a16="http://schemas.microsoft.com/office/drawing/2014/main" id="{F7B25237-1AB4-A603-2105-2D76A9ECC20B}"/>
              </a:ext>
            </a:extLst>
          </p:cNvPr>
          <p:cNvPicPr>
            <a:picLocks noChangeAspect="1"/>
          </p:cNvPicPr>
          <p:nvPr/>
        </p:nvPicPr>
        <p:blipFill>
          <a:blip r:embed="rId5"/>
          <a:stretch>
            <a:fillRect/>
          </a:stretch>
        </p:blipFill>
        <p:spPr>
          <a:xfrm>
            <a:off x="5478638" y="5280484"/>
            <a:ext cx="825501" cy="663223"/>
          </a:xfrm>
          <a:prstGeom prst="rect">
            <a:avLst/>
          </a:prstGeom>
        </p:spPr>
      </p:pic>
      <p:pic>
        <p:nvPicPr>
          <p:cNvPr id="5" name="Picture 5" descr="A picture containing text, device, gauge&#10;&#10;Description automatically generated">
            <a:extLst>
              <a:ext uri="{FF2B5EF4-FFF2-40B4-BE49-F238E27FC236}">
                <a16:creationId xmlns:a16="http://schemas.microsoft.com/office/drawing/2014/main" id="{F707B10F-8082-B8FD-C14A-1134DAB1D279}"/>
              </a:ext>
            </a:extLst>
          </p:cNvPr>
          <p:cNvPicPr>
            <a:picLocks noChangeAspect="1"/>
          </p:cNvPicPr>
          <p:nvPr/>
        </p:nvPicPr>
        <p:blipFill>
          <a:blip r:embed="rId6"/>
          <a:stretch>
            <a:fillRect/>
          </a:stretch>
        </p:blipFill>
        <p:spPr>
          <a:xfrm>
            <a:off x="5510741" y="6027403"/>
            <a:ext cx="888295" cy="706967"/>
          </a:xfrm>
          <a:prstGeom prst="rect">
            <a:avLst/>
          </a:prstGeom>
        </p:spPr>
      </p:pic>
    </p:spTree>
    <p:extLst>
      <p:ext uri="{BB962C8B-B14F-4D97-AF65-F5344CB8AC3E}">
        <p14:creationId xmlns:p14="http://schemas.microsoft.com/office/powerpoint/2010/main" val="1972005163"/>
      </p:ext>
    </p:extLst>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8AEB2D4-3237-97DD-997A-B96D5C5EA73D}"/>
            </a:ext>
          </a:extLst>
        </p:cNvPr>
        <p:cNvGrpSpPr/>
        <p:nvPr/>
      </p:nvGrpSpPr>
      <p:grpSpPr>
        <a:xfrm>
          <a:off x="0" y="0"/>
          <a:ext cx="0" cy="0"/>
          <a:chOff x="0" y="0"/>
          <a:chExt cx="0" cy="0"/>
        </a:xfrm>
      </p:grpSpPr>
      <p:sp>
        <p:nvSpPr>
          <p:cNvPr id="34819" name="Rectangle 2">
            <a:extLst>
              <a:ext uri="{FF2B5EF4-FFF2-40B4-BE49-F238E27FC236}">
                <a16:creationId xmlns:a16="http://schemas.microsoft.com/office/drawing/2014/main" id="{191F37B9-3114-63A9-1D38-A79B99532471}"/>
              </a:ext>
            </a:extLst>
          </p:cNvPr>
          <p:cNvSpPr>
            <a:spLocks noGrp="1" noChangeArrowheads="1"/>
          </p:cNvSpPr>
          <p:nvPr>
            <p:ph type="title"/>
          </p:nvPr>
        </p:nvSpPr>
        <p:spPr>
          <a:xfrm>
            <a:off x="807069" y="-344550"/>
            <a:ext cx="7512050" cy="1320800"/>
          </a:xfrm>
        </p:spPr>
        <p:txBody>
          <a:bodyPr/>
          <a:lstStyle/>
          <a:p>
            <a:pPr eaLnBrk="1" hangingPunct="1"/>
            <a:r>
              <a:rPr lang="en-US" altLang="en-US" sz="3200" b="1" dirty="0">
                <a:latin typeface="Times New Roman"/>
                <a:cs typeface="Arial"/>
              </a:rPr>
              <a:t>CBRN Program </a:t>
            </a:r>
          </a:p>
        </p:txBody>
      </p:sp>
      <p:pic>
        <p:nvPicPr>
          <p:cNvPr id="3" name="Picture 3" descr="Chart, diagram&#10;&#10;Description automatically generated">
            <a:extLst>
              <a:ext uri="{FF2B5EF4-FFF2-40B4-BE49-F238E27FC236}">
                <a16:creationId xmlns:a16="http://schemas.microsoft.com/office/drawing/2014/main" id="{8DCC7A57-78DD-239B-7B54-B72DFDC96A60}"/>
              </a:ext>
            </a:extLst>
          </p:cNvPr>
          <p:cNvPicPr>
            <a:picLocks noChangeAspect="1"/>
          </p:cNvPicPr>
          <p:nvPr/>
        </p:nvPicPr>
        <p:blipFill>
          <a:blip r:embed="rId3"/>
          <a:stretch>
            <a:fillRect/>
          </a:stretch>
        </p:blipFill>
        <p:spPr>
          <a:xfrm>
            <a:off x="81845" y="537351"/>
            <a:ext cx="2743200" cy="3017520"/>
          </a:xfrm>
          <a:prstGeom prst="rect">
            <a:avLst/>
          </a:prstGeom>
        </p:spPr>
      </p:pic>
      <p:pic>
        <p:nvPicPr>
          <p:cNvPr id="4" name="Picture 5">
            <a:extLst>
              <a:ext uri="{FF2B5EF4-FFF2-40B4-BE49-F238E27FC236}">
                <a16:creationId xmlns:a16="http://schemas.microsoft.com/office/drawing/2014/main" id="{36E624D1-A1C1-CE7E-4FA4-B96D9EF24C2B}"/>
              </a:ext>
            </a:extLst>
          </p:cNvPr>
          <p:cNvPicPr>
            <a:picLocks noChangeAspect="1"/>
          </p:cNvPicPr>
          <p:nvPr/>
        </p:nvPicPr>
        <p:blipFill>
          <a:blip r:embed="rId4"/>
          <a:stretch>
            <a:fillRect/>
          </a:stretch>
        </p:blipFill>
        <p:spPr>
          <a:xfrm>
            <a:off x="124177" y="3633027"/>
            <a:ext cx="2743200" cy="1680390"/>
          </a:xfrm>
          <a:prstGeom prst="rect">
            <a:avLst/>
          </a:prstGeom>
        </p:spPr>
      </p:pic>
      <p:pic>
        <p:nvPicPr>
          <p:cNvPr id="6" name="Picture 8" descr="A picture containing row, different, line, lined&#10;&#10;Description automatically generated">
            <a:extLst>
              <a:ext uri="{FF2B5EF4-FFF2-40B4-BE49-F238E27FC236}">
                <a16:creationId xmlns:a16="http://schemas.microsoft.com/office/drawing/2014/main" id="{E626960C-19F1-9B8C-8665-D9B642C50B96}"/>
              </a:ext>
            </a:extLst>
          </p:cNvPr>
          <p:cNvPicPr>
            <a:picLocks noChangeAspect="1"/>
          </p:cNvPicPr>
          <p:nvPr/>
        </p:nvPicPr>
        <p:blipFill>
          <a:blip r:embed="rId5"/>
          <a:stretch>
            <a:fillRect/>
          </a:stretch>
        </p:blipFill>
        <p:spPr>
          <a:xfrm>
            <a:off x="124177" y="5603804"/>
            <a:ext cx="2743200" cy="1097280"/>
          </a:xfrm>
          <a:prstGeom prst="rect">
            <a:avLst/>
          </a:prstGeom>
        </p:spPr>
      </p:pic>
      <p:sp>
        <p:nvSpPr>
          <p:cNvPr id="9" name="TextBox 8">
            <a:extLst>
              <a:ext uri="{FF2B5EF4-FFF2-40B4-BE49-F238E27FC236}">
                <a16:creationId xmlns:a16="http://schemas.microsoft.com/office/drawing/2014/main" id="{5634BBD9-603D-84E2-8BAC-1C9CC3585B95}"/>
              </a:ext>
            </a:extLst>
          </p:cNvPr>
          <p:cNvSpPr txBox="1"/>
          <p:nvPr/>
        </p:nvSpPr>
        <p:spPr>
          <a:xfrm>
            <a:off x="2923822" y="1210412"/>
            <a:ext cx="6530971"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New Roman"/>
                <a:cs typeface="Times New Roman"/>
              </a:rPr>
              <a:t>2. Readiness and Equipment</a:t>
            </a:r>
            <a:endParaRPr lang="en-US" dirty="0">
              <a:latin typeface="Times New Roman"/>
              <a:cs typeface="Times New Roman"/>
            </a:endParaRPr>
          </a:p>
          <a:p>
            <a:endParaRPr lang="en-US" b="1" dirty="0">
              <a:latin typeface="Times New Roman"/>
              <a:cs typeface="Times New Roman"/>
            </a:endParaRPr>
          </a:p>
          <a:p>
            <a:pPr marL="285750" indent="-285750">
              <a:buFont typeface="Arial"/>
              <a:buChar char="•"/>
            </a:pPr>
            <a:r>
              <a:rPr lang="en-US" sz="1800" dirty="0">
                <a:latin typeface="Times New Roman"/>
                <a:cs typeface="Times New Roman"/>
              </a:rPr>
              <a:t>Manage and maintain CBRN equipment accountability </a:t>
            </a:r>
            <a:endParaRPr lang="en-US" sz="1800">
              <a:cs typeface="Times New Roman"/>
            </a:endParaRPr>
          </a:p>
          <a:p>
            <a:r>
              <a:rPr lang="en-US" sz="1800" dirty="0">
                <a:latin typeface="Times New Roman"/>
                <a:cs typeface="Times New Roman"/>
              </a:rPr>
              <a:t>     (masks, filters, JSLIST suits, detection and </a:t>
            </a:r>
            <a:r>
              <a:rPr lang="en-US" sz="1800" dirty="0" err="1">
                <a:latin typeface="Times New Roman"/>
                <a:cs typeface="Times New Roman"/>
              </a:rPr>
              <a:t>decon</a:t>
            </a:r>
            <a:r>
              <a:rPr lang="en-US" sz="1800" dirty="0">
                <a:latin typeface="Times New Roman"/>
                <a:cs typeface="Times New Roman"/>
              </a:rPr>
              <a:t> gear).</a:t>
            </a:r>
            <a:endParaRPr lang="en-US" sz="1800">
              <a:cs typeface="Times New Roman"/>
            </a:endParaRPr>
          </a:p>
          <a:p>
            <a:endParaRPr lang="en-US" sz="1800" dirty="0">
              <a:latin typeface="Times New Roman"/>
              <a:cs typeface="Times New Roman"/>
            </a:endParaRPr>
          </a:p>
          <a:p>
            <a:pPr marL="285750" indent="-285750">
              <a:buFont typeface="Arial"/>
              <a:buChar char="•"/>
            </a:pPr>
            <a:r>
              <a:rPr lang="en-US" sz="1800" dirty="0">
                <a:latin typeface="Times New Roman"/>
                <a:cs typeface="Times New Roman"/>
              </a:rPr>
              <a:t>Ensure equipment is serviceable and calibrated.</a:t>
            </a:r>
            <a:endParaRPr lang="en-US" sz="1800">
              <a:cs typeface="Times New Roman"/>
            </a:endParaRPr>
          </a:p>
          <a:p>
            <a:endParaRPr lang="en-US" sz="1800" dirty="0">
              <a:latin typeface="Times New Roman"/>
              <a:cs typeface="Times New Roman"/>
            </a:endParaRPr>
          </a:p>
          <a:p>
            <a:pPr marL="285750" indent="-285750">
              <a:buFont typeface="Arial"/>
              <a:buChar char="•"/>
            </a:pPr>
            <a:r>
              <a:rPr lang="en-US" sz="1800" dirty="0">
                <a:latin typeface="Times New Roman"/>
                <a:cs typeface="Times New Roman"/>
              </a:rPr>
              <a:t>Oversee mask fit-testing and mask inspections.</a:t>
            </a:r>
            <a:endParaRPr lang="en-US" sz="1800">
              <a:cs typeface="Times New Roman"/>
            </a:endParaRPr>
          </a:p>
        </p:txBody>
      </p:sp>
      <p:sp>
        <p:nvSpPr>
          <p:cNvPr id="5" name="TextBox 4">
            <a:extLst>
              <a:ext uri="{FF2B5EF4-FFF2-40B4-BE49-F238E27FC236}">
                <a16:creationId xmlns:a16="http://schemas.microsoft.com/office/drawing/2014/main" id="{77A08E35-A6E4-78B5-7ED2-D16D604D99AF}"/>
              </a:ext>
            </a:extLst>
          </p:cNvPr>
          <p:cNvSpPr txBox="1"/>
          <p:nvPr/>
        </p:nvSpPr>
        <p:spPr>
          <a:xfrm>
            <a:off x="2932448" y="4051378"/>
            <a:ext cx="6530971"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New Roman"/>
                <a:cs typeface="Times New Roman"/>
              </a:rPr>
              <a:t>3. Planning and Advising</a:t>
            </a:r>
            <a:endParaRPr lang="en-US" dirty="0">
              <a:latin typeface="Times New Roman"/>
              <a:cs typeface="Times New Roman"/>
            </a:endParaRPr>
          </a:p>
          <a:p>
            <a:endParaRPr lang="en-US" b="1" dirty="0">
              <a:latin typeface="Times New Roman"/>
              <a:cs typeface="Times New Roman"/>
            </a:endParaRPr>
          </a:p>
          <a:p>
            <a:pPr marL="285750" indent="-285750">
              <a:buFont typeface="Arial"/>
              <a:buChar char="•"/>
            </a:pPr>
            <a:r>
              <a:rPr lang="en-US" sz="1800" dirty="0">
                <a:latin typeface="Times New Roman"/>
                <a:cs typeface="Times New Roman"/>
              </a:rPr>
              <a:t>Advise the Company Commander on CBRN readiness   and </a:t>
            </a:r>
          </a:p>
          <a:p>
            <a:r>
              <a:rPr lang="en-US" sz="1800">
                <a:latin typeface="Times New Roman"/>
                <a:cs typeface="Times New Roman"/>
              </a:rPr>
              <a:t>     risk.</a:t>
            </a:r>
            <a:endParaRPr lang="en-US">
              <a:cs typeface="Times New Roman" panose="02020603050405020304" pitchFamily="18" charset="0"/>
            </a:endParaRPr>
          </a:p>
          <a:p>
            <a:endParaRPr lang="en-US" sz="1800" dirty="0">
              <a:latin typeface="Times New Roman"/>
              <a:cs typeface="Times New Roman"/>
            </a:endParaRPr>
          </a:p>
          <a:p>
            <a:pPr marL="285750" indent="-285750">
              <a:buFont typeface="Arial"/>
              <a:buChar char="•"/>
            </a:pPr>
            <a:r>
              <a:rPr lang="en-US" sz="1800">
                <a:latin typeface="Times New Roman"/>
                <a:cs typeface="Times New Roman"/>
              </a:rPr>
              <a:t>Provide input for unit SOPs and contingency plans related to </a:t>
            </a:r>
            <a:r>
              <a:rPr lang="en-US" sz="1800" dirty="0">
                <a:latin typeface="Times New Roman"/>
                <a:cs typeface="Times New Roman"/>
              </a:rPr>
              <a:t>CBRN defense.</a:t>
            </a:r>
          </a:p>
        </p:txBody>
      </p:sp>
    </p:spTree>
    <p:extLst>
      <p:ext uri="{BB962C8B-B14F-4D97-AF65-F5344CB8AC3E}">
        <p14:creationId xmlns:p14="http://schemas.microsoft.com/office/powerpoint/2010/main" val="3248622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1">
            <a:extLst>
              <a:ext uri="{FF2B5EF4-FFF2-40B4-BE49-F238E27FC236}">
                <a16:creationId xmlns:a16="http://schemas.microsoft.com/office/drawing/2014/main" id="{A4BCE038-527D-4BEA-A461-310A78AE72B7}"/>
              </a:ext>
            </a:extLst>
          </p:cNvPr>
          <p:cNvSpPr>
            <a:spLocks noChangeArrowheads="1"/>
          </p:cNvSpPr>
          <p:nvPr/>
        </p:nvSpPr>
        <p:spPr bwMode="auto">
          <a:xfrm>
            <a:off x="76200" y="114300"/>
            <a:ext cx="8991600"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None/>
            </a:pPr>
            <a:r>
              <a:rPr lang="en-US" altLang="en-US" sz="2800" b="1" dirty="0">
                <a:latin typeface="Times New Roman"/>
                <a:cs typeface="Arial"/>
              </a:rPr>
              <a:t>Calibration Requirements </a:t>
            </a:r>
            <a:endParaRPr lang="en-US" altLang="en-US" sz="2000" b="1">
              <a:latin typeface="Times New Roman"/>
              <a:cs typeface="Arial"/>
            </a:endParaRPr>
          </a:p>
        </p:txBody>
      </p:sp>
      <p:sp>
        <p:nvSpPr>
          <p:cNvPr id="50180" name="Rectangle 7">
            <a:extLst>
              <a:ext uri="{FF2B5EF4-FFF2-40B4-BE49-F238E27FC236}">
                <a16:creationId xmlns:a16="http://schemas.microsoft.com/office/drawing/2014/main" id="{68368D73-A908-4605-8293-4C256163D85F}"/>
              </a:ext>
            </a:extLst>
          </p:cNvPr>
          <p:cNvSpPr>
            <a:spLocks noChangeArrowheads="1"/>
          </p:cNvSpPr>
          <p:nvPr/>
        </p:nvSpPr>
        <p:spPr bwMode="auto">
          <a:xfrm>
            <a:off x="76200" y="109825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u="sng">
                <a:latin typeface="Times New Roman"/>
                <a:cs typeface="Times New Roman"/>
              </a:rPr>
              <a:t>Labeling of TMD Equipment</a:t>
            </a:r>
            <a:endParaRPr lang="en-US" altLang="en-US" sz="2400" u="sng">
              <a:latin typeface="Times New Roman"/>
              <a:cs typeface="Times New Roman"/>
            </a:endParaRPr>
          </a:p>
        </p:txBody>
      </p:sp>
      <p:sp>
        <p:nvSpPr>
          <p:cNvPr id="50181" name="Rectangle 1">
            <a:extLst>
              <a:ext uri="{FF2B5EF4-FFF2-40B4-BE49-F238E27FC236}">
                <a16:creationId xmlns:a16="http://schemas.microsoft.com/office/drawing/2014/main" id="{97D69C90-D403-4341-96E9-A206B2487CC7}"/>
              </a:ext>
            </a:extLst>
          </p:cNvPr>
          <p:cNvSpPr>
            <a:spLocks noChangeArrowheads="1"/>
          </p:cNvSpPr>
          <p:nvPr/>
        </p:nvSpPr>
        <p:spPr bwMode="auto">
          <a:xfrm>
            <a:off x="333555" y="1988149"/>
            <a:ext cx="84582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pPr>
            <a:r>
              <a:rPr lang="en-US" altLang="en-US" sz="1800" dirty="0">
                <a:latin typeface="Times New Roman"/>
                <a:cs typeface="Times New Roman"/>
              </a:rPr>
              <a:t>A DA Label 80 is placed on all calibrated and non-calibrated TMD equipment IAW AR 750-43</a:t>
            </a:r>
          </a:p>
          <a:p>
            <a:pPr eaLnBrk="1" hangingPunct="1">
              <a:lnSpc>
                <a:spcPct val="90000"/>
              </a:lnSpc>
              <a:spcBef>
                <a:spcPct val="0"/>
              </a:spcBef>
            </a:pPr>
            <a:endParaRPr lang="en-US" altLang="en-US" sz="1800" dirty="0">
              <a:cs typeface="Times New Roman"/>
            </a:endParaRPr>
          </a:p>
          <a:p>
            <a:pPr eaLnBrk="1" hangingPunct="1">
              <a:lnSpc>
                <a:spcPct val="90000"/>
              </a:lnSpc>
              <a:spcBef>
                <a:spcPct val="0"/>
              </a:spcBef>
            </a:pPr>
            <a:r>
              <a:rPr lang="en-US" altLang="en-US" sz="1800" dirty="0">
                <a:latin typeface="Times New Roman"/>
                <a:cs typeface="Times New Roman"/>
              </a:rPr>
              <a:t>All TMD equipment </a:t>
            </a:r>
            <a:r>
              <a:rPr lang="en-US" altLang="en-US" sz="1800" b="1" u="sng" dirty="0">
                <a:latin typeface="Times New Roman"/>
                <a:cs typeface="Times New Roman"/>
              </a:rPr>
              <a:t>not</a:t>
            </a:r>
            <a:r>
              <a:rPr lang="en-US" altLang="en-US" sz="1800" dirty="0">
                <a:latin typeface="Times New Roman"/>
                <a:cs typeface="Times New Roman"/>
              </a:rPr>
              <a:t> requiring calibration will have a DA Label 80 placed on </a:t>
            </a:r>
            <a:r>
              <a:rPr lang="en-US" altLang="en-US" sz="1800">
                <a:latin typeface="Times New Roman"/>
                <a:cs typeface="Times New Roman"/>
              </a:rPr>
              <a:t>them with the letters “CNR” printed across it (Calibration Not Required)</a:t>
            </a:r>
          </a:p>
        </p:txBody>
      </p:sp>
      <p:pic>
        <p:nvPicPr>
          <p:cNvPr id="2" name="Picture 2" descr="A picture containing website&#10;&#10;Description automatically generated">
            <a:extLst>
              <a:ext uri="{FF2B5EF4-FFF2-40B4-BE49-F238E27FC236}">
                <a16:creationId xmlns:a16="http://schemas.microsoft.com/office/drawing/2014/main" id="{0FBD57E2-95C4-57FC-D253-071AA55FF0D4}"/>
              </a:ext>
            </a:extLst>
          </p:cNvPr>
          <p:cNvPicPr>
            <a:picLocks noChangeAspect="1"/>
          </p:cNvPicPr>
          <p:nvPr/>
        </p:nvPicPr>
        <p:blipFill>
          <a:blip r:embed="rId3"/>
          <a:stretch>
            <a:fillRect/>
          </a:stretch>
        </p:blipFill>
        <p:spPr>
          <a:xfrm>
            <a:off x="5313872" y="3909923"/>
            <a:ext cx="3217652" cy="2416833"/>
          </a:xfrm>
          <a:prstGeom prst="rect">
            <a:avLst/>
          </a:prstGeom>
        </p:spPr>
      </p:pic>
      <p:pic>
        <p:nvPicPr>
          <p:cNvPr id="3" name="Picture 3" descr="Text&#10;&#10;Description automatically generated">
            <a:extLst>
              <a:ext uri="{FF2B5EF4-FFF2-40B4-BE49-F238E27FC236}">
                <a16:creationId xmlns:a16="http://schemas.microsoft.com/office/drawing/2014/main" id="{E8774A86-2765-4808-42F6-F8E81084A4C1}"/>
              </a:ext>
            </a:extLst>
          </p:cNvPr>
          <p:cNvPicPr>
            <a:picLocks noChangeAspect="1"/>
          </p:cNvPicPr>
          <p:nvPr/>
        </p:nvPicPr>
        <p:blipFill>
          <a:blip r:embed="rId4"/>
          <a:stretch>
            <a:fillRect/>
          </a:stretch>
        </p:blipFill>
        <p:spPr>
          <a:xfrm>
            <a:off x="511834" y="3910633"/>
            <a:ext cx="3217654" cy="2415414"/>
          </a:xfrm>
          <a:prstGeom prst="rect">
            <a:avLst/>
          </a:prstGeom>
        </p:spPr>
      </p:pic>
    </p:spTree>
    <p:extLst>
      <p:ext uri="{BB962C8B-B14F-4D97-AF65-F5344CB8AC3E}">
        <p14:creationId xmlns:p14="http://schemas.microsoft.com/office/powerpoint/2010/main" val="3625266537"/>
      </p:ext>
    </p:extLst>
  </p:cSld>
  <p:clrMapOvr>
    <a:masterClrMapping/>
  </p:clrMapOvr>
  <p:transition spd="med">
    <p:random/>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4927779-5F79-431F-A8B7-44BF9898F746}"/>
              </a:ext>
            </a:extLst>
          </p:cNvPr>
          <p:cNvSpPr>
            <a:spLocks noChangeArrowheads="1"/>
          </p:cNvSpPr>
          <p:nvPr/>
        </p:nvSpPr>
        <p:spPr bwMode="auto">
          <a:xfrm>
            <a:off x="-36513" y="1057275"/>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pic>
        <p:nvPicPr>
          <p:cNvPr id="52227" name="Picture 3" descr="p710_2_1f11-3">
            <a:extLst>
              <a:ext uri="{FF2B5EF4-FFF2-40B4-BE49-F238E27FC236}">
                <a16:creationId xmlns:a16="http://schemas.microsoft.com/office/drawing/2014/main" id="{B1A62F46-703F-4F9F-84C9-C09B626A0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483" y="1508185"/>
            <a:ext cx="62484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4">
            <a:extLst>
              <a:ext uri="{FF2B5EF4-FFF2-40B4-BE49-F238E27FC236}">
                <a16:creationId xmlns:a16="http://schemas.microsoft.com/office/drawing/2014/main" id="{5D46A702-7C43-4AF2-A9F0-DC859CE157A5}"/>
              </a:ext>
            </a:extLst>
          </p:cNvPr>
          <p:cNvSpPr>
            <a:spLocks noChangeArrowheads="1"/>
          </p:cNvSpPr>
          <p:nvPr/>
        </p:nvSpPr>
        <p:spPr bwMode="auto">
          <a:xfrm>
            <a:off x="70449" y="6035885"/>
            <a:ext cx="91425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latin typeface="Times New Roman"/>
                <a:cs typeface="Times New Roman"/>
              </a:rPr>
              <a:t>To be authorized to  turn-in CBRN equipment to a supporting repair or  TMDE activity, you must be on a Signature Card on file at the supporting activity. </a:t>
            </a:r>
          </a:p>
        </p:txBody>
      </p:sp>
      <p:sp>
        <p:nvSpPr>
          <p:cNvPr id="52230" name="Rectangle 1">
            <a:extLst>
              <a:ext uri="{FF2B5EF4-FFF2-40B4-BE49-F238E27FC236}">
                <a16:creationId xmlns:a16="http://schemas.microsoft.com/office/drawing/2014/main" id="{82A3A702-F8B7-4074-91AA-14B309FBC24D}"/>
              </a:ext>
            </a:extLst>
          </p:cNvPr>
          <p:cNvSpPr>
            <a:spLocks noChangeArrowheads="1"/>
          </p:cNvSpPr>
          <p:nvPr/>
        </p:nvSpPr>
        <p:spPr bwMode="auto">
          <a:xfrm>
            <a:off x="76200" y="80963"/>
            <a:ext cx="8991600"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None/>
            </a:pPr>
            <a:r>
              <a:rPr lang="en-US" altLang="en-US" sz="2800" b="1" dirty="0">
                <a:latin typeface="Times New Roman"/>
                <a:cs typeface="Arial"/>
              </a:rPr>
              <a:t>Calibration Requirements</a:t>
            </a:r>
            <a:r>
              <a:rPr lang="en-US" altLang="en-US" sz="2800" b="1" dirty="0">
                <a:latin typeface="Arial"/>
                <a:cs typeface="Arial"/>
              </a:rPr>
              <a:t> </a:t>
            </a:r>
            <a:endParaRPr lang="en-US" altLang="en-US" sz="2000" b="1" dirty="0">
              <a:latin typeface="Arial"/>
              <a:cs typeface="Arial"/>
            </a:endParaRPr>
          </a:p>
        </p:txBody>
      </p:sp>
      <p:sp>
        <p:nvSpPr>
          <p:cNvPr id="52231" name="Rectangle 9">
            <a:extLst>
              <a:ext uri="{FF2B5EF4-FFF2-40B4-BE49-F238E27FC236}">
                <a16:creationId xmlns:a16="http://schemas.microsoft.com/office/drawing/2014/main" id="{8E4A6D36-2771-4C7B-A42B-C4AFA6A4742D}"/>
              </a:ext>
            </a:extLst>
          </p:cNvPr>
          <p:cNvSpPr>
            <a:spLocks noChangeArrowheads="1"/>
          </p:cNvSpPr>
          <p:nvPr/>
        </p:nvSpPr>
        <p:spPr bwMode="auto">
          <a:xfrm>
            <a:off x="76200" y="834876"/>
            <a:ext cx="899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u="sng">
                <a:latin typeface="Times New Roman"/>
                <a:cs typeface="Times New Roman"/>
              </a:rPr>
              <a:t>DA Form 1687 (a.k.a. Signature Card) for Equipment Turn-in</a:t>
            </a:r>
            <a:endParaRPr lang="en-US" altLang="en-US" sz="2400" u="sng">
              <a:latin typeface="Times New Roman"/>
              <a:cs typeface="Times New Roman"/>
            </a:endParaRPr>
          </a:p>
        </p:txBody>
      </p:sp>
    </p:spTree>
    <p:extLst>
      <p:ext uri="{BB962C8B-B14F-4D97-AF65-F5344CB8AC3E}">
        <p14:creationId xmlns:p14="http://schemas.microsoft.com/office/powerpoint/2010/main" val="540854218"/>
      </p:ext>
    </p:extLst>
  </p:cSld>
  <p:clrMapOvr>
    <a:masterClrMapping/>
  </p:clrMapOvr>
  <p:transition spd="med">
    <p:random/>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FCE1D15-372C-7CD2-9065-E2BA87BE189F}"/>
            </a:ext>
          </a:extLst>
        </p:cNvPr>
        <p:cNvGrpSpPr/>
        <p:nvPr/>
      </p:nvGrpSpPr>
      <p:grpSpPr>
        <a:xfrm>
          <a:off x="0" y="0"/>
          <a:ext cx="0" cy="0"/>
          <a:chOff x="0" y="0"/>
          <a:chExt cx="0" cy="0"/>
        </a:xfrm>
      </p:grpSpPr>
      <p:sp>
        <p:nvSpPr>
          <p:cNvPr id="34819" name="Rectangle 2">
            <a:extLst>
              <a:ext uri="{FF2B5EF4-FFF2-40B4-BE49-F238E27FC236}">
                <a16:creationId xmlns:a16="http://schemas.microsoft.com/office/drawing/2014/main" id="{D2981634-357C-CE1B-B8F6-C51EFE73B6E9}"/>
              </a:ext>
            </a:extLst>
          </p:cNvPr>
          <p:cNvSpPr>
            <a:spLocks noGrp="1" noChangeArrowheads="1"/>
          </p:cNvSpPr>
          <p:nvPr>
            <p:ph type="title"/>
          </p:nvPr>
        </p:nvSpPr>
        <p:spPr>
          <a:xfrm>
            <a:off x="807069" y="-200777"/>
            <a:ext cx="7512050" cy="1320800"/>
          </a:xfrm>
        </p:spPr>
        <p:txBody>
          <a:bodyPr/>
          <a:lstStyle/>
          <a:p>
            <a:pPr eaLnBrk="1" hangingPunct="1"/>
            <a:r>
              <a:rPr lang="en-US" altLang="en-US" sz="3200" b="1" dirty="0">
                <a:latin typeface="Times New Roman"/>
                <a:cs typeface="Arial"/>
              </a:rPr>
              <a:t>CBRN Program</a:t>
            </a:r>
            <a:r>
              <a:rPr lang="en-US" altLang="en-US" sz="3200" b="1" dirty="0">
                <a:latin typeface="Arial"/>
                <a:cs typeface="Arial"/>
              </a:rPr>
              <a:t> </a:t>
            </a:r>
          </a:p>
        </p:txBody>
      </p:sp>
      <p:pic>
        <p:nvPicPr>
          <p:cNvPr id="3" name="Picture 3" descr="Chart, diagram&#10;&#10;Description automatically generated">
            <a:extLst>
              <a:ext uri="{FF2B5EF4-FFF2-40B4-BE49-F238E27FC236}">
                <a16:creationId xmlns:a16="http://schemas.microsoft.com/office/drawing/2014/main" id="{1F0B1D68-3E64-72D4-4248-4AA333FFC2A1}"/>
              </a:ext>
            </a:extLst>
          </p:cNvPr>
          <p:cNvPicPr>
            <a:picLocks noChangeAspect="1"/>
          </p:cNvPicPr>
          <p:nvPr/>
        </p:nvPicPr>
        <p:blipFill>
          <a:blip r:embed="rId3"/>
          <a:stretch>
            <a:fillRect/>
          </a:stretch>
        </p:blipFill>
        <p:spPr>
          <a:xfrm>
            <a:off x="81845" y="537351"/>
            <a:ext cx="2743200" cy="3017520"/>
          </a:xfrm>
          <a:prstGeom prst="rect">
            <a:avLst/>
          </a:prstGeom>
        </p:spPr>
      </p:pic>
      <p:pic>
        <p:nvPicPr>
          <p:cNvPr id="4" name="Picture 5">
            <a:extLst>
              <a:ext uri="{FF2B5EF4-FFF2-40B4-BE49-F238E27FC236}">
                <a16:creationId xmlns:a16="http://schemas.microsoft.com/office/drawing/2014/main" id="{2D2C5C6C-1083-F6BC-8A2D-7C2101C23B79}"/>
              </a:ext>
            </a:extLst>
          </p:cNvPr>
          <p:cNvPicPr>
            <a:picLocks noChangeAspect="1"/>
          </p:cNvPicPr>
          <p:nvPr/>
        </p:nvPicPr>
        <p:blipFill>
          <a:blip r:embed="rId4"/>
          <a:stretch>
            <a:fillRect/>
          </a:stretch>
        </p:blipFill>
        <p:spPr>
          <a:xfrm>
            <a:off x="124177" y="3633027"/>
            <a:ext cx="2743200" cy="1680390"/>
          </a:xfrm>
          <a:prstGeom prst="rect">
            <a:avLst/>
          </a:prstGeom>
        </p:spPr>
      </p:pic>
      <p:pic>
        <p:nvPicPr>
          <p:cNvPr id="6" name="Picture 8" descr="A picture containing row, different, line, lined&#10;&#10;Description automatically generated">
            <a:extLst>
              <a:ext uri="{FF2B5EF4-FFF2-40B4-BE49-F238E27FC236}">
                <a16:creationId xmlns:a16="http://schemas.microsoft.com/office/drawing/2014/main" id="{DABBCC88-AB79-7678-70B4-B3FE0C57BA43}"/>
              </a:ext>
            </a:extLst>
          </p:cNvPr>
          <p:cNvPicPr>
            <a:picLocks noChangeAspect="1"/>
          </p:cNvPicPr>
          <p:nvPr/>
        </p:nvPicPr>
        <p:blipFill>
          <a:blip r:embed="rId5"/>
          <a:stretch>
            <a:fillRect/>
          </a:stretch>
        </p:blipFill>
        <p:spPr>
          <a:xfrm>
            <a:off x="124177" y="5603804"/>
            <a:ext cx="2743200" cy="1097280"/>
          </a:xfrm>
          <a:prstGeom prst="rect">
            <a:avLst/>
          </a:prstGeom>
        </p:spPr>
      </p:pic>
      <p:sp>
        <p:nvSpPr>
          <p:cNvPr id="9" name="TextBox 8">
            <a:extLst>
              <a:ext uri="{FF2B5EF4-FFF2-40B4-BE49-F238E27FC236}">
                <a16:creationId xmlns:a16="http://schemas.microsoft.com/office/drawing/2014/main" id="{46DE8144-80D1-2B77-37E8-B55C560859CC}"/>
              </a:ext>
            </a:extLst>
          </p:cNvPr>
          <p:cNvSpPr txBox="1"/>
          <p:nvPr/>
        </p:nvSpPr>
        <p:spPr>
          <a:xfrm>
            <a:off x="2923822" y="922865"/>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Maintain CBRN Equipment (Inventory)</a:t>
            </a:r>
          </a:p>
        </p:txBody>
      </p:sp>
      <p:sp>
        <p:nvSpPr>
          <p:cNvPr id="5" name="TextBox 4">
            <a:extLst>
              <a:ext uri="{FF2B5EF4-FFF2-40B4-BE49-F238E27FC236}">
                <a16:creationId xmlns:a16="http://schemas.microsoft.com/office/drawing/2014/main" id="{F941067F-62E6-3C80-77EA-729532EA18F1}"/>
              </a:ext>
            </a:extLst>
          </p:cNvPr>
          <p:cNvSpPr txBox="1"/>
          <p:nvPr/>
        </p:nvSpPr>
        <p:spPr>
          <a:xfrm>
            <a:off x="2932448" y="1492208"/>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Cage</a:t>
            </a:r>
          </a:p>
        </p:txBody>
      </p:sp>
      <p:sp>
        <p:nvSpPr>
          <p:cNvPr id="7" name="TextBox 6">
            <a:extLst>
              <a:ext uri="{FF2B5EF4-FFF2-40B4-BE49-F238E27FC236}">
                <a16:creationId xmlns:a16="http://schemas.microsoft.com/office/drawing/2014/main" id="{0DD3E83B-AE97-975C-DFD0-16530090A5DF}"/>
              </a:ext>
            </a:extLst>
          </p:cNvPr>
          <p:cNvSpPr txBox="1"/>
          <p:nvPr/>
        </p:nvSpPr>
        <p:spPr>
          <a:xfrm>
            <a:off x="2941074" y="2047174"/>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Storage of Hazardous Materials</a:t>
            </a:r>
          </a:p>
        </p:txBody>
      </p:sp>
      <p:sp>
        <p:nvSpPr>
          <p:cNvPr id="8" name="TextBox 7">
            <a:extLst>
              <a:ext uri="{FF2B5EF4-FFF2-40B4-BE49-F238E27FC236}">
                <a16:creationId xmlns:a16="http://schemas.microsoft.com/office/drawing/2014/main" id="{BE6FC987-2931-15D4-F1A8-249C520C163A}"/>
              </a:ext>
            </a:extLst>
          </p:cNvPr>
          <p:cNvSpPr txBox="1"/>
          <p:nvPr/>
        </p:nvSpPr>
        <p:spPr>
          <a:xfrm>
            <a:off x="2920946" y="2645273"/>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Equipment Maintenance Management</a:t>
            </a:r>
          </a:p>
        </p:txBody>
      </p:sp>
      <p:sp>
        <p:nvSpPr>
          <p:cNvPr id="10" name="TextBox 9">
            <a:extLst>
              <a:ext uri="{FF2B5EF4-FFF2-40B4-BE49-F238E27FC236}">
                <a16:creationId xmlns:a16="http://schemas.microsoft.com/office/drawing/2014/main" id="{490E2615-882F-BF9D-E57E-E5FC35572F45}"/>
              </a:ext>
            </a:extLst>
          </p:cNvPr>
          <p:cNvSpPr txBox="1"/>
          <p:nvPr/>
        </p:nvSpPr>
        <p:spPr>
          <a:xfrm>
            <a:off x="2929572" y="3300879"/>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Soldier In Processing (Assign Protective Mask)</a:t>
            </a:r>
          </a:p>
        </p:txBody>
      </p:sp>
    </p:spTree>
    <p:extLst>
      <p:ext uri="{BB962C8B-B14F-4D97-AF65-F5344CB8AC3E}">
        <p14:creationId xmlns:p14="http://schemas.microsoft.com/office/powerpoint/2010/main" val="2158164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AA4E7BC8-F048-4F3F-9488-CF22491846FB}"/>
              </a:ext>
            </a:extLst>
          </p:cNvPr>
          <p:cNvSpPr>
            <a:spLocks noChangeArrowheads="1"/>
          </p:cNvSpPr>
          <p:nvPr/>
        </p:nvSpPr>
        <p:spPr bwMode="auto">
          <a:xfrm>
            <a:off x="3388531" y="352778"/>
            <a:ext cx="2375652" cy="5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dirty="0">
                <a:latin typeface="Times New Roman"/>
                <a:cs typeface="Arial"/>
              </a:rPr>
              <a:t>In Processing</a:t>
            </a:r>
            <a:endParaRPr lang="en-US" altLang="en-US">
              <a:latin typeface="Times New Roman"/>
              <a:cs typeface="Arial"/>
            </a:endParaRPr>
          </a:p>
        </p:txBody>
      </p:sp>
      <p:sp>
        <p:nvSpPr>
          <p:cNvPr id="6148" name="Rectangle 4">
            <a:extLst>
              <a:ext uri="{FF2B5EF4-FFF2-40B4-BE49-F238E27FC236}">
                <a16:creationId xmlns:a16="http://schemas.microsoft.com/office/drawing/2014/main" id="{9AC92A86-E8DF-41C0-96DC-1B8059B2CBEA}"/>
              </a:ext>
            </a:extLst>
          </p:cNvPr>
          <p:cNvSpPr>
            <a:spLocks noChangeArrowheads="1"/>
          </p:cNvSpPr>
          <p:nvPr/>
        </p:nvSpPr>
        <p:spPr bwMode="auto">
          <a:xfrm>
            <a:off x="704242" y="1587500"/>
            <a:ext cx="7749646" cy="34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407" tIns="37042" rIns="75407" bIns="37042" anchor="t">
            <a:spAutoFit/>
          </a:bodyPr>
          <a:lstStyle>
            <a:lvl1pPr>
              <a:spcBef>
                <a:spcPct val="20000"/>
              </a:spcBef>
              <a:buChar char="•"/>
              <a:tabLst>
                <a:tab pos="401638" algn="l"/>
              </a:tabLst>
              <a:defRPr sz="3200">
                <a:solidFill>
                  <a:schemeClr val="tx1"/>
                </a:solidFill>
                <a:latin typeface="Arial" panose="020B0604020202020204" pitchFamily="34" charset="0"/>
              </a:defRPr>
            </a:lvl1pPr>
            <a:lvl2pPr marL="742950" indent="-285750">
              <a:spcBef>
                <a:spcPct val="20000"/>
              </a:spcBef>
              <a:buChar char="–"/>
              <a:tabLst>
                <a:tab pos="401638" algn="l"/>
              </a:tabLst>
              <a:defRPr sz="2800">
                <a:solidFill>
                  <a:schemeClr val="tx1"/>
                </a:solidFill>
                <a:latin typeface="Arial" panose="020B0604020202020204" pitchFamily="34" charset="0"/>
              </a:defRPr>
            </a:lvl2pPr>
            <a:lvl3pPr marL="1143000" indent="-228600">
              <a:spcBef>
                <a:spcPct val="20000"/>
              </a:spcBef>
              <a:buChar char="•"/>
              <a:tabLst>
                <a:tab pos="401638" algn="l"/>
              </a:tabLst>
              <a:defRPr sz="2400">
                <a:solidFill>
                  <a:schemeClr val="tx1"/>
                </a:solidFill>
                <a:latin typeface="Arial" panose="020B0604020202020204" pitchFamily="34" charset="0"/>
              </a:defRPr>
            </a:lvl3pPr>
            <a:lvl4pPr marL="1600200" indent="-228600">
              <a:spcBef>
                <a:spcPct val="20000"/>
              </a:spcBef>
              <a:buChar char="–"/>
              <a:tabLst>
                <a:tab pos="401638" algn="l"/>
              </a:tabLst>
              <a:defRPr sz="2000">
                <a:solidFill>
                  <a:schemeClr val="tx1"/>
                </a:solidFill>
                <a:latin typeface="Arial" panose="020B0604020202020204" pitchFamily="34" charset="0"/>
              </a:defRPr>
            </a:lvl4pPr>
            <a:lvl5pPr marL="2057400" indent="-228600">
              <a:spcBef>
                <a:spcPct val="20000"/>
              </a:spcBef>
              <a:buChar char="»"/>
              <a:tabLst>
                <a:tab pos="4016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016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016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016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01638" algn="l"/>
              </a:tabLst>
              <a:defRPr sz="2000">
                <a:solidFill>
                  <a:schemeClr val="tx1"/>
                </a:solidFill>
                <a:latin typeface="Arial" panose="020B0604020202020204" pitchFamily="34" charset="0"/>
              </a:defRPr>
            </a:lvl9pPr>
          </a:lstStyle>
          <a:p>
            <a:pPr>
              <a:spcBef>
                <a:spcPct val="0"/>
              </a:spcBef>
              <a:buFontTx/>
              <a:buNone/>
            </a:pPr>
            <a:r>
              <a:rPr lang="en-US" altLang="en-US" sz="2000" dirty="0">
                <a:latin typeface="Arial"/>
                <a:cs typeface="Arial"/>
              </a:rPr>
              <a:t>The gathering of required information as outlined by unit CBRN SOP (support IPE SISBL issue for deployment):</a:t>
            </a:r>
          </a:p>
          <a:p>
            <a:pPr>
              <a:spcBef>
                <a:spcPct val="0"/>
              </a:spcBef>
              <a:buFontTx/>
              <a:buNone/>
            </a:pPr>
            <a:endParaRPr lang="en-US" altLang="en-US" sz="2000"/>
          </a:p>
          <a:p>
            <a:pPr>
              <a:spcBef>
                <a:spcPct val="0"/>
              </a:spcBef>
              <a:buNone/>
            </a:pPr>
            <a:r>
              <a:rPr lang="en-US" altLang="en-US" sz="2000" dirty="0">
                <a:latin typeface="Arial"/>
                <a:cs typeface="Arial"/>
              </a:rPr>
              <a:t>		1.  Name</a:t>
            </a:r>
          </a:p>
          <a:p>
            <a:pPr>
              <a:spcBef>
                <a:spcPct val="0"/>
              </a:spcBef>
              <a:buNone/>
            </a:pPr>
            <a:r>
              <a:rPr lang="en-US" altLang="en-US" sz="2000" dirty="0">
                <a:latin typeface="Arial"/>
                <a:cs typeface="Arial"/>
              </a:rPr>
              <a:t>		2.  Duty position/platoon</a:t>
            </a:r>
          </a:p>
          <a:p>
            <a:pPr>
              <a:spcBef>
                <a:spcPct val="0"/>
              </a:spcBef>
              <a:buNone/>
            </a:pPr>
            <a:r>
              <a:rPr lang="en-US" altLang="en-US" sz="2000" dirty="0">
                <a:latin typeface="Arial"/>
                <a:cs typeface="Arial"/>
              </a:rPr>
              <a:t>		3.  Type Mask required/  M50/ Aviator/ Tankers</a:t>
            </a:r>
          </a:p>
          <a:p>
            <a:pPr>
              <a:spcBef>
                <a:spcPct val="0"/>
              </a:spcBef>
              <a:buNone/>
            </a:pPr>
            <a:r>
              <a:rPr lang="en-US" altLang="en-US" sz="2000" dirty="0">
                <a:latin typeface="Arial"/>
                <a:cs typeface="Arial"/>
              </a:rPr>
              <a:t>		4.  Optical inserts requirement, Y or N</a:t>
            </a:r>
          </a:p>
          <a:p>
            <a:pPr>
              <a:spcBef>
                <a:spcPct val="0"/>
              </a:spcBef>
              <a:buNone/>
            </a:pPr>
            <a:r>
              <a:rPr lang="en-US" altLang="en-US" sz="2000" dirty="0">
                <a:latin typeface="Arial"/>
                <a:cs typeface="Arial"/>
              </a:rPr>
              <a:t>		5.  JSLIST size</a:t>
            </a:r>
          </a:p>
          <a:p>
            <a:pPr>
              <a:spcBef>
                <a:spcPct val="0"/>
              </a:spcBef>
              <a:buNone/>
            </a:pPr>
            <a:r>
              <a:rPr lang="en-US" altLang="en-US" sz="2000">
                <a:latin typeface="Arial"/>
                <a:cs typeface="Arial"/>
              </a:rPr>
              <a:t>		6.  Boot size</a:t>
            </a:r>
          </a:p>
          <a:p>
            <a:pPr>
              <a:spcBef>
                <a:spcPct val="0"/>
              </a:spcBef>
              <a:buNone/>
            </a:pPr>
            <a:r>
              <a:rPr lang="en-US" altLang="en-US" sz="2000" dirty="0">
                <a:latin typeface="Arial"/>
                <a:cs typeface="Arial"/>
              </a:rPr>
              <a:t>		7.  Glove size</a:t>
            </a:r>
          </a:p>
          <a:p>
            <a:pPr>
              <a:spcBef>
                <a:spcPct val="0"/>
              </a:spcBef>
              <a:buNone/>
            </a:pPr>
            <a:r>
              <a:rPr lang="en-US" altLang="en-US" sz="2000" dirty="0">
                <a:latin typeface="Arial"/>
                <a:cs typeface="Arial"/>
              </a:rPr>
              <a:t>		8.  Exemption from CS exposure. If yes, reason  </a:t>
            </a:r>
            <a:endParaRPr lang="en-US" altLang="en-US" sz="2000" dirty="0">
              <a:cs typeface="Arial"/>
            </a:endParaRPr>
          </a:p>
        </p:txBody>
      </p:sp>
    </p:spTree>
    <p:extLst>
      <p:ext uri="{BB962C8B-B14F-4D97-AF65-F5344CB8AC3E}">
        <p14:creationId xmlns:p14="http://schemas.microsoft.com/office/powerpoint/2010/main" val="3853755978"/>
      </p:ext>
    </p:extLst>
  </p:cSld>
  <p:clrMapOvr>
    <a:masterClrMapping/>
  </p:clrMapOvr>
  <p:transition>
    <p:random/>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14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148"/>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utoUpdateAnimBg="0"/>
      <p:bldP spid="6148"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3074">
            <a:extLst>
              <a:ext uri="{FF2B5EF4-FFF2-40B4-BE49-F238E27FC236}">
                <a16:creationId xmlns:a16="http://schemas.microsoft.com/office/drawing/2014/main" id="{3DB462C3-D5D4-4BF9-816C-30FB4D8F9784}"/>
              </a:ext>
            </a:extLst>
          </p:cNvPr>
          <p:cNvSpPr txBox="1">
            <a:spLocks noChangeArrowheads="1"/>
          </p:cNvSpPr>
          <p:nvPr/>
        </p:nvSpPr>
        <p:spPr bwMode="auto">
          <a:xfrm>
            <a:off x="2783174" y="298330"/>
            <a:ext cx="3948517" cy="6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650" dirty="0">
                <a:latin typeface="Times New Roman"/>
                <a:cs typeface="Times New Roman"/>
              </a:rPr>
              <a:t> </a:t>
            </a:r>
            <a:r>
              <a:rPr lang="en-US" altLang="en-US">
                <a:latin typeface="Times New Roman"/>
                <a:cs typeface="Arial"/>
              </a:rPr>
              <a:t>Mask Chart/Database</a:t>
            </a:r>
            <a:r>
              <a:rPr lang="en-US" altLang="en-US" sz="3650" dirty="0">
                <a:latin typeface="Arial"/>
                <a:cs typeface="Arial"/>
              </a:rPr>
              <a:t> </a:t>
            </a:r>
          </a:p>
        </p:txBody>
      </p:sp>
      <p:sp>
        <p:nvSpPr>
          <p:cNvPr id="114691" name="Text Box 3075">
            <a:extLst>
              <a:ext uri="{FF2B5EF4-FFF2-40B4-BE49-F238E27FC236}">
                <a16:creationId xmlns:a16="http://schemas.microsoft.com/office/drawing/2014/main" id="{6B52BD69-7BB9-49D2-8ED8-4B728FEBBD89}"/>
              </a:ext>
            </a:extLst>
          </p:cNvPr>
          <p:cNvSpPr txBox="1">
            <a:spLocks noChangeArrowheads="1"/>
          </p:cNvSpPr>
          <p:nvPr/>
        </p:nvSpPr>
        <p:spPr bwMode="auto">
          <a:xfrm>
            <a:off x="321361" y="1432278"/>
            <a:ext cx="8509000" cy="476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6200" tIns="38100" rIns="76200" bIns="3810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Pct val="85000"/>
              <a:buNone/>
            </a:pPr>
            <a:r>
              <a:rPr lang="en-US" altLang="en-US" sz="1800" dirty="0">
                <a:latin typeface="Times New Roman"/>
                <a:cs typeface="Arial"/>
              </a:rPr>
              <a:t>All Soldier that in-process must be fitted for a protective mask using M41 PATS.  </a:t>
            </a:r>
            <a:r>
              <a:rPr lang="en-US" altLang="en-US" sz="1800" b="1" dirty="0">
                <a:latin typeface="Times New Roman"/>
                <a:cs typeface="Arial"/>
              </a:rPr>
              <a:t>The mask is issued IAW SOP</a:t>
            </a:r>
            <a:r>
              <a:rPr lang="en-US" altLang="en-US" sz="1800" dirty="0">
                <a:latin typeface="Times New Roman"/>
                <a:cs typeface="Arial"/>
              </a:rPr>
              <a:t>. You must maintain a mask assignment chart/database:</a:t>
            </a:r>
          </a:p>
          <a:p>
            <a:pPr eaLnBrk="1" hangingPunct="1">
              <a:spcBef>
                <a:spcPct val="0"/>
              </a:spcBef>
              <a:buSzPct val="85000"/>
              <a:buFontTx/>
              <a:buNone/>
            </a:pPr>
            <a:endParaRPr lang="en-US" altLang="en-US" sz="1800" dirty="0">
              <a:latin typeface="Times New Roman"/>
              <a:cs typeface="Arial"/>
            </a:endParaRPr>
          </a:p>
          <a:p>
            <a:pPr>
              <a:spcBef>
                <a:spcPct val="0"/>
              </a:spcBef>
              <a:buFontTx/>
              <a:buNone/>
            </a:pPr>
            <a:r>
              <a:rPr lang="en-US" altLang="en-US" sz="1800" dirty="0">
                <a:latin typeface="Times New Roman"/>
                <a:cs typeface="Arial"/>
              </a:rPr>
              <a:t>- Admin Number/mask number</a:t>
            </a:r>
          </a:p>
          <a:p>
            <a:pPr>
              <a:spcBef>
                <a:spcPct val="0"/>
              </a:spcBef>
              <a:buFontTx/>
              <a:buNone/>
            </a:pPr>
            <a:endParaRPr lang="en-US" altLang="en-US" sz="1800" dirty="0">
              <a:latin typeface="Times New Roman"/>
              <a:cs typeface="Arial"/>
            </a:endParaRPr>
          </a:p>
          <a:p>
            <a:pPr>
              <a:spcBef>
                <a:spcPct val="0"/>
              </a:spcBef>
              <a:buFontTx/>
              <a:buNone/>
            </a:pPr>
            <a:r>
              <a:rPr lang="en-US" altLang="en-US" sz="1800" dirty="0">
                <a:latin typeface="Times New Roman"/>
                <a:cs typeface="Arial"/>
              </a:rPr>
              <a:t>- Mask type</a:t>
            </a:r>
          </a:p>
          <a:p>
            <a:pPr>
              <a:spcBef>
                <a:spcPct val="0"/>
              </a:spcBef>
              <a:buFontTx/>
              <a:buNone/>
            </a:pPr>
            <a:endParaRPr lang="en-US" altLang="en-US" sz="1800" dirty="0">
              <a:latin typeface="Times New Roman"/>
              <a:cs typeface="Arial"/>
            </a:endParaRPr>
          </a:p>
          <a:p>
            <a:pPr>
              <a:spcBef>
                <a:spcPct val="0"/>
              </a:spcBef>
              <a:buFontTx/>
              <a:buNone/>
            </a:pPr>
            <a:r>
              <a:rPr lang="en-US" altLang="en-US" sz="1800" dirty="0">
                <a:latin typeface="Times New Roman"/>
                <a:cs typeface="Arial"/>
              </a:rPr>
              <a:t>- Mask size</a:t>
            </a:r>
          </a:p>
          <a:p>
            <a:pPr>
              <a:spcBef>
                <a:spcPct val="0"/>
              </a:spcBef>
              <a:buFontTx/>
              <a:buNone/>
            </a:pPr>
            <a:endParaRPr lang="en-US" altLang="en-US" sz="1800" dirty="0">
              <a:latin typeface="Times New Roman"/>
              <a:cs typeface="Arial"/>
            </a:endParaRPr>
          </a:p>
          <a:p>
            <a:pPr>
              <a:spcBef>
                <a:spcPct val="0"/>
              </a:spcBef>
              <a:buFontTx/>
              <a:buNone/>
            </a:pPr>
            <a:r>
              <a:rPr lang="en-US" altLang="en-US" sz="1800" dirty="0">
                <a:latin typeface="Times New Roman"/>
                <a:cs typeface="Arial"/>
              </a:rPr>
              <a:t>- Mask lot number</a:t>
            </a:r>
          </a:p>
          <a:p>
            <a:pPr>
              <a:spcBef>
                <a:spcPct val="0"/>
              </a:spcBef>
              <a:buFontTx/>
              <a:buNone/>
            </a:pPr>
            <a:endParaRPr lang="en-US" altLang="en-US" sz="1800" dirty="0">
              <a:latin typeface="Times New Roman"/>
              <a:cs typeface="Arial"/>
            </a:endParaRPr>
          </a:p>
          <a:p>
            <a:pPr>
              <a:spcBef>
                <a:spcPct val="0"/>
              </a:spcBef>
              <a:buFontTx/>
              <a:buNone/>
            </a:pPr>
            <a:r>
              <a:rPr lang="en-US" altLang="en-US" sz="1800" dirty="0">
                <a:latin typeface="Times New Roman"/>
                <a:cs typeface="Arial"/>
              </a:rPr>
              <a:t>- Date mask was sanitized</a:t>
            </a:r>
          </a:p>
          <a:p>
            <a:pPr>
              <a:spcBef>
                <a:spcPct val="0"/>
              </a:spcBef>
              <a:buFontTx/>
              <a:buNone/>
            </a:pPr>
            <a:endParaRPr lang="en-US" altLang="en-US" sz="1800" dirty="0">
              <a:latin typeface="Times New Roman"/>
              <a:cs typeface="Arial"/>
            </a:endParaRPr>
          </a:p>
          <a:p>
            <a:pPr>
              <a:spcBef>
                <a:spcPct val="0"/>
              </a:spcBef>
              <a:buFontTx/>
              <a:buNone/>
            </a:pPr>
            <a:r>
              <a:rPr lang="en-US" altLang="en-US" sz="1800" dirty="0">
                <a:latin typeface="Times New Roman"/>
                <a:cs typeface="Arial"/>
              </a:rPr>
              <a:t>- Canister or filter lot number/date installed</a:t>
            </a:r>
          </a:p>
          <a:p>
            <a:pPr>
              <a:spcBef>
                <a:spcPct val="0"/>
              </a:spcBef>
              <a:buFontTx/>
              <a:buNone/>
            </a:pPr>
            <a:endParaRPr lang="en-US" altLang="en-US" sz="1800" dirty="0">
              <a:latin typeface="Times New Roman"/>
              <a:cs typeface="Arial"/>
            </a:endParaRPr>
          </a:p>
          <a:p>
            <a:pPr>
              <a:spcBef>
                <a:spcPct val="0"/>
              </a:spcBef>
              <a:buNone/>
            </a:pPr>
            <a:r>
              <a:rPr lang="en-US" altLang="en-US" sz="1800" dirty="0">
                <a:latin typeface="Times New Roman"/>
                <a:cs typeface="Arial"/>
              </a:rPr>
              <a:t>- Date fitted using the M41 PATS </a:t>
            </a:r>
          </a:p>
          <a:p>
            <a:pPr>
              <a:spcBef>
                <a:spcPct val="0"/>
              </a:spcBef>
              <a:buFontTx/>
              <a:buNone/>
            </a:pPr>
            <a:endParaRPr lang="en-US" altLang="en-US" sz="1667"/>
          </a:p>
        </p:txBody>
      </p:sp>
    </p:spTree>
    <p:extLst>
      <p:ext uri="{BB962C8B-B14F-4D97-AF65-F5344CB8AC3E}">
        <p14:creationId xmlns:p14="http://schemas.microsoft.com/office/powerpoint/2010/main" val="711429285"/>
      </p:ext>
    </p:extLst>
  </p:cSld>
  <p:clrMapOvr>
    <a:masterClrMapping/>
  </p:clrMapOvr>
  <p:transition>
    <p:random/>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4690"/>
                                        </p:tgtEl>
                                        <p:attrNameLst>
                                          <p:attrName>style.visibility</p:attrName>
                                        </p:attrNameLst>
                                      </p:cBhvr>
                                      <p:to>
                                        <p:strVal val="visible"/>
                                      </p:to>
                                    </p:set>
                                    <p:anim calcmode="lin" valueType="num">
                                      <p:cBhvr additive="base">
                                        <p:cTn id="7" dur="500" fill="hold"/>
                                        <p:tgtEl>
                                          <p:spTgt spid="114690"/>
                                        </p:tgtEl>
                                        <p:attrNameLst>
                                          <p:attrName>ppt_x</p:attrName>
                                        </p:attrNameLst>
                                      </p:cBhvr>
                                      <p:tavLst>
                                        <p:tav tm="0">
                                          <p:val>
                                            <p:strVal val="0-#ppt_w/2"/>
                                          </p:val>
                                        </p:tav>
                                        <p:tav tm="100000">
                                          <p:val>
                                            <p:strVal val="#ppt_x"/>
                                          </p:val>
                                        </p:tav>
                                      </p:tavLst>
                                    </p:anim>
                                    <p:anim calcmode="lin" valueType="num">
                                      <p:cBhvr additive="base">
                                        <p:cTn id="8" dur="500" fill="hold"/>
                                        <p:tgtEl>
                                          <p:spTgt spid="11469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6" presetClass="entr" presetSubtype="26" fill="hold" grpId="0" nodeType="afterEffect">
                                  <p:stCondLst>
                                    <p:cond delay="0"/>
                                  </p:stCondLst>
                                  <p:childTnLst>
                                    <p:set>
                                      <p:cBhvr>
                                        <p:cTn id="11" dur="1" fill="hold">
                                          <p:stCondLst>
                                            <p:cond delay="0"/>
                                          </p:stCondLst>
                                        </p:cTn>
                                        <p:tgtEl>
                                          <p:spTgt spid="114691"/>
                                        </p:tgtEl>
                                        <p:attrNameLst>
                                          <p:attrName>style.visibility</p:attrName>
                                        </p:attrNameLst>
                                      </p:cBhvr>
                                      <p:to>
                                        <p:strVal val="visible"/>
                                      </p:to>
                                    </p:set>
                                    <p:animEffect transition="in" filter="barn(inHorizontal)">
                                      <p:cBhvr>
                                        <p:cTn id="12" dur="500"/>
                                        <p:tgtEl>
                                          <p:spTgt spid="114691"/>
                                        </p:tgtEl>
                                      </p:cBhvr>
                                    </p:animEffect>
                                  </p:childTnLst>
                                  <p:subTnLst>
                                    <p:audio>
                                      <p:cMediaNode>
                                        <p:cTn display="0" masterRel="sameClick">
                                          <p:stCondLst>
                                            <p:cond evt="begin" delay="0">
                                              <p:tn val="10"/>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autoUpdateAnimBg="0"/>
      <p:bldP spid="114691"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19">
            <a:extLst>
              <a:ext uri="{FF2B5EF4-FFF2-40B4-BE49-F238E27FC236}">
                <a16:creationId xmlns:a16="http://schemas.microsoft.com/office/drawing/2014/main" id="{936CB81D-77B3-40B4-89EA-2EEF5C2886B1}"/>
              </a:ext>
            </a:extLst>
          </p:cNvPr>
          <p:cNvSpPr>
            <a:spLocks noChangeArrowheads="1"/>
          </p:cNvSpPr>
          <p:nvPr/>
        </p:nvSpPr>
        <p:spPr bwMode="auto">
          <a:xfrm>
            <a:off x="749016" y="404962"/>
            <a:ext cx="7644723" cy="5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latin typeface="Times New Roman"/>
                <a:cs typeface="Times New Roman"/>
              </a:rPr>
              <a:t>Example PROTECTIVE MASK ROSTER</a:t>
            </a:r>
          </a:p>
        </p:txBody>
      </p:sp>
      <p:grpSp>
        <p:nvGrpSpPr>
          <p:cNvPr id="7172" name="Group 202">
            <a:extLst>
              <a:ext uri="{FF2B5EF4-FFF2-40B4-BE49-F238E27FC236}">
                <a16:creationId xmlns:a16="http://schemas.microsoft.com/office/drawing/2014/main" id="{D16D73B6-46EE-408A-9A57-506C6B6B5964}"/>
              </a:ext>
            </a:extLst>
          </p:cNvPr>
          <p:cNvGrpSpPr>
            <a:grpSpLocks/>
          </p:cNvGrpSpPr>
          <p:nvPr/>
        </p:nvGrpSpPr>
        <p:grpSpPr bwMode="auto">
          <a:xfrm>
            <a:off x="139789" y="1361722"/>
            <a:ext cx="8784166" cy="4861719"/>
            <a:chOff x="127" y="467"/>
            <a:chExt cx="6640" cy="3675"/>
          </a:xfrm>
        </p:grpSpPr>
        <p:sp>
          <p:nvSpPr>
            <p:cNvPr id="7173" name="Rectangle 2">
              <a:extLst>
                <a:ext uri="{FF2B5EF4-FFF2-40B4-BE49-F238E27FC236}">
                  <a16:creationId xmlns:a16="http://schemas.microsoft.com/office/drawing/2014/main" id="{25E89251-6FE7-4E62-BB4C-7B0C306E28EF}"/>
                </a:ext>
              </a:extLst>
            </p:cNvPr>
            <p:cNvSpPr>
              <a:spLocks noChangeArrowheads="1"/>
            </p:cNvSpPr>
            <p:nvPr/>
          </p:nvSpPr>
          <p:spPr bwMode="auto">
            <a:xfrm>
              <a:off x="173" y="488"/>
              <a:ext cx="6557" cy="3592"/>
            </a:xfrm>
            <a:prstGeom prst="rect">
              <a:avLst/>
            </a:prstGeom>
            <a:solidFill>
              <a:schemeClr val="bg1"/>
            </a:solidFill>
            <a:ln w="12700">
              <a:solidFill>
                <a:schemeClr val="tx1"/>
              </a:solidFill>
              <a:miter lim="800000"/>
              <a:headEnd/>
              <a:tailEnd/>
            </a:ln>
            <a:effectLst>
              <a:outerShdw dist="107763" dir="2700000" algn="ctr" rotWithShape="0">
                <a:schemeClr val="bg1"/>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latin typeface="Times New Roman" panose="02020603050405020304" pitchFamily="18" charset="0"/>
              </a:endParaRPr>
            </a:p>
          </p:txBody>
        </p:sp>
        <p:sp>
          <p:nvSpPr>
            <p:cNvPr id="7174" name="Line 3">
              <a:extLst>
                <a:ext uri="{FF2B5EF4-FFF2-40B4-BE49-F238E27FC236}">
                  <a16:creationId xmlns:a16="http://schemas.microsoft.com/office/drawing/2014/main" id="{8C1B20E2-20D7-4586-9960-BE32EAFDBDCA}"/>
                </a:ext>
              </a:extLst>
            </p:cNvPr>
            <p:cNvSpPr>
              <a:spLocks noChangeShapeType="1"/>
            </p:cNvSpPr>
            <p:nvPr/>
          </p:nvSpPr>
          <p:spPr bwMode="auto">
            <a:xfrm>
              <a:off x="184" y="1008"/>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5" name="Line 4">
              <a:extLst>
                <a:ext uri="{FF2B5EF4-FFF2-40B4-BE49-F238E27FC236}">
                  <a16:creationId xmlns:a16="http://schemas.microsoft.com/office/drawing/2014/main" id="{F67A5486-7C42-4164-83C7-3A07A09DEC8F}"/>
                </a:ext>
              </a:extLst>
            </p:cNvPr>
            <p:cNvSpPr>
              <a:spLocks noChangeShapeType="1"/>
            </p:cNvSpPr>
            <p:nvPr/>
          </p:nvSpPr>
          <p:spPr bwMode="auto">
            <a:xfrm>
              <a:off x="184" y="1200"/>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6" name="Line 5">
              <a:extLst>
                <a:ext uri="{FF2B5EF4-FFF2-40B4-BE49-F238E27FC236}">
                  <a16:creationId xmlns:a16="http://schemas.microsoft.com/office/drawing/2014/main" id="{8EC4FF76-4DAF-43FD-9096-2CADB06C8CB5}"/>
                </a:ext>
              </a:extLst>
            </p:cNvPr>
            <p:cNvSpPr>
              <a:spLocks noChangeShapeType="1"/>
            </p:cNvSpPr>
            <p:nvPr/>
          </p:nvSpPr>
          <p:spPr bwMode="auto">
            <a:xfrm>
              <a:off x="184" y="1392"/>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 name="Line 6">
              <a:extLst>
                <a:ext uri="{FF2B5EF4-FFF2-40B4-BE49-F238E27FC236}">
                  <a16:creationId xmlns:a16="http://schemas.microsoft.com/office/drawing/2014/main" id="{F9FE04E4-8296-488B-A723-00EDCB00B684}"/>
                </a:ext>
              </a:extLst>
            </p:cNvPr>
            <p:cNvSpPr>
              <a:spLocks noChangeShapeType="1"/>
            </p:cNvSpPr>
            <p:nvPr/>
          </p:nvSpPr>
          <p:spPr bwMode="auto">
            <a:xfrm>
              <a:off x="184" y="1584"/>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 name="Line 7">
              <a:extLst>
                <a:ext uri="{FF2B5EF4-FFF2-40B4-BE49-F238E27FC236}">
                  <a16:creationId xmlns:a16="http://schemas.microsoft.com/office/drawing/2014/main" id="{BD1CB552-E1E1-4207-BD1C-80B7834C4ABE}"/>
                </a:ext>
              </a:extLst>
            </p:cNvPr>
            <p:cNvSpPr>
              <a:spLocks noChangeShapeType="1"/>
            </p:cNvSpPr>
            <p:nvPr/>
          </p:nvSpPr>
          <p:spPr bwMode="auto">
            <a:xfrm>
              <a:off x="184" y="1776"/>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 name="Line 8">
              <a:extLst>
                <a:ext uri="{FF2B5EF4-FFF2-40B4-BE49-F238E27FC236}">
                  <a16:creationId xmlns:a16="http://schemas.microsoft.com/office/drawing/2014/main" id="{0BB2CDD1-D699-465F-96BD-D56A0DE68C7D}"/>
                </a:ext>
              </a:extLst>
            </p:cNvPr>
            <p:cNvSpPr>
              <a:spLocks noChangeShapeType="1"/>
            </p:cNvSpPr>
            <p:nvPr/>
          </p:nvSpPr>
          <p:spPr bwMode="auto">
            <a:xfrm>
              <a:off x="184" y="1968"/>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 name="Line 9">
              <a:extLst>
                <a:ext uri="{FF2B5EF4-FFF2-40B4-BE49-F238E27FC236}">
                  <a16:creationId xmlns:a16="http://schemas.microsoft.com/office/drawing/2014/main" id="{16E80600-FD2F-45D2-954B-F3837DB183E1}"/>
                </a:ext>
              </a:extLst>
            </p:cNvPr>
            <p:cNvSpPr>
              <a:spLocks noChangeShapeType="1"/>
            </p:cNvSpPr>
            <p:nvPr/>
          </p:nvSpPr>
          <p:spPr bwMode="auto">
            <a:xfrm>
              <a:off x="184" y="2160"/>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 name="Line 10">
              <a:extLst>
                <a:ext uri="{FF2B5EF4-FFF2-40B4-BE49-F238E27FC236}">
                  <a16:creationId xmlns:a16="http://schemas.microsoft.com/office/drawing/2014/main" id="{27C1DC1D-CFF6-4E05-BCF8-6CE52AB35BA5}"/>
                </a:ext>
              </a:extLst>
            </p:cNvPr>
            <p:cNvSpPr>
              <a:spLocks noChangeShapeType="1"/>
            </p:cNvSpPr>
            <p:nvPr/>
          </p:nvSpPr>
          <p:spPr bwMode="auto">
            <a:xfrm>
              <a:off x="184" y="2352"/>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 name="Line 11">
              <a:extLst>
                <a:ext uri="{FF2B5EF4-FFF2-40B4-BE49-F238E27FC236}">
                  <a16:creationId xmlns:a16="http://schemas.microsoft.com/office/drawing/2014/main" id="{9F098CA7-1824-4583-B348-68AE503FF0F4}"/>
                </a:ext>
              </a:extLst>
            </p:cNvPr>
            <p:cNvSpPr>
              <a:spLocks noChangeShapeType="1"/>
            </p:cNvSpPr>
            <p:nvPr/>
          </p:nvSpPr>
          <p:spPr bwMode="auto">
            <a:xfrm>
              <a:off x="184" y="2544"/>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 name="Line 12">
              <a:extLst>
                <a:ext uri="{FF2B5EF4-FFF2-40B4-BE49-F238E27FC236}">
                  <a16:creationId xmlns:a16="http://schemas.microsoft.com/office/drawing/2014/main" id="{EBF0FD23-A8E1-45EA-997E-9EABC66E9876}"/>
                </a:ext>
              </a:extLst>
            </p:cNvPr>
            <p:cNvSpPr>
              <a:spLocks noChangeShapeType="1"/>
            </p:cNvSpPr>
            <p:nvPr/>
          </p:nvSpPr>
          <p:spPr bwMode="auto">
            <a:xfrm>
              <a:off x="184" y="2736"/>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 name="Line 13">
              <a:extLst>
                <a:ext uri="{FF2B5EF4-FFF2-40B4-BE49-F238E27FC236}">
                  <a16:creationId xmlns:a16="http://schemas.microsoft.com/office/drawing/2014/main" id="{F9DBF4A1-943B-4F5A-A7DB-29BE2D4D7C4B}"/>
                </a:ext>
              </a:extLst>
            </p:cNvPr>
            <p:cNvSpPr>
              <a:spLocks noChangeShapeType="1"/>
            </p:cNvSpPr>
            <p:nvPr/>
          </p:nvSpPr>
          <p:spPr bwMode="auto">
            <a:xfrm>
              <a:off x="184" y="2928"/>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 name="Line 14">
              <a:extLst>
                <a:ext uri="{FF2B5EF4-FFF2-40B4-BE49-F238E27FC236}">
                  <a16:creationId xmlns:a16="http://schemas.microsoft.com/office/drawing/2014/main" id="{006D8C15-8B9A-4550-A2DC-BF5F1192E0D7}"/>
                </a:ext>
              </a:extLst>
            </p:cNvPr>
            <p:cNvSpPr>
              <a:spLocks noChangeShapeType="1"/>
            </p:cNvSpPr>
            <p:nvPr/>
          </p:nvSpPr>
          <p:spPr bwMode="auto">
            <a:xfrm>
              <a:off x="184" y="3120"/>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 name="Line 15">
              <a:extLst>
                <a:ext uri="{FF2B5EF4-FFF2-40B4-BE49-F238E27FC236}">
                  <a16:creationId xmlns:a16="http://schemas.microsoft.com/office/drawing/2014/main" id="{401731C4-D71A-4D94-93C6-E28D3414974A}"/>
                </a:ext>
              </a:extLst>
            </p:cNvPr>
            <p:cNvSpPr>
              <a:spLocks noChangeShapeType="1"/>
            </p:cNvSpPr>
            <p:nvPr/>
          </p:nvSpPr>
          <p:spPr bwMode="auto">
            <a:xfrm>
              <a:off x="184" y="3312"/>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7" name="Line 16">
              <a:extLst>
                <a:ext uri="{FF2B5EF4-FFF2-40B4-BE49-F238E27FC236}">
                  <a16:creationId xmlns:a16="http://schemas.microsoft.com/office/drawing/2014/main" id="{25C5C6F4-B92F-40FC-ABB9-2FC6641482CF}"/>
                </a:ext>
              </a:extLst>
            </p:cNvPr>
            <p:cNvSpPr>
              <a:spLocks noChangeShapeType="1"/>
            </p:cNvSpPr>
            <p:nvPr/>
          </p:nvSpPr>
          <p:spPr bwMode="auto">
            <a:xfrm>
              <a:off x="184" y="3504"/>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 name="Line 17">
              <a:extLst>
                <a:ext uri="{FF2B5EF4-FFF2-40B4-BE49-F238E27FC236}">
                  <a16:creationId xmlns:a16="http://schemas.microsoft.com/office/drawing/2014/main" id="{C3107561-FAD7-43A2-A572-025594A19E1B}"/>
                </a:ext>
              </a:extLst>
            </p:cNvPr>
            <p:cNvSpPr>
              <a:spLocks noChangeShapeType="1"/>
            </p:cNvSpPr>
            <p:nvPr/>
          </p:nvSpPr>
          <p:spPr bwMode="auto">
            <a:xfrm>
              <a:off x="184" y="3696"/>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9" name="Line 18">
              <a:extLst>
                <a:ext uri="{FF2B5EF4-FFF2-40B4-BE49-F238E27FC236}">
                  <a16:creationId xmlns:a16="http://schemas.microsoft.com/office/drawing/2014/main" id="{A570020A-667C-4BD4-B69B-38A76C3BB15A}"/>
                </a:ext>
              </a:extLst>
            </p:cNvPr>
            <p:cNvSpPr>
              <a:spLocks noChangeShapeType="1"/>
            </p:cNvSpPr>
            <p:nvPr/>
          </p:nvSpPr>
          <p:spPr bwMode="auto">
            <a:xfrm>
              <a:off x="184" y="3888"/>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0" name="Line 20">
              <a:extLst>
                <a:ext uri="{FF2B5EF4-FFF2-40B4-BE49-F238E27FC236}">
                  <a16:creationId xmlns:a16="http://schemas.microsoft.com/office/drawing/2014/main" id="{09DA1731-CABA-4568-A557-5356D65F638C}"/>
                </a:ext>
              </a:extLst>
            </p:cNvPr>
            <p:cNvSpPr>
              <a:spLocks noChangeShapeType="1"/>
            </p:cNvSpPr>
            <p:nvPr/>
          </p:nvSpPr>
          <p:spPr bwMode="auto">
            <a:xfrm>
              <a:off x="749" y="489"/>
              <a:ext cx="0" cy="358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1" name="Line 21">
              <a:extLst>
                <a:ext uri="{FF2B5EF4-FFF2-40B4-BE49-F238E27FC236}">
                  <a16:creationId xmlns:a16="http://schemas.microsoft.com/office/drawing/2014/main" id="{94C9FBBB-8D25-4E99-BB2F-91864D0294ED}"/>
                </a:ext>
              </a:extLst>
            </p:cNvPr>
            <p:cNvSpPr>
              <a:spLocks noChangeShapeType="1"/>
            </p:cNvSpPr>
            <p:nvPr/>
          </p:nvSpPr>
          <p:spPr bwMode="auto">
            <a:xfrm>
              <a:off x="1728" y="489"/>
              <a:ext cx="0" cy="358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2" name="Line 22">
              <a:extLst>
                <a:ext uri="{FF2B5EF4-FFF2-40B4-BE49-F238E27FC236}">
                  <a16:creationId xmlns:a16="http://schemas.microsoft.com/office/drawing/2014/main" id="{A6C3C0C6-B6B6-4BB8-A274-D2C3F17A6A0E}"/>
                </a:ext>
              </a:extLst>
            </p:cNvPr>
            <p:cNvSpPr>
              <a:spLocks noChangeShapeType="1"/>
            </p:cNvSpPr>
            <p:nvPr/>
          </p:nvSpPr>
          <p:spPr bwMode="auto">
            <a:xfrm>
              <a:off x="6048" y="489"/>
              <a:ext cx="0" cy="358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3" name="Line 23">
              <a:extLst>
                <a:ext uri="{FF2B5EF4-FFF2-40B4-BE49-F238E27FC236}">
                  <a16:creationId xmlns:a16="http://schemas.microsoft.com/office/drawing/2014/main" id="{6E43A36A-F2D1-4744-98FD-235C6A58AC05}"/>
                </a:ext>
              </a:extLst>
            </p:cNvPr>
            <p:cNvSpPr>
              <a:spLocks noChangeShapeType="1"/>
            </p:cNvSpPr>
            <p:nvPr/>
          </p:nvSpPr>
          <p:spPr bwMode="auto">
            <a:xfrm>
              <a:off x="3283" y="489"/>
              <a:ext cx="0" cy="358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4" name="Line 24">
              <a:extLst>
                <a:ext uri="{FF2B5EF4-FFF2-40B4-BE49-F238E27FC236}">
                  <a16:creationId xmlns:a16="http://schemas.microsoft.com/office/drawing/2014/main" id="{7F99FEC2-7C7A-4492-B993-F8F7001C8E70}"/>
                </a:ext>
              </a:extLst>
            </p:cNvPr>
            <p:cNvSpPr>
              <a:spLocks noChangeShapeType="1"/>
            </p:cNvSpPr>
            <p:nvPr/>
          </p:nvSpPr>
          <p:spPr bwMode="auto">
            <a:xfrm>
              <a:off x="3974" y="489"/>
              <a:ext cx="0" cy="358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5" name="Line 25">
              <a:extLst>
                <a:ext uri="{FF2B5EF4-FFF2-40B4-BE49-F238E27FC236}">
                  <a16:creationId xmlns:a16="http://schemas.microsoft.com/office/drawing/2014/main" id="{CB7CBDE5-1233-46F3-A08E-E3EC34007C9A}"/>
                </a:ext>
              </a:extLst>
            </p:cNvPr>
            <p:cNvSpPr>
              <a:spLocks noChangeShapeType="1"/>
            </p:cNvSpPr>
            <p:nvPr/>
          </p:nvSpPr>
          <p:spPr bwMode="auto">
            <a:xfrm>
              <a:off x="4723" y="489"/>
              <a:ext cx="0" cy="358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6" name="Line 26">
              <a:extLst>
                <a:ext uri="{FF2B5EF4-FFF2-40B4-BE49-F238E27FC236}">
                  <a16:creationId xmlns:a16="http://schemas.microsoft.com/office/drawing/2014/main" id="{D77EE535-0DA2-4DD1-8677-E79A01859B89}"/>
                </a:ext>
              </a:extLst>
            </p:cNvPr>
            <p:cNvSpPr>
              <a:spLocks noChangeShapeType="1"/>
            </p:cNvSpPr>
            <p:nvPr/>
          </p:nvSpPr>
          <p:spPr bwMode="auto">
            <a:xfrm>
              <a:off x="2074" y="777"/>
              <a:ext cx="0" cy="329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7" name="Line 27">
              <a:extLst>
                <a:ext uri="{FF2B5EF4-FFF2-40B4-BE49-F238E27FC236}">
                  <a16:creationId xmlns:a16="http://schemas.microsoft.com/office/drawing/2014/main" id="{8EE2C18E-918F-4C08-B0D1-944CB709281A}"/>
                </a:ext>
              </a:extLst>
            </p:cNvPr>
            <p:cNvSpPr>
              <a:spLocks noChangeShapeType="1"/>
            </p:cNvSpPr>
            <p:nvPr/>
          </p:nvSpPr>
          <p:spPr bwMode="auto">
            <a:xfrm>
              <a:off x="2477" y="777"/>
              <a:ext cx="0" cy="329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 name="Line 28">
              <a:extLst>
                <a:ext uri="{FF2B5EF4-FFF2-40B4-BE49-F238E27FC236}">
                  <a16:creationId xmlns:a16="http://schemas.microsoft.com/office/drawing/2014/main" id="{DABF5491-8F53-49A7-B4C3-AC9BCB9CC03A}"/>
                </a:ext>
              </a:extLst>
            </p:cNvPr>
            <p:cNvSpPr>
              <a:spLocks noChangeShapeType="1"/>
            </p:cNvSpPr>
            <p:nvPr/>
          </p:nvSpPr>
          <p:spPr bwMode="auto">
            <a:xfrm>
              <a:off x="5357" y="777"/>
              <a:ext cx="0" cy="329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9" name="Line 29">
              <a:extLst>
                <a:ext uri="{FF2B5EF4-FFF2-40B4-BE49-F238E27FC236}">
                  <a16:creationId xmlns:a16="http://schemas.microsoft.com/office/drawing/2014/main" id="{9D303436-2077-47E5-81E0-62591C312636}"/>
                </a:ext>
              </a:extLst>
            </p:cNvPr>
            <p:cNvSpPr>
              <a:spLocks noChangeShapeType="1"/>
            </p:cNvSpPr>
            <p:nvPr/>
          </p:nvSpPr>
          <p:spPr bwMode="auto">
            <a:xfrm>
              <a:off x="1739" y="768"/>
              <a:ext cx="153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0" name="Line 30">
              <a:extLst>
                <a:ext uri="{FF2B5EF4-FFF2-40B4-BE49-F238E27FC236}">
                  <a16:creationId xmlns:a16="http://schemas.microsoft.com/office/drawing/2014/main" id="{8A6EBC1F-372D-46C4-BB78-3C78042876D7}"/>
                </a:ext>
              </a:extLst>
            </p:cNvPr>
            <p:cNvSpPr>
              <a:spLocks noChangeShapeType="1"/>
            </p:cNvSpPr>
            <p:nvPr/>
          </p:nvSpPr>
          <p:spPr bwMode="auto">
            <a:xfrm>
              <a:off x="4734" y="768"/>
              <a:ext cx="130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1" name="Rectangle 31">
              <a:extLst>
                <a:ext uri="{FF2B5EF4-FFF2-40B4-BE49-F238E27FC236}">
                  <a16:creationId xmlns:a16="http://schemas.microsoft.com/office/drawing/2014/main" id="{39F87ADB-B4F5-43F1-92A3-AA0944344CE2}"/>
                </a:ext>
              </a:extLst>
            </p:cNvPr>
            <p:cNvSpPr>
              <a:spLocks noChangeArrowheads="1"/>
            </p:cNvSpPr>
            <p:nvPr/>
          </p:nvSpPr>
          <p:spPr bwMode="auto">
            <a:xfrm>
              <a:off x="127" y="506"/>
              <a:ext cx="504"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latin typeface="Times New Roman" panose="02020603050405020304" pitchFamily="18" charset="0"/>
                </a:rPr>
                <a:t> UNIT </a:t>
              </a:r>
            </a:p>
            <a:p>
              <a:pPr>
                <a:spcBef>
                  <a:spcPct val="0"/>
                </a:spcBef>
                <a:buFontTx/>
                <a:buNone/>
              </a:pPr>
              <a:r>
                <a:rPr lang="en-US" altLang="en-US" sz="1000" b="1">
                  <a:latin typeface="Times New Roman" panose="02020603050405020304" pitchFamily="18" charset="0"/>
                </a:rPr>
                <a:t> MASK</a:t>
              </a:r>
            </a:p>
            <a:p>
              <a:pPr>
                <a:spcBef>
                  <a:spcPct val="0"/>
                </a:spcBef>
                <a:buFontTx/>
                <a:buNone/>
              </a:pPr>
              <a:r>
                <a:rPr lang="en-US" altLang="en-US" sz="1000" b="1">
                  <a:latin typeface="Times New Roman" panose="02020603050405020304" pitchFamily="18" charset="0"/>
                </a:rPr>
                <a:t> ADMIN </a:t>
              </a:r>
            </a:p>
            <a:p>
              <a:pPr>
                <a:spcBef>
                  <a:spcPct val="0"/>
                </a:spcBef>
                <a:buFontTx/>
                <a:buNone/>
              </a:pPr>
              <a:r>
                <a:rPr lang="en-US" altLang="en-US" sz="1000" b="1">
                  <a:latin typeface="Times New Roman" panose="02020603050405020304" pitchFamily="18" charset="0"/>
                </a:rPr>
                <a:t> NO.#</a:t>
              </a:r>
            </a:p>
          </p:txBody>
        </p:sp>
        <p:sp>
          <p:nvSpPr>
            <p:cNvPr id="7202" name="Rectangle 32">
              <a:extLst>
                <a:ext uri="{FF2B5EF4-FFF2-40B4-BE49-F238E27FC236}">
                  <a16:creationId xmlns:a16="http://schemas.microsoft.com/office/drawing/2014/main" id="{11EB3D4D-E1CF-46A1-BC09-E3F2A8982E91}"/>
                </a:ext>
              </a:extLst>
            </p:cNvPr>
            <p:cNvSpPr>
              <a:spLocks noChangeArrowheads="1"/>
            </p:cNvSpPr>
            <p:nvPr/>
          </p:nvSpPr>
          <p:spPr bwMode="auto">
            <a:xfrm>
              <a:off x="806" y="528"/>
              <a:ext cx="762"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rPr>
                <a:t>NAME/</a:t>
              </a:r>
            </a:p>
            <a:p>
              <a:pPr>
                <a:spcBef>
                  <a:spcPct val="0"/>
                </a:spcBef>
                <a:buFontTx/>
                <a:buNone/>
              </a:pPr>
              <a:r>
                <a:rPr lang="en-US" altLang="en-US" sz="2000" b="1">
                  <a:latin typeface="Times New Roman" panose="02020603050405020304" pitchFamily="18" charset="0"/>
                </a:rPr>
                <a:t>RANK</a:t>
              </a:r>
            </a:p>
          </p:txBody>
        </p:sp>
        <p:sp>
          <p:nvSpPr>
            <p:cNvPr id="7203" name="Rectangle 33">
              <a:extLst>
                <a:ext uri="{FF2B5EF4-FFF2-40B4-BE49-F238E27FC236}">
                  <a16:creationId xmlns:a16="http://schemas.microsoft.com/office/drawing/2014/main" id="{11205A36-C195-48C1-BE3B-748037756169}"/>
                </a:ext>
              </a:extLst>
            </p:cNvPr>
            <p:cNvSpPr>
              <a:spLocks noChangeArrowheads="1"/>
            </p:cNvSpPr>
            <p:nvPr/>
          </p:nvSpPr>
          <p:spPr bwMode="auto">
            <a:xfrm>
              <a:off x="2072" y="467"/>
              <a:ext cx="870"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rPr>
                <a:t>MASK</a:t>
              </a:r>
              <a:endParaRPr lang="en-US" altLang="en-US" sz="2000">
                <a:latin typeface="Times New Roman" panose="02020603050405020304" pitchFamily="18" charset="0"/>
              </a:endParaRPr>
            </a:p>
          </p:txBody>
        </p:sp>
        <p:sp>
          <p:nvSpPr>
            <p:cNvPr id="7204" name="Rectangle 34">
              <a:extLst>
                <a:ext uri="{FF2B5EF4-FFF2-40B4-BE49-F238E27FC236}">
                  <a16:creationId xmlns:a16="http://schemas.microsoft.com/office/drawing/2014/main" id="{864774B5-5AC0-4131-BBDC-A22D97DFE671}"/>
                </a:ext>
              </a:extLst>
            </p:cNvPr>
            <p:cNvSpPr>
              <a:spLocks noChangeArrowheads="1"/>
            </p:cNvSpPr>
            <p:nvPr/>
          </p:nvSpPr>
          <p:spPr bwMode="auto">
            <a:xfrm>
              <a:off x="1712" y="808"/>
              <a:ext cx="298"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33" b="1">
                  <a:latin typeface="Times New Roman" panose="02020603050405020304" pitchFamily="18" charset="0"/>
                </a:rPr>
                <a:t>SIZE</a:t>
              </a:r>
            </a:p>
          </p:txBody>
        </p:sp>
        <p:sp>
          <p:nvSpPr>
            <p:cNvPr id="7205" name="Rectangle 35">
              <a:extLst>
                <a:ext uri="{FF2B5EF4-FFF2-40B4-BE49-F238E27FC236}">
                  <a16:creationId xmlns:a16="http://schemas.microsoft.com/office/drawing/2014/main" id="{CC8DCC7D-486E-48D9-9758-A7DA1345BE03}"/>
                </a:ext>
              </a:extLst>
            </p:cNvPr>
            <p:cNvSpPr>
              <a:spLocks noChangeArrowheads="1"/>
            </p:cNvSpPr>
            <p:nvPr/>
          </p:nvSpPr>
          <p:spPr bwMode="auto">
            <a:xfrm>
              <a:off x="2058" y="808"/>
              <a:ext cx="330"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33" b="1">
                  <a:latin typeface="Times New Roman" panose="02020603050405020304" pitchFamily="18" charset="0"/>
                </a:rPr>
                <a:t>TYPE</a:t>
              </a:r>
            </a:p>
          </p:txBody>
        </p:sp>
        <p:sp>
          <p:nvSpPr>
            <p:cNvPr id="7206" name="Rectangle 36">
              <a:extLst>
                <a:ext uri="{FF2B5EF4-FFF2-40B4-BE49-F238E27FC236}">
                  <a16:creationId xmlns:a16="http://schemas.microsoft.com/office/drawing/2014/main" id="{AFFD34A2-2E38-46C5-8FE1-B0074C8B3A5E}"/>
                </a:ext>
              </a:extLst>
            </p:cNvPr>
            <p:cNvSpPr>
              <a:spLocks noChangeArrowheads="1"/>
            </p:cNvSpPr>
            <p:nvPr/>
          </p:nvSpPr>
          <p:spPr bwMode="auto">
            <a:xfrm>
              <a:off x="2634" y="808"/>
              <a:ext cx="345"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33" b="1">
                  <a:latin typeface="Times New Roman" panose="02020603050405020304" pitchFamily="18" charset="0"/>
                </a:rPr>
                <a:t>LOT #</a:t>
              </a:r>
            </a:p>
          </p:txBody>
        </p:sp>
        <p:sp>
          <p:nvSpPr>
            <p:cNvPr id="7207" name="Rectangle 37">
              <a:extLst>
                <a:ext uri="{FF2B5EF4-FFF2-40B4-BE49-F238E27FC236}">
                  <a16:creationId xmlns:a16="http://schemas.microsoft.com/office/drawing/2014/main" id="{4E5EB1FC-A2BC-457A-A32C-4E4C1D93A030}"/>
                </a:ext>
              </a:extLst>
            </p:cNvPr>
            <p:cNvSpPr>
              <a:spLocks noChangeArrowheads="1"/>
            </p:cNvSpPr>
            <p:nvPr/>
          </p:nvSpPr>
          <p:spPr bwMode="auto">
            <a:xfrm>
              <a:off x="4000" y="624"/>
              <a:ext cx="664" cy="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latin typeface="Times New Roman" panose="02020603050405020304" pitchFamily="18" charset="0"/>
                </a:rPr>
                <a:t>DATE    </a:t>
              </a:r>
            </a:p>
            <a:p>
              <a:pPr>
                <a:spcBef>
                  <a:spcPct val="0"/>
                </a:spcBef>
                <a:buFontTx/>
                <a:buNone/>
              </a:pPr>
              <a:r>
                <a:rPr lang="en-US" altLang="en-US" sz="1000" b="1">
                  <a:latin typeface="Times New Roman" panose="02020603050405020304" pitchFamily="18" charset="0"/>
                </a:rPr>
                <a:t>CLEANED/  </a:t>
              </a:r>
            </a:p>
            <a:p>
              <a:pPr>
                <a:spcBef>
                  <a:spcPct val="0"/>
                </a:spcBef>
                <a:buFontTx/>
                <a:buNone/>
              </a:pPr>
              <a:r>
                <a:rPr lang="en-US" altLang="en-US" sz="1000" b="1">
                  <a:latin typeface="Times New Roman" panose="02020603050405020304" pitchFamily="18" charset="0"/>
                </a:rPr>
                <a:t>SANITIZED</a:t>
              </a:r>
            </a:p>
          </p:txBody>
        </p:sp>
        <p:sp>
          <p:nvSpPr>
            <p:cNvPr id="7208" name="Rectangle 38">
              <a:extLst>
                <a:ext uri="{FF2B5EF4-FFF2-40B4-BE49-F238E27FC236}">
                  <a16:creationId xmlns:a16="http://schemas.microsoft.com/office/drawing/2014/main" id="{34A1C70E-E983-40A5-AB41-4BB40CB87281}"/>
                </a:ext>
              </a:extLst>
            </p:cNvPr>
            <p:cNvSpPr>
              <a:spLocks noChangeArrowheads="1"/>
            </p:cNvSpPr>
            <p:nvPr/>
          </p:nvSpPr>
          <p:spPr bwMode="auto">
            <a:xfrm>
              <a:off x="3268" y="746"/>
              <a:ext cx="549"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latin typeface="Times New Roman" panose="02020603050405020304" pitchFamily="18" charset="0"/>
                </a:rPr>
                <a:t>FIT/TEST</a:t>
              </a:r>
            </a:p>
            <a:p>
              <a:pPr>
                <a:spcBef>
                  <a:spcPct val="0"/>
                </a:spcBef>
                <a:buFontTx/>
                <a:buNone/>
              </a:pPr>
              <a:r>
                <a:rPr lang="en-US" altLang="en-US" sz="1000" b="1">
                  <a:latin typeface="Times New Roman" panose="02020603050405020304" pitchFamily="18" charset="0"/>
                </a:rPr>
                <a:t>  DATE</a:t>
              </a:r>
            </a:p>
          </p:txBody>
        </p:sp>
        <p:sp>
          <p:nvSpPr>
            <p:cNvPr id="7209" name="Rectangle 39">
              <a:extLst>
                <a:ext uri="{FF2B5EF4-FFF2-40B4-BE49-F238E27FC236}">
                  <a16:creationId xmlns:a16="http://schemas.microsoft.com/office/drawing/2014/main" id="{931D0A27-79F3-4DE0-801E-DF78765B5E9C}"/>
                </a:ext>
              </a:extLst>
            </p:cNvPr>
            <p:cNvSpPr>
              <a:spLocks noChangeArrowheads="1"/>
            </p:cNvSpPr>
            <p:nvPr/>
          </p:nvSpPr>
          <p:spPr bwMode="auto">
            <a:xfrm>
              <a:off x="4708" y="506"/>
              <a:ext cx="100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latin typeface="Times New Roman" panose="02020603050405020304" pitchFamily="18" charset="0"/>
                </a:rPr>
                <a:t>CANISTER/FILTER</a:t>
              </a:r>
            </a:p>
          </p:txBody>
        </p:sp>
        <p:sp>
          <p:nvSpPr>
            <p:cNvPr id="7210" name="Rectangle 40">
              <a:extLst>
                <a:ext uri="{FF2B5EF4-FFF2-40B4-BE49-F238E27FC236}">
                  <a16:creationId xmlns:a16="http://schemas.microsoft.com/office/drawing/2014/main" id="{6FDC88D0-C466-4BAD-A197-7A0DF2CE5B4D}"/>
                </a:ext>
              </a:extLst>
            </p:cNvPr>
            <p:cNvSpPr>
              <a:spLocks noChangeArrowheads="1"/>
            </p:cNvSpPr>
            <p:nvPr/>
          </p:nvSpPr>
          <p:spPr bwMode="auto">
            <a:xfrm>
              <a:off x="4765" y="856"/>
              <a:ext cx="345"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33" b="1">
                  <a:latin typeface="Times New Roman" panose="02020603050405020304" pitchFamily="18" charset="0"/>
                </a:rPr>
                <a:t>LOT #</a:t>
              </a:r>
            </a:p>
          </p:txBody>
        </p:sp>
        <p:sp>
          <p:nvSpPr>
            <p:cNvPr id="7211" name="Rectangle 41">
              <a:extLst>
                <a:ext uri="{FF2B5EF4-FFF2-40B4-BE49-F238E27FC236}">
                  <a16:creationId xmlns:a16="http://schemas.microsoft.com/office/drawing/2014/main" id="{D8DD60D2-A9A2-4E67-8AA7-5DCC68216848}"/>
                </a:ext>
              </a:extLst>
            </p:cNvPr>
            <p:cNvSpPr>
              <a:spLocks noChangeArrowheads="1"/>
            </p:cNvSpPr>
            <p:nvPr/>
          </p:nvSpPr>
          <p:spPr bwMode="auto">
            <a:xfrm>
              <a:off x="5341" y="760"/>
              <a:ext cx="57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33" b="1">
                  <a:latin typeface="Times New Roman" panose="02020603050405020304" pitchFamily="18" charset="0"/>
                </a:rPr>
                <a:t>DATE</a:t>
              </a:r>
            </a:p>
            <a:p>
              <a:pPr>
                <a:spcBef>
                  <a:spcPct val="0"/>
                </a:spcBef>
                <a:buFontTx/>
                <a:buNone/>
              </a:pPr>
              <a:r>
                <a:rPr lang="en-US" altLang="en-US" sz="833" b="1">
                  <a:latin typeface="Times New Roman" panose="02020603050405020304" pitchFamily="18" charset="0"/>
                </a:rPr>
                <a:t>INSTALLED</a:t>
              </a:r>
            </a:p>
          </p:txBody>
        </p:sp>
        <p:sp>
          <p:nvSpPr>
            <p:cNvPr id="7212" name="Rectangle 42">
              <a:extLst>
                <a:ext uri="{FF2B5EF4-FFF2-40B4-BE49-F238E27FC236}">
                  <a16:creationId xmlns:a16="http://schemas.microsoft.com/office/drawing/2014/main" id="{DF6F29E0-4AA9-4327-A000-E33C4DFB6BF3}"/>
                </a:ext>
              </a:extLst>
            </p:cNvPr>
            <p:cNvSpPr>
              <a:spLocks noChangeArrowheads="1"/>
            </p:cNvSpPr>
            <p:nvPr/>
          </p:nvSpPr>
          <p:spPr bwMode="auto">
            <a:xfrm>
              <a:off x="6032" y="568"/>
              <a:ext cx="623" cy="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33" b="1">
                  <a:latin typeface="Times New Roman" panose="02020603050405020304" pitchFamily="18" charset="0"/>
                </a:rPr>
                <a:t>INSERTS  </a:t>
              </a:r>
            </a:p>
            <a:p>
              <a:pPr>
                <a:spcBef>
                  <a:spcPct val="0"/>
                </a:spcBef>
                <a:buFontTx/>
                <a:buNone/>
              </a:pPr>
              <a:r>
                <a:rPr lang="en-US" altLang="en-US" sz="833" b="1">
                  <a:latin typeface="Times New Roman" panose="02020603050405020304" pitchFamily="18" charset="0"/>
                </a:rPr>
                <a:t>INSTALLED/ </a:t>
              </a:r>
            </a:p>
            <a:p>
              <a:pPr>
                <a:spcBef>
                  <a:spcPct val="0"/>
                </a:spcBef>
                <a:buFontTx/>
                <a:buNone/>
              </a:pPr>
              <a:r>
                <a:rPr lang="en-US" altLang="en-US" sz="833" b="1">
                  <a:latin typeface="Times New Roman" panose="02020603050405020304" pitchFamily="18" charset="0"/>
                </a:rPr>
                <a:t>ORDERED</a:t>
              </a:r>
            </a:p>
            <a:p>
              <a:pPr>
                <a:spcBef>
                  <a:spcPct val="0"/>
                </a:spcBef>
                <a:buFontTx/>
                <a:buNone/>
              </a:pPr>
              <a:r>
                <a:rPr lang="en-US" altLang="en-US" sz="833" b="1">
                  <a:latin typeface="Times New Roman" panose="02020603050405020304" pitchFamily="18" charset="0"/>
                </a:rPr>
                <a:t>DATE</a:t>
              </a:r>
            </a:p>
          </p:txBody>
        </p:sp>
        <p:sp>
          <p:nvSpPr>
            <p:cNvPr id="7213" name="Text Box 45">
              <a:extLst>
                <a:ext uri="{FF2B5EF4-FFF2-40B4-BE49-F238E27FC236}">
                  <a16:creationId xmlns:a16="http://schemas.microsoft.com/office/drawing/2014/main" id="{95442E80-6D9A-48DE-BEB0-CD6088D59C5C}"/>
                </a:ext>
              </a:extLst>
            </p:cNvPr>
            <p:cNvSpPr txBox="1">
              <a:spLocks noChangeArrowheads="1"/>
            </p:cNvSpPr>
            <p:nvPr/>
          </p:nvSpPr>
          <p:spPr bwMode="auto">
            <a:xfrm>
              <a:off x="412" y="960"/>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a:t>
              </a:r>
            </a:p>
          </p:txBody>
        </p:sp>
        <p:sp>
          <p:nvSpPr>
            <p:cNvPr id="7214" name="Text Box 46">
              <a:extLst>
                <a:ext uri="{FF2B5EF4-FFF2-40B4-BE49-F238E27FC236}">
                  <a16:creationId xmlns:a16="http://schemas.microsoft.com/office/drawing/2014/main" id="{206C8A74-397B-4B03-AFB3-0F4E2A20FD4C}"/>
                </a:ext>
              </a:extLst>
            </p:cNvPr>
            <p:cNvSpPr txBox="1">
              <a:spLocks noChangeArrowheads="1"/>
            </p:cNvSpPr>
            <p:nvPr/>
          </p:nvSpPr>
          <p:spPr bwMode="auto">
            <a:xfrm>
              <a:off x="412" y="1152"/>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2</a:t>
              </a:r>
            </a:p>
          </p:txBody>
        </p:sp>
        <p:sp>
          <p:nvSpPr>
            <p:cNvPr id="7215" name="Text Box 47">
              <a:extLst>
                <a:ext uri="{FF2B5EF4-FFF2-40B4-BE49-F238E27FC236}">
                  <a16:creationId xmlns:a16="http://schemas.microsoft.com/office/drawing/2014/main" id="{1C4806E9-56D9-44B2-BE10-91AF33F15241}"/>
                </a:ext>
              </a:extLst>
            </p:cNvPr>
            <p:cNvSpPr txBox="1">
              <a:spLocks noChangeArrowheads="1"/>
            </p:cNvSpPr>
            <p:nvPr/>
          </p:nvSpPr>
          <p:spPr bwMode="auto">
            <a:xfrm>
              <a:off x="412" y="1322"/>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3</a:t>
              </a:r>
            </a:p>
          </p:txBody>
        </p:sp>
        <p:sp>
          <p:nvSpPr>
            <p:cNvPr id="7216" name="Text Box 48">
              <a:extLst>
                <a:ext uri="{FF2B5EF4-FFF2-40B4-BE49-F238E27FC236}">
                  <a16:creationId xmlns:a16="http://schemas.microsoft.com/office/drawing/2014/main" id="{47D23920-A296-4D6F-A442-D10E75407F05}"/>
                </a:ext>
              </a:extLst>
            </p:cNvPr>
            <p:cNvSpPr txBox="1">
              <a:spLocks noChangeArrowheads="1"/>
            </p:cNvSpPr>
            <p:nvPr/>
          </p:nvSpPr>
          <p:spPr bwMode="auto">
            <a:xfrm>
              <a:off x="412" y="1536"/>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4</a:t>
              </a:r>
            </a:p>
          </p:txBody>
        </p:sp>
        <p:sp>
          <p:nvSpPr>
            <p:cNvPr id="7217" name="Text Box 49">
              <a:extLst>
                <a:ext uri="{FF2B5EF4-FFF2-40B4-BE49-F238E27FC236}">
                  <a16:creationId xmlns:a16="http://schemas.microsoft.com/office/drawing/2014/main" id="{436C4C77-3817-48E0-B4E7-C3D235DA78CD}"/>
                </a:ext>
              </a:extLst>
            </p:cNvPr>
            <p:cNvSpPr txBox="1">
              <a:spLocks noChangeArrowheads="1"/>
            </p:cNvSpPr>
            <p:nvPr/>
          </p:nvSpPr>
          <p:spPr bwMode="auto">
            <a:xfrm>
              <a:off x="412" y="1728"/>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5</a:t>
              </a:r>
            </a:p>
          </p:txBody>
        </p:sp>
        <p:sp>
          <p:nvSpPr>
            <p:cNvPr id="7218" name="Text Box 50">
              <a:extLst>
                <a:ext uri="{FF2B5EF4-FFF2-40B4-BE49-F238E27FC236}">
                  <a16:creationId xmlns:a16="http://schemas.microsoft.com/office/drawing/2014/main" id="{6B3DF584-12B6-4300-8035-F4B4A5F6560B}"/>
                </a:ext>
              </a:extLst>
            </p:cNvPr>
            <p:cNvSpPr txBox="1">
              <a:spLocks noChangeArrowheads="1"/>
            </p:cNvSpPr>
            <p:nvPr/>
          </p:nvSpPr>
          <p:spPr bwMode="auto">
            <a:xfrm>
              <a:off x="412" y="1920"/>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6</a:t>
              </a:r>
            </a:p>
          </p:txBody>
        </p:sp>
        <p:sp>
          <p:nvSpPr>
            <p:cNvPr id="7219" name="Text Box 51">
              <a:extLst>
                <a:ext uri="{FF2B5EF4-FFF2-40B4-BE49-F238E27FC236}">
                  <a16:creationId xmlns:a16="http://schemas.microsoft.com/office/drawing/2014/main" id="{5270A2A5-16F6-4976-A342-B1E5FAF4E237}"/>
                </a:ext>
              </a:extLst>
            </p:cNvPr>
            <p:cNvSpPr txBox="1">
              <a:spLocks noChangeArrowheads="1"/>
            </p:cNvSpPr>
            <p:nvPr/>
          </p:nvSpPr>
          <p:spPr bwMode="auto">
            <a:xfrm>
              <a:off x="412" y="2112"/>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7</a:t>
              </a:r>
            </a:p>
          </p:txBody>
        </p:sp>
        <p:sp>
          <p:nvSpPr>
            <p:cNvPr id="7220" name="Text Box 52">
              <a:extLst>
                <a:ext uri="{FF2B5EF4-FFF2-40B4-BE49-F238E27FC236}">
                  <a16:creationId xmlns:a16="http://schemas.microsoft.com/office/drawing/2014/main" id="{C1E3BD44-BF96-4696-933F-D188C4164294}"/>
                </a:ext>
              </a:extLst>
            </p:cNvPr>
            <p:cNvSpPr txBox="1">
              <a:spLocks noChangeArrowheads="1"/>
            </p:cNvSpPr>
            <p:nvPr/>
          </p:nvSpPr>
          <p:spPr bwMode="auto">
            <a:xfrm>
              <a:off x="422" y="2304"/>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8</a:t>
              </a:r>
            </a:p>
          </p:txBody>
        </p:sp>
        <p:sp>
          <p:nvSpPr>
            <p:cNvPr id="7221" name="Text Box 53">
              <a:extLst>
                <a:ext uri="{FF2B5EF4-FFF2-40B4-BE49-F238E27FC236}">
                  <a16:creationId xmlns:a16="http://schemas.microsoft.com/office/drawing/2014/main" id="{E34A05BE-FACB-4A47-95C8-B97D91AAE362}"/>
                </a:ext>
              </a:extLst>
            </p:cNvPr>
            <p:cNvSpPr txBox="1">
              <a:spLocks noChangeArrowheads="1"/>
            </p:cNvSpPr>
            <p:nvPr/>
          </p:nvSpPr>
          <p:spPr bwMode="auto">
            <a:xfrm>
              <a:off x="412" y="2496"/>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9</a:t>
              </a:r>
            </a:p>
          </p:txBody>
        </p:sp>
        <p:sp>
          <p:nvSpPr>
            <p:cNvPr id="7222" name="Text Box 54">
              <a:extLst>
                <a:ext uri="{FF2B5EF4-FFF2-40B4-BE49-F238E27FC236}">
                  <a16:creationId xmlns:a16="http://schemas.microsoft.com/office/drawing/2014/main" id="{2725B566-2D63-437F-AB84-ACB5F369DCC1}"/>
                </a:ext>
              </a:extLst>
            </p:cNvPr>
            <p:cNvSpPr txBox="1">
              <a:spLocks noChangeArrowheads="1"/>
            </p:cNvSpPr>
            <p:nvPr/>
          </p:nvSpPr>
          <p:spPr bwMode="auto">
            <a:xfrm>
              <a:off x="316" y="2688"/>
              <a:ext cx="33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10</a:t>
              </a:r>
            </a:p>
          </p:txBody>
        </p:sp>
        <p:sp>
          <p:nvSpPr>
            <p:cNvPr id="7223" name="Text Box 55">
              <a:extLst>
                <a:ext uri="{FF2B5EF4-FFF2-40B4-BE49-F238E27FC236}">
                  <a16:creationId xmlns:a16="http://schemas.microsoft.com/office/drawing/2014/main" id="{4686D614-D6B0-4331-BCB0-A16F218FB43C}"/>
                </a:ext>
              </a:extLst>
            </p:cNvPr>
            <p:cNvSpPr txBox="1">
              <a:spLocks noChangeArrowheads="1"/>
            </p:cNvSpPr>
            <p:nvPr/>
          </p:nvSpPr>
          <p:spPr bwMode="auto">
            <a:xfrm>
              <a:off x="326" y="2880"/>
              <a:ext cx="326"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11</a:t>
              </a:r>
            </a:p>
          </p:txBody>
        </p:sp>
        <p:sp>
          <p:nvSpPr>
            <p:cNvPr id="7224" name="Text Box 56">
              <a:extLst>
                <a:ext uri="{FF2B5EF4-FFF2-40B4-BE49-F238E27FC236}">
                  <a16:creationId xmlns:a16="http://schemas.microsoft.com/office/drawing/2014/main" id="{A42EB2C5-F2AB-444B-B665-31335755A261}"/>
                </a:ext>
              </a:extLst>
            </p:cNvPr>
            <p:cNvSpPr txBox="1">
              <a:spLocks noChangeArrowheads="1"/>
            </p:cNvSpPr>
            <p:nvPr/>
          </p:nvSpPr>
          <p:spPr bwMode="auto">
            <a:xfrm>
              <a:off x="316" y="3072"/>
              <a:ext cx="33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12</a:t>
              </a:r>
            </a:p>
          </p:txBody>
        </p:sp>
        <p:sp>
          <p:nvSpPr>
            <p:cNvPr id="7225" name="Text Box 57">
              <a:extLst>
                <a:ext uri="{FF2B5EF4-FFF2-40B4-BE49-F238E27FC236}">
                  <a16:creationId xmlns:a16="http://schemas.microsoft.com/office/drawing/2014/main" id="{6900C3B0-BE4D-4BAA-852D-E8EA3335AFBC}"/>
                </a:ext>
              </a:extLst>
            </p:cNvPr>
            <p:cNvSpPr txBox="1">
              <a:spLocks noChangeArrowheads="1"/>
            </p:cNvSpPr>
            <p:nvPr/>
          </p:nvSpPr>
          <p:spPr bwMode="auto">
            <a:xfrm>
              <a:off x="336" y="3264"/>
              <a:ext cx="33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13</a:t>
              </a:r>
            </a:p>
          </p:txBody>
        </p:sp>
        <p:sp>
          <p:nvSpPr>
            <p:cNvPr id="7226" name="Text Box 58">
              <a:extLst>
                <a:ext uri="{FF2B5EF4-FFF2-40B4-BE49-F238E27FC236}">
                  <a16:creationId xmlns:a16="http://schemas.microsoft.com/office/drawing/2014/main" id="{6EBF17BD-19AA-4C05-9F68-C180A3D22492}"/>
                </a:ext>
              </a:extLst>
            </p:cNvPr>
            <p:cNvSpPr txBox="1">
              <a:spLocks noChangeArrowheads="1"/>
            </p:cNvSpPr>
            <p:nvPr/>
          </p:nvSpPr>
          <p:spPr bwMode="auto">
            <a:xfrm>
              <a:off x="336" y="3456"/>
              <a:ext cx="33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14</a:t>
              </a:r>
            </a:p>
          </p:txBody>
        </p:sp>
        <p:sp>
          <p:nvSpPr>
            <p:cNvPr id="7227" name="Text Box 59">
              <a:extLst>
                <a:ext uri="{FF2B5EF4-FFF2-40B4-BE49-F238E27FC236}">
                  <a16:creationId xmlns:a16="http://schemas.microsoft.com/office/drawing/2014/main" id="{4E12918D-DED1-4411-A23F-1F6F454E5E13}"/>
                </a:ext>
              </a:extLst>
            </p:cNvPr>
            <p:cNvSpPr txBox="1">
              <a:spLocks noChangeArrowheads="1"/>
            </p:cNvSpPr>
            <p:nvPr/>
          </p:nvSpPr>
          <p:spPr bwMode="auto">
            <a:xfrm>
              <a:off x="336" y="3648"/>
              <a:ext cx="33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15</a:t>
              </a:r>
            </a:p>
          </p:txBody>
        </p:sp>
        <p:sp>
          <p:nvSpPr>
            <p:cNvPr id="7228" name="Text Box 60">
              <a:extLst>
                <a:ext uri="{FF2B5EF4-FFF2-40B4-BE49-F238E27FC236}">
                  <a16:creationId xmlns:a16="http://schemas.microsoft.com/office/drawing/2014/main" id="{0F44E323-4BEC-4C6F-83B8-915961253F93}"/>
                </a:ext>
              </a:extLst>
            </p:cNvPr>
            <p:cNvSpPr txBox="1">
              <a:spLocks noChangeArrowheads="1"/>
            </p:cNvSpPr>
            <p:nvPr/>
          </p:nvSpPr>
          <p:spPr bwMode="auto">
            <a:xfrm>
              <a:off x="326" y="3840"/>
              <a:ext cx="33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16</a:t>
              </a:r>
            </a:p>
          </p:txBody>
        </p:sp>
        <p:sp>
          <p:nvSpPr>
            <p:cNvPr id="7229" name="Text Box 61">
              <a:extLst>
                <a:ext uri="{FF2B5EF4-FFF2-40B4-BE49-F238E27FC236}">
                  <a16:creationId xmlns:a16="http://schemas.microsoft.com/office/drawing/2014/main" id="{134A3647-D6AD-4F2C-B755-AA82F7DACEB3}"/>
                </a:ext>
              </a:extLst>
            </p:cNvPr>
            <p:cNvSpPr txBox="1">
              <a:spLocks noChangeArrowheads="1"/>
            </p:cNvSpPr>
            <p:nvPr/>
          </p:nvSpPr>
          <p:spPr bwMode="auto">
            <a:xfrm>
              <a:off x="1728" y="1011"/>
              <a:ext cx="38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SML</a:t>
              </a:r>
            </a:p>
          </p:txBody>
        </p:sp>
        <p:sp>
          <p:nvSpPr>
            <p:cNvPr id="7230" name="Text Box 62">
              <a:extLst>
                <a:ext uri="{FF2B5EF4-FFF2-40B4-BE49-F238E27FC236}">
                  <a16:creationId xmlns:a16="http://schemas.microsoft.com/office/drawing/2014/main" id="{64F4DE80-DF88-4F1D-8A0D-9204A35F72C4}"/>
                </a:ext>
              </a:extLst>
            </p:cNvPr>
            <p:cNvSpPr txBox="1">
              <a:spLocks noChangeArrowheads="1"/>
            </p:cNvSpPr>
            <p:nvPr/>
          </p:nvSpPr>
          <p:spPr bwMode="auto">
            <a:xfrm>
              <a:off x="1728" y="1203"/>
              <a:ext cx="38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SML</a:t>
              </a:r>
            </a:p>
          </p:txBody>
        </p:sp>
        <p:sp>
          <p:nvSpPr>
            <p:cNvPr id="7231" name="Text Box 65">
              <a:extLst>
                <a:ext uri="{FF2B5EF4-FFF2-40B4-BE49-F238E27FC236}">
                  <a16:creationId xmlns:a16="http://schemas.microsoft.com/office/drawing/2014/main" id="{F316D44F-4C34-471A-9DAE-9D897A01EFA0}"/>
                </a:ext>
              </a:extLst>
            </p:cNvPr>
            <p:cNvSpPr txBox="1">
              <a:spLocks noChangeArrowheads="1"/>
            </p:cNvSpPr>
            <p:nvPr/>
          </p:nvSpPr>
          <p:spPr bwMode="auto">
            <a:xfrm>
              <a:off x="1728" y="1395"/>
              <a:ext cx="38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SML</a:t>
              </a:r>
            </a:p>
          </p:txBody>
        </p:sp>
        <p:sp>
          <p:nvSpPr>
            <p:cNvPr id="7232" name="Text Box 67">
              <a:extLst>
                <a:ext uri="{FF2B5EF4-FFF2-40B4-BE49-F238E27FC236}">
                  <a16:creationId xmlns:a16="http://schemas.microsoft.com/office/drawing/2014/main" id="{B78FB31A-2BBC-42D5-953C-D6C915F6DB6D}"/>
                </a:ext>
              </a:extLst>
            </p:cNvPr>
            <p:cNvSpPr txBox="1">
              <a:spLocks noChangeArrowheads="1"/>
            </p:cNvSpPr>
            <p:nvPr/>
          </p:nvSpPr>
          <p:spPr bwMode="auto">
            <a:xfrm>
              <a:off x="1740" y="1587"/>
              <a:ext cx="38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SML</a:t>
              </a:r>
            </a:p>
          </p:txBody>
        </p:sp>
        <p:sp>
          <p:nvSpPr>
            <p:cNvPr id="7233" name="Text Box 68">
              <a:extLst>
                <a:ext uri="{FF2B5EF4-FFF2-40B4-BE49-F238E27FC236}">
                  <a16:creationId xmlns:a16="http://schemas.microsoft.com/office/drawing/2014/main" id="{A7A98233-A4C7-4FF4-B85E-472A1B090475}"/>
                </a:ext>
              </a:extLst>
            </p:cNvPr>
            <p:cNvSpPr txBox="1">
              <a:spLocks noChangeArrowheads="1"/>
            </p:cNvSpPr>
            <p:nvPr/>
          </p:nvSpPr>
          <p:spPr bwMode="auto">
            <a:xfrm>
              <a:off x="1728" y="1779"/>
              <a:ext cx="38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SML</a:t>
              </a:r>
            </a:p>
          </p:txBody>
        </p:sp>
        <p:sp>
          <p:nvSpPr>
            <p:cNvPr id="7234" name="Text Box 71">
              <a:extLst>
                <a:ext uri="{FF2B5EF4-FFF2-40B4-BE49-F238E27FC236}">
                  <a16:creationId xmlns:a16="http://schemas.microsoft.com/office/drawing/2014/main" id="{A4181EE0-CC0F-40FC-9116-F99C76A52E5A}"/>
                </a:ext>
              </a:extLst>
            </p:cNvPr>
            <p:cNvSpPr txBox="1">
              <a:spLocks noChangeArrowheads="1"/>
            </p:cNvSpPr>
            <p:nvPr/>
          </p:nvSpPr>
          <p:spPr bwMode="auto">
            <a:xfrm>
              <a:off x="1718" y="1975"/>
              <a:ext cx="40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MED</a:t>
              </a:r>
            </a:p>
          </p:txBody>
        </p:sp>
        <p:sp>
          <p:nvSpPr>
            <p:cNvPr id="7235" name="Text Box 72">
              <a:extLst>
                <a:ext uri="{FF2B5EF4-FFF2-40B4-BE49-F238E27FC236}">
                  <a16:creationId xmlns:a16="http://schemas.microsoft.com/office/drawing/2014/main" id="{4F5EEC39-A03E-4A03-872B-642A2DED3B67}"/>
                </a:ext>
              </a:extLst>
            </p:cNvPr>
            <p:cNvSpPr txBox="1">
              <a:spLocks noChangeArrowheads="1"/>
            </p:cNvSpPr>
            <p:nvPr/>
          </p:nvSpPr>
          <p:spPr bwMode="auto">
            <a:xfrm>
              <a:off x="1728" y="2160"/>
              <a:ext cx="40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MED</a:t>
              </a:r>
            </a:p>
          </p:txBody>
        </p:sp>
        <p:sp>
          <p:nvSpPr>
            <p:cNvPr id="7236" name="Text Box 73">
              <a:extLst>
                <a:ext uri="{FF2B5EF4-FFF2-40B4-BE49-F238E27FC236}">
                  <a16:creationId xmlns:a16="http://schemas.microsoft.com/office/drawing/2014/main" id="{97AB50FF-596C-43F7-BF09-B9E7BD9236ED}"/>
                </a:ext>
              </a:extLst>
            </p:cNvPr>
            <p:cNvSpPr txBox="1">
              <a:spLocks noChangeArrowheads="1"/>
            </p:cNvSpPr>
            <p:nvPr/>
          </p:nvSpPr>
          <p:spPr bwMode="auto">
            <a:xfrm>
              <a:off x="1728" y="3312"/>
              <a:ext cx="40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MED</a:t>
              </a:r>
            </a:p>
          </p:txBody>
        </p:sp>
        <p:sp>
          <p:nvSpPr>
            <p:cNvPr id="7237" name="Text Box 74">
              <a:extLst>
                <a:ext uri="{FF2B5EF4-FFF2-40B4-BE49-F238E27FC236}">
                  <a16:creationId xmlns:a16="http://schemas.microsoft.com/office/drawing/2014/main" id="{5378FF1D-5967-4016-B876-16ABEE83E89A}"/>
                </a:ext>
              </a:extLst>
            </p:cNvPr>
            <p:cNvSpPr txBox="1">
              <a:spLocks noChangeArrowheads="1"/>
            </p:cNvSpPr>
            <p:nvPr/>
          </p:nvSpPr>
          <p:spPr bwMode="auto">
            <a:xfrm>
              <a:off x="1728" y="3120"/>
              <a:ext cx="40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MED</a:t>
              </a:r>
            </a:p>
          </p:txBody>
        </p:sp>
        <p:sp>
          <p:nvSpPr>
            <p:cNvPr id="7238" name="Text Box 75">
              <a:extLst>
                <a:ext uri="{FF2B5EF4-FFF2-40B4-BE49-F238E27FC236}">
                  <a16:creationId xmlns:a16="http://schemas.microsoft.com/office/drawing/2014/main" id="{628671F8-8F1A-4491-B90B-1A64B4A3F3E4}"/>
                </a:ext>
              </a:extLst>
            </p:cNvPr>
            <p:cNvSpPr txBox="1">
              <a:spLocks noChangeArrowheads="1"/>
            </p:cNvSpPr>
            <p:nvPr/>
          </p:nvSpPr>
          <p:spPr bwMode="auto">
            <a:xfrm>
              <a:off x="1734" y="2359"/>
              <a:ext cx="40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MED</a:t>
              </a:r>
            </a:p>
          </p:txBody>
        </p:sp>
        <p:sp>
          <p:nvSpPr>
            <p:cNvPr id="7239" name="Text Box 76">
              <a:extLst>
                <a:ext uri="{FF2B5EF4-FFF2-40B4-BE49-F238E27FC236}">
                  <a16:creationId xmlns:a16="http://schemas.microsoft.com/office/drawing/2014/main" id="{5197765A-9C0C-4810-9A67-3A52DC176B6F}"/>
                </a:ext>
              </a:extLst>
            </p:cNvPr>
            <p:cNvSpPr txBox="1">
              <a:spLocks noChangeArrowheads="1"/>
            </p:cNvSpPr>
            <p:nvPr/>
          </p:nvSpPr>
          <p:spPr bwMode="auto">
            <a:xfrm>
              <a:off x="1734" y="2544"/>
              <a:ext cx="40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MED</a:t>
              </a:r>
            </a:p>
          </p:txBody>
        </p:sp>
        <p:sp>
          <p:nvSpPr>
            <p:cNvPr id="7240" name="Text Box 77">
              <a:extLst>
                <a:ext uri="{FF2B5EF4-FFF2-40B4-BE49-F238E27FC236}">
                  <a16:creationId xmlns:a16="http://schemas.microsoft.com/office/drawing/2014/main" id="{245D829D-0F5E-4474-A865-50F4D6F66488}"/>
                </a:ext>
              </a:extLst>
            </p:cNvPr>
            <p:cNvSpPr txBox="1">
              <a:spLocks noChangeArrowheads="1"/>
            </p:cNvSpPr>
            <p:nvPr/>
          </p:nvSpPr>
          <p:spPr bwMode="auto">
            <a:xfrm>
              <a:off x="1734" y="2736"/>
              <a:ext cx="40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MED</a:t>
              </a:r>
            </a:p>
          </p:txBody>
        </p:sp>
        <p:sp>
          <p:nvSpPr>
            <p:cNvPr id="7241" name="Text Box 78">
              <a:extLst>
                <a:ext uri="{FF2B5EF4-FFF2-40B4-BE49-F238E27FC236}">
                  <a16:creationId xmlns:a16="http://schemas.microsoft.com/office/drawing/2014/main" id="{DA24B3D1-C3A4-46F4-851B-81607CB9CD6B}"/>
                </a:ext>
              </a:extLst>
            </p:cNvPr>
            <p:cNvSpPr txBox="1">
              <a:spLocks noChangeArrowheads="1"/>
            </p:cNvSpPr>
            <p:nvPr/>
          </p:nvSpPr>
          <p:spPr bwMode="auto">
            <a:xfrm>
              <a:off x="1734" y="2928"/>
              <a:ext cx="40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MED</a:t>
              </a:r>
            </a:p>
          </p:txBody>
        </p:sp>
        <p:sp>
          <p:nvSpPr>
            <p:cNvPr id="7242" name="Text Box 79">
              <a:extLst>
                <a:ext uri="{FF2B5EF4-FFF2-40B4-BE49-F238E27FC236}">
                  <a16:creationId xmlns:a16="http://schemas.microsoft.com/office/drawing/2014/main" id="{8F1F9D37-B380-403E-8EB5-16FEA312E5DD}"/>
                </a:ext>
              </a:extLst>
            </p:cNvPr>
            <p:cNvSpPr txBox="1">
              <a:spLocks noChangeArrowheads="1"/>
            </p:cNvSpPr>
            <p:nvPr/>
          </p:nvSpPr>
          <p:spPr bwMode="auto">
            <a:xfrm>
              <a:off x="1718" y="3511"/>
              <a:ext cx="38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LRG</a:t>
              </a:r>
            </a:p>
          </p:txBody>
        </p:sp>
        <p:sp>
          <p:nvSpPr>
            <p:cNvPr id="7243" name="Text Box 80">
              <a:extLst>
                <a:ext uri="{FF2B5EF4-FFF2-40B4-BE49-F238E27FC236}">
                  <a16:creationId xmlns:a16="http://schemas.microsoft.com/office/drawing/2014/main" id="{AC0962C1-987D-43E3-B496-9112FDE8D19D}"/>
                </a:ext>
              </a:extLst>
            </p:cNvPr>
            <p:cNvSpPr txBox="1">
              <a:spLocks noChangeArrowheads="1"/>
            </p:cNvSpPr>
            <p:nvPr/>
          </p:nvSpPr>
          <p:spPr bwMode="auto">
            <a:xfrm>
              <a:off x="1728" y="3696"/>
              <a:ext cx="38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LRG</a:t>
              </a:r>
            </a:p>
          </p:txBody>
        </p:sp>
        <p:sp>
          <p:nvSpPr>
            <p:cNvPr id="7244" name="Text Box 81">
              <a:extLst>
                <a:ext uri="{FF2B5EF4-FFF2-40B4-BE49-F238E27FC236}">
                  <a16:creationId xmlns:a16="http://schemas.microsoft.com/office/drawing/2014/main" id="{11AFE60D-763C-4BBC-91D9-C21804802B99}"/>
                </a:ext>
              </a:extLst>
            </p:cNvPr>
            <p:cNvSpPr txBox="1">
              <a:spLocks noChangeArrowheads="1"/>
            </p:cNvSpPr>
            <p:nvPr/>
          </p:nvSpPr>
          <p:spPr bwMode="auto">
            <a:xfrm>
              <a:off x="1728" y="3888"/>
              <a:ext cx="38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LRG</a:t>
              </a:r>
            </a:p>
          </p:txBody>
        </p:sp>
        <p:sp>
          <p:nvSpPr>
            <p:cNvPr id="7245" name="Text Box 82">
              <a:extLst>
                <a:ext uri="{FF2B5EF4-FFF2-40B4-BE49-F238E27FC236}">
                  <a16:creationId xmlns:a16="http://schemas.microsoft.com/office/drawing/2014/main" id="{0A77E4AF-4EE5-4CE4-88F7-39330C6F7A10}"/>
                </a:ext>
              </a:extLst>
            </p:cNvPr>
            <p:cNvSpPr txBox="1">
              <a:spLocks noChangeArrowheads="1"/>
            </p:cNvSpPr>
            <p:nvPr/>
          </p:nvSpPr>
          <p:spPr bwMode="auto">
            <a:xfrm>
              <a:off x="768" y="1015"/>
              <a:ext cx="77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Pinnock SFC</a:t>
              </a:r>
            </a:p>
          </p:txBody>
        </p:sp>
        <p:sp>
          <p:nvSpPr>
            <p:cNvPr id="7246" name="Text Box 83">
              <a:extLst>
                <a:ext uri="{FF2B5EF4-FFF2-40B4-BE49-F238E27FC236}">
                  <a16:creationId xmlns:a16="http://schemas.microsoft.com/office/drawing/2014/main" id="{728CF88F-270B-42AB-B3EE-8DB66F31FFDA}"/>
                </a:ext>
              </a:extLst>
            </p:cNvPr>
            <p:cNvSpPr txBox="1">
              <a:spLocks noChangeArrowheads="1"/>
            </p:cNvSpPr>
            <p:nvPr/>
          </p:nvSpPr>
          <p:spPr bwMode="auto">
            <a:xfrm>
              <a:off x="768" y="1207"/>
              <a:ext cx="80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Jackson MAJ</a:t>
              </a:r>
            </a:p>
          </p:txBody>
        </p:sp>
        <p:sp>
          <p:nvSpPr>
            <p:cNvPr id="7247" name="Text Box 84">
              <a:extLst>
                <a:ext uri="{FF2B5EF4-FFF2-40B4-BE49-F238E27FC236}">
                  <a16:creationId xmlns:a16="http://schemas.microsoft.com/office/drawing/2014/main" id="{A13613B4-3751-42B2-8E02-715DBEC5D74D}"/>
                </a:ext>
              </a:extLst>
            </p:cNvPr>
            <p:cNvSpPr txBox="1">
              <a:spLocks noChangeArrowheads="1"/>
            </p:cNvSpPr>
            <p:nvPr/>
          </p:nvSpPr>
          <p:spPr bwMode="auto">
            <a:xfrm>
              <a:off x="768" y="1399"/>
              <a:ext cx="66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Pryce PFC</a:t>
              </a:r>
            </a:p>
          </p:txBody>
        </p:sp>
        <p:sp>
          <p:nvSpPr>
            <p:cNvPr id="7248" name="Text Box 85">
              <a:extLst>
                <a:ext uri="{FF2B5EF4-FFF2-40B4-BE49-F238E27FC236}">
                  <a16:creationId xmlns:a16="http://schemas.microsoft.com/office/drawing/2014/main" id="{2E443B97-8CFE-4C2D-8719-E48062E7A6EA}"/>
                </a:ext>
              </a:extLst>
            </p:cNvPr>
            <p:cNvSpPr txBox="1">
              <a:spLocks noChangeArrowheads="1"/>
            </p:cNvSpPr>
            <p:nvPr/>
          </p:nvSpPr>
          <p:spPr bwMode="auto">
            <a:xfrm>
              <a:off x="768" y="1783"/>
              <a:ext cx="77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Hayden SGT</a:t>
              </a:r>
            </a:p>
          </p:txBody>
        </p:sp>
        <p:sp>
          <p:nvSpPr>
            <p:cNvPr id="7249" name="Text Box 86">
              <a:extLst>
                <a:ext uri="{FF2B5EF4-FFF2-40B4-BE49-F238E27FC236}">
                  <a16:creationId xmlns:a16="http://schemas.microsoft.com/office/drawing/2014/main" id="{C68CB9AF-EE94-47AE-90FC-D2DD3D90CA3E}"/>
                </a:ext>
              </a:extLst>
            </p:cNvPr>
            <p:cNvSpPr txBox="1">
              <a:spLocks noChangeArrowheads="1"/>
            </p:cNvSpPr>
            <p:nvPr/>
          </p:nvSpPr>
          <p:spPr bwMode="auto">
            <a:xfrm>
              <a:off x="768" y="2167"/>
              <a:ext cx="66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Stultz SPC</a:t>
              </a:r>
            </a:p>
          </p:txBody>
        </p:sp>
        <p:sp>
          <p:nvSpPr>
            <p:cNvPr id="7250" name="Text Box 87">
              <a:extLst>
                <a:ext uri="{FF2B5EF4-FFF2-40B4-BE49-F238E27FC236}">
                  <a16:creationId xmlns:a16="http://schemas.microsoft.com/office/drawing/2014/main" id="{867BA79B-5428-4312-BFEB-9E8F7FD23544}"/>
                </a:ext>
              </a:extLst>
            </p:cNvPr>
            <p:cNvSpPr txBox="1">
              <a:spLocks noChangeArrowheads="1"/>
            </p:cNvSpPr>
            <p:nvPr/>
          </p:nvSpPr>
          <p:spPr bwMode="auto">
            <a:xfrm>
              <a:off x="768" y="2359"/>
              <a:ext cx="1028"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Chamberlain PFC</a:t>
              </a:r>
            </a:p>
          </p:txBody>
        </p:sp>
        <p:sp>
          <p:nvSpPr>
            <p:cNvPr id="7251" name="Text Box 88">
              <a:extLst>
                <a:ext uri="{FF2B5EF4-FFF2-40B4-BE49-F238E27FC236}">
                  <a16:creationId xmlns:a16="http://schemas.microsoft.com/office/drawing/2014/main" id="{C08801E8-0969-4B09-94D5-BE1C4D5CEE2B}"/>
                </a:ext>
              </a:extLst>
            </p:cNvPr>
            <p:cNvSpPr txBox="1">
              <a:spLocks noChangeArrowheads="1"/>
            </p:cNvSpPr>
            <p:nvPr/>
          </p:nvSpPr>
          <p:spPr bwMode="auto">
            <a:xfrm>
              <a:off x="758" y="2743"/>
              <a:ext cx="67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Biggs COL</a:t>
              </a:r>
            </a:p>
          </p:txBody>
        </p:sp>
        <p:sp>
          <p:nvSpPr>
            <p:cNvPr id="7252" name="Text Box 89">
              <a:extLst>
                <a:ext uri="{FF2B5EF4-FFF2-40B4-BE49-F238E27FC236}">
                  <a16:creationId xmlns:a16="http://schemas.microsoft.com/office/drawing/2014/main" id="{570D8E57-8133-4AB3-8F3C-4685E94EA748}"/>
                </a:ext>
              </a:extLst>
            </p:cNvPr>
            <p:cNvSpPr txBox="1">
              <a:spLocks noChangeArrowheads="1"/>
            </p:cNvSpPr>
            <p:nvPr/>
          </p:nvSpPr>
          <p:spPr bwMode="auto">
            <a:xfrm>
              <a:off x="758" y="2935"/>
              <a:ext cx="639"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Epps SGT</a:t>
              </a:r>
            </a:p>
          </p:txBody>
        </p:sp>
        <p:sp>
          <p:nvSpPr>
            <p:cNvPr id="7253" name="Text Box 90">
              <a:extLst>
                <a:ext uri="{FF2B5EF4-FFF2-40B4-BE49-F238E27FC236}">
                  <a16:creationId xmlns:a16="http://schemas.microsoft.com/office/drawing/2014/main" id="{D3379AE8-8C8B-4070-9B49-6B99EA35212F}"/>
                </a:ext>
              </a:extLst>
            </p:cNvPr>
            <p:cNvSpPr txBox="1">
              <a:spLocks noChangeArrowheads="1"/>
            </p:cNvSpPr>
            <p:nvPr/>
          </p:nvSpPr>
          <p:spPr bwMode="auto">
            <a:xfrm>
              <a:off x="758" y="3127"/>
              <a:ext cx="79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Granger SSG</a:t>
              </a:r>
            </a:p>
          </p:txBody>
        </p:sp>
        <p:sp>
          <p:nvSpPr>
            <p:cNvPr id="7254" name="Text Box 91">
              <a:extLst>
                <a:ext uri="{FF2B5EF4-FFF2-40B4-BE49-F238E27FC236}">
                  <a16:creationId xmlns:a16="http://schemas.microsoft.com/office/drawing/2014/main" id="{685C2644-6081-48A5-98F1-4143C1AE5F81}"/>
                </a:ext>
              </a:extLst>
            </p:cNvPr>
            <p:cNvSpPr txBox="1">
              <a:spLocks noChangeArrowheads="1"/>
            </p:cNvSpPr>
            <p:nvPr/>
          </p:nvSpPr>
          <p:spPr bwMode="auto">
            <a:xfrm>
              <a:off x="768" y="3703"/>
              <a:ext cx="720"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Bryant SFC</a:t>
              </a:r>
            </a:p>
          </p:txBody>
        </p:sp>
        <p:sp>
          <p:nvSpPr>
            <p:cNvPr id="7255" name="Text Box 92">
              <a:extLst>
                <a:ext uri="{FF2B5EF4-FFF2-40B4-BE49-F238E27FC236}">
                  <a16:creationId xmlns:a16="http://schemas.microsoft.com/office/drawing/2014/main" id="{CC4D9BFC-C4E7-4B33-8436-F9C7D68D73BE}"/>
                </a:ext>
              </a:extLst>
            </p:cNvPr>
            <p:cNvSpPr txBox="1">
              <a:spLocks noChangeArrowheads="1"/>
            </p:cNvSpPr>
            <p:nvPr/>
          </p:nvSpPr>
          <p:spPr bwMode="auto">
            <a:xfrm>
              <a:off x="758" y="3895"/>
              <a:ext cx="819"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Ettinger CW4</a:t>
              </a:r>
            </a:p>
          </p:txBody>
        </p:sp>
        <p:sp>
          <p:nvSpPr>
            <p:cNvPr id="7256" name="Text Box 93">
              <a:extLst>
                <a:ext uri="{FF2B5EF4-FFF2-40B4-BE49-F238E27FC236}">
                  <a16:creationId xmlns:a16="http://schemas.microsoft.com/office/drawing/2014/main" id="{DDECADBF-E374-4970-B94F-82CFF2B36C98}"/>
                </a:ext>
              </a:extLst>
            </p:cNvPr>
            <p:cNvSpPr txBox="1">
              <a:spLocks noChangeArrowheads="1"/>
            </p:cNvSpPr>
            <p:nvPr/>
          </p:nvSpPr>
          <p:spPr bwMode="auto">
            <a:xfrm>
              <a:off x="2064" y="1008"/>
              <a:ext cx="498"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M40A1</a:t>
              </a:r>
            </a:p>
          </p:txBody>
        </p:sp>
        <p:sp>
          <p:nvSpPr>
            <p:cNvPr id="7257" name="Text Box 94">
              <a:extLst>
                <a:ext uri="{FF2B5EF4-FFF2-40B4-BE49-F238E27FC236}">
                  <a16:creationId xmlns:a16="http://schemas.microsoft.com/office/drawing/2014/main" id="{E21BEE02-D902-4C8E-B862-5504DA1E7AD5}"/>
                </a:ext>
              </a:extLst>
            </p:cNvPr>
            <p:cNvSpPr txBox="1">
              <a:spLocks noChangeArrowheads="1"/>
            </p:cNvSpPr>
            <p:nvPr/>
          </p:nvSpPr>
          <p:spPr bwMode="auto">
            <a:xfrm>
              <a:off x="2064" y="1200"/>
              <a:ext cx="498"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M40A1</a:t>
              </a:r>
            </a:p>
          </p:txBody>
        </p:sp>
        <p:sp>
          <p:nvSpPr>
            <p:cNvPr id="7258" name="Text Box 95">
              <a:extLst>
                <a:ext uri="{FF2B5EF4-FFF2-40B4-BE49-F238E27FC236}">
                  <a16:creationId xmlns:a16="http://schemas.microsoft.com/office/drawing/2014/main" id="{92AC3205-079D-4404-A56B-6D2FCF73B119}"/>
                </a:ext>
              </a:extLst>
            </p:cNvPr>
            <p:cNvSpPr txBox="1">
              <a:spLocks noChangeArrowheads="1"/>
            </p:cNvSpPr>
            <p:nvPr/>
          </p:nvSpPr>
          <p:spPr bwMode="auto">
            <a:xfrm>
              <a:off x="2064" y="1392"/>
              <a:ext cx="498"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M40A1</a:t>
              </a:r>
            </a:p>
          </p:txBody>
        </p:sp>
        <p:sp>
          <p:nvSpPr>
            <p:cNvPr id="7259" name="Text Box 97">
              <a:extLst>
                <a:ext uri="{FF2B5EF4-FFF2-40B4-BE49-F238E27FC236}">
                  <a16:creationId xmlns:a16="http://schemas.microsoft.com/office/drawing/2014/main" id="{AB9C5B03-9294-4566-AB27-175059302B5B}"/>
                </a:ext>
              </a:extLst>
            </p:cNvPr>
            <p:cNvSpPr txBox="1">
              <a:spLocks noChangeArrowheads="1"/>
            </p:cNvSpPr>
            <p:nvPr/>
          </p:nvSpPr>
          <p:spPr bwMode="auto">
            <a:xfrm>
              <a:off x="2074" y="1968"/>
              <a:ext cx="498"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M40A1</a:t>
              </a:r>
            </a:p>
          </p:txBody>
        </p:sp>
        <p:sp>
          <p:nvSpPr>
            <p:cNvPr id="7260" name="Text Box 98">
              <a:extLst>
                <a:ext uri="{FF2B5EF4-FFF2-40B4-BE49-F238E27FC236}">
                  <a16:creationId xmlns:a16="http://schemas.microsoft.com/office/drawing/2014/main" id="{7F480129-4ACB-48D8-899A-99E2D4998799}"/>
                </a:ext>
              </a:extLst>
            </p:cNvPr>
            <p:cNvSpPr txBox="1">
              <a:spLocks noChangeArrowheads="1"/>
            </p:cNvSpPr>
            <p:nvPr/>
          </p:nvSpPr>
          <p:spPr bwMode="auto">
            <a:xfrm>
              <a:off x="2074" y="2160"/>
              <a:ext cx="498"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M40A1</a:t>
              </a:r>
            </a:p>
          </p:txBody>
        </p:sp>
        <p:sp>
          <p:nvSpPr>
            <p:cNvPr id="7261" name="Text Box 99">
              <a:extLst>
                <a:ext uri="{FF2B5EF4-FFF2-40B4-BE49-F238E27FC236}">
                  <a16:creationId xmlns:a16="http://schemas.microsoft.com/office/drawing/2014/main" id="{AEB21BA9-6EE1-4A3F-BFC2-C707D82560C8}"/>
                </a:ext>
              </a:extLst>
            </p:cNvPr>
            <p:cNvSpPr txBox="1">
              <a:spLocks noChangeArrowheads="1"/>
            </p:cNvSpPr>
            <p:nvPr/>
          </p:nvSpPr>
          <p:spPr bwMode="auto">
            <a:xfrm>
              <a:off x="2064" y="2352"/>
              <a:ext cx="498"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M40A1</a:t>
              </a:r>
            </a:p>
          </p:txBody>
        </p:sp>
        <p:sp>
          <p:nvSpPr>
            <p:cNvPr id="7262" name="Text Box 100">
              <a:extLst>
                <a:ext uri="{FF2B5EF4-FFF2-40B4-BE49-F238E27FC236}">
                  <a16:creationId xmlns:a16="http://schemas.microsoft.com/office/drawing/2014/main" id="{071145F5-D109-4093-AD53-8F75FBE3FE0B}"/>
                </a:ext>
              </a:extLst>
            </p:cNvPr>
            <p:cNvSpPr txBox="1">
              <a:spLocks noChangeArrowheads="1"/>
            </p:cNvSpPr>
            <p:nvPr/>
          </p:nvSpPr>
          <p:spPr bwMode="auto">
            <a:xfrm>
              <a:off x="2064" y="2544"/>
              <a:ext cx="498"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M40A1</a:t>
              </a:r>
            </a:p>
          </p:txBody>
        </p:sp>
        <p:sp>
          <p:nvSpPr>
            <p:cNvPr id="7263" name="Text Box 101">
              <a:extLst>
                <a:ext uri="{FF2B5EF4-FFF2-40B4-BE49-F238E27FC236}">
                  <a16:creationId xmlns:a16="http://schemas.microsoft.com/office/drawing/2014/main" id="{BB591F02-144A-443D-B774-EF931A5CD0B2}"/>
                </a:ext>
              </a:extLst>
            </p:cNvPr>
            <p:cNvSpPr txBox="1">
              <a:spLocks noChangeArrowheads="1"/>
            </p:cNvSpPr>
            <p:nvPr/>
          </p:nvSpPr>
          <p:spPr bwMode="auto">
            <a:xfrm>
              <a:off x="2074" y="2736"/>
              <a:ext cx="498"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M40A1</a:t>
              </a:r>
            </a:p>
          </p:txBody>
        </p:sp>
        <p:sp>
          <p:nvSpPr>
            <p:cNvPr id="7264" name="Text Box 102">
              <a:extLst>
                <a:ext uri="{FF2B5EF4-FFF2-40B4-BE49-F238E27FC236}">
                  <a16:creationId xmlns:a16="http://schemas.microsoft.com/office/drawing/2014/main" id="{5E266E79-3B82-49CF-9620-CB8782FA28B7}"/>
                </a:ext>
              </a:extLst>
            </p:cNvPr>
            <p:cNvSpPr txBox="1">
              <a:spLocks noChangeArrowheads="1"/>
            </p:cNvSpPr>
            <p:nvPr/>
          </p:nvSpPr>
          <p:spPr bwMode="auto">
            <a:xfrm>
              <a:off x="2064" y="2928"/>
              <a:ext cx="498"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M40A1</a:t>
              </a:r>
            </a:p>
          </p:txBody>
        </p:sp>
        <p:sp>
          <p:nvSpPr>
            <p:cNvPr id="7265" name="Text Box 103">
              <a:extLst>
                <a:ext uri="{FF2B5EF4-FFF2-40B4-BE49-F238E27FC236}">
                  <a16:creationId xmlns:a16="http://schemas.microsoft.com/office/drawing/2014/main" id="{3F097F77-50DF-4020-88B1-546D253CE248}"/>
                </a:ext>
              </a:extLst>
            </p:cNvPr>
            <p:cNvSpPr txBox="1">
              <a:spLocks noChangeArrowheads="1"/>
            </p:cNvSpPr>
            <p:nvPr/>
          </p:nvSpPr>
          <p:spPr bwMode="auto">
            <a:xfrm>
              <a:off x="2074" y="3696"/>
              <a:ext cx="498"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M40A1</a:t>
              </a:r>
            </a:p>
          </p:txBody>
        </p:sp>
        <p:sp>
          <p:nvSpPr>
            <p:cNvPr id="7266" name="Text Box 104">
              <a:extLst>
                <a:ext uri="{FF2B5EF4-FFF2-40B4-BE49-F238E27FC236}">
                  <a16:creationId xmlns:a16="http://schemas.microsoft.com/office/drawing/2014/main" id="{C5ABFEE2-8821-4909-9591-ED7738613EDD}"/>
                </a:ext>
              </a:extLst>
            </p:cNvPr>
            <p:cNvSpPr txBox="1">
              <a:spLocks noChangeArrowheads="1"/>
            </p:cNvSpPr>
            <p:nvPr/>
          </p:nvSpPr>
          <p:spPr bwMode="auto">
            <a:xfrm>
              <a:off x="2074" y="3504"/>
              <a:ext cx="498"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M40A1</a:t>
              </a:r>
            </a:p>
          </p:txBody>
        </p:sp>
        <p:sp>
          <p:nvSpPr>
            <p:cNvPr id="7267" name="Text Box 105">
              <a:extLst>
                <a:ext uri="{FF2B5EF4-FFF2-40B4-BE49-F238E27FC236}">
                  <a16:creationId xmlns:a16="http://schemas.microsoft.com/office/drawing/2014/main" id="{79AA3D78-A13C-4EE8-87D7-5E963AEE45E3}"/>
                </a:ext>
              </a:extLst>
            </p:cNvPr>
            <p:cNvSpPr txBox="1">
              <a:spLocks noChangeArrowheads="1"/>
            </p:cNvSpPr>
            <p:nvPr/>
          </p:nvSpPr>
          <p:spPr bwMode="auto">
            <a:xfrm>
              <a:off x="2054" y="1591"/>
              <a:ext cx="498"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M42A1</a:t>
              </a:r>
            </a:p>
          </p:txBody>
        </p:sp>
        <p:sp>
          <p:nvSpPr>
            <p:cNvPr id="7268" name="Text Box 107">
              <a:extLst>
                <a:ext uri="{FF2B5EF4-FFF2-40B4-BE49-F238E27FC236}">
                  <a16:creationId xmlns:a16="http://schemas.microsoft.com/office/drawing/2014/main" id="{EC262C49-A14D-4F09-8C24-D5F8E6E9586E}"/>
                </a:ext>
              </a:extLst>
            </p:cNvPr>
            <p:cNvSpPr txBox="1">
              <a:spLocks noChangeArrowheads="1"/>
            </p:cNvSpPr>
            <p:nvPr/>
          </p:nvSpPr>
          <p:spPr bwMode="auto">
            <a:xfrm>
              <a:off x="2064" y="3888"/>
              <a:ext cx="498"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M42A1</a:t>
              </a:r>
            </a:p>
          </p:txBody>
        </p:sp>
        <p:sp>
          <p:nvSpPr>
            <p:cNvPr id="7269" name="Text Box 108">
              <a:extLst>
                <a:ext uri="{FF2B5EF4-FFF2-40B4-BE49-F238E27FC236}">
                  <a16:creationId xmlns:a16="http://schemas.microsoft.com/office/drawing/2014/main" id="{1F415DBD-92CE-4DDE-9B2B-DE0373CC0A3E}"/>
                </a:ext>
              </a:extLst>
            </p:cNvPr>
            <p:cNvSpPr txBox="1">
              <a:spLocks noChangeArrowheads="1"/>
            </p:cNvSpPr>
            <p:nvPr/>
          </p:nvSpPr>
          <p:spPr bwMode="auto">
            <a:xfrm>
              <a:off x="2064" y="3312"/>
              <a:ext cx="498"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M42A1</a:t>
              </a:r>
            </a:p>
          </p:txBody>
        </p:sp>
        <p:sp>
          <p:nvSpPr>
            <p:cNvPr id="7270" name="Text Box 109">
              <a:extLst>
                <a:ext uri="{FF2B5EF4-FFF2-40B4-BE49-F238E27FC236}">
                  <a16:creationId xmlns:a16="http://schemas.microsoft.com/office/drawing/2014/main" id="{113C0B11-EA16-4F25-96C1-549327512FD2}"/>
                </a:ext>
              </a:extLst>
            </p:cNvPr>
            <p:cNvSpPr txBox="1">
              <a:spLocks noChangeArrowheads="1"/>
            </p:cNvSpPr>
            <p:nvPr/>
          </p:nvSpPr>
          <p:spPr bwMode="auto">
            <a:xfrm>
              <a:off x="2064" y="3120"/>
              <a:ext cx="498"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M42A1</a:t>
              </a:r>
            </a:p>
          </p:txBody>
        </p:sp>
        <p:sp>
          <p:nvSpPr>
            <p:cNvPr id="7271" name="Text Box 110">
              <a:extLst>
                <a:ext uri="{FF2B5EF4-FFF2-40B4-BE49-F238E27FC236}">
                  <a16:creationId xmlns:a16="http://schemas.microsoft.com/office/drawing/2014/main" id="{7BA7B1FE-0EEB-4A93-AC8F-48AE4F834AB3}"/>
                </a:ext>
              </a:extLst>
            </p:cNvPr>
            <p:cNvSpPr txBox="1">
              <a:spLocks noChangeArrowheads="1"/>
            </p:cNvSpPr>
            <p:nvPr/>
          </p:nvSpPr>
          <p:spPr bwMode="auto">
            <a:xfrm>
              <a:off x="2074" y="1776"/>
              <a:ext cx="498"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M42A1</a:t>
              </a:r>
            </a:p>
          </p:txBody>
        </p:sp>
        <p:sp>
          <p:nvSpPr>
            <p:cNvPr id="7272" name="Text Box 111">
              <a:extLst>
                <a:ext uri="{FF2B5EF4-FFF2-40B4-BE49-F238E27FC236}">
                  <a16:creationId xmlns:a16="http://schemas.microsoft.com/office/drawing/2014/main" id="{3B1DFCFD-C942-4A97-B2FC-A24D70CAEF47}"/>
                </a:ext>
              </a:extLst>
            </p:cNvPr>
            <p:cNvSpPr txBox="1">
              <a:spLocks noChangeArrowheads="1"/>
            </p:cNvSpPr>
            <p:nvPr/>
          </p:nvSpPr>
          <p:spPr bwMode="auto">
            <a:xfrm>
              <a:off x="6048" y="1200"/>
              <a:ext cx="719"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28 Feb 2010</a:t>
              </a:r>
            </a:p>
          </p:txBody>
        </p:sp>
        <p:sp>
          <p:nvSpPr>
            <p:cNvPr id="7273" name="Text Box 112">
              <a:extLst>
                <a:ext uri="{FF2B5EF4-FFF2-40B4-BE49-F238E27FC236}">
                  <a16:creationId xmlns:a16="http://schemas.microsoft.com/office/drawing/2014/main" id="{3180A373-1138-4A91-A6C6-5DFDDCF3D298}"/>
                </a:ext>
              </a:extLst>
            </p:cNvPr>
            <p:cNvSpPr txBox="1">
              <a:spLocks noChangeArrowheads="1"/>
            </p:cNvSpPr>
            <p:nvPr/>
          </p:nvSpPr>
          <p:spPr bwMode="auto">
            <a:xfrm>
              <a:off x="6048" y="1015"/>
              <a:ext cx="33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N/A</a:t>
              </a:r>
            </a:p>
          </p:txBody>
        </p:sp>
        <p:sp>
          <p:nvSpPr>
            <p:cNvPr id="7274" name="Text Box 113">
              <a:extLst>
                <a:ext uri="{FF2B5EF4-FFF2-40B4-BE49-F238E27FC236}">
                  <a16:creationId xmlns:a16="http://schemas.microsoft.com/office/drawing/2014/main" id="{2641B6A6-C736-4E8E-8F5E-A2C36FB90984}"/>
                </a:ext>
              </a:extLst>
            </p:cNvPr>
            <p:cNvSpPr txBox="1">
              <a:spLocks noChangeArrowheads="1"/>
            </p:cNvSpPr>
            <p:nvPr/>
          </p:nvSpPr>
          <p:spPr bwMode="auto">
            <a:xfrm>
              <a:off x="6038" y="2359"/>
              <a:ext cx="560"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Installed</a:t>
              </a:r>
            </a:p>
          </p:txBody>
        </p:sp>
        <p:sp>
          <p:nvSpPr>
            <p:cNvPr id="7275" name="Text Box 114">
              <a:extLst>
                <a:ext uri="{FF2B5EF4-FFF2-40B4-BE49-F238E27FC236}">
                  <a16:creationId xmlns:a16="http://schemas.microsoft.com/office/drawing/2014/main" id="{B91DE062-441C-4B13-BA30-10E3B891A5BF}"/>
                </a:ext>
              </a:extLst>
            </p:cNvPr>
            <p:cNvSpPr txBox="1">
              <a:spLocks noChangeArrowheads="1"/>
            </p:cNvSpPr>
            <p:nvPr/>
          </p:nvSpPr>
          <p:spPr bwMode="auto">
            <a:xfrm>
              <a:off x="6048" y="3696"/>
              <a:ext cx="560"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Installed</a:t>
              </a:r>
            </a:p>
          </p:txBody>
        </p:sp>
        <p:sp>
          <p:nvSpPr>
            <p:cNvPr id="7276" name="Text Box 115">
              <a:extLst>
                <a:ext uri="{FF2B5EF4-FFF2-40B4-BE49-F238E27FC236}">
                  <a16:creationId xmlns:a16="http://schemas.microsoft.com/office/drawing/2014/main" id="{B822767D-E526-4495-B71C-A40340955D7D}"/>
                </a:ext>
              </a:extLst>
            </p:cNvPr>
            <p:cNvSpPr txBox="1">
              <a:spLocks noChangeArrowheads="1"/>
            </p:cNvSpPr>
            <p:nvPr/>
          </p:nvSpPr>
          <p:spPr bwMode="auto">
            <a:xfrm>
              <a:off x="6048" y="3120"/>
              <a:ext cx="560"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Installed</a:t>
              </a:r>
            </a:p>
          </p:txBody>
        </p:sp>
        <p:sp>
          <p:nvSpPr>
            <p:cNvPr id="7277" name="Text Box 116">
              <a:extLst>
                <a:ext uri="{FF2B5EF4-FFF2-40B4-BE49-F238E27FC236}">
                  <a16:creationId xmlns:a16="http://schemas.microsoft.com/office/drawing/2014/main" id="{38FB62FC-C26C-45E4-BA43-17C8E557F6E0}"/>
                </a:ext>
              </a:extLst>
            </p:cNvPr>
            <p:cNvSpPr txBox="1">
              <a:spLocks noChangeArrowheads="1"/>
            </p:cNvSpPr>
            <p:nvPr/>
          </p:nvSpPr>
          <p:spPr bwMode="auto">
            <a:xfrm>
              <a:off x="6048" y="1783"/>
              <a:ext cx="67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24 NOV 09</a:t>
              </a:r>
            </a:p>
          </p:txBody>
        </p:sp>
        <p:sp>
          <p:nvSpPr>
            <p:cNvPr id="7278" name="Text Box 117">
              <a:extLst>
                <a:ext uri="{FF2B5EF4-FFF2-40B4-BE49-F238E27FC236}">
                  <a16:creationId xmlns:a16="http://schemas.microsoft.com/office/drawing/2014/main" id="{EC26CF59-1081-4C2D-A09B-8D84D74C1BE6}"/>
                </a:ext>
              </a:extLst>
            </p:cNvPr>
            <p:cNvSpPr txBox="1">
              <a:spLocks noChangeArrowheads="1"/>
            </p:cNvSpPr>
            <p:nvPr/>
          </p:nvSpPr>
          <p:spPr bwMode="auto">
            <a:xfrm>
              <a:off x="6048" y="3888"/>
              <a:ext cx="33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N/A</a:t>
              </a:r>
            </a:p>
          </p:txBody>
        </p:sp>
        <p:sp>
          <p:nvSpPr>
            <p:cNvPr id="7279" name="Text Box 118">
              <a:extLst>
                <a:ext uri="{FF2B5EF4-FFF2-40B4-BE49-F238E27FC236}">
                  <a16:creationId xmlns:a16="http://schemas.microsoft.com/office/drawing/2014/main" id="{BC130A48-CBBA-4820-9811-ED2B2D71F341}"/>
                </a:ext>
              </a:extLst>
            </p:cNvPr>
            <p:cNvSpPr txBox="1">
              <a:spLocks noChangeArrowheads="1"/>
            </p:cNvSpPr>
            <p:nvPr/>
          </p:nvSpPr>
          <p:spPr bwMode="auto">
            <a:xfrm>
              <a:off x="6048" y="3504"/>
              <a:ext cx="33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N/A</a:t>
              </a:r>
            </a:p>
          </p:txBody>
        </p:sp>
        <p:sp>
          <p:nvSpPr>
            <p:cNvPr id="7280" name="Text Box 119">
              <a:extLst>
                <a:ext uri="{FF2B5EF4-FFF2-40B4-BE49-F238E27FC236}">
                  <a16:creationId xmlns:a16="http://schemas.microsoft.com/office/drawing/2014/main" id="{3DA32B9F-1BF7-41AA-B2AD-BF59C4FDF7A2}"/>
                </a:ext>
              </a:extLst>
            </p:cNvPr>
            <p:cNvSpPr txBox="1">
              <a:spLocks noChangeArrowheads="1"/>
            </p:cNvSpPr>
            <p:nvPr/>
          </p:nvSpPr>
          <p:spPr bwMode="auto">
            <a:xfrm>
              <a:off x="6048" y="3312"/>
              <a:ext cx="33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N/A</a:t>
              </a:r>
            </a:p>
          </p:txBody>
        </p:sp>
        <p:sp>
          <p:nvSpPr>
            <p:cNvPr id="7281" name="Text Box 120">
              <a:extLst>
                <a:ext uri="{FF2B5EF4-FFF2-40B4-BE49-F238E27FC236}">
                  <a16:creationId xmlns:a16="http://schemas.microsoft.com/office/drawing/2014/main" id="{A497890F-12CF-4312-9ABA-626B2E343C82}"/>
                </a:ext>
              </a:extLst>
            </p:cNvPr>
            <p:cNvSpPr txBox="1">
              <a:spLocks noChangeArrowheads="1"/>
            </p:cNvSpPr>
            <p:nvPr/>
          </p:nvSpPr>
          <p:spPr bwMode="auto">
            <a:xfrm>
              <a:off x="6048" y="2928"/>
              <a:ext cx="33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N/A</a:t>
              </a:r>
            </a:p>
          </p:txBody>
        </p:sp>
        <p:sp>
          <p:nvSpPr>
            <p:cNvPr id="7282" name="Text Box 121">
              <a:extLst>
                <a:ext uri="{FF2B5EF4-FFF2-40B4-BE49-F238E27FC236}">
                  <a16:creationId xmlns:a16="http://schemas.microsoft.com/office/drawing/2014/main" id="{4FB6D37B-56B0-4D70-A112-2E543A612C38}"/>
                </a:ext>
              </a:extLst>
            </p:cNvPr>
            <p:cNvSpPr txBox="1">
              <a:spLocks noChangeArrowheads="1"/>
            </p:cNvSpPr>
            <p:nvPr/>
          </p:nvSpPr>
          <p:spPr bwMode="auto">
            <a:xfrm>
              <a:off x="6048" y="2736"/>
              <a:ext cx="33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N/A</a:t>
              </a:r>
            </a:p>
          </p:txBody>
        </p:sp>
        <p:sp>
          <p:nvSpPr>
            <p:cNvPr id="7283" name="Text Box 122">
              <a:extLst>
                <a:ext uri="{FF2B5EF4-FFF2-40B4-BE49-F238E27FC236}">
                  <a16:creationId xmlns:a16="http://schemas.microsoft.com/office/drawing/2014/main" id="{342ACBCD-BB2F-40CA-92AE-958407FC8A69}"/>
                </a:ext>
              </a:extLst>
            </p:cNvPr>
            <p:cNvSpPr txBox="1">
              <a:spLocks noChangeArrowheads="1"/>
            </p:cNvSpPr>
            <p:nvPr/>
          </p:nvSpPr>
          <p:spPr bwMode="auto">
            <a:xfrm>
              <a:off x="6048" y="2544"/>
              <a:ext cx="33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N/A</a:t>
              </a:r>
            </a:p>
          </p:txBody>
        </p:sp>
        <p:sp>
          <p:nvSpPr>
            <p:cNvPr id="7284" name="Text Box 123">
              <a:extLst>
                <a:ext uri="{FF2B5EF4-FFF2-40B4-BE49-F238E27FC236}">
                  <a16:creationId xmlns:a16="http://schemas.microsoft.com/office/drawing/2014/main" id="{771683D7-D37D-4774-8B96-1BE548AE3C9A}"/>
                </a:ext>
              </a:extLst>
            </p:cNvPr>
            <p:cNvSpPr txBox="1">
              <a:spLocks noChangeArrowheads="1"/>
            </p:cNvSpPr>
            <p:nvPr/>
          </p:nvSpPr>
          <p:spPr bwMode="auto">
            <a:xfrm>
              <a:off x="6048" y="2160"/>
              <a:ext cx="33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N/A</a:t>
              </a:r>
            </a:p>
          </p:txBody>
        </p:sp>
        <p:sp>
          <p:nvSpPr>
            <p:cNvPr id="7285" name="Text Box 124">
              <a:extLst>
                <a:ext uri="{FF2B5EF4-FFF2-40B4-BE49-F238E27FC236}">
                  <a16:creationId xmlns:a16="http://schemas.microsoft.com/office/drawing/2014/main" id="{EBC36A6C-4D16-4F9E-B450-529836AE81D3}"/>
                </a:ext>
              </a:extLst>
            </p:cNvPr>
            <p:cNvSpPr txBox="1">
              <a:spLocks noChangeArrowheads="1"/>
            </p:cNvSpPr>
            <p:nvPr/>
          </p:nvSpPr>
          <p:spPr bwMode="auto">
            <a:xfrm>
              <a:off x="6048" y="1968"/>
              <a:ext cx="33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N/A</a:t>
              </a:r>
            </a:p>
          </p:txBody>
        </p:sp>
        <p:sp>
          <p:nvSpPr>
            <p:cNvPr id="7286" name="Text Box 125">
              <a:extLst>
                <a:ext uri="{FF2B5EF4-FFF2-40B4-BE49-F238E27FC236}">
                  <a16:creationId xmlns:a16="http://schemas.microsoft.com/office/drawing/2014/main" id="{65A92A9D-9C03-4892-9C5B-62C57BEF4DBC}"/>
                </a:ext>
              </a:extLst>
            </p:cNvPr>
            <p:cNvSpPr txBox="1">
              <a:spLocks noChangeArrowheads="1"/>
            </p:cNvSpPr>
            <p:nvPr/>
          </p:nvSpPr>
          <p:spPr bwMode="auto">
            <a:xfrm>
              <a:off x="6048" y="1584"/>
              <a:ext cx="33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N/A</a:t>
              </a:r>
            </a:p>
          </p:txBody>
        </p:sp>
        <p:sp>
          <p:nvSpPr>
            <p:cNvPr id="7287" name="Text Box 126">
              <a:extLst>
                <a:ext uri="{FF2B5EF4-FFF2-40B4-BE49-F238E27FC236}">
                  <a16:creationId xmlns:a16="http://schemas.microsoft.com/office/drawing/2014/main" id="{9949D988-5063-4668-AE45-71F187E0361F}"/>
                </a:ext>
              </a:extLst>
            </p:cNvPr>
            <p:cNvSpPr txBox="1">
              <a:spLocks noChangeArrowheads="1"/>
            </p:cNvSpPr>
            <p:nvPr/>
          </p:nvSpPr>
          <p:spPr bwMode="auto">
            <a:xfrm>
              <a:off x="6048" y="1392"/>
              <a:ext cx="33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N/A</a:t>
              </a:r>
            </a:p>
          </p:txBody>
        </p:sp>
        <p:sp>
          <p:nvSpPr>
            <p:cNvPr id="7288" name="Text Box 127">
              <a:extLst>
                <a:ext uri="{FF2B5EF4-FFF2-40B4-BE49-F238E27FC236}">
                  <a16:creationId xmlns:a16="http://schemas.microsoft.com/office/drawing/2014/main" id="{BD1EA6F7-7706-4842-AA8B-A70DB2C23110}"/>
                </a:ext>
              </a:extLst>
            </p:cNvPr>
            <p:cNvSpPr txBox="1">
              <a:spLocks noChangeArrowheads="1"/>
            </p:cNvSpPr>
            <p:nvPr/>
          </p:nvSpPr>
          <p:spPr bwMode="auto">
            <a:xfrm>
              <a:off x="5376" y="1015"/>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15 JUL 09</a:t>
              </a:r>
            </a:p>
          </p:txBody>
        </p:sp>
        <p:sp>
          <p:nvSpPr>
            <p:cNvPr id="7289" name="Text Box 128">
              <a:extLst>
                <a:ext uri="{FF2B5EF4-FFF2-40B4-BE49-F238E27FC236}">
                  <a16:creationId xmlns:a16="http://schemas.microsoft.com/office/drawing/2014/main" id="{CA5F99CC-714E-4A4E-B73A-DEE05805B886}"/>
                </a:ext>
              </a:extLst>
            </p:cNvPr>
            <p:cNvSpPr txBox="1">
              <a:spLocks noChangeArrowheads="1"/>
            </p:cNvSpPr>
            <p:nvPr/>
          </p:nvSpPr>
          <p:spPr bwMode="auto">
            <a:xfrm>
              <a:off x="5376" y="3888"/>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15 JUL 09</a:t>
              </a:r>
            </a:p>
          </p:txBody>
        </p:sp>
        <p:sp>
          <p:nvSpPr>
            <p:cNvPr id="7290" name="Text Box 129">
              <a:extLst>
                <a:ext uri="{FF2B5EF4-FFF2-40B4-BE49-F238E27FC236}">
                  <a16:creationId xmlns:a16="http://schemas.microsoft.com/office/drawing/2014/main" id="{EE2A805E-126E-4546-9A7B-91677DA88D31}"/>
                </a:ext>
              </a:extLst>
            </p:cNvPr>
            <p:cNvSpPr txBox="1">
              <a:spLocks noChangeArrowheads="1"/>
            </p:cNvSpPr>
            <p:nvPr/>
          </p:nvSpPr>
          <p:spPr bwMode="auto">
            <a:xfrm>
              <a:off x="5376" y="3696"/>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15 JUL 09</a:t>
              </a:r>
            </a:p>
          </p:txBody>
        </p:sp>
        <p:sp>
          <p:nvSpPr>
            <p:cNvPr id="7291" name="Text Box 130">
              <a:extLst>
                <a:ext uri="{FF2B5EF4-FFF2-40B4-BE49-F238E27FC236}">
                  <a16:creationId xmlns:a16="http://schemas.microsoft.com/office/drawing/2014/main" id="{DAAFE780-B97B-4A37-9D45-8156F5352C4C}"/>
                </a:ext>
              </a:extLst>
            </p:cNvPr>
            <p:cNvSpPr txBox="1">
              <a:spLocks noChangeArrowheads="1"/>
            </p:cNvSpPr>
            <p:nvPr/>
          </p:nvSpPr>
          <p:spPr bwMode="auto">
            <a:xfrm>
              <a:off x="5376" y="3504"/>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15 JUL 09</a:t>
              </a:r>
            </a:p>
          </p:txBody>
        </p:sp>
        <p:sp>
          <p:nvSpPr>
            <p:cNvPr id="7292" name="Text Box 131">
              <a:extLst>
                <a:ext uri="{FF2B5EF4-FFF2-40B4-BE49-F238E27FC236}">
                  <a16:creationId xmlns:a16="http://schemas.microsoft.com/office/drawing/2014/main" id="{54407369-A9B3-4EE3-8FE2-97D0AABEA6D6}"/>
                </a:ext>
              </a:extLst>
            </p:cNvPr>
            <p:cNvSpPr txBox="1">
              <a:spLocks noChangeArrowheads="1"/>
            </p:cNvSpPr>
            <p:nvPr/>
          </p:nvSpPr>
          <p:spPr bwMode="auto">
            <a:xfrm>
              <a:off x="5376" y="3312"/>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15 JUL 09</a:t>
              </a:r>
            </a:p>
          </p:txBody>
        </p:sp>
        <p:sp>
          <p:nvSpPr>
            <p:cNvPr id="7293" name="Text Box 132">
              <a:extLst>
                <a:ext uri="{FF2B5EF4-FFF2-40B4-BE49-F238E27FC236}">
                  <a16:creationId xmlns:a16="http://schemas.microsoft.com/office/drawing/2014/main" id="{C72369E5-F45B-4457-A236-F778A1B9069D}"/>
                </a:ext>
              </a:extLst>
            </p:cNvPr>
            <p:cNvSpPr txBox="1">
              <a:spLocks noChangeArrowheads="1"/>
            </p:cNvSpPr>
            <p:nvPr/>
          </p:nvSpPr>
          <p:spPr bwMode="auto">
            <a:xfrm>
              <a:off x="5376" y="3120"/>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15 JUL 09</a:t>
              </a:r>
            </a:p>
          </p:txBody>
        </p:sp>
        <p:sp>
          <p:nvSpPr>
            <p:cNvPr id="7294" name="Text Box 133">
              <a:extLst>
                <a:ext uri="{FF2B5EF4-FFF2-40B4-BE49-F238E27FC236}">
                  <a16:creationId xmlns:a16="http://schemas.microsoft.com/office/drawing/2014/main" id="{919316A2-9DE0-4DB1-B255-0214D0D87331}"/>
                </a:ext>
              </a:extLst>
            </p:cNvPr>
            <p:cNvSpPr txBox="1">
              <a:spLocks noChangeArrowheads="1"/>
            </p:cNvSpPr>
            <p:nvPr/>
          </p:nvSpPr>
          <p:spPr bwMode="auto">
            <a:xfrm>
              <a:off x="5376" y="2928"/>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15 JUL 09</a:t>
              </a:r>
            </a:p>
          </p:txBody>
        </p:sp>
        <p:sp>
          <p:nvSpPr>
            <p:cNvPr id="7295" name="Text Box 134">
              <a:extLst>
                <a:ext uri="{FF2B5EF4-FFF2-40B4-BE49-F238E27FC236}">
                  <a16:creationId xmlns:a16="http://schemas.microsoft.com/office/drawing/2014/main" id="{1ECD7571-6F49-4A2D-9A3F-3C7B2FA5AAB3}"/>
                </a:ext>
              </a:extLst>
            </p:cNvPr>
            <p:cNvSpPr txBox="1">
              <a:spLocks noChangeArrowheads="1"/>
            </p:cNvSpPr>
            <p:nvPr/>
          </p:nvSpPr>
          <p:spPr bwMode="auto">
            <a:xfrm>
              <a:off x="5376" y="2736"/>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15 JUL 09</a:t>
              </a:r>
            </a:p>
          </p:txBody>
        </p:sp>
        <p:sp>
          <p:nvSpPr>
            <p:cNvPr id="7296" name="Text Box 135">
              <a:extLst>
                <a:ext uri="{FF2B5EF4-FFF2-40B4-BE49-F238E27FC236}">
                  <a16:creationId xmlns:a16="http://schemas.microsoft.com/office/drawing/2014/main" id="{EEB33F16-1C9A-431C-BBB3-A749FFF73F62}"/>
                </a:ext>
              </a:extLst>
            </p:cNvPr>
            <p:cNvSpPr txBox="1">
              <a:spLocks noChangeArrowheads="1"/>
            </p:cNvSpPr>
            <p:nvPr/>
          </p:nvSpPr>
          <p:spPr bwMode="auto">
            <a:xfrm>
              <a:off x="5376" y="2544"/>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15 JUL 09</a:t>
              </a:r>
            </a:p>
          </p:txBody>
        </p:sp>
        <p:sp>
          <p:nvSpPr>
            <p:cNvPr id="7297" name="Text Box 136">
              <a:extLst>
                <a:ext uri="{FF2B5EF4-FFF2-40B4-BE49-F238E27FC236}">
                  <a16:creationId xmlns:a16="http://schemas.microsoft.com/office/drawing/2014/main" id="{F60524A8-159B-4951-B04E-B31B419678A0}"/>
                </a:ext>
              </a:extLst>
            </p:cNvPr>
            <p:cNvSpPr txBox="1">
              <a:spLocks noChangeArrowheads="1"/>
            </p:cNvSpPr>
            <p:nvPr/>
          </p:nvSpPr>
          <p:spPr bwMode="auto">
            <a:xfrm>
              <a:off x="5376" y="2352"/>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15 JUL 09</a:t>
              </a:r>
            </a:p>
          </p:txBody>
        </p:sp>
        <p:sp>
          <p:nvSpPr>
            <p:cNvPr id="7298" name="Text Box 137">
              <a:extLst>
                <a:ext uri="{FF2B5EF4-FFF2-40B4-BE49-F238E27FC236}">
                  <a16:creationId xmlns:a16="http://schemas.microsoft.com/office/drawing/2014/main" id="{37548B6E-B335-467C-9623-A8CB588B667D}"/>
                </a:ext>
              </a:extLst>
            </p:cNvPr>
            <p:cNvSpPr txBox="1">
              <a:spLocks noChangeArrowheads="1"/>
            </p:cNvSpPr>
            <p:nvPr/>
          </p:nvSpPr>
          <p:spPr bwMode="auto">
            <a:xfrm>
              <a:off x="5376" y="2160"/>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15 JUL 09</a:t>
              </a:r>
            </a:p>
          </p:txBody>
        </p:sp>
        <p:sp>
          <p:nvSpPr>
            <p:cNvPr id="7299" name="Text Box 138">
              <a:extLst>
                <a:ext uri="{FF2B5EF4-FFF2-40B4-BE49-F238E27FC236}">
                  <a16:creationId xmlns:a16="http://schemas.microsoft.com/office/drawing/2014/main" id="{BF84B5EF-0329-4634-8E1F-A6ED81D3F858}"/>
                </a:ext>
              </a:extLst>
            </p:cNvPr>
            <p:cNvSpPr txBox="1">
              <a:spLocks noChangeArrowheads="1"/>
            </p:cNvSpPr>
            <p:nvPr/>
          </p:nvSpPr>
          <p:spPr bwMode="auto">
            <a:xfrm>
              <a:off x="5376" y="1968"/>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15 JUL 09</a:t>
              </a:r>
            </a:p>
          </p:txBody>
        </p:sp>
        <p:sp>
          <p:nvSpPr>
            <p:cNvPr id="7300" name="Text Box 139">
              <a:extLst>
                <a:ext uri="{FF2B5EF4-FFF2-40B4-BE49-F238E27FC236}">
                  <a16:creationId xmlns:a16="http://schemas.microsoft.com/office/drawing/2014/main" id="{6B071FEF-9079-48D7-8372-7DBE77B13D34}"/>
                </a:ext>
              </a:extLst>
            </p:cNvPr>
            <p:cNvSpPr txBox="1">
              <a:spLocks noChangeArrowheads="1"/>
            </p:cNvSpPr>
            <p:nvPr/>
          </p:nvSpPr>
          <p:spPr bwMode="auto">
            <a:xfrm>
              <a:off x="5376" y="1776"/>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15 JUL 09</a:t>
              </a:r>
            </a:p>
          </p:txBody>
        </p:sp>
        <p:sp>
          <p:nvSpPr>
            <p:cNvPr id="7301" name="Text Box 140">
              <a:extLst>
                <a:ext uri="{FF2B5EF4-FFF2-40B4-BE49-F238E27FC236}">
                  <a16:creationId xmlns:a16="http://schemas.microsoft.com/office/drawing/2014/main" id="{A417A2AF-B71F-422D-8B0C-4E4B25B25B58}"/>
                </a:ext>
              </a:extLst>
            </p:cNvPr>
            <p:cNvSpPr txBox="1">
              <a:spLocks noChangeArrowheads="1"/>
            </p:cNvSpPr>
            <p:nvPr/>
          </p:nvSpPr>
          <p:spPr bwMode="auto">
            <a:xfrm>
              <a:off x="5376" y="1584"/>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15 JUL 09</a:t>
              </a:r>
            </a:p>
          </p:txBody>
        </p:sp>
        <p:sp>
          <p:nvSpPr>
            <p:cNvPr id="7302" name="Text Box 141">
              <a:extLst>
                <a:ext uri="{FF2B5EF4-FFF2-40B4-BE49-F238E27FC236}">
                  <a16:creationId xmlns:a16="http://schemas.microsoft.com/office/drawing/2014/main" id="{ED49F10B-07C3-405E-8D97-D79C4AC05AFD}"/>
                </a:ext>
              </a:extLst>
            </p:cNvPr>
            <p:cNvSpPr txBox="1">
              <a:spLocks noChangeArrowheads="1"/>
            </p:cNvSpPr>
            <p:nvPr/>
          </p:nvSpPr>
          <p:spPr bwMode="auto">
            <a:xfrm>
              <a:off x="5376" y="1392"/>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15 JUL 09</a:t>
              </a:r>
            </a:p>
          </p:txBody>
        </p:sp>
        <p:sp>
          <p:nvSpPr>
            <p:cNvPr id="7303" name="Text Box 142">
              <a:extLst>
                <a:ext uri="{FF2B5EF4-FFF2-40B4-BE49-F238E27FC236}">
                  <a16:creationId xmlns:a16="http://schemas.microsoft.com/office/drawing/2014/main" id="{A4D19814-1747-47AC-BFC6-B204F6EDBC8A}"/>
                </a:ext>
              </a:extLst>
            </p:cNvPr>
            <p:cNvSpPr txBox="1">
              <a:spLocks noChangeArrowheads="1"/>
            </p:cNvSpPr>
            <p:nvPr/>
          </p:nvSpPr>
          <p:spPr bwMode="auto">
            <a:xfrm>
              <a:off x="5376" y="1200"/>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15 JUL 09</a:t>
              </a:r>
            </a:p>
          </p:txBody>
        </p:sp>
        <p:sp>
          <p:nvSpPr>
            <p:cNvPr id="7304" name="Text Box 143">
              <a:extLst>
                <a:ext uri="{FF2B5EF4-FFF2-40B4-BE49-F238E27FC236}">
                  <a16:creationId xmlns:a16="http://schemas.microsoft.com/office/drawing/2014/main" id="{11E1E0A3-5278-447F-A936-B9E94BCC02AE}"/>
                </a:ext>
              </a:extLst>
            </p:cNvPr>
            <p:cNvSpPr txBox="1">
              <a:spLocks noChangeArrowheads="1"/>
            </p:cNvSpPr>
            <p:nvPr/>
          </p:nvSpPr>
          <p:spPr bwMode="auto">
            <a:xfrm>
              <a:off x="3280" y="1015"/>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14 JUL 09</a:t>
              </a:r>
            </a:p>
          </p:txBody>
        </p:sp>
        <p:sp>
          <p:nvSpPr>
            <p:cNvPr id="7305" name="Text Box 144">
              <a:extLst>
                <a:ext uri="{FF2B5EF4-FFF2-40B4-BE49-F238E27FC236}">
                  <a16:creationId xmlns:a16="http://schemas.microsoft.com/office/drawing/2014/main" id="{00EBD29C-FA7D-4A57-97D0-540E7DBC6A89}"/>
                </a:ext>
              </a:extLst>
            </p:cNvPr>
            <p:cNvSpPr txBox="1">
              <a:spLocks noChangeArrowheads="1"/>
            </p:cNvSpPr>
            <p:nvPr/>
          </p:nvSpPr>
          <p:spPr bwMode="auto">
            <a:xfrm>
              <a:off x="3264" y="3888"/>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14 JUL 09</a:t>
              </a:r>
            </a:p>
          </p:txBody>
        </p:sp>
        <p:sp>
          <p:nvSpPr>
            <p:cNvPr id="7306" name="Text Box 145">
              <a:extLst>
                <a:ext uri="{FF2B5EF4-FFF2-40B4-BE49-F238E27FC236}">
                  <a16:creationId xmlns:a16="http://schemas.microsoft.com/office/drawing/2014/main" id="{79B70A85-848F-4189-843E-98F261BAA552}"/>
                </a:ext>
              </a:extLst>
            </p:cNvPr>
            <p:cNvSpPr txBox="1">
              <a:spLocks noChangeArrowheads="1"/>
            </p:cNvSpPr>
            <p:nvPr/>
          </p:nvSpPr>
          <p:spPr bwMode="auto">
            <a:xfrm>
              <a:off x="3264" y="3696"/>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14 JUL 09</a:t>
              </a:r>
            </a:p>
          </p:txBody>
        </p:sp>
        <p:sp>
          <p:nvSpPr>
            <p:cNvPr id="7307" name="Text Box 146">
              <a:extLst>
                <a:ext uri="{FF2B5EF4-FFF2-40B4-BE49-F238E27FC236}">
                  <a16:creationId xmlns:a16="http://schemas.microsoft.com/office/drawing/2014/main" id="{1F7F5452-0CC1-472C-A26E-88250B9076A3}"/>
                </a:ext>
              </a:extLst>
            </p:cNvPr>
            <p:cNvSpPr txBox="1">
              <a:spLocks noChangeArrowheads="1"/>
            </p:cNvSpPr>
            <p:nvPr/>
          </p:nvSpPr>
          <p:spPr bwMode="auto">
            <a:xfrm>
              <a:off x="3280" y="3120"/>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14 JUL 09</a:t>
              </a:r>
            </a:p>
          </p:txBody>
        </p:sp>
        <p:sp>
          <p:nvSpPr>
            <p:cNvPr id="7308" name="Text Box 147">
              <a:extLst>
                <a:ext uri="{FF2B5EF4-FFF2-40B4-BE49-F238E27FC236}">
                  <a16:creationId xmlns:a16="http://schemas.microsoft.com/office/drawing/2014/main" id="{FB905BFE-9CB6-42DA-AC95-44459EBF4C06}"/>
                </a:ext>
              </a:extLst>
            </p:cNvPr>
            <p:cNvSpPr txBox="1">
              <a:spLocks noChangeArrowheads="1"/>
            </p:cNvSpPr>
            <p:nvPr/>
          </p:nvSpPr>
          <p:spPr bwMode="auto">
            <a:xfrm>
              <a:off x="3280" y="2928"/>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14 JUL 09</a:t>
              </a:r>
            </a:p>
          </p:txBody>
        </p:sp>
        <p:sp>
          <p:nvSpPr>
            <p:cNvPr id="7309" name="Text Box 148">
              <a:extLst>
                <a:ext uri="{FF2B5EF4-FFF2-40B4-BE49-F238E27FC236}">
                  <a16:creationId xmlns:a16="http://schemas.microsoft.com/office/drawing/2014/main" id="{A5A62EB0-F424-4306-B7F2-567046CEFDC7}"/>
                </a:ext>
              </a:extLst>
            </p:cNvPr>
            <p:cNvSpPr txBox="1">
              <a:spLocks noChangeArrowheads="1"/>
            </p:cNvSpPr>
            <p:nvPr/>
          </p:nvSpPr>
          <p:spPr bwMode="auto">
            <a:xfrm>
              <a:off x="3264" y="2736"/>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14 JUL 09</a:t>
              </a:r>
            </a:p>
          </p:txBody>
        </p:sp>
        <p:sp>
          <p:nvSpPr>
            <p:cNvPr id="7310" name="Text Box 149">
              <a:extLst>
                <a:ext uri="{FF2B5EF4-FFF2-40B4-BE49-F238E27FC236}">
                  <a16:creationId xmlns:a16="http://schemas.microsoft.com/office/drawing/2014/main" id="{2515CE22-7E68-4F11-BAC3-9C266F0B3BE6}"/>
                </a:ext>
              </a:extLst>
            </p:cNvPr>
            <p:cNvSpPr txBox="1">
              <a:spLocks noChangeArrowheads="1"/>
            </p:cNvSpPr>
            <p:nvPr/>
          </p:nvSpPr>
          <p:spPr bwMode="auto">
            <a:xfrm>
              <a:off x="3264" y="2352"/>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14 JUL 09</a:t>
              </a:r>
            </a:p>
          </p:txBody>
        </p:sp>
        <p:sp>
          <p:nvSpPr>
            <p:cNvPr id="7311" name="Text Box 150">
              <a:extLst>
                <a:ext uri="{FF2B5EF4-FFF2-40B4-BE49-F238E27FC236}">
                  <a16:creationId xmlns:a16="http://schemas.microsoft.com/office/drawing/2014/main" id="{FB46FC28-5B71-4839-B228-2CBDE3AABC0E}"/>
                </a:ext>
              </a:extLst>
            </p:cNvPr>
            <p:cNvSpPr txBox="1">
              <a:spLocks noChangeArrowheads="1"/>
            </p:cNvSpPr>
            <p:nvPr/>
          </p:nvSpPr>
          <p:spPr bwMode="auto">
            <a:xfrm>
              <a:off x="3280" y="2160"/>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14 JUL 09</a:t>
              </a:r>
            </a:p>
          </p:txBody>
        </p:sp>
        <p:sp>
          <p:nvSpPr>
            <p:cNvPr id="7312" name="Text Box 151">
              <a:extLst>
                <a:ext uri="{FF2B5EF4-FFF2-40B4-BE49-F238E27FC236}">
                  <a16:creationId xmlns:a16="http://schemas.microsoft.com/office/drawing/2014/main" id="{26F65786-BF86-453E-8959-BE2954EA3D9B}"/>
                </a:ext>
              </a:extLst>
            </p:cNvPr>
            <p:cNvSpPr txBox="1">
              <a:spLocks noChangeArrowheads="1"/>
            </p:cNvSpPr>
            <p:nvPr/>
          </p:nvSpPr>
          <p:spPr bwMode="auto">
            <a:xfrm>
              <a:off x="3280" y="1776"/>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14 JUL 09</a:t>
              </a:r>
            </a:p>
          </p:txBody>
        </p:sp>
        <p:sp>
          <p:nvSpPr>
            <p:cNvPr id="7313" name="Text Box 152">
              <a:extLst>
                <a:ext uri="{FF2B5EF4-FFF2-40B4-BE49-F238E27FC236}">
                  <a16:creationId xmlns:a16="http://schemas.microsoft.com/office/drawing/2014/main" id="{8963F711-71B1-4FA8-B235-142291BD19D7}"/>
                </a:ext>
              </a:extLst>
            </p:cNvPr>
            <p:cNvSpPr txBox="1">
              <a:spLocks noChangeArrowheads="1"/>
            </p:cNvSpPr>
            <p:nvPr/>
          </p:nvSpPr>
          <p:spPr bwMode="auto">
            <a:xfrm>
              <a:off x="3264" y="1392"/>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14 JUL 09</a:t>
              </a:r>
            </a:p>
          </p:txBody>
        </p:sp>
        <p:sp>
          <p:nvSpPr>
            <p:cNvPr id="7314" name="Text Box 153">
              <a:extLst>
                <a:ext uri="{FF2B5EF4-FFF2-40B4-BE49-F238E27FC236}">
                  <a16:creationId xmlns:a16="http://schemas.microsoft.com/office/drawing/2014/main" id="{AAAA5EE2-299A-4098-AED4-DCC793BB5A8A}"/>
                </a:ext>
              </a:extLst>
            </p:cNvPr>
            <p:cNvSpPr txBox="1">
              <a:spLocks noChangeArrowheads="1"/>
            </p:cNvSpPr>
            <p:nvPr/>
          </p:nvSpPr>
          <p:spPr bwMode="auto">
            <a:xfrm>
              <a:off x="3264" y="1200"/>
              <a:ext cx="63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14 JUL 09</a:t>
              </a:r>
            </a:p>
          </p:txBody>
        </p:sp>
        <p:sp>
          <p:nvSpPr>
            <p:cNvPr id="7315" name="Text Box 154">
              <a:extLst>
                <a:ext uri="{FF2B5EF4-FFF2-40B4-BE49-F238E27FC236}">
                  <a16:creationId xmlns:a16="http://schemas.microsoft.com/office/drawing/2014/main" id="{7E986BD1-5E95-4392-9910-99DEAD05E7A0}"/>
                </a:ext>
              </a:extLst>
            </p:cNvPr>
            <p:cNvSpPr txBox="1">
              <a:spLocks noChangeArrowheads="1"/>
            </p:cNvSpPr>
            <p:nvPr/>
          </p:nvSpPr>
          <p:spPr bwMode="auto">
            <a:xfrm>
              <a:off x="2486" y="1015"/>
              <a:ext cx="66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EBH65473</a:t>
              </a:r>
            </a:p>
          </p:txBody>
        </p:sp>
        <p:sp>
          <p:nvSpPr>
            <p:cNvPr id="7316" name="Text Box 155">
              <a:extLst>
                <a:ext uri="{FF2B5EF4-FFF2-40B4-BE49-F238E27FC236}">
                  <a16:creationId xmlns:a16="http://schemas.microsoft.com/office/drawing/2014/main" id="{D784D182-03B8-4D33-ADC7-AE05C7FD1F16}"/>
                </a:ext>
              </a:extLst>
            </p:cNvPr>
            <p:cNvSpPr txBox="1">
              <a:spLocks noChangeArrowheads="1"/>
            </p:cNvSpPr>
            <p:nvPr/>
          </p:nvSpPr>
          <p:spPr bwMode="auto">
            <a:xfrm>
              <a:off x="2488" y="1200"/>
              <a:ext cx="66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EBH65473</a:t>
              </a:r>
            </a:p>
          </p:txBody>
        </p:sp>
        <p:sp>
          <p:nvSpPr>
            <p:cNvPr id="7317" name="Text Box 156">
              <a:extLst>
                <a:ext uri="{FF2B5EF4-FFF2-40B4-BE49-F238E27FC236}">
                  <a16:creationId xmlns:a16="http://schemas.microsoft.com/office/drawing/2014/main" id="{B0426D32-0D05-4749-9DDE-90B15BA9FFC5}"/>
                </a:ext>
              </a:extLst>
            </p:cNvPr>
            <p:cNvSpPr txBox="1">
              <a:spLocks noChangeArrowheads="1"/>
            </p:cNvSpPr>
            <p:nvPr/>
          </p:nvSpPr>
          <p:spPr bwMode="auto">
            <a:xfrm>
              <a:off x="2496" y="1392"/>
              <a:ext cx="66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EBH65473</a:t>
              </a:r>
            </a:p>
          </p:txBody>
        </p:sp>
        <p:sp>
          <p:nvSpPr>
            <p:cNvPr id="7318" name="Text Box 157">
              <a:extLst>
                <a:ext uri="{FF2B5EF4-FFF2-40B4-BE49-F238E27FC236}">
                  <a16:creationId xmlns:a16="http://schemas.microsoft.com/office/drawing/2014/main" id="{9D3165BB-3D33-49B2-ACC3-C0B7F1BAB57A}"/>
                </a:ext>
              </a:extLst>
            </p:cNvPr>
            <p:cNvSpPr txBox="1">
              <a:spLocks noChangeArrowheads="1"/>
            </p:cNvSpPr>
            <p:nvPr/>
          </p:nvSpPr>
          <p:spPr bwMode="auto">
            <a:xfrm>
              <a:off x="2496" y="1584"/>
              <a:ext cx="66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EZH65486</a:t>
              </a:r>
            </a:p>
          </p:txBody>
        </p:sp>
        <p:sp>
          <p:nvSpPr>
            <p:cNvPr id="7319" name="Text Box 158">
              <a:extLst>
                <a:ext uri="{FF2B5EF4-FFF2-40B4-BE49-F238E27FC236}">
                  <a16:creationId xmlns:a16="http://schemas.microsoft.com/office/drawing/2014/main" id="{739D09F9-513D-4613-8AAB-FC0A346AF0D3}"/>
                </a:ext>
              </a:extLst>
            </p:cNvPr>
            <p:cNvSpPr txBox="1">
              <a:spLocks noChangeArrowheads="1"/>
            </p:cNvSpPr>
            <p:nvPr/>
          </p:nvSpPr>
          <p:spPr bwMode="auto">
            <a:xfrm>
              <a:off x="2488" y="1776"/>
              <a:ext cx="66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EZH65486</a:t>
              </a:r>
            </a:p>
          </p:txBody>
        </p:sp>
        <p:sp>
          <p:nvSpPr>
            <p:cNvPr id="7320" name="Text Box 159">
              <a:extLst>
                <a:ext uri="{FF2B5EF4-FFF2-40B4-BE49-F238E27FC236}">
                  <a16:creationId xmlns:a16="http://schemas.microsoft.com/office/drawing/2014/main" id="{585ACF63-3A5F-498B-875D-9226295EEBDF}"/>
                </a:ext>
              </a:extLst>
            </p:cNvPr>
            <p:cNvSpPr txBox="1">
              <a:spLocks noChangeArrowheads="1"/>
            </p:cNvSpPr>
            <p:nvPr/>
          </p:nvSpPr>
          <p:spPr bwMode="auto">
            <a:xfrm>
              <a:off x="2488" y="1968"/>
              <a:ext cx="64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M2W8756</a:t>
              </a:r>
            </a:p>
          </p:txBody>
        </p:sp>
        <p:sp>
          <p:nvSpPr>
            <p:cNvPr id="7321" name="Text Box 160">
              <a:extLst>
                <a:ext uri="{FF2B5EF4-FFF2-40B4-BE49-F238E27FC236}">
                  <a16:creationId xmlns:a16="http://schemas.microsoft.com/office/drawing/2014/main" id="{B9D49B5C-9F7D-4791-ACB6-56CD73479F66}"/>
                </a:ext>
              </a:extLst>
            </p:cNvPr>
            <p:cNvSpPr txBox="1">
              <a:spLocks noChangeArrowheads="1"/>
            </p:cNvSpPr>
            <p:nvPr/>
          </p:nvSpPr>
          <p:spPr bwMode="auto">
            <a:xfrm>
              <a:off x="2458" y="2928"/>
              <a:ext cx="64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M2W8756</a:t>
              </a:r>
            </a:p>
          </p:txBody>
        </p:sp>
        <p:sp>
          <p:nvSpPr>
            <p:cNvPr id="7322" name="Text Box 161">
              <a:extLst>
                <a:ext uri="{FF2B5EF4-FFF2-40B4-BE49-F238E27FC236}">
                  <a16:creationId xmlns:a16="http://schemas.microsoft.com/office/drawing/2014/main" id="{4A6B951A-745A-4456-A6A3-A19CC588DCFE}"/>
                </a:ext>
              </a:extLst>
            </p:cNvPr>
            <p:cNvSpPr txBox="1">
              <a:spLocks noChangeArrowheads="1"/>
            </p:cNvSpPr>
            <p:nvPr/>
          </p:nvSpPr>
          <p:spPr bwMode="auto">
            <a:xfrm>
              <a:off x="2458" y="2736"/>
              <a:ext cx="64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M2W8756</a:t>
              </a:r>
            </a:p>
          </p:txBody>
        </p:sp>
        <p:sp>
          <p:nvSpPr>
            <p:cNvPr id="7323" name="Text Box 162">
              <a:extLst>
                <a:ext uri="{FF2B5EF4-FFF2-40B4-BE49-F238E27FC236}">
                  <a16:creationId xmlns:a16="http://schemas.microsoft.com/office/drawing/2014/main" id="{54472501-480F-432C-A07A-A60CC39C00D0}"/>
                </a:ext>
              </a:extLst>
            </p:cNvPr>
            <p:cNvSpPr txBox="1">
              <a:spLocks noChangeArrowheads="1"/>
            </p:cNvSpPr>
            <p:nvPr/>
          </p:nvSpPr>
          <p:spPr bwMode="auto">
            <a:xfrm>
              <a:off x="2458" y="2544"/>
              <a:ext cx="64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M2W8756</a:t>
              </a:r>
            </a:p>
          </p:txBody>
        </p:sp>
        <p:sp>
          <p:nvSpPr>
            <p:cNvPr id="7324" name="Text Box 163">
              <a:extLst>
                <a:ext uri="{FF2B5EF4-FFF2-40B4-BE49-F238E27FC236}">
                  <a16:creationId xmlns:a16="http://schemas.microsoft.com/office/drawing/2014/main" id="{9C80D9DC-79B5-411A-BFBF-FB394CD20B32}"/>
                </a:ext>
              </a:extLst>
            </p:cNvPr>
            <p:cNvSpPr txBox="1">
              <a:spLocks noChangeArrowheads="1"/>
            </p:cNvSpPr>
            <p:nvPr/>
          </p:nvSpPr>
          <p:spPr bwMode="auto">
            <a:xfrm>
              <a:off x="2458" y="2352"/>
              <a:ext cx="64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M2W8756</a:t>
              </a:r>
            </a:p>
          </p:txBody>
        </p:sp>
        <p:sp>
          <p:nvSpPr>
            <p:cNvPr id="7325" name="Text Box 164">
              <a:extLst>
                <a:ext uri="{FF2B5EF4-FFF2-40B4-BE49-F238E27FC236}">
                  <a16:creationId xmlns:a16="http://schemas.microsoft.com/office/drawing/2014/main" id="{540828FA-9EF0-4DEA-8A05-96A1A35DD522}"/>
                </a:ext>
              </a:extLst>
            </p:cNvPr>
            <p:cNvSpPr txBox="1">
              <a:spLocks noChangeArrowheads="1"/>
            </p:cNvSpPr>
            <p:nvPr/>
          </p:nvSpPr>
          <p:spPr bwMode="auto">
            <a:xfrm>
              <a:off x="2458" y="2160"/>
              <a:ext cx="64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M2W8756</a:t>
              </a:r>
            </a:p>
          </p:txBody>
        </p:sp>
        <p:sp>
          <p:nvSpPr>
            <p:cNvPr id="7326" name="Text Box 165">
              <a:extLst>
                <a:ext uri="{FF2B5EF4-FFF2-40B4-BE49-F238E27FC236}">
                  <a16:creationId xmlns:a16="http://schemas.microsoft.com/office/drawing/2014/main" id="{A86EA7EE-84FC-4E03-8E10-5B8705AC2D08}"/>
                </a:ext>
              </a:extLst>
            </p:cNvPr>
            <p:cNvSpPr txBox="1">
              <a:spLocks noChangeArrowheads="1"/>
            </p:cNvSpPr>
            <p:nvPr/>
          </p:nvSpPr>
          <p:spPr bwMode="auto">
            <a:xfrm>
              <a:off x="2458" y="3312"/>
              <a:ext cx="60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M2L9339</a:t>
              </a:r>
            </a:p>
          </p:txBody>
        </p:sp>
        <p:sp>
          <p:nvSpPr>
            <p:cNvPr id="7327" name="Text Box 166">
              <a:extLst>
                <a:ext uri="{FF2B5EF4-FFF2-40B4-BE49-F238E27FC236}">
                  <a16:creationId xmlns:a16="http://schemas.microsoft.com/office/drawing/2014/main" id="{B9930C7D-691B-4690-AF41-F578EC7ED40F}"/>
                </a:ext>
              </a:extLst>
            </p:cNvPr>
            <p:cNvSpPr txBox="1">
              <a:spLocks noChangeArrowheads="1"/>
            </p:cNvSpPr>
            <p:nvPr/>
          </p:nvSpPr>
          <p:spPr bwMode="auto">
            <a:xfrm>
              <a:off x="2448" y="3120"/>
              <a:ext cx="60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M2L9338</a:t>
              </a:r>
            </a:p>
          </p:txBody>
        </p:sp>
        <p:sp>
          <p:nvSpPr>
            <p:cNvPr id="7328" name="Text Box 167">
              <a:extLst>
                <a:ext uri="{FF2B5EF4-FFF2-40B4-BE49-F238E27FC236}">
                  <a16:creationId xmlns:a16="http://schemas.microsoft.com/office/drawing/2014/main" id="{B5109BD7-4485-443B-8BAF-6563D1A61F7B}"/>
                </a:ext>
              </a:extLst>
            </p:cNvPr>
            <p:cNvSpPr txBox="1">
              <a:spLocks noChangeArrowheads="1"/>
            </p:cNvSpPr>
            <p:nvPr/>
          </p:nvSpPr>
          <p:spPr bwMode="auto">
            <a:xfrm>
              <a:off x="2466" y="3511"/>
              <a:ext cx="58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SLR8759</a:t>
              </a:r>
            </a:p>
          </p:txBody>
        </p:sp>
        <p:sp>
          <p:nvSpPr>
            <p:cNvPr id="7329" name="Text Box 168">
              <a:extLst>
                <a:ext uri="{FF2B5EF4-FFF2-40B4-BE49-F238E27FC236}">
                  <a16:creationId xmlns:a16="http://schemas.microsoft.com/office/drawing/2014/main" id="{FFF8C90F-6CF0-4952-88C3-1111DECD76A6}"/>
                </a:ext>
              </a:extLst>
            </p:cNvPr>
            <p:cNvSpPr txBox="1">
              <a:spLocks noChangeArrowheads="1"/>
            </p:cNvSpPr>
            <p:nvPr/>
          </p:nvSpPr>
          <p:spPr bwMode="auto">
            <a:xfrm>
              <a:off x="2448" y="3696"/>
              <a:ext cx="58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SLR8759</a:t>
              </a:r>
            </a:p>
          </p:txBody>
        </p:sp>
        <p:sp>
          <p:nvSpPr>
            <p:cNvPr id="7330" name="Text Box 169">
              <a:extLst>
                <a:ext uri="{FF2B5EF4-FFF2-40B4-BE49-F238E27FC236}">
                  <a16:creationId xmlns:a16="http://schemas.microsoft.com/office/drawing/2014/main" id="{456C8CC8-8B80-47E2-A73A-58487F1FCEAA}"/>
                </a:ext>
              </a:extLst>
            </p:cNvPr>
            <p:cNvSpPr txBox="1">
              <a:spLocks noChangeArrowheads="1"/>
            </p:cNvSpPr>
            <p:nvPr/>
          </p:nvSpPr>
          <p:spPr bwMode="auto">
            <a:xfrm>
              <a:off x="2448" y="3888"/>
              <a:ext cx="625"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SMG4856</a:t>
              </a:r>
            </a:p>
          </p:txBody>
        </p:sp>
        <p:sp>
          <p:nvSpPr>
            <p:cNvPr id="7331" name="Text Box 170">
              <a:extLst>
                <a:ext uri="{FF2B5EF4-FFF2-40B4-BE49-F238E27FC236}">
                  <a16:creationId xmlns:a16="http://schemas.microsoft.com/office/drawing/2014/main" id="{57639F66-A6C4-4F87-ADCD-647C330C2455}"/>
                </a:ext>
              </a:extLst>
            </p:cNvPr>
            <p:cNvSpPr txBox="1">
              <a:spLocks noChangeArrowheads="1"/>
            </p:cNvSpPr>
            <p:nvPr/>
          </p:nvSpPr>
          <p:spPr bwMode="auto">
            <a:xfrm>
              <a:off x="4022" y="1015"/>
              <a:ext cx="64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28 JUN 09</a:t>
              </a:r>
            </a:p>
          </p:txBody>
        </p:sp>
        <p:sp>
          <p:nvSpPr>
            <p:cNvPr id="7332" name="Text Box 171">
              <a:extLst>
                <a:ext uri="{FF2B5EF4-FFF2-40B4-BE49-F238E27FC236}">
                  <a16:creationId xmlns:a16="http://schemas.microsoft.com/office/drawing/2014/main" id="{6E70BA30-2668-4252-AB45-56CACB10334C}"/>
                </a:ext>
              </a:extLst>
            </p:cNvPr>
            <p:cNvSpPr txBox="1">
              <a:spLocks noChangeArrowheads="1"/>
            </p:cNvSpPr>
            <p:nvPr/>
          </p:nvSpPr>
          <p:spPr bwMode="auto">
            <a:xfrm>
              <a:off x="4032" y="3888"/>
              <a:ext cx="64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28 JUN 09</a:t>
              </a:r>
            </a:p>
          </p:txBody>
        </p:sp>
        <p:sp>
          <p:nvSpPr>
            <p:cNvPr id="7333" name="Text Box 172">
              <a:extLst>
                <a:ext uri="{FF2B5EF4-FFF2-40B4-BE49-F238E27FC236}">
                  <a16:creationId xmlns:a16="http://schemas.microsoft.com/office/drawing/2014/main" id="{8077AACA-7DE9-46D8-86FC-26D062268300}"/>
                </a:ext>
              </a:extLst>
            </p:cNvPr>
            <p:cNvSpPr txBox="1">
              <a:spLocks noChangeArrowheads="1"/>
            </p:cNvSpPr>
            <p:nvPr/>
          </p:nvSpPr>
          <p:spPr bwMode="auto">
            <a:xfrm>
              <a:off x="4032" y="3696"/>
              <a:ext cx="64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28 JUN 09</a:t>
              </a:r>
            </a:p>
          </p:txBody>
        </p:sp>
        <p:sp>
          <p:nvSpPr>
            <p:cNvPr id="7334" name="Text Box 173">
              <a:extLst>
                <a:ext uri="{FF2B5EF4-FFF2-40B4-BE49-F238E27FC236}">
                  <a16:creationId xmlns:a16="http://schemas.microsoft.com/office/drawing/2014/main" id="{D03B0170-E2F6-49BA-B234-F47B9B2A5D05}"/>
                </a:ext>
              </a:extLst>
            </p:cNvPr>
            <p:cNvSpPr txBox="1">
              <a:spLocks noChangeArrowheads="1"/>
            </p:cNvSpPr>
            <p:nvPr/>
          </p:nvSpPr>
          <p:spPr bwMode="auto">
            <a:xfrm>
              <a:off x="4032" y="3504"/>
              <a:ext cx="64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28 JUN 09</a:t>
              </a:r>
            </a:p>
          </p:txBody>
        </p:sp>
        <p:sp>
          <p:nvSpPr>
            <p:cNvPr id="7335" name="Text Box 174">
              <a:extLst>
                <a:ext uri="{FF2B5EF4-FFF2-40B4-BE49-F238E27FC236}">
                  <a16:creationId xmlns:a16="http://schemas.microsoft.com/office/drawing/2014/main" id="{6EB79A3E-31A6-42EE-9593-5EF22DE5B909}"/>
                </a:ext>
              </a:extLst>
            </p:cNvPr>
            <p:cNvSpPr txBox="1">
              <a:spLocks noChangeArrowheads="1"/>
            </p:cNvSpPr>
            <p:nvPr/>
          </p:nvSpPr>
          <p:spPr bwMode="auto">
            <a:xfrm>
              <a:off x="4032" y="3312"/>
              <a:ext cx="64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28 JUN 09</a:t>
              </a:r>
            </a:p>
          </p:txBody>
        </p:sp>
        <p:sp>
          <p:nvSpPr>
            <p:cNvPr id="7336" name="Text Box 175">
              <a:extLst>
                <a:ext uri="{FF2B5EF4-FFF2-40B4-BE49-F238E27FC236}">
                  <a16:creationId xmlns:a16="http://schemas.microsoft.com/office/drawing/2014/main" id="{F9365985-350A-4889-A57F-8588C434020C}"/>
                </a:ext>
              </a:extLst>
            </p:cNvPr>
            <p:cNvSpPr txBox="1">
              <a:spLocks noChangeArrowheads="1"/>
            </p:cNvSpPr>
            <p:nvPr/>
          </p:nvSpPr>
          <p:spPr bwMode="auto">
            <a:xfrm>
              <a:off x="4032" y="3120"/>
              <a:ext cx="64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28 JUN 09</a:t>
              </a:r>
            </a:p>
          </p:txBody>
        </p:sp>
        <p:sp>
          <p:nvSpPr>
            <p:cNvPr id="7337" name="Text Box 176">
              <a:extLst>
                <a:ext uri="{FF2B5EF4-FFF2-40B4-BE49-F238E27FC236}">
                  <a16:creationId xmlns:a16="http://schemas.microsoft.com/office/drawing/2014/main" id="{55796AF6-3BA1-4C48-B4DD-514F6AEA3277}"/>
                </a:ext>
              </a:extLst>
            </p:cNvPr>
            <p:cNvSpPr txBox="1">
              <a:spLocks noChangeArrowheads="1"/>
            </p:cNvSpPr>
            <p:nvPr/>
          </p:nvSpPr>
          <p:spPr bwMode="auto">
            <a:xfrm>
              <a:off x="4032" y="2928"/>
              <a:ext cx="64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28 JUN 09</a:t>
              </a:r>
            </a:p>
          </p:txBody>
        </p:sp>
        <p:sp>
          <p:nvSpPr>
            <p:cNvPr id="7338" name="Text Box 177">
              <a:extLst>
                <a:ext uri="{FF2B5EF4-FFF2-40B4-BE49-F238E27FC236}">
                  <a16:creationId xmlns:a16="http://schemas.microsoft.com/office/drawing/2014/main" id="{DD0286F9-7546-45BC-B145-905CCBF396A7}"/>
                </a:ext>
              </a:extLst>
            </p:cNvPr>
            <p:cNvSpPr txBox="1">
              <a:spLocks noChangeArrowheads="1"/>
            </p:cNvSpPr>
            <p:nvPr/>
          </p:nvSpPr>
          <p:spPr bwMode="auto">
            <a:xfrm>
              <a:off x="4032" y="2736"/>
              <a:ext cx="64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28 JUN 09</a:t>
              </a:r>
            </a:p>
          </p:txBody>
        </p:sp>
        <p:sp>
          <p:nvSpPr>
            <p:cNvPr id="7339" name="Text Box 178">
              <a:extLst>
                <a:ext uri="{FF2B5EF4-FFF2-40B4-BE49-F238E27FC236}">
                  <a16:creationId xmlns:a16="http://schemas.microsoft.com/office/drawing/2014/main" id="{096C2045-98A0-45B2-9DC3-D4EC584A86D1}"/>
                </a:ext>
              </a:extLst>
            </p:cNvPr>
            <p:cNvSpPr txBox="1">
              <a:spLocks noChangeArrowheads="1"/>
            </p:cNvSpPr>
            <p:nvPr/>
          </p:nvSpPr>
          <p:spPr bwMode="auto">
            <a:xfrm>
              <a:off x="4032" y="2544"/>
              <a:ext cx="64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28 JUN 09</a:t>
              </a:r>
            </a:p>
          </p:txBody>
        </p:sp>
        <p:sp>
          <p:nvSpPr>
            <p:cNvPr id="7340" name="Text Box 179">
              <a:extLst>
                <a:ext uri="{FF2B5EF4-FFF2-40B4-BE49-F238E27FC236}">
                  <a16:creationId xmlns:a16="http://schemas.microsoft.com/office/drawing/2014/main" id="{1175D050-E99C-446C-A2D3-244D761A6440}"/>
                </a:ext>
              </a:extLst>
            </p:cNvPr>
            <p:cNvSpPr txBox="1">
              <a:spLocks noChangeArrowheads="1"/>
            </p:cNvSpPr>
            <p:nvPr/>
          </p:nvSpPr>
          <p:spPr bwMode="auto">
            <a:xfrm>
              <a:off x="4032" y="2352"/>
              <a:ext cx="64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28 JUN 09</a:t>
              </a:r>
            </a:p>
          </p:txBody>
        </p:sp>
        <p:sp>
          <p:nvSpPr>
            <p:cNvPr id="7341" name="Text Box 180">
              <a:extLst>
                <a:ext uri="{FF2B5EF4-FFF2-40B4-BE49-F238E27FC236}">
                  <a16:creationId xmlns:a16="http://schemas.microsoft.com/office/drawing/2014/main" id="{A96AD235-4FB6-4247-AED7-8A56BCB7450D}"/>
                </a:ext>
              </a:extLst>
            </p:cNvPr>
            <p:cNvSpPr txBox="1">
              <a:spLocks noChangeArrowheads="1"/>
            </p:cNvSpPr>
            <p:nvPr/>
          </p:nvSpPr>
          <p:spPr bwMode="auto">
            <a:xfrm>
              <a:off x="4032" y="2160"/>
              <a:ext cx="64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28 JUN 09</a:t>
              </a:r>
            </a:p>
          </p:txBody>
        </p:sp>
        <p:sp>
          <p:nvSpPr>
            <p:cNvPr id="7342" name="Text Box 181">
              <a:extLst>
                <a:ext uri="{FF2B5EF4-FFF2-40B4-BE49-F238E27FC236}">
                  <a16:creationId xmlns:a16="http://schemas.microsoft.com/office/drawing/2014/main" id="{6ECB4454-E950-4B9D-98FC-0B80B35C4E6F}"/>
                </a:ext>
              </a:extLst>
            </p:cNvPr>
            <p:cNvSpPr txBox="1">
              <a:spLocks noChangeArrowheads="1"/>
            </p:cNvSpPr>
            <p:nvPr/>
          </p:nvSpPr>
          <p:spPr bwMode="auto">
            <a:xfrm>
              <a:off x="4032" y="1968"/>
              <a:ext cx="64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28 JUN 09</a:t>
              </a:r>
            </a:p>
          </p:txBody>
        </p:sp>
        <p:sp>
          <p:nvSpPr>
            <p:cNvPr id="7343" name="Text Box 182">
              <a:extLst>
                <a:ext uri="{FF2B5EF4-FFF2-40B4-BE49-F238E27FC236}">
                  <a16:creationId xmlns:a16="http://schemas.microsoft.com/office/drawing/2014/main" id="{D0EE047C-F783-4376-AA70-0E31F6B9F845}"/>
                </a:ext>
              </a:extLst>
            </p:cNvPr>
            <p:cNvSpPr txBox="1">
              <a:spLocks noChangeArrowheads="1"/>
            </p:cNvSpPr>
            <p:nvPr/>
          </p:nvSpPr>
          <p:spPr bwMode="auto">
            <a:xfrm>
              <a:off x="4032" y="1776"/>
              <a:ext cx="64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28 JUN 09</a:t>
              </a:r>
            </a:p>
          </p:txBody>
        </p:sp>
        <p:sp>
          <p:nvSpPr>
            <p:cNvPr id="7344" name="Text Box 183">
              <a:extLst>
                <a:ext uri="{FF2B5EF4-FFF2-40B4-BE49-F238E27FC236}">
                  <a16:creationId xmlns:a16="http://schemas.microsoft.com/office/drawing/2014/main" id="{767A2FB7-A4BA-4C79-9C98-6E9C3D4C3EC5}"/>
                </a:ext>
              </a:extLst>
            </p:cNvPr>
            <p:cNvSpPr txBox="1">
              <a:spLocks noChangeArrowheads="1"/>
            </p:cNvSpPr>
            <p:nvPr/>
          </p:nvSpPr>
          <p:spPr bwMode="auto">
            <a:xfrm>
              <a:off x="4032" y="1584"/>
              <a:ext cx="64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28 JUN 09</a:t>
              </a:r>
            </a:p>
          </p:txBody>
        </p:sp>
        <p:sp>
          <p:nvSpPr>
            <p:cNvPr id="7345" name="Text Box 184">
              <a:extLst>
                <a:ext uri="{FF2B5EF4-FFF2-40B4-BE49-F238E27FC236}">
                  <a16:creationId xmlns:a16="http://schemas.microsoft.com/office/drawing/2014/main" id="{F87105F8-96A6-43A2-8EE4-00EBCA376023}"/>
                </a:ext>
              </a:extLst>
            </p:cNvPr>
            <p:cNvSpPr txBox="1">
              <a:spLocks noChangeArrowheads="1"/>
            </p:cNvSpPr>
            <p:nvPr/>
          </p:nvSpPr>
          <p:spPr bwMode="auto">
            <a:xfrm>
              <a:off x="4032" y="1392"/>
              <a:ext cx="64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28 JUN 09</a:t>
              </a:r>
            </a:p>
          </p:txBody>
        </p:sp>
        <p:sp>
          <p:nvSpPr>
            <p:cNvPr id="7346" name="Text Box 185">
              <a:extLst>
                <a:ext uri="{FF2B5EF4-FFF2-40B4-BE49-F238E27FC236}">
                  <a16:creationId xmlns:a16="http://schemas.microsoft.com/office/drawing/2014/main" id="{932D1565-6555-446F-854C-DD68675060F6}"/>
                </a:ext>
              </a:extLst>
            </p:cNvPr>
            <p:cNvSpPr txBox="1">
              <a:spLocks noChangeArrowheads="1"/>
            </p:cNvSpPr>
            <p:nvPr/>
          </p:nvSpPr>
          <p:spPr bwMode="auto">
            <a:xfrm>
              <a:off x="4032" y="1200"/>
              <a:ext cx="64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28 JUN 09</a:t>
              </a:r>
            </a:p>
          </p:txBody>
        </p:sp>
        <p:sp>
          <p:nvSpPr>
            <p:cNvPr id="7347" name="Text Box 186">
              <a:extLst>
                <a:ext uri="{FF2B5EF4-FFF2-40B4-BE49-F238E27FC236}">
                  <a16:creationId xmlns:a16="http://schemas.microsoft.com/office/drawing/2014/main" id="{F8BA8770-81A0-4B3D-A956-53CD7C36E85C}"/>
                </a:ext>
              </a:extLst>
            </p:cNvPr>
            <p:cNvSpPr txBox="1">
              <a:spLocks noChangeArrowheads="1"/>
            </p:cNvSpPr>
            <p:nvPr/>
          </p:nvSpPr>
          <p:spPr bwMode="auto">
            <a:xfrm>
              <a:off x="4691" y="1015"/>
              <a:ext cx="70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ELZ749736</a:t>
              </a:r>
            </a:p>
          </p:txBody>
        </p:sp>
        <p:sp>
          <p:nvSpPr>
            <p:cNvPr id="7348" name="Text Box 187">
              <a:extLst>
                <a:ext uri="{FF2B5EF4-FFF2-40B4-BE49-F238E27FC236}">
                  <a16:creationId xmlns:a16="http://schemas.microsoft.com/office/drawing/2014/main" id="{8D4C277F-E8D7-4E02-A898-AFDC0469141A}"/>
                </a:ext>
              </a:extLst>
            </p:cNvPr>
            <p:cNvSpPr txBox="1">
              <a:spLocks noChangeArrowheads="1"/>
            </p:cNvSpPr>
            <p:nvPr/>
          </p:nvSpPr>
          <p:spPr bwMode="auto">
            <a:xfrm>
              <a:off x="4704" y="3888"/>
              <a:ext cx="70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ELZ749736</a:t>
              </a:r>
            </a:p>
          </p:txBody>
        </p:sp>
        <p:sp>
          <p:nvSpPr>
            <p:cNvPr id="7349" name="Text Box 188">
              <a:extLst>
                <a:ext uri="{FF2B5EF4-FFF2-40B4-BE49-F238E27FC236}">
                  <a16:creationId xmlns:a16="http://schemas.microsoft.com/office/drawing/2014/main" id="{60143728-D173-49A5-9570-D5EE36B65F7A}"/>
                </a:ext>
              </a:extLst>
            </p:cNvPr>
            <p:cNvSpPr txBox="1">
              <a:spLocks noChangeArrowheads="1"/>
            </p:cNvSpPr>
            <p:nvPr/>
          </p:nvSpPr>
          <p:spPr bwMode="auto">
            <a:xfrm>
              <a:off x="4704" y="3696"/>
              <a:ext cx="70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ELZ749736</a:t>
              </a:r>
            </a:p>
          </p:txBody>
        </p:sp>
        <p:sp>
          <p:nvSpPr>
            <p:cNvPr id="7350" name="Text Box 189">
              <a:extLst>
                <a:ext uri="{FF2B5EF4-FFF2-40B4-BE49-F238E27FC236}">
                  <a16:creationId xmlns:a16="http://schemas.microsoft.com/office/drawing/2014/main" id="{7F7A28F3-204E-44C8-9C97-33D8D636B43D}"/>
                </a:ext>
              </a:extLst>
            </p:cNvPr>
            <p:cNvSpPr txBox="1">
              <a:spLocks noChangeArrowheads="1"/>
            </p:cNvSpPr>
            <p:nvPr/>
          </p:nvSpPr>
          <p:spPr bwMode="auto">
            <a:xfrm>
              <a:off x="4704" y="3504"/>
              <a:ext cx="70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ELZ749736</a:t>
              </a:r>
            </a:p>
          </p:txBody>
        </p:sp>
        <p:sp>
          <p:nvSpPr>
            <p:cNvPr id="7351" name="Text Box 190">
              <a:extLst>
                <a:ext uri="{FF2B5EF4-FFF2-40B4-BE49-F238E27FC236}">
                  <a16:creationId xmlns:a16="http://schemas.microsoft.com/office/drawing/2014/main" id="{9CA04B76-E732-436B-9FB2-CFE842452729}"/>
                </a:ext>
              </a:extLst>
            </p:cNvPr>
            <p:cNvSpPr txBox="1">
              <a:spLocks noChangeArrowheads="1"/>
            </p:cNvSpPr>
            <p:nvPr/>
          </p:nvSpPr>
          <p:spPr bwMode="auto">
            <a:xfrm>
              <a:off x="4704" y="3312"/>
              <a:ext cx="70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ELZ749736</a:t>
              </a:r>
            </a:p>
          </p:txBody>
        </p:sp>
        <p:sp>
          <p:nvSpPr>
            <p:cNvPr id="7352" name="Text Box 191">
              <a:extLst>
                <a:ext uri="{FF2B5EF4-FFF2-40B4-BE49-F238E27FC236}">
                  <a16:creationId xmlns:a16="http://schemas.microsoft.com/office/drawing/2014/main" id="{A449ABD5-A40A-4FF9-A09D-21EC997952D2}"/>
                </a:ext>
              </a:extLst>
            </p:cNvPr>
            <p:cNvSpPr txBox="1">
              <a:spLocks noChangeArrowheads="1"/>
            </p:cNvSpPr>
            <p:nvPr/>
          </p:nvSpPr>
          <p:spPr bwMode="auto">
            <a:xfrm>
              <a:off x="4704" y="3120"/>
              <a:ext cx="70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ELZ749736</a:t>
              </a:r>
            </a:p>
          </p:txBody>
        </p:sp>
        <p:sp>
          <p:nvSpPr>
            <p:cNvPr id="7353" name="Text Box 192">
              <a:extLst>
                <a:ext uri="{FF2B5EF4-FFF2-40B4-BE49-F238E27FC236}">
                  <a16:creationId xmlns:a16="http://schemas.microsoft.com/office/drawing/2014/main" id="{8CA6D8BF-77D4-4FA6-95D2-E77416BC2DFA}"/>
                </a:ext>
              </a:extLst>
            </p:cNvPr>
            <p:cNvSpPr txBox="1">
              <a:spLocks noChangeArrowheads="1"/>
            </p:cNvSpPr>
            <p:nvPr/>
          </p:nvSpPr>
          <p:spPr bwMode="auto">
            <a:xfrm>
              <a:off x="4704" y="2928"/>
              <a:ext cx="70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ELZ749736</a:t>
              </a:r>
            </a:p>
          </p:txBody>
        </p:sp>
        <p:sp>
          <p:nvSpPr>
            <p:cNvPr id="7354" name="Text Box 193">
              <a:extLst>
                <a:ext uri="{FF2B5EF4-FFF2-40B4-BE49-F238E27FC236}">
                  <a16:creationId xmlns:a16="http://schemas.microsoft.com/office/drawing/2014/main" id="{11FA2A32-6498-4FD3-B70D-7102E4B9C7C3}"/>
                </a:ext>
              </a:extLst>
            </p:cNvPr>
            <p:cNvSpPr txBox="1">
              <a:spLocks noChangeArrowheads="1"/>
            </p:cNvSpPr>
            <p:nvPr/>
          </p:nvSpPr>
          <p:spPr bwMode="auto">
            <a:xfrm>
              <a:off x="4704" y="2736"/>
              <a:ext cx="70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ELZ749736</a:t>
              </a:r>
            </a:p>
          </p:txBody>
        </p:sp>
        <p:sp>
          <p:nvSpPr>
            <p:cNvPr id="7355" name="Text Box 194">
              <a:extLst>
                <a:ext uri="{FF2B5EF4-FFF2-40B4-BE49-F238E27FC236}">
                  <a16:creationId xmlns:a16="http://schemas.microsoft.com/office/drawing/2014/main" id="{BC17A189-6782-4FD2-9CB2-8D55E7799B6A}"/>
                </a:ext>
              </a:extLst>
            </p:cNvPr>
            <p:cNvSpPr txBox="1">
              <a:spLocks noChangeArrowheads="1"/>
            </p:cNvSpPr>
            <p:nvPr/>
          </p:nvSpPr>
          <p:spPr bwMode="auto">
            <a:xfrm>
              <a:off x="4704" y="2544"/>
              <a:ext cx="70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ELZ749736</a:t>
              </a:r>
            </a:p>
          </p:txBody>
        </p:sp>
        <p:sp>
          <p:nvSpPr>
            <p:cNvPr id="7356" name="Text Box 195">
              <a:extLst>
                <a:ext uri="{FF2B5EF4-FFF2-40B4-BE49-F238E27FC236}">
                  <a16:creationId xmlns:a16="http://schemas.microsoft.com/office/drawing/2014/main" id="{4958E4E9-9AF9-4174-A618-FD23B0FC2121}"/>
                </a:ext>
              </a:extLst>
            </p:cNvPr>
            <p:cNvSpPr txBox="1">
              <a:spLocks noChangeArrowheads="1"/>
            </p:cNvSpPr>
            <p:nvPr/>
          </p:nvSpPr>
          <p:spPr bwMode="auto">
            <a:xfrm>
              <a:off x="4704" y="2352"/>
              <a:ext cx="70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ELZ749736</a:t>
              </a:r>
            </a:p>
          </p:txBody>
        </p:sp>
        <p:sp>
          <p:nvSpPr>
            <p:cNvPr id="7357" name="Text Box 196">
              <a:extLst>
                <a:ext uri="{FF2B5EF4-FFF2-40B4-BE49-F238E27FC236}">
                  <a16:creationId xmlns:a16="http://schemas.microsoft.com/office/drawing/2014/main" id="{DF3BCF69-C6E1-4D6E-A5F5-5D94BDDFA777}"/>
                </a:ext>
              </a:extLst>
            </p:cNvPr>
            <p:cNvSpPr txBox="1">
              <a:spLocks noChangeArrowheads="1"/>
            </p:cNvSpPr>
            <p:nvPr/>
          </p:nvSpPr>
          <p:spPr bwMode="auto">
            <a:xfrm>
              <a:off x="4704" y="2160"/>
              <a:ext cx="70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ELZ749736</a:t>
              </a:r>
            </a:p>
          </p:txBody>
        </p:sp>
        <p:sp>
          <p:nvSpPr>
            <p:cNvPr id="7358" name="Text Box 197">
              <a:extLst>
                <a:ext uri="{FF2B5EF4-FFF2-40B4-BE49-F238E27FC236}">
                  <a16:creationId xmlns:a16="http://schemas.microsoft.com/office/drawing/2014/main" id="{7F7536CB-DAF2-4D19-BE0F-E8FA9B06379C}"/>
                </a:ext>
              </a:extLst>
            </p:cNvPr>
            <p:cNvSpPr txBox="1">
              <a:spLocks noChangeArrowheads="1"/>
            </p:cNvSpPr>
            <p:nvPr/>
          </p:nvSpPr>
          <p:spPr bwMode="auto">
            <a:xfrm>
              <a:off x="4704" y="1968"/>
              <a:ext cx="70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ELZ749736</a:t>
              </a:r>
            </a:p>
          </p:txBody>
        </p:sp>
        <p:sp>
          <p:nvSpPr>
            <p:cNvPr id="7359" name="Text Box 198">
              <a:extLst>
                <a:ext uri="{FF2B5EF4-FFF2-40B4-BE49-F238E27FC236}">
                  <a16:creationId xmlns:a16="http://schemas.microsoft.com/office/drawing/2014/main" id="{64A0B05A-7E23-4C4E-8358-057BFD793E79}"/>
                </a:ext>
              </a:extLst>
            </p:cNvPr>
            <p:cNvSpPr txBox="1">
              <a:spLocks noChangeArrowheads="1"/>
            </p:cNvSpPr>
            <p:nvPr/>
          </p:nvSpPr>
          <p:spPr bwMode="auto">
            <a:xfrm>
              <a:off x="4704" y="1776"/>
              <a:ext cx="70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ELZ749736</a:t>
              </a:r>
            </a:p>
          </p:txBody>
        </p:sp>
        <p:sp>
          <p:nvSpPr>
            <p:cNvPr id="7360" name="Text Box 199">
              <a:extLst>
                <a:ext uri="{FF2B5EF4-FFF2-40B4-BE49-F238E27FC236}">
                  <a16:creationId xmlns:a16="http://schemas.microsoft.com/office/drawing/2014/main" id="{88ABCCF0-8ADD-42C7-AC63-88B0FCA8199C}"/>
                </a:ext>
              </a:extLst>
            </p:cNvPr>
            <p:cNvSpPr txBox="1">
              <a:spLocks noChangeArrowheads="1"/>
            </p:cNvSpPr>
            <p:nvPr/>
          </p:nvSpPr>
          <p:spPr bwMode="auto">
            <a:xfrm>
              <a:off x="4704" y="1584"/>
              <a:ext cx="70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ELZ749736</a:t>
              </a:r>
            </a:p>
          </p:txBody>
        </p:sp>
        <p:sp>
          <p:nvSpPr>
            <p:cNvPr id="7361" name="Text Box 200">
              <a:extLst>
                <a:ext uri="{FF2B5EF4-FFF2-40B4-BE49-F238E27FC236}">
                  <a16:creationId xmlns:a16="http://schemas.microsoft.com/office/drawing/2014/main" id="{4B7154FA-AC3F-49A0-A9D6-702E524D3FEC}"/>
                </a:ext>
              </a:extLst>
            </p:cNvPr>
            <p:cNvSpPr txBox="1">
              <a:spLocks noChangeArrowheads="1"/>
            </p:cNvSpPr>
            <p:nvPr/>
          </p:nvSpPr>
          <p:spPr bwMode="auto">
            <a:xfrm>
              <a:off x="4704" y="1392"/>
              <a:ext cx="70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ELZ749736</a:t>
              </a:r>
            </a:p>
          </p:txBody>
        </p:sp>
        <p:sp>
          <p:nvSpPr>
            <p:cNvPr id="7362" name="Text Box 201">
              <a:extLst>
                <a:ext uri="{FF2B5EF4-FFF2-40B4-BE49-F238E27FC236}">
                  <a16:creationId xmlns:a16="http://schemas.microsoft.com/office/drawing/2014/main" id="{1A42B10F-27F9-4192-B6AC-E1C5F2684C2D}"/>
                </a:ext>
              </a:extLst>
            </p:cNvPr>
            <p:cNvSpPr txBox="1">
              <a:spLocks noChangeArrowheads="1"/>
            </p:cNvSpPr>
            <p:nvPr/>
          </p:nvSpPr>
          <p:spPr bwMode="auto">
            <a:xfrm>
              <a:off x="4704" y="1200"/>
              <a:ext cx="707"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67" b="1">
                  <a:latin typeface="Times New Roman" panose="02020603050405020304" pitchFamily="18" charset="0"/>
                </a:rPr>
                <a:t>ELZ749736</a:t>
              </a:r>
            </a:p>
          </p:txBody>
        </p:sp>
      </p:grpSp>
    </p:spTree>
    <p:extLst>
      <p:ext uri="{BB962C8B-B14F-4D97-AF65-F5344CB8AC3E}">
        <p14:creationId xmlns:p14="http://schemas.microsoft.com/office/powerpoint/2010/main" val="119062597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611934A-7E2C-3FEB-572F-BF04004A42C5}"/>
            </a:ext>
          </a:extLst>
        </p:cNvPr>
        <p:cNvGrpSpPr/>
        <p:nvPr/>
      </p:nvGrpSpPr>
      <p:grpSpPr>
        <a:xfrm>
          <a:off x="0" y="0"/>
          <a:ext cx="0" cy="0"/>
          <a:chOff x="0" y="0"/>
          <a:chExt cx="0" cy="0"/>
        </a:xfrm>
      </p:grpSpPr>
      <p:sp>
        <p:nvSpPr>
          <p:cNvPr id="34819" name="Rectangle 2">
            <a:extLst>
              <a:ext uri="{FF2B5EF4-FFF2-40B4-BE49-F238E27FC236}">
                <a16:creationId xmlns:a16="http://schemas.microsoft.com/office/drawing/2014/main" id="{436897B2-7DEC-6F24-12CC-B1A4CF1FFD6B}"/>
              </a:ext>
            </a:extLst>
          </p:cNvPr>
          <p:cNvSpPr>
            <a:spLocks noGrp="1" noChangeArrowheads="1"/>
          </p:cNvSpPr>
          <p:nvPr>
            <p:ph type="title"/>
          </p:nvPr>
        </p:nvSpPr>
        <p:spPr>
          <a:xfrm>
            <a:off x="807069" y="-301418"/>
            <a:ext cx="7512050" cy="1320800"/>
          </a:xfrm>
        </p:spPr>
        <p:txBody>
          <a:bodyPr/>
          <a:lstStyle/>
          <a:p>
            <a:pPr eaLnBrk="1" hangingPunct="1"/>
            <a:r>
              <a:rPr lang="en-US" altLang="en-US" sz="3200" b="1" dirty="0">
                <a:latin typeface="Times New Roman"/>
                <a:cs typeface="Arial"/>
              </a:rPr>
              <a:t>CBRN Program</a:t>
            </a:r>
            <a:r>
              <a:rPr lang="en-US" altLang="en-US" sz="3200" b="1" dirty="0">
                <a:latin typeface="Arial"/>
                <a:cs typeface="Arial"/>
              </a:rPr>
              <a:t> </a:t>
            </a:r>
          </a:p>
        </p:txBody>
      </p:sp>
      <p:pic>
        <p:nvPicPr>
          <p:cNvPr id="3" name="Picture 3" descr="Chart, diagram&#10;&#10;Description automatically generated">
            <a:extLst>
              <a:ext uri="{FF2B5EF4-FFF2-40B4-BE49-F238E27FC236}">
                <a16:creationId xmlns:a16="http://schemas.microsoft.com/office/drawing/2014/main" id="{D34391D3-880D-E01F-46A4-34576EB00AF3}"/>
              </a:ext>
            </a:extLst>
          </p:cNvPr>
          <p:cNvPicPr>
            <a:picLocks noChangeAspect="1"/>
          </p:cNvPicPr>
          <p:nvPr/>
        </p:nvPicPr>
        <p:blipFill>
          <a:blip r:embed="rId3"/>
          <a:stretch>
            <a:fillRect/>
          </a:stretch>
        </p:blipFill>
        <p:spPr>
          <a:xfrm>
            <a:off x="81845" y="537351"/>
            <a:ext cx="2743200" cy="3017520"/>
          </a:xfrm>
          <a:prstGeom prst="rect">
            <a:avLst/>
          </a:prstGeom>
        </p:spPr>
      </p:pic>
      <p:pic>
        <p:nvPicPr>
          <p:cNvPr id="4" name="Picture 5">
            <a:extLst>
              <a:ext uri="{FF2B5EF4-FFF2-40B4-BE49-F238E27FC236}">
                <a16:creationId xmlns:a16="http://schemas.microsoft.com/office/drawing/2014/main" id="{8ECE338D-D59B-FF74-FFB7-D3828B65E0FD}"/>
              </a:ext>
            </a:extLst>
          </p:cNvPr>
          <p:cNvPicPr>
            <a:picLocks noChangeAspect="1"/>
          </p:cNvPicPr>
          <p:nvPr/>
        </p:nvPicPr>
        <p:blipFill>
          <a:blip r:embed="rId4"/>
          <a:stretch>
            <a:fillRect/>
          </a:stretch>
        </p:blipFill>
        <p:spPr>
          <a:xfrm>
            <a:off x="124177" y="3633027"/>
            <a:ext cx="2743200" cy="1680390"/>
          </a:xfrm>
          <a:prstGeom prst="rect">
            <a:avLst/>
          </a:prstGeom>
        </p:spPr>
      </p:pic>
      <p:pic>
        <p:nvPicPr>
          <p:cNvPr id="6" name="Picture 8" descr="A picture containing row, different, line, lined&#10;&#10;Description automatically generated">
            <a:extLst>
              <a:ext uri="{FF2B5EF4-FFF2-40B4-BE49-F238E27FC236}">
                <a16:creationId xmlns:a16="http://schemas.microsoft.com/office/drawing/2014/main" id="{BFC7B6E0-9E65-63CB-47F1-9EE06131A350}"/>
              </a:ext>
            </a:extLst>
          </p:cNvPr>
          <p:cNvPicPr>
            <a:picLocks noChangeAspect="1"/>
          </p:cNvPicPr>
          <p:nvPr/>
        </p:nvPicPr>
        <p:blipFill>
          <a:blip r:embed="rId5"/>
          <a:stretch>
            <a:fillRect/>
          </a:stretch>
        </p:blipFill>
        <p:spPr>
          <a:xfrm>
            <a:off x="124177" y="5603804"/>
            <a:ext cx="2743200" cy="1097280"/>
          </a:xfrm>
          <a:prstGeom prst="rect">
            <a:avLst/>
          </a:prstGeom>
        </p:spPr>
      </p:pic>
      <p:sp>
        <p:nvSpPr>
          <p:cNvPr id="9" name="TextBox 8">
            <a:extLst>
              <a:ext uri="{FF2B5EF4-FFF2-40B4-BE49-F238E27FC236}">
                <a16:creationId xmlns:a16="http://schemas.microsoft.com/office/drawing/2014/main" id="{34894486-F26F-D803-F4E8-0CDD6AC27FDC}"/>
              </a:ext>
            </a:extLst>
          </p:cNvPr>
          <p:cNvSpPr txBox="1"/>
          <p:nvPr/>
        </p:nvSpPr>
        <p:spPr>
          <a:xfrm>
            <a:off x="2923822" y="922865"/>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Maintain CBRN Equipment (Inventory)</a:t>
            </a:r>
          </a:p>
        </p:txBody>
      </p:sp>
      <p:sp>
        <p:nvSpPr>
          <p:cNvPr id="5" name="TextBox 4">
            <a:extLst>
              <a:ext uri="{FF2B5EF4-FFF2-40B4-BE49-F238E27FC236}">
                <a16:creationId xmlns:a16="http://schemas.microsoft.com/office/drawing/2014/main" id="{6CDDEE88-3561-3A3C-120F-B17DC45D1439}"/>
              </a:ext>
            </a:extLst>
          </p:cNvPr>
          <p:cNvSpPr txBox="1"/>
          <p:nvPr/>
        </p:nvSpPr>
        <p:spPr>
          <a:xfrm>
            <a:off x="2932448" y="1477831"/>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Cage</a:t>
            </a:r>
          </a:p>
        </p:txBody>
      </p:sp>
      <p:sp>
        <p:nvSpPr>
          <p:cNvPr id="7" name="TextBox 6">
            <a:extLst>
              <a:ext uri="{FF2B5EF4-FFF2-40B4-BE49-F238E27FC236}">
                <a16:creationId xmlns:a16="http://schemas.microsoft.com/office/drawing/2014/main" id="{31623EC1-43DF-DC6E-968C-9BAD9E3CB27F}"/>
              </a:ext>
            </a:extLst>
          </p:cNvPr>
          <p:cNvSpPr txBox="1"/>
          <p:nvPr/>
        </p:nvSpPr>
        <p:spPr>
          <a:xfrm>
            <a:off x="2941074" y="2047174"/>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Storage of Hazardous Materials</a:t>
            </a:r>
          </a:p>
        </p:txBody>
      </p:sp>
      <p:sp>
        <p:nvSpPr>
          <p:cNvPr id="8" name="TextBox 7">
            <a:extLst>
              <a:ext uri="{FF2B5EF4-FFF2-40B4-BE49-F238E27FC236}">
                <a16:creationId xmlns:a16="http://schemas.microsoft.com/office/drawing/2014/main" id="{43E9CA6A-B863-C29B-5CA9-71472F1705B7}"/>
              </a:ext>
            </a:extLst>
          </p:cNvPr>
          <p:cNvSpPr txBox="1"/>
          <p:nvPr/>
        </p:nvSpPr>
        <p:spPr>
          <a:xfrm>
            <a:off x="2935323" y="2616517"/>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Equipment Maintenance Management</a:t>
            </a:r>
          </a:p>
        </p:txBody>
      </p:sp>
      <p:sp>
        <p:nvSpPr>
          <p:cNvPr id="10" name="TextBox 9">
            <a:extLst>
              <a:ext uri="{FF2B5EF4-FFF2-40B4-BE49-F238E27FC236}">
                <a16:creationId xmlns:a16="http://schemas.microsoft.com/office/drawing/2014/main" id="{45F029AB-041A-BC24-3878-342C1C21BF90}"/>
              </a:ext>
            </a:extLst>
          </p:cNvPr>
          <p:cNvSpPr txBox="1"/>
          <p:nvPr/>
        </p:nvSpPr>
        <p:spPr>
          <a:xfrm>
            <a:off x="2943949" y="3243370"/>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Soldier In Processing (Assign Protective Mask)</a:t>
            </a:r>
          </a:p>
        </p:txBody>
      </p:sp>
      <p:sp>
        <p:nvSpPr>
          <p:cNvPr id="11" name="TextBox 10">
            <a:extLst>
              <a:ext uri="{FF2B5EF4-FFF2-40B4-BE49-F238E27FC236}">
                <a16:creationId xmlns:a16="http://schemas.microsoft.com/office/drawing/2014/main" id="{44F01F79-EB4A-13E2-E678-1BD0A3639EFE}"/>
              </a:ext>
            </a:extLst>
          </p:cNvPr>
          <p:cNvSpPr txBox="1"/>
          <p:nvPr/>
        </p:nvSpPr>
        <p:spPr>
          <a:xfrm>
            <a:off x="2923821" y="3841468"/>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Optical Insert Program AR 40-63</a:t>
            </a:r>
          </a:p>
        </p:txBody>
      </p:sp>
    </p:spTree>
    <p:extLst>
      <p:ext uri="{BB962C8B-B14F-4D97-AF65-F5344CB8AC3E}">
        <p14:creationId xmlns:p14="http://schemas.microsoft.com/office/powerpoint/2010/main" val="431519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Text Box 5">
            <a:extLst>
              <a:ext uri="{FF2B5EF4-FFF2-40B4-BE49-F238E27FC236}">
                <a16:creationId xmlns:a16="http://schemas.microsoft.com/office/drawing/2014/main" id="{C95F91AD-CDD4-47B5-8AC4-64F4AF683B92}"/>
              </a:ext>
            </a:extLst>
          </p:cNvPr>
          <p:cNvSpPr txBox="1">
            <a:spLocks noChangeArrowheads="1"/>
          </p:cNvSpPr>
          <p:nvPr/>
        </p:nvSpPr>
        <p:spPr bwMode="auto">
          <a:xfrm>
            <a:off x="317500" y="836682"/>
            <a:ext cx="8826500" cy="6402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6200" tIns="38100" rIns="76200" bIns="3810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800" dirty="0">
                <a:latin typeface="Arial"/>
                <a:cs typeface="Arial"/>
              </a:rPr>
              <a:t>- </a:t>
            </a:r>
            <a:r>
              <a:rPr lang="en-US" altLang="en-US" sz="1800" dirty="0">
                <a:latin typeface="Times New Roman"/>
                <a:cs typeface="Arial"/>
              </a:rPr>
              <a:t>It is best to maintain your optical insert chart </a:t>
            </a:r>
            <a:r>
              <a:rPr lang="en-US" altLang="en-US" sz="1800" u="sng" dirty="0">
                <a:latin typeface="Times New Roman"/>
                <a:cs typeface="Arial"/>
              </a:rPr>
              <a:t>separate</a:t>
            </a:r>
            <a:r>
              <a:rPr lang="en-US" altLang="en-US" sz="1800" dirty="0">
                <a:latin typeface="Times New Roman"/>
                <a:cs typeface="Arial"/>
              </a:rPr>
              <a:t> from your mask chart. Use tabs if using an </a:t>
            </a:r>
            <a:r>
              <a:rPr lang="en-US" altLang="en-US" sz="1800" dirty="0" err="1">
                <a:latin typeface="Times New Roman"/>
                <a:cs typeface="Arial"/>
              </a:rPr>
              <a:t>excell</a:t>
            </a:r>
            <a:r>
              <a:rPr lang="en-US" altLang="en-US" sz="1800" dirty="0">
                <a:latin typeface="Times New Roman"/>
                <a:cs typeface="Arial"/>
              </a:rPr>
              <a:t> spreadsheet.</a:t>
            </a:r>
            <a:endParaRPr lang="en-US" altLang="en-US" sz="1800">
              <a:latin typeface="Times New Roman"/>
              <a:cs typeface="Arial"/>
            </a:endParaRPr>
          </a:p>
          <a:p>
            <a:pPr eaLnBrk="1" hangingPunct="1">
              <a:defRPr/>
            </a:pPr>
            <a:endParaRPr lang="en-US" altLang="en-US" sz="1800" dirty="0">
              <a:latin typeface="Times New Roman"/>
              <a:cs typeface="Arial"/>
            </a:endParaRPr>
          </a:p>
          <a:p>
            <a:pPr eaLnBrk="1" hangingPunct="1">
              <a:defRPr/>
            </a:pPr>
            <a:r>
              <a:rPr lang="en-US" altLang="en-US" sz="1800" dirty="0">
                <a:latin typeface="Times New Roman"/>
                <a:cs typeface="Arial"/>
              </a:rPr>
              <a:t>- When incorporated with the mask chart, the information is limited.</a:t>
            </a:r>
          </a:p>
          <a:p>
            <a:pPr eaLnBrk="1" hangingPunct="1">
              <a:defRPr/>
            </a:pPr>
            <a:endParaRPr lang="en-US" altLang="en-US" sz="1800" dirty="0">
              <a:latin typeface="Times New Roman"/>
              <a:cs typeface="Arial"/>
            </a:endParaRPr>
          </a:p>
          <a:p>
            <a:pPr eaLnBrk="1" hangingPunct="1">
              <a:defRPr/>
            </a:pPr>
            <a:r>
              <a:rPr lang="en-US" altLang="en-US" sz="1800" dirty="0">
                <a:latin typeface="Times New Roman"/>
                <a:cs typeface="Arial"/>
              </a:rPr>
              <a:t>- All Soldiers requiring glasses should have inserts installed in their protective mask.</a:t>
            </a:r>
          </a:p>
          <a:p>
            <a:pPr marL="285115" indent="-285115" eaLnBrk="1" hangingPunct="1">
              <a:buFontTx/>
              <a:buChar char="-"/>
              <a:defRPr/>
            </a:pPr>
            <a:endParaRPr lang="en-US" altLang="en-US" sz="1800" dirty="0">
              <a:latin typeface="Times New Roman"/>
              <a:cs typeface="Arial"/>
            </a:endParaRPr>
          </a:p>
          <a:p>
            <a:pPr eaLnBrk="1" hangingPunct="1">
              <a:lnSpc>
                <a:spcPct val="90000"/>
              </a:lnSpc>
              <a:spcBef>
                <a:spcPct val="20000"/>
              </a:spcBef>
              <a:buSzPct val="85000"/>
              <a:defRPr/>
            </a:pPr>
            <a:r>
              <a:rPr lang="en-US" altLang="en-US" sz="1800" dirty="0">
                <a:latin typeface="Times New Roman"/>
                <a:cs typeface="Arial"/>
              </a:rPr>
              <a:t>- When in-processing Soldiers check for the following to update chart as necessary</a:t>
            </a:r>
          </a:p>
          <a:p>
            <a:pPr eaLnBrk="1" hangingPunct="1">
              <a:lnSpc>
                <a:spcPct val="90000"/>
              </a:lnSpc>
              <a:spcBef>
                <a:spcPct val="20000"/>
              </a:spcBef>
              <a:buSzPct val="85000"/>
              <a:defRPr/>
            </a:pPr>
            <a:endParaRPr lang="en-US" altLang="en-US" sz="1800" dirty="0">
              <a:latin typeface="Times New Roman"/>
              <a:cs typeface="Arial"/>
            </a:endParaRPr>
          </a:p>
          <a:p>
            <a:pPr eaLnBrk="1" hangingPunct="1">
              <a:lnSpc>
                <a:spcPct val="90000"/>
              </a:lnSpc>
              <a:spcBef>
                <a:spcPct val="20000"/>
              </a:spcBef>
              <a:buSzPct val="85000"/>
              <a:defRPr/>
            </a:pPr>
            <a:r>
              <a:rPr lang="en-US" altLang="en-US" sz="1800" dirty="0">
                <a:latin typeface="Times New Roman"/>
                <a:cs typeface="Arial"/>
              </a:rPr>
              <a:t>                                              Optical Inserts Requirement</a:t>
            </a:r>
          </a:p>
          <a:p>
            <a:pPr eaLnBrk="1" hangingPunct="1">
              <a:lnSpc>
                <a:spcPct val="90000"/>
              </a:lnSpc>
              <a:spcBef>
                <a:spcPct val="20000"/>
              </a:spcBef>
              <a:buSzPct val="85000"/>
              <a:buFontTx/>
              <a:buChar char="•"/>
              <a:defRPr/>
            </a:pPr>
            <a:endParaRPr lang="en-US" altLang="en-US" sz="1800" dirty="0">
              <a:latin typeface="Times New Roman"/>
              <a:cs typeface="Arial"/>
            </a:endParaRPr>
          </a:p>
          <a:p>
            <a:pPr eaLnBrk="1" hangingPunct="1">
              <a:lnSpc>
                <a:spcPct val="90000"/>
              </a:lnSpc>
              <a:spcBef>
                <a:spcPct val="20000"/>
              </a:spcBef>
              <a:buSzPct val="85000"/>
              <a:defRPr/>
            </a:pPr>
            <a:r>
              <a:rPr lang="en-US" altLang="en-US" sz="1800" dirty="0">
                <a:latin typeface="Times New Roman"/>
                <a:cs typeface="Arial"/>
              </a:rPr>
              <a:t>                                              Are they on hand</a:t>
            </a:r>
          </a:p>
          <a:p>
            <a:pPr eaLnBrk="1" hangingPunct="1">
              <a:lnSpc>
                <a:spcPct val="90000"/>
              </a:lnSpc>
              <a:spcBef>
                <a:spcPct val="20000"/>
              </a:spcBef>
              <a:buSzPct val="85000"/>
              <a:buFontTx/>
              <a:buChar char="•"/>
              <a:defRPr/>
            </a:pPr>
            <a:endParaRPr lang="en-US" altLang="en-US" sz="1800" dirty="0">
              <a:latin typeface="Times New Roman"/>
              <a:cs typeface="Arial"/>
            </a:endParaRPr>
          </a:p>
          <a:p>
            <a:pPr eaLnBrk="1" hangingPunct="1">
              <a:lnSpc>
                <a:spcPct val="90000"/>
              </a:lnSpc>
              <a:spcBef>
                <a:spcPct val="20000"/>
              </a:spcBef>
              <a:buSzPct val="85000"/>
              <a:defRPr/>
            </a:pPr>
            <a:r>
              <a:rPr lang="en-US" altLang="en-US" sz="1800" dirty="0">
                <a:latin typeface="Times New Roman"/>
                <a:cs typeface="Arial"/>
              </a:rPr>
              <a:t>                                               If not on hand/ Date ordered</a:t>
            </a:r>
          </a:p>
          <a:p>
            <a:pPr eaLnBrk="1" hangingPunct="1">
              <a:lnSpc>
                <a:spcPct val="90000"/>
              </a:lnSpc>
              <a:spcBef>
                <a:spcPct val="20000"/>
              </a:spcBef>
              <a:buSzPct val="85000"/>
              <a:buFontTx/>
              <a:buChar char="•"/>
              <a:defRPr/>
            </a:pPr>
            <a:endParaRPr lang="en-US" altLang="en-US" sz="1800" dirty="0">
              <a:latin typeface="Times New Roman"/>
              <a:cs typeface="Arial"/>
            </a:endParaRPr>
          </a:p>
          <a:p>
            <a:pPr eaLnBrk="1" hangingPunct="1">
              <a:lnSpc>
                <a:spcPct val="90000"/>
              </a:lnSpc>
              <a:spcBef>
                <a:spcPct val="20000"/>
              </a:spcBef>
              <a:buSzPct val="85000"/>
              <a:defRPr/>
            </a:pPr>
            <a:r>
              <a:rPr lang="en-US" altLang="en-US" sz="1800" dirty="0">
                <a:latin typeface="Times New Roman"/>
                <a:cs typeface="Arial"/>
              </a:rPr>
              <a:t>                                               Follow up on inserts on order</a:t>
            </a:r>
          </a:p>
          <a:p>
            <a:pPr eaLnBrk="1" hangingPunct="1">
              <a:buSzPct val="85000"/>
              <a:defRPr/>
            </a:pPr>
            <a:endParaRPr lang="en-US" altLang="en-US" sz="1800" dirty="0">
              <a:latin typeface="Times New Roman"/>
              <a:cs typeface="Arial"/>
            </a:endParaRPr>
          </a:p>
          <a:p>
            <a:pPr eaLnBrk="1" hangingPunct="1">
              <a:buSzPct val="85000"/>
              <a:defRPr/>
            </a:pPr>
            <a:r>
              <a:rPr lang="en-US" altLang="en-US" sz="1800" dirty="0">
                <a:latin typeface="Times New Roman"/>
                <a:cs typeface="Arial"/>
              </a:rPr>
              <a:t>- Soldiers receiving new glasses should also have their inserts changed.</a:t>
            </a:r>
          </a:p>
          <a:p>
            <a:pPr eaLnBrk="1" hangingPunct="1">
              <a:buSzPct val="85000"/>
              <a:defRPr/>
            </a:pPr>
            <a:endParaRPr lang="en-US" altLang="en-US" sz="1800" dirty="0">
              <a:latin typeface="Times New Roman"/>
              <a:cs typeface="Arial"/>
            </a:endParaRPr>
          </a:p>
          <a:p>
            <a:pPr eaLnBrk="1" hangingPunct="1">
              <a:buSzPct val="85000"/>
              <a:defRPr/>
            </a:pPr>
            <a:r>
              <a:rPr lang="en-US" altLang="en-US" sz="1800" dirty="0">
                <a:latin typeface="Times New Roman"/>
                <a:cs typeface="Arial"/>
              </a:rPr>
              <a:t>- Ensure optical inserts are removed from mask and returned to Soldiers when out-processing.</a:t>
            </a:r>
          </a:p>
          <a:p>
            <a:pPr eaLnBrk="1" hangingPunct="1">
              <a:lnSpc>
                <a:spcPct val="90000"/>
              </a:lnSpc>
              <a:spcBef>
                <a:spcPct val="20000"/>
              </a:spcBef>
              <a:buSzPct val="85000"/>
              <a:defRPr/>
            </a:pPr>
            <a:endParaRPr lang="en-US" altLang="en-US" sz="1650" dirty="0">
              <a:latin typeface="Times New Roman"/>
              <a:cs typeface="Times New Roman"/>
            </a:endParaRPr>
          </a:p>
          <a:p>
            <a:pPr marL="285115" indent="-285115" eaLnBrk="1" hangingPunct="1">
              <a:buFontTx/>
              <a:buChar char="-"/>
              <a:defRPr/>
            </a:pPr>
            <a:endParaRPr lang="en-US" altLang="en-US" sz="1667" dirty="0">
              <a:cs typeface="Arial" panose="020B0604020202020204" pitchFamily="34" charset="0"/>
            </a:endParaRPr>
          </a:p>
        </p:txBody>
      </p:sp>
      <p:sp>
        <p:nvSpPr>
          <p:cNvPr id="94214" name="Text Box 6">
            <a:extLst>
              <a:ext uri="{FF2B5EF4-FFF2-40B4-BE49-F238E27FC236}">
                <a16:creationId xmlns:a16="http://schemas.microsoft.com/office/drawing/2014/main" id="{5D3EE02E-3DF4-4D8C-B6D6-29070EBCF2C4}"/>
              </a:ext>
            </a:extLst>
          </p:cNvPr>
          <p:cNvSpPr txBox="1">
            <a:spLocks noChangeArrowheads="1"/>
          </p:cNvSpPr>
          <p:nvPr/>
        </p:nvSpPr>
        <p:spPr bwMode="auto">
          <a:xfrm>
            <a:off x="924677" y="-7056"/>
            <a:ext cx="7620000" cy="656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a:latin typeface="Times New Roman"/>
                <a:cs typeface="Arial"/>
              </a:rPr>
              <a:t>Optical Insert Program, AR 40-63</a:t>
            </a:r>
            <a:r>
              <a:rPr lang="en-US" altLang="en-US" sz="3650" dirty="0">
                <a:latin typeface="Arial"/>
                <a:cs typeface="Arial"/>
              </a:rPr>
              <a:t> </a:t>
            </a:r>
            <a:endParaRPr lang="en-US"/>
          </a:p>
        </p:txBody>
      </p:sp>
    </p:spTree>
    <p:extLst>
      <p:ext uri="{BB962C8B-B14F-4D97-AF65-F5344CB8AC3E}">
        <p14:creationId xmlns:p14="http://schemas.microsoft.com/office/powerpoint/2010/main" val="1214613791"/>
      </p:ext>
    </p:extLst>
  </p:cSld>
  <p:clrMapOvr>
    <a:masterClrMapping/>
  </p:clrMapOvr>
  <p:transition>
    <p:random/>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4214"/>
                                        </p:tgtEl>
                                        <p:attrNameLst>
                                          <p:attrName>style.visibility</p:attrName>
                                        </p:attrNameLst>
                                      </p:cBhvr>
                                      <p:to>
                                        <p:strVal val="visible"/>
                                      </p:to>
                                    </p:set>
                                    <p:anim calcmode="lin" valueType="num">
                                      <p:cBhvr additive="base">
                                        <p:cTn id="7" dur="500" fill="hold"/>
                                        <p:tgtEl>
                                          <p:spTgt spid="94214"/>
                                        </p:tgtEl>
                                        <p:attrNameLst>
                                          <p:attrName>ppt_x</p:attrName>
                                        </p:attrNameLst>
                                      </p:cBhvr>
                                      <p:tavLst>
                                        <p:tav tm="0">
                                          <p:val>
                                            <p:strVal val="0-#ppt_w/2"/>
                                          </p:val>
                                        </p:tav>
                                        <p:tav tm="100000">
                                          <p:val>
                                            <p:strVal val="#ppt_x"/>
                                          </p:val>
                                        </p:tav>
                                      </p:tavLst>
                                    </p:anim>
                                    <p:anim calcmode="lin" valueType="num">
                                      <p:cBhvr additive="base">
                                        <p:cTn id="8" dur="500" fill="hold"/>
                                        <p:tgtEl>
                                          <p:spTgt spid="942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9" name="Group 61">
            <a:extLst>
              <a:ext uri="{FF2B5EF4-FFF2-40B4-BE49-F238E27FC236}">
                <a16:creationId xmlns:a16="http://schemas.microsoft.com/office/drawing/2014/main" id="{AE4125B9-D715-492A-B6F9-51060FB47F96}"/>
              </a:ext>
            </a:extLst>
          </p:cNvPr>
          <p:cNvGrpSpPr>
            <a:grpSpLocks/>
          </p:cNvGrpSpPr>
          <p:nvPr/>
        </p:nvGrpSpPr>
        <p:grpSpPr bwMode="auto">
          <a:xfrm>
            <a:off x="49389" y="493623"/>
            <a:ext cx="8798718" cy="5270500"/>
            <a:chOff x="144" y="144"/>
            <a:chExt cx="6651" cy="3984"/>
          </a:xfrm>
        </p:grpSpPr>
        <p:sp>
          <p:nvSpPr>
            <p:cNvPr id="9220" name="Rectangle 2">
              <a:extLst>
                <a:ext uri="{FF2B5EF4-FFF2-40B4-BE49-F238E27FC236}">
                  <a16:creationId xmlns:a16="http://schemas.microsoft.com/office/drawing/2014/main" id="{52AE0E51-CCDF-4649-B98D-A844BC5BC04C}"/>
                </a:ext>
              </a:extLst>
            </p:cNvPr>
            <p:cNvSpPr>
              <a:spLocks noChangeArrowheads="1"/>
            </p:cNvSpPr>
            <p:nvPr/>
          </p:nvSpPr>
          <p:spPr bwMode="auto">
            <a:xfrm>
              <a:off x="178" y="676"/>
              <a:ext cx="6556" cy="3448"/>
            </a:xfrm>
            <a:prstGeom prst="rect">
              <a:avLst/>
            </a:prstGeom>
            <a:solidFill>
              <a:schemeClr val="bg1"/>
            </a:solidFill>
            <a:ln w="12700">
              <a:solidFill>
                <a:schemeClr val="tx1"/>
              </a:solidFill>
              <a:miter lim="800000"/>
              <a:headEnd/>
              <a:tailEnd/>
            </a:ln>
            <a:effectLst>
              <a:outerShdw dist="107763" dir="2700000" algn="ctr" rotWithShape="0">
                <a:schemeClr val="bg1"/>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latin typeface="Times New Roman" panose="02020603050405020304" pitchFamily="18" charset="0"/>
              </a:endParaRPr>
            </a:p>
          </p:txBody>
        </p:sp>
        <p:sp>
          <p:nvSpPr>
            <p:cNvPr id="9221" name="Line 3">
              <a:extLst>
                <a:ext uri="{FF2B5EF4-FFF2-40B4-BE49-F238E27FC236}">
                  <a16:creationId xmlns:a16="http://schemas.microsoft.com/office/drawing/2014/main" id="{7CBE6D5B-EE78-43B5-887C-81B5E910C189}"/>
                </a:ext>
              </a:extLst>
            </p:cNvPr>
            <p:cNvSpPr>
              <a:spLocks noChangeShapeType="1"/>
            </p:cNvSpPr>
            <p:nvPr/>
          </p:nvSpPr>
          <p:spPr bwMode="auto">
            <a:xfrm flipH="1">
              <a:off x="864" y="672"/>
              <a:ext cx="0" cy="345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2" name="Line 4">
              <a:extLst>
                <a:ext uri="{FF2B5EF4-FFF2-40B4-BE49-F238E27FC236}">
                  <a16:creationId xmlns:a16="http://schemas.microsoft.com/office/drawing/2014/main" id="{E773341F-F8CF-4094-BBB1-4DA87FA3CF96}"/>
                </a:ext>
              </a:extLst>
            </p:cNvPr>
            <p:cNvSpPr>
              <a:spLocks noChangeShapeType="1"/>
            </p:cNvSpPr>
            <p:nvPr/>
          </p:nvSpPr>
          <p:spPr bwMode="auto">
            <a:xfrm>
              <a:off x="4954" y="681"/>
              <a:ext cx="0" cy="343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3" name="Line 5">
              <a:extLst>
                <a:ext uri="{FF2B5EF4-FFF2-40B4-BE49-F238E27FC236}">
                  <a16:creationId xmlns:a16="http://schemas.microsoft.com/office/drawing/2014/main" id="{9E7F206C-48E8-4F17-9F36-F3C74C1C6AD9}"/>
                </a:ext>
              </a:extLst>
            </p:cNvPr>
            <p:cNvSpPr>
              <a:spLocks noChangeShapeType="1"/>
            </p:cNvSpPr>
            <p:nvPr/>
          </p:nvSpPr>
          <p:spPr bwMode="auto">
            <a:xfrm>
              <a:off x="4262" y="681"/>
              <a:ext cx="0" cy="343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4" name="Line 6">
              <a:extLst>
                <a:ext uri="{FF2B5EF4-FFF2-40B4-BE49-F238E27FC236}">
                  <a16:creationId xmlns:a16="http://schemas.microsoft.com/office/drawing/2014/main" id="{FB4B2EA4-3AEE-4091-A5E6-C882FA540BEB}"/>
                </a:ext>
              </a:extLst>
            </p:cNvPr>
            <p:cNvSpPr>
              <a:spLocks noChangeShapeType="1"/>
            </p:cNvSpPr>
            <p:nvPr/>
          </p:nvSpPr>
          <p:spPr bwMode="auto">
            <a:xfrm>
              <a:off x="3514" y="249"/>
              <a:ext cx="0" cy="387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5" name="Line 7">
              <a:extLst>
                <a:ext uri="{FF2B5EF4-FFF2-40B4-BE49-F238E27FC236}">
                  <a16:creationId xmlns:a16="http://schemas.microsoft.com/office/drawing/2014/main" id="{11D76D0D-C4B4-4FAD-9DE3-62D1F4326800}"/>
                </a:ext>
              </a:extLst>
            </p:cNvPr>
            <p:cNvSpPr>
              <a:spLocks noChangeShapeType="1"/>
            </p:cNvSpPr>
            <p:nvPr/>
          </p:nvSpPr>
          <p:spPr bwMode="auto">
            <a:xfrm>
              <a:off x="2650" y="681"/>
              <a:ext cx="0" cy="343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 name="Line 8">
              <a:extLst>
                <a:ext uri="{FF2B5EF4-FFF2-40B4-BE49-F238E27FC236}">
                  <a16:creationId xmlns:a16="http://schemas.microsoft.com/office/drawing/2014/main" id="{23025200-CD1A-48A0-97D1-057BBFB6BD86}"/>
                </a:ext>
              </a:extLst>
            </p:cNvPr>
            <p:cNvSpPr>
              <a:spLocks noChangeShapeType="1"/>
            </p:cNvSpPr>
            <p:nvPr/>
          </p:nvSpPr>
          <p:spPr bwMode="auto">
            <a:xfrm>
              <a:off x="184" y="1056"/>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7" name="Rectangle 9">
              <a:extLst>
                <a:ext uri="{FF2B5EF4-FFF2-40B4-BE49-F238E27FC236}">
                  <a16:creationId xmlns:a16="http://schemas.microsoft.com/office/drawing/2014/main" id="{046FF3B1-9CD2-4B05-AC11-A598B6A016AC}"/>
                </a:ext>
              </a:extLst>
            </p:cNvPr>
            <p:cNvSpPr>
              <a:spLocks noChangeArrowheads="1"/>
            </p:cNvSpPr>
            <p:nvPr/>
          </p:nvSpPr>
          <p:spPr bwMode="auto">
            <a:xfrm>
              <a:off x="1171" y="755"/>
              <a:ext cx="709"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rPr>
                <a:t>NAME</a:t>
              </a:r>
            </a:p>
          </p:txBody>
        </p:sp>
        <p:sp>
          <p:nvSpPr>
            <p:cNvPr id="9228" name="Rectangle 10">
              <a:extLst>
                <a:ext uri="{FF2B5EF4-FFF2-40B4-BE49-F238E27FC236}">
                  <a16:creationId xmlns:a16="http://schemas.microsoft.com/office/drawing/2014/main" id="{DF28C704-37B1-4875-973B-50A25234307E}"/>
                </a:ext>
              </a:extLst>
            </p:cNvPr>
            <p:cNvSpPr>
              <a:spLocks noChangeArrowheads="1"/>
            </p:cNvSpPr>
            <p:nvPr/>
          </p:nvSpPr>
          <p:spPr bwMode="auto">
            <a:xfrm>
              <a:off x="144" y="768"/>
              <a:ext cx="7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67" b="1">
                  <a:latin typeface="Times New Roman" panose="02020603050405020304" pitchFamily="18" charset="0"/>
                </a:rPr>
                <a:t>MASK #</a:t>
              </a:r>
            </a:p>
          </p:txBody>
        </p:sp>
        <p:sp>
          <p:nvSpPr>
            <p:cNvPr id="9229" name="Rectangle 11">
              <a:extLst>
                <a:ext uri="{FF2B5EF4-FFF2-40B4-BE49-F238E27FC236}">
                  <a16:creationId xmlns:a16="http://schemas.microsoft.com/office/drawing/2014/main" id="{EAB38FD2-7DA5-4BCE-B5DA-2D45697BDA0B}"/>
                </a:ext>
              </a:extLst>
            </p:cNvPr>
            <p:cNvSpPr>
              <a:spLocks noChangeArrowheads="1"/>
            </p:cNvSpPr>
            <p:nvPr/>
          </p:nvSpPr>
          <p:spPr bwMode="auto">
            <a:xfrm>
              <a:off x="2634" y="812"/>
              <a:ext cx="69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33" b="1">
                  <a:latin typeface="Times New Roman" panose="02020603050405020304" pitchFamily="18" charset="0"/>
                </a:rPr>
                <a:t>SECTION</a:t>
              </a:r>
            </a:p>
          </p:txBody>
        </p:sp>
        <p:sp>
          <p:nvSpPr>
            <p:cNvPr id="9230" name="Rectangle 12">
              <a:extLst>
                <a:ext uri="{FF2B5EF4-FFF2-40B4-BE49-F238E27FC236}">
                  <a16:creationId xmlns:a16="http://schemas.microsoft.com/office/drawing/2014/main" id="{44692A7C-9E30-463A-BC46-9C29D7A9A0D8}"/>
                </a:ext>
              </a:extLst>
            </p:cNvPr>
            <p:cNvSpPr>
              <a:spLocks noChangeArrowheads="1"/>
            </p:cNvSpPr>
            <p:nvPr/>
          </p:nvSpPr>
          <p:spPr bwMode="auto">
            <a:xfrm>
              <a:off x="3498" y="842"/>
              <a:ext cx="72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67" b="1">
                  <a:latin typeface="Times New Roman" panose="02020603050405020304" pitchFamily="18" charset="0"/>
                </a:rPr>
                <a:t>SCREENED</a:t>
              </a:r>
            </a:p>
          </p:txBody>
        </p:sp>
        <p:sp>
          <p:nvSpPr>
            <p:cNvPr id="9231" name="Rectangle 13">
              <a:extLst>
                <a:ext uri="{FF2B5EF4-FFF2-40B4-BE49-F238E27FC236}">
                  <a16:creationId xmlns:a16="http://schemas.microsoft.com/office/drawing/2014/main" id="{0D04E95D-AB83-4CF1-AC73-658EF6E7912C}"/>
                </a:ext>
              </a:extLst>
            </p:cNvPr>
            <p:cNvSpPr>
              <a:spLocks noChangeArrowheads="1"/>
            </p:cNvSpPr>
            <p:nvPr/>
          </p:nvSpPr>
          <p:spPr bwMode="auto">
            <a:xfrm>
              <a:off x="4247" y="842"/>
              <a:ext cx="67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67" b="1">
                  <a:latin typeface="Times New Roman" panose="02020603050405020304" pitchFamily="18" charset="0"/>
                </a:rPr>
                <a:t>ORDERED</a:t>
              </a:r>
            </a:p>
          </p:txBody>
        </p:sp>
        <p:sp>
          <p:nvSpPr>
            <p:cNvPr id="9232" name="Rectangle 14">
              <a:extLst>
                <a:ext uri="{FF2B5EF4-FFF2-40B4-BE49-F238E27FC236}">
                  <a16:creationId xmlns:a16="http://schemas.microsoft.com/office/drawing/2014/main" id="{AB39F3B5-2F10-4E4C-86CD-E8A70813D38B}"/>
                </a:ext>
              </a:extLst>
            </p:cNvPr>
            <p:cNvSpPr>
              <a:spLocks noChangeArrowheads="1"/>
            </p:cNvSpPr>
            <p:nvPr/>
          </p:nvSpPr>
          <p:spPr bwMode="auto">
            <a:xfrm>
              <a:off x="4944" y="720"/>
              <a:ext cx="797"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67" b="1">
                  <a:latin typeface="Times New Roman" panose="02020603050405020304" pitchFamily="18" charset="0"/>
                </a:rPr>
                <a:t>INSTALLED/</a:t>
              </a:r>
            </a:p>
            <a:p>
              <a:pPr>
                <a:spcBef>
                  <a:spcPct val="0"/>
                </a:spcBef>
                <a:buFontTx/>
                <a:buNone/>
              </a:pPr>
              <a:r>
                <a:rPr lang="en-US" altLang="en-US" sz="1167" b="1">
                  <a:latin typeface="Times New Roman" panose="02020603050405020304" pitchFamily="18" charset="0"/>
                </a:rPr>
                <a:t>REMARKS</a:t>
              </a:r>
            </a:p>
          </p:txBody>
        </p:sp>
        <p:sp>
          <p:nvSpPr>
            <p:cNvPr id="9233" name="Rectangle 15">
              <a:extLst>
                <a:ext uri="{FF2B5EF4-FFF2-40B4-BE49-F238E27FC236}">
                  <a16:creationId xmlns:a16="http://schemas.microsoft.com/office/drawing/2014/main" id="{45CDF7E6-CCD9-43C1-8F07-CC833AAF9CB7}"/>
                </a:ext>
              </a:extLst>
            </p:cNvPr>
            <p:cNvSpPr>
              <a:spLocks noChangeArrowheads="1"/>
            </p:cNvSpPr>
            <p:nvPr/>
          </p:nvSpPr>
          <p:spPr bwMode="auto">
            <a:xfrm>
              <a:off x="5802" y="720"/>
              <a:ext cx="811"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67" b="1">
                  <a:latin typeface="Times New Roman" panose="02020603050405020304" pitchFamily="18" charset="0"/>
                </a:rPr>
                <a:t>MASK  TYPE</a:t>
              </a:r>
            </a:p>
            <a:p>
              <a:pPr>
                <a:spcBef>
                  <a:spcPct val="0"/>
                </a:spcBef>
                <a:buFontTx/>
                <a:buNone/>
              </a:pPr>
              <a:r>
                <a:rPr lang="en-US" altLang="en-US" sz="1167" b="1">
                  <a:latin typeface="Times New Roman" panose="02020603050405020304" pitchFamily="18" charset="0"/>
                </a:rPr>
                <a:t>&amp; SIZE</a:t>
              </a:r>
            </a:p>
          </p:txBody>
        </p:sp>
        <p:sp>
          <p:nvSpPr>
            <p:cNvPr id="9234" name="Line 16">
              <a:extLst>
                <a:ext uri="{FF2B5EF4-FFF2-40B4-BE49-F238E27FC236}">
                  <a16:creationId xmlns:a16="http://schemas.microsoft.com/office/drawing/2014/main" id="{8487444C-16AF-46DF-AC95-E43E330983AE}"/>
                </a:ext>
              </a:extLst>
            </p:cNvPr>
            <p:cNvSpPr>
              <a:spLocks noChangeShapeType="1"/>
            </p:cNvSpPr>
            <p:nvPr/>
          </p:nvSpPr>
          <p:spPr bwMode="auto">
            <a:xfrm>
              <a:off x="5760" y="249"/>
              <a:ext cx="0" cy="387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5" name="Line 17">
              <a:extLst>
                <a:ext uri="{FF2B5EF4-FFF2-40B4-BE49-F238E27FC236}">
                  <a16:creationId xmlns:a16="http://schemas.microsoft.com/office/drawing/2014/main" id="{3D6BD896-DB0C-45CC-801B-648A6326514C}"/>
                </a:ext>
              </a:extLst>
            </p:cNvPr>
            <p:cNvSpPr>
              <a:spLocks noChangeShapeType="1"/>
            </p:cNvSpPr>
            <p:nvPr/>
          </p:nvSpPr>
          <p:spPr bwMode="auto">
            <a:xfrm>
              <a:off x="3524" y="240"/>
              <a:ext cx="22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6" name="Rectangle 18">
              <a:extLst>
                <a:ext uri="{FF2B5EF4-FFF2-40B4-BE49-F238E27FC236}">
                  <a16:creationId xmlns:a16="http://schemas.microsoft.com/office/drawing/2014/main" id="{51B24AD9-92A5-4A17-A113-EBD5ECFBE436}"/>
                </a:ext>
              </a:extLst>
            </p:cNvPr>
            <p:cNvSpPr>
              <a:spLocks noChangeArrowheads="1"/>
            </p:cNvSpPr>
            <p:nvPr/>
          </p:nvSpPr>
          <p:spPr bwMode="auto">
            <a:xfrm>
              <a:off x="4205" y="336"/>
              <a:ext cx="749"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rPr>
                <a:t>DATES</a:t>
              </a:r>
            </a:p>
          </p:txBody>
        </p:sp>
        <p:sp>
          <p:nvSpPr>
            <p:cNvPr id="9237" name="Rectangle 19">
              <a:extLst>
                <a:ext uri="{FF2B5EF4-FFF2-40B4-BE49-F238E27FC236}">
                  <a16:creationId xmlns:a16="http://schemas.microsoft.com/office/drawing/2014/main" id="{D7CFAF93-AD06-44D4-A806-73B67D173E89}"/>
                </a:ext>
              </a:extLst>
            </p:cNvPr>
            <p:cNvSpPr>
              <a:spLocks noChangeArrowheads="1"/>
            </p:cNvSpPr>
            <p:nvPr/>
          </p:nvSpPr>
          <p:spPr bwMode="auto">
            <a:xfrm>
              <a:off x="242" y="144"/>
              <a:ext cx="2636"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5407" tIns="37042" rIns="75407" bIns="3704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latin typeface="Times New Roman" panose="02020603050405020304" pitchFamily="18" charset="0"/>
                </a:rPr>
                <a:t>EXAMPLE</a:t>
              </a:r>
            </a:p>
            <a:p>
              <a:pPr algn="ctr">
                <a:spcBef>
                  <a:spcPct val="0"/>
                </a:spcBef>
                <a:buFontTx/>
                <a:buNone/>
              </a:pPr>
              <a:r>
                <a:rPr lang="en-US" altLang="en-US" sz="2000" b="1">
                  <a:latin typeface="Times New Roman" panose="02020603050405020304" pitchFamily="18" charset="0"/>
                </a:rPr>
                <a:t>OPTICAL  INSERT  CHART </a:t>
              </a:r>
            </a:p>
          </p:txBody>
        </p:sp>
        <p:sp>
          <p:nvSpPr>
            <p:cNvPr id="9238" name="Line 20">
              <a:extLst>
                <a:ext uri="{FF2B5EF4-FFF2-40B4-BE49-F238E27FC236}">
                  <a16:creationId xmlns:a16="http://schemas.microsoft.com/office/drawing/2014/main" id="{F21FDBEC-84B0-4310-9E35-34340713FD0D}"/>
                </a:ext>
              </a:extLst>
            </p:cNvPr>
            <p:cNvSpPr>
              <a:spLocks noChangeShapeType="1"/>
            </p:cNvSpPr>
            <p:nvPr/>
          </p:nvSpPr>
          <p:spPr bwMode="auto">
            <a:xfrm>
              <a:off x="184" y="1248"/>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9" name="Line 21">
              <a:extLst>
                <a:ext uri="{FF2B5EF4-FFF2-40B4-BE49-F238E27FC236}">
                  <a16:creationId xmlns:a16="http://schemas.microsoft.com/office/drawing/2014/main" id="{D42458CC-9F7F-4F55-8CFF-2F540883C99D}"/>
                </a:ext>
              </a:extLst>
            </p:cNvPr>
            <p:cNvSpPr>
              <a:spLocks noChangeShapeType="1"/>
            </p:cNvSpPr>
            <p:nvPr/>
          </p:nvSpPr>
          <p:spPr bwMode="auto">
            <a:xfrm>
              <a:off x="184" y="1440"/>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0" name="Line 22">
              <a:extLst>
                <a:ext uri="{FF2B5EF4-FFF2-40B4-BE49-F238E27FC236}">
                  <a16:creationId xmlns:a16="http://schemas.microsoft.com/office/drawing/2014/main" id="{C39CD73F-5743-4D4E-BEB4-05DBFE92DC2D}"/>
                </a:ext>
              </a:extLst>
            </p:cNvPr>
            <p:cNvSpPr>
              <a:spLocks noChangeShapeType="1"/>
            </p:cNvSpPr>
            <p:nvPr/>
          </p:nvSpPr>
          <p:spPr bwMode="auto">
            <a:xfrm>
              <a:off x="184" y="1632"/>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1" name="Line 23">
              <a:extLst>
                <a:ext uri="{FF2B5EF4-FFF2-40B4-BE49-F238E27FC236}">
                  <a16:creationId xmlns:a16="http://schemas.microsoft.com/office/drawing/2014/main" id="{60E6B9C0-F71C-4F20-B781-0AC7BE39FEC2}"/>
                </a:ext>
              </a:extLst>
            </p:cNvPr>
            <p:cNvSpPr>
              <a:spLocks noChangeShapeType="1"/>
            </p:cNvSpPr>
            <p:nvPr/>
          </p:nvSpPr>
          <p:spPr bwMode="auto">
            <a:xfrm>
              <a:off x="184" y="1824"/>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2" name="Line 24">
              <a:extLst>
                <a:ext uri="{FF2B5EF4-FFF2-40B4-BE49-F238E27FC236}">
                  <a16:creationId xmlns:a16="http://schemas.microsoft.com/office/drawing/2014/main" id="{30F617E0-D568-4673-B3AA-32EA5C6EF1B3}"/>
                </a:ext>
              </a:extLst>
            </p:cNvPr>
            <p:cNvSpPr>
              <a:spLocks noChangeShapeType="1"/>
            </p:cNvSpPr>
            <p:nvPr/>
          </p:nvSpPr>
          <p:spPr bwMode="auto">
            <a:xfrm>
              <a:off x="184" y="2016"/>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3" name="Line 25">
              <a:extLst>
                <a:ext uri="{FF2B5EF4-FFF2-40B4-BE49-F238E27FC236}">
                  <a16:creationId xmlns:a16="http://schemas.microsoft.com/office/drawing/2014/main" id="{1ECF2DBB-D0A4-4B6B-B51C-3BAB968A6282}"/>
                </a:ext>
              </a:extLst>
            </p:cNvPr>
            <p:cNvSpPr>
              <a:spLocks noChangeShapeType="1"/>
            </p:cNvSpPr>
            <p:nvPr/>
          </p:nvSpPr>
          <p:spPr bwMode="auto">
            <a:xfrm>
              <a:off x="184" y="2208"/>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4" name="Line 26">
              <a:extLst>
                <a:ext uri="{FF2B5EF4-FFF2-40B4-BE49-F238E27FC236}">
                  <a16:creationId xmlns:a16="http://schemas.microsoft.com/office/drawing/2014/main" id="{074AEF4B-37EF-47A8-8E5B-8D0D29B58F72}"/>
                </a:ext>
              </a:extLst>
            </p:cNvPr>
            <p:cNvSpPr>
              <a:spLocks noChangeShapeType="1"/>
            </p:cNvSpPr>
            <p:nvPr/>
          </p:nvSpPr>
          <p:spPr bwMode="auto">
            <a:xfrm>
              <a:off x="184" y="2400"/>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5" name="Line 27">
              <a:extLst>
                <a:ext uri="{FF2B5EF4-FFF2-40B4-BE49-F238E27FC236}">
                  <a16:creationId xmlns:a16="http://schemas.microsoft.com/office/drawing/2014/main" id="{90576343-E5D9-419D-A462-45A655651AAD}"/>
                </a:ext>
              </a:extLst>
            </p:cNvPr>
            <p:cNvSpPr>
              <a:spLocks noChangeShapeType="1"/>
            </p:cNvSpPr>
            <p:nvPr/>
          </p:nvSpPr>
          <p:spPr bwMode="auto">
            <a:xfrm>
              <a:off x="184" y="2592"/>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6" name="Line 28">
              <a:extLst>
                <a:ext uri="{FF2B5EF4-FFF2-40B4-BE49-F238E27FC236}">
                  <a16:creationId xmlns:a16="http://schemas.microsoft.com/office/drawing/2014/main" id="{7CC6527E-45A2-4279-AC9F-976D4AD9E80E}"/>
                </a:ext>
              </a:extLst>
            </p:cNvPr>
            <p:cNvSpPr>
              <a:spLocks noChangeShapeType="1"/>
            </p:cNvSpPr>
            <p:nvPr/>
          </p:nvSpPr>
          <p:spPr bwMode="auto">
            <a:xfrm>
              <a:off x="184" y="2784"/>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7" name="Line 29">
              <a:extLst>
                <a:ext uri="{FF2B5EF4-FFF2-40B4-BE49-F238E27FC236}">
                  <a16:creationId xmlns:a16="http://schemas.microsoft.com/office/drawing/2014/main" id="{C62B2F90-96C9-4737-9085-F39962D48BC8}"/>
                </a:ext>
              </a:extLst>
            </p:cNvPr>
            <p:cNvSpPr>
              <a:spLocks noChangeShapeType="1"/>
            </p:cNvSpPr>
            <p:nvPr/>
          </p:nvSpPr>
          <p:spPr bwMode="auto">
            <a:xfrm>
              <a:off x="184" y="2976"/>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8" name="Line 30">
              <a:extLst>
                <a:ext uri="{FF2B5EF4-FFF2-40B4-BE49-F238E27FC236}">
                  <a16:creationId xmlns:a16="http://schemas.microsoft.com/office/drawing/2014/main" id="{75432011-63BE-486A-B866-21E03F5F86CC}"/>
                </a:ext>
              </a:extLst>
            </p:cNvPr>
            <p:cNvSpPr>
              <a:spLocks noChangeShapeType="1"/>
            </p:cNvSpPr>
            <p:nvPr/>
          </p:nvSpPr>
          <p:spPr bwMode="auto">
            <a:xfrm>
              <a:off x="184" y="3168"/>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9" name="Line 31">
              <a:extLst>
                <a:ext uri="{FF2B5EF4-FFF2-40B4-BE49-F238E27FC236}">
                  <a16:creationId xmlns:a16="http://schemas.microsoft.com/office/drawing/2014/main" id="{F9A32006-D05C-4261-88EF-34F47AEFB95E}"/>
                </a:ext>
              </a:extLst>
            </p:cNvPr>
            <p:cNvSpPr>
              <a:spLocks noChangeShapeType="1"/>
            </p:cNvSpPr>
            <p:nvPr/>
          </p:nvSpPr>
          <p:spPr bwMode="auto">
            <a:xfrm>
              <a:off x="184" y="3360"/>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0" name="Line 32">
              <a:extLst>
                <a:ext uri="{FF2B5EF4-FFF2-40B4-BE49-F238E27FC236}">
                  <a16:creationId xmlns:a16="http://schemas.microsoft.com/office/drawing/2014/main" id="{D9BBF253-AE52-43AE-907E-C63FBD8B7BD9}"/>
                </a:ext>
              </a:extLst>
            </p:cNvPr>
            <p:cNvSpPr>
              <a:spLocks noChangeShapeType="1"/>
            </p:cNvSpPr>
            <p:nvPr/>
          </p:nvSpPr>
          <p:spPr bwMode="auto">
            <a:xfrm>
              <a:off x="184" y="3552"/>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1" name="Line 33">
              <a:extLst>
                <a:ext uri="{FF2B5EF4-FFF2-40B4-BE49-F238E27FC236}">
                  <a16:creationId xmlns:a16="http://schemas.microsoft.com/office/drawing/2014/main" id="{1A76359A-1772-4B32-B4D3-169C1156A8F4}"/>
                </a:ext>
              </a:extLst>
            </p:cNvPr>
            <p:cNvSpPr>
              <a:spLocks noChangeShapeType="1"/>
            </p:cNvSpPr>
            <p:nvPr/>
          </p:nvSpPr>
          <p:spPr bwMode="auto">
            <a:xfrm>
              <a:off x="184" y="3792"/>
              <a:ext cx="65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2" name="Line 34">
              <a:extLst>
                <a:ext uri="{FF2B5EF4-FFF2-40B4-BE49-F238E27FC236}">
                  <a16:creationId xmlns:a16="http://schemas.microsoft.com/office/drawing/2014/main" id="{E4754A43-7FD2-46F3-A804-FBE000F1636A}"/>
                </a:ext>
              </a:extLst>
            </p:cNvPr>
            <p:cNvSpPr>
              <a:spLocks noChangeShapeType="1"/>
            </p:cNvSpPr>
            <p:nvPr/>
          </p:nvSpPr>
          <p:spPr bwMode="auto">
            <a:xfrm>
              <a:off x="192" y="3984"/>
              <a:ext cx="657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3" name="Text Box 37">
              <a:extLst>
                <a:ext uri="{FF2B5EF4-FFF2-40B4-BE49-F238E27FC236}">
                  <a16:creationId xmlns:a16="http://schemas.microsoft.com/office/drawing/2014/main" id="{03A3C18A-2355-4E47-8FF7-799AF6F11B24}"/>
                </a:ext>
              </a:extLst>
            </p:cNvPr>
            <p:cNvSpPr txBox="1">
              <a:spLocks noChangeArrowheads="1"/>
            </p:cNvSpPr>
            <p:nvPr/>
          </p:nvSpPr>
          <p:spPr bwMode="auto">
            <a:xfrm>
              <a:off x="556" y="1008"/>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a:t>
              </a:r>
            </a:p>
          </p:txBody>
        </p:sp>
        <p:sp>
          <p:nvSpPr>
            <p:cNvPr id="9254" name="Text Box 38">
              <a:extLst>
                <a:ext uri="{FF2B5EF4-FFF2-40B4-BE49-F238E27FC236}">
                  <a16:creationId xmlns:a16="http://schemas.microsoft.com/office/drawing/2014/main" id="{1053CBDF-C63E-4A46-B2DD-45CF43057590}"/>
                </a:ext>
              </a:extLst>
            </p:cNvPr>
            <p:cNvSpPr txBox="1">
              <a:spLocks noChangeArrowheads="1"/>
            </p:cNvSpPr>
            <p:nvPr/>
          </p:nvSpPr>
          <p:spPr bwMode="auto">
            <a:xfrm>
              <a:off x="480" y="3744"/>
              <a:ext cx="33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15</a:t>
              </a:r>
            </a:p>
          </p:txBody>
        </p:sp>
        <p:sp>
          <p:nvSpPr>
            <p:cNvPr id="9255" name="Text Box 39">
              <a:extLst>
                <a:ext uri="{FF2B5EF4-FFF2-40B4-BE49-F238E27FC236}">
                  <a16:creationId xmlns:a16="http://schemas.microsoft.com/office/drawing/2014/main" id="{6F8241CF-1747-4B33-B0E0-1B9AE5484FD3}"/>
                </a:ext>
              </a:extLst>
            </p:cNvPr>
            <p:cNvSpPr txBox="1">
              <a:spLocks noChangeArrowheads="1"/>
            </p:cNvSpPr>
            <p:nvPr/>
          </p:nvSpPr>
          <p:spPr bwMode="auto">
            <a:xfrm>
              <a:off x="480" y="3552"/>
              <a:ext cx="33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14</a:t>
              </a:r>
            </a:p>
          </p:txBody>
        </p:sp>
        <p:sp>
          <p:nvSpPr>
            <p:cNvPr id="9256" name="Text Box 40">
              <a:extLst>
                <a:ext uri="{FF2B5EF4-FFF2-40B4-BE49-F238E27FC236}">
                  <a16:creationId xmlns:a16="http://schemas.microsoft.com/office/drawing/2014/main" id="{510C8B94-0A52-4FC7-9DE2-80DB2CADBB86}"/>
                </a:ext>
              </a:extLst>
            </p:cNvPr>
            <p:cNvSpPr txBox="1">
              <a:spLocks noChangeArrowheads="1"/>
            </p:cNvSpPr>
            <p:nvPr/>
          </p:nvSpPr>
          <p:spPr bwMode="auto">
            <a:xfrm>
              <a:off x="480" y="3312"/>
              <a:ext cx="33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13</a:t>
              </a:r>
            </a:p>
          </p:txBody>
        </p:sp>
        <p:sp>
          <p:nvSpPr>
            <p:cNvPr id="9257" name="Text Box 41">
              <a:extLst>
                <a:ext uri="{FF2B5EF4-FFF2-40B4-BE49-F238E27FC236}">
                  <a16:creationId xmlns:a16="http://schemas.microsoft.com/office/drawing/2014/main" id="{8E6DEEF7-6D23-41B8-9C70-34EA9BA553B2}"/>
                </a:ext>
              </a:extLst>
            </p:cNvPr>
            <p:cNvSpPr txBox="1">
              <a:spLocks noChangeArrowheads="1"/>
            </p:cNvSpPr>
            <p:nvPr/>
          </p:nvSpPr>
          <p:spPr bwMode="auto">
            <a:xfrm>
              <a:off x="460" y="3120"/>
              <a:ext cx="33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12</a:t>
              </a:r>
            </a:p>
          </p:txBody>
        </p:sp>
        <p:sp>
          <p:nvSpPr>
            <p:cNvPr id="9258" name="Text Box 42">
              <a:extLst>
                <a:ext uri="{FF2B5EF4-FFF2-40B4-BE49-F238E27FC236}">
                  <a16:creationId xmlns:a16="http://schemas.microsoft.com/office/drawing/2014/main" id="{54EC8D95-A797-41DC-9F0C-1A711270C87C}"/>
                </a:ext>
              </a:extLst>
            </p:cNvPr>
            <p:cNvSpPr txBox="1">
              <a:spLocks noChangeArrowheads="1"/>
            </p:cNvSpPr>
            <p:nvPr/>
          </p:nvSpPr>
          <p:spPr bwMode="auto">
            <a:xfrm>
              <a:off x="460" y="2928"/>
              <a:ext cx="326"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11</a:t>
              </a:r>
            </a:p>
          </p:txBody>
        </p:sp>
        <p:sp>
          <p:nvSpPr>
            <p:cNvPr id="9259" name="Text Box 44">
              <a:extLst>
                <a:ext uri="{FF2B5EF4-FFF2-40B4-BE49-F238E27FC236}">
                  <a16:creationId xmlns:a16="http://schemas.microsoft.com/office/drawing/2014/main" id="{B29B9292-6124-48B8-A200-CB90CF4BF80F}"/>
                </a:ext>
              </a:extLst>
            </p:cNvPr>
            <p:cNvSpPr txBox="1">
              <a:spLocks noChangeArrowheads="1"/>
            </p:cNvSpPr>
            <p:nvPr/>
          </p:nvSpPr>
          <p:spPr bwMode="auto">
            <a:xfrm>
              <a:off x="460" y="2736"/>
              <a:ext cx="33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10</a:t>
              </a:r>
            </a:p>
          </p:txBody>
        </p:sp>
        <p:sp>
          <p:nvSpPr>
            <p:cNvPr id="9260" name="Text Box 45">
              <a:extLst>
                <a:ext uri="{FF2B5EF4-FFF2-40B4-BE49-F238E27FC236}">
                  <a16:creationId xmlns:a16="http://schemas.microsoft.com/office/drawing/2014/main" id="{40F2FFA5-790C-49BC-B414-43DD4DFADF41}"/>
                </a:ext>
              </a:extLst>
            </p:cNvPr>
            <p:cNvSpPr txBox="1">
              <a:spLocks noChangeArrowheads="1"/>
            </p:cNvSpPr>
            <p:nvPr/>
          </p:nvSpPr>
          <p:spPr bwMode="auto">
            <a:xfrm>
              <a:off x="556" y="2544"/>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9</a:t>
              </a:r>
            </a:p>
          </p:txBody>
        </p:sp>
        <p:sp>
          <p:nvSpPr>
            <p:cNvPr id="9261" name="Text Box 46">
              <a:extLst>
                <a:ext uri="{FF2B5EF4-FFF2-40B4-BE49-F238E27FC236}">
                  <a16:creationId xmlns:a16="http://schemas.microsoft.com/office/drawing/2014/main" id="{8D9EA982-587B-47AF-9EF3-8C50BDBDF0A0}"/>
                </a:ext>
              </a:extLst>
            </p:cNvPr>
            <p:cNvSpPr txBox="1">
              <a:spLocks noChangeArrowheads="1"/>
            </p:cNvSpPr>
            <p:nvPr/>
          </p:nvSpPr>
          <p:spPr bwMode="auto">
            <a:xfrm>
              <a:off x="556" y="2352"/>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8</a:t>
              </a:r>
            </a:p>
          </p:txBody>
        </p:sp>
        <p:sp>
          <p:nvSpPr>
            <p:cNvPr id="9262" name="Text Box 47">
              <a:extLst>
                <a:ext uri="{FF2B5EF4-FFF2-40B4-BE49-F238E27FC236}">
                  <a16:creationId xmlns:a16="http://schemas.microsoft.com/office/drawing/2014/main" id="{9581B7B8-6640-492C-BC33-F3C62C5FA7B2}"/>
                </a:ext>
              </a:extLst>
            </p:cNvPr>
            <p:cNvSpPr txBox="1">
              <a:spLocks noChangeArrowheads="1"/>
            </p:cNvSpPr>
            <p:nvPr/>
          </p:nvSpPr>
          <p:spPr bwMode="auto">
            <a:xfrm>
              <a:off x="556" y="2160"/>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7</a:t>
              </a:r>
            </a:p>
          </p:txBody>
        </p:sp>
        <p:sp>
          <p:nvSpPr>
            <p:cNvPr id="9263" name="Text Box 48">
              <a:extLst>
                <a:ext uri="{FF2B5EF4-FFF2-40B4-BE49-F238E27FC236}">
                  <a16:creationId xmlns:a16="http://schemas.microsoft.com/office/drawing/2014/main" id="{99028C0B-D773-49E8-B609-14EFA92244FE}"/>
                </a:ext>
              </a:extLst>
            </p:cNvPr>
            <p:cNvSpPr txBox="1">
              <a:spLocks noChangeArrowheads="1"/>
            </p:cNvSpPr>
            <p:nvPr/>
          </p:nvSpPr>
          <p:spPr bwMode="auto">
            <a:xfrm>
              <a:off x="556" y="1968"/>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6</a:t>
              </a:r>
            </a:p>
          </p:txBody>
        </p:sp>
        <p:sp>
          <p:nvSpPr>
            <p:cNvPr id="9264" name="Text Box 49">
              <a:extLst>
                <a:ext uri="{FF2B5EF4-FFF2-40B4-BE49-F238E27FC236}">
                  <a16:creationId xmlns:a16="http://schemas.microsoft.com/office/drawing/2014/main" id="{E68E9629-66A0-40E4-A10A-570AED01C96F}"/>
                </a:ext>
              </a:extLst>
            </p:cNvPr>
            <p:cNvSpPr txBox="1">
              <a:spLocks noChangeArrowheads="1"/>
            </p:cNvSpPr>
            <p:nvPr/>
          </p:nvSpPr>
          <p:spPr bwMode="auto">
            <a:xfrm>
              <a:off x="556" y="1776"/>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5</a:t>
              </a:r>
            </a:p>
          </p:txBody>
        </p:sp>
        <p:sp>
          <p:nvSpPr>
            <p:cNvPr id="9265" name="Text Box 50">
              <a:extLst>
                <a:ext uri="{FF2B5EF4-FFF2-40B4-BE49-F238E27FC236}">
                  <a16:creationId xmlns:a16="http://schemas.microsoft.com/office/drawing/2014/main" id="{355FF93A-9C9B-4659-9634-2F1EFF438CD1}"/>
                </a:ext>
              </a:extLst>
            </p:cNvPr>
            <p:cNvSpPr txBox="1">
              <a:spLocks noChangeArrowheads="1"/>
            </p:cNvSpPr>
            <p:nvPr/>
          </p:nvSpPr>
          <p:spPr bwMode="auto">
            <a:xfrm>
              <a:off x="556" y="1584"/>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4</a:t>
              </a:r>
            </a:p>
          </p:txBody>
        </p:sp>
        <p:sp>
          <p:nvSpPr>
            <p:cNvPr id="9266" name="Text Box 51">
              <a:extLst>
                <a:ext uri="{FF2B5EF4-FFF2-40B4-BE49-F238E27FC236}">
                  <a16:creationId xmlns:a16="http://schemas.microsoft.com/office/drawing/2014/main" id="{CC760D5A-CBDD-4789-8C24-4DB6CACF9A9F}"/>
                </a:ext>
              </a:extLst>
            </p:cNvPr>
            <p:cNvSpPr txBox="1">
              <a:spLocks noChangeArrowheads="1"/>
            </p:cNvSpPr>
            <p:nvPr/>
          </p:nvSpPr>
          <p:spPr bwMode="auto">
            <a:xfrm>
              <a:off x="576" y="1392"/>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3</a:t>
              </a:r>
            </a:p>
          </p:txBody>
        </p:sp>
        <p:sp>
          <p:nvSpPr>
            <p:cNvPr id="9267" name="Text Box 52">
              <a:extLst>
                <a:ext uri="{FF2B5EF4-FFF2-40B4-BE49-F238E27FC236}">
                  <a16:creationId xmlns:a16="http://schemas.microsoft.com/office/drawing/2014/main" id="{DC00E6C7-F9BE-4B1C-AEEC-D4A22C42EE78}"/>
                </a:ext>
              </a:extLst>
            </p:cNvPr>
            <p:cNvSpPr txBox="1">
              <a:spLocks noChangeArrowheads="1"/>
            </p:cNvSpPr>
            <p:nvPr/>
          </p:nvSpPr>
          <p:spPr bwMode="auto">
            <a:xfrm>
              <a:off x="576" y="1200"/>
              <a:ext cx="237"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2</a:t>
              </a:r>
            </a:p>
          </p:txBody>
        </p:sp>
        <p:sp>
          <p:nvSpPr>
            <p:cNvPr id="9268" name="Text Box 53">
              <a:extLst>
                <a:ext uri="{FF2B5EF4-FFF2-40B4-BE49-F238E27FC236}">
                  <a16:creationId xmlns:a16="http://schemas.microsoft.com/office/drawing/2014/main" id="{86B49388-3EFC-43D5-BAC8-8305FBE5CE23}"/>
                </a:ext>
              </a:extLst>
            </p:cNvPr>
            <p:cNvSpPr txBox="1">
              <a:spLocks noChangeArrowheads="1"/>
            </p:cNvSpPr>
            <p:nvPr/>
          </p:nvSpPr>
          <p:spPr bwMode="auto">
            <a:xfrm>
              <a:off x="998" y="1239"/>
              <a:ext cx="5674"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en-US" altLang="en-US" sz="1300" b="1" dirty="0">
                  <a:latin typeface="Times New Roman"/>
                  <a:cs typeface="Times New Roman"/>
                </a:rPr>
                <a:t>JACKSON MAJ                       S3 </a:t>
              </a:r>
              <a:r>
                <a:rPr lang="en-US" altLang="en-US" sz="1150" b="1" dirty="0">
                  <a:latin typeface="Times New Roman"/>
                  <a:cs typeface="Times New Roman"/>
                </a:rPr>
                <a:t>NORD HALL</a:t>
              </a:r>
              <a:r>
                <a:rPr lang="en-US" altLang="en-US" sz="1300" b="1" dirty="0">
                  <a:latin typeface="Times New Roman"/>
                  <a:cs typeface="Times New Roman"/>
                </a:rPr>
                <a:t>  10 JUN 09     13 JUN 09    ON ORDER      M40A1/SML</a:t>
              </a:r>
            </a:p>
          </p:txBody>
        </p:sp>
        <p:sp>
          <p:nvSpPr>
            <p:cNvPr id="9269" name="Text Box 55">
              <a:extLst>
                <a:ext uri="{FF2B5EF4-FFF2-40B4-BE49-F238E27FC236}">
                  <a16:creationId xmlns:a16="http://schemas.microsoft.com/office/drawing/2014/main" id="{F39B0147-F424-4252-AE1E-2A240C555B95}"/>
                </a:ext>
              </a:extLst>
            </p:cNvPr>
            <p:cNvSpPr txBox="1">
              <a:spLocks noChangeArrowheads="1"/>
            </p:cNvSpPr>
            <p:nvPr/>
          </p:nvSpPr>
          <p:spPr bwMode="auto">
            <a:xfrm>
              <a:off x="970" y="1824"/>
              <a:ext cx="5773"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en-US" altLang="en-US" sz="1300" b="1" dirty="0">
                  <a:latin typeface="Times New Roman"/>
                  <a:cs typeface="Times New Roman"/>
                </a:rPr>
                <a:t>HAYDEN SGT                            DECON              21 JUN 09                           15 JUL 09            M42A1/SML</a:t>
              </a:r>
            </a:p>
          </p:txBody>
        </p:sp>
        <p:sp>
          <p:nvSpPr>
            <p:cNvPr id="9270" name="Text Box 56">
              <a:extLst>
                <a:ext uri="{FF2B5EF4-FFF2-40B4-BE49-F238E27FC236}">
                  <a16:creationId xmlns:a16="http://schemas.microsoft.com/office/drawing/2014/main" id="{B48168B4-CDF5-4275-AF98-CE5A7EF7F9AA}"/>
                </a:ext>
              </a:extLst>
            </p:cNvPr>
            <p:cNvSpPr txBox="1">
              <a:spLocks noChangeArrowheads="1"/>
            </p:cNvSpPr>
            <p:nvPr/>
          </p:nvSpPr>
          <p:spPr bwMode="auto">
            <a:xfrm>
              <a:off x="931" y="2400"/>
              <a:ext cx="5864"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33" b="1">
                  <a:latin typeface="Times New Roman" panose="02020603050405020304" pitchFamily="18" charset="0"/>
                </a:rPr>
                <a:t>CHAMBERLAIN PFC               SUPPLY            15 JUL 09                           15 JUL 09          M40A1/MED</a:t>
              </a:r>
            </a:p>
          </p:txBody>
        </p:sp>
        <p:sp>
          <p:nvSpPr>
            <p:cNvPr id="9271" name="Text Box 57">
              <a:extLst>
                <a:ext uri="{FF2B5EF4-FFF2-40B4-BE49-F238E27FC236}">
                  <a16:creationId xmlns:a16="http://schemas.microsoft.com/office/drawing/2014/main" id="{F2DD9BC0-766F-4309-A93E-6920938AE25C}"/>
                </a:ext>
              </a:extLst>
            </p:cNvPr>
            <p:cNvSpPr txBox="1">
              <a:spLocks noChangeArrowheads="1"/>
            </p:cNvSpPr>
            <p:nvPr/>
          </p:nvSpPr>
          <p:spPr bwMode="auto">
            <a:xfrm>
              <a:off x="912" y="3168"/>
              <a:ext cx="5744"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en-US" altLang="en-US" sz="1300" b="1" dirty="0">
                  <a:latin typeface="Times New Roman"/>
                  <a:cs typeface="Times New Roman"/>
                </a:rPr>
                <a:t> GRANGER SSG                         CHEM BIO       14 JUN 09                           2 JUL 09            M42A1/MED</a:t>
              </a:r>
            </a:p>
          </p:txBody>
        </p:sp>
        <p:sp>
          <p:nvSpPr>
            <p:cNvPr id="9272" name="Text Box 59">
              <a:extLst>
                <a:ext uri="{FF2B5EF4-FFF2-40B4-BE49-F238E27FC236}">
                  <a16:creationId xmlns:a16="http://schemas.microsoft.com/office/drawing/2014/main" id="{275A70B1-201F-4850-A748-BB5756F6C7E5}"/>
                </a:ext>
              </a:extLst>
            </p:cNvPr>
            <p:cNvSpPr txBox="1">
              <a:spLocks noChangeArrowheads="1"/>
            </p:cNvSpPr>
            <p:nvPr/>
          </p:nvSpPr>
          <p:spPr bwMode="auto">
            <a:xfrm>
              <a:off x="912" y="3792"/>
              <a:ext cx="5776"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en-US" altLang="en-US" sz="1300" b="1" dirty="0">
                  <a:latin typeface="Times New Roman"/>
                  <a:cs typeface="Times New Roman"/>
                </a:rPr>
                <a:t>BRYANT SFC                              SMOKE            14 JUL 09                            14 JUL 09            M4OA1/LRG</a:t>
              </a:r>
            </a:p>
          </p:txBody>
        </p:sp>
      </p:grpSp>
    </p:spTree>
    <p:extLst>
      <p:ext uri="{BB962C8B-B14F-4D97-AF65-F5344CB8AC3E}">
        <p14:creationId xmlns:p14="http://schemas.microsoft.com/office/powerpoint/2010/main" val="117500993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16E1786-0EE6-8019-26ED-BA3564306213}"/>
            </a:ext>
          </a:extLst>
        </p:cNvPr>
        <p:cNvGrpSpPr/>
        <p:nvPr/>
      </p:nvGrpSpPr>
      <p:grpSpPr>
        <a:xfrm>
          <a:off x="0" y="0"/>
          <a:ext cx="0" cy="0"/>
          <a:chOff x="0" y="0"/>
          <a:chExt cx="0" cy="0"/>
        </a:xfrm>
      </p:grpSpPr>
      <p:sp>
        <p:nvSpPr>
          <p:cNvPr id="34819" name="Rectangle 2">
            <a:extLst>
              <a:ext uri="{FF2B5EF4-FFF2-40B4-BE49-F238E27FC236}">
                <a16:creationId xmlns:a16="http://schemas.microsoft.com/office/drawing/2014/main" id="{F9C7A7F1-668B-8852-A5F2-CDE92E91F9B5}"/>
              </a:ext>
            </a:extLst>
          </p:cNvPr>
          <p:cNvSpPr>
            <a:spLocks noGrp="1" noChangeArrowheads="1"/>
          </p:cNvSpPr>
          <p:nvPr>
            <p:ph type="title"/>
          </p:nvPr>
        </p:nvSpPr>
        <p:spPr>
          <a:xfrm>
            <a:off x="807069" y="-200777"/>
            <a:ext cx="7512050" cy="1320800"/>
          </a:xfrm>
        </p:spPr>
        <p:txBody>
          <a:bodyPr/>
          <a:lstStyle/>
          <a:p>
            <a:pPr eaLnBrk="1" hangingPunct="1"/>
            <a:r>
              <a:rPr lang="en-US" altLang="en-US" sz="3200" b="1" dirty="0">
                <a:latin typeface="Times New Roman"/>
                <a:cs typeface="Arial"/>
              </a:rPr>
              <a:t>CBRN Program</a:t>
            </a:r>
            <a:r>
              <a:rPr lang="en-US" altLang="en-US" sz="3200" b="1" dirty="0">
                <a:latin typeface="Arial"/>
                <a:cs typeface="Arial"/>
              </a:rPr>
              <a:t> </a:t>
            </a:r>
          </a:p>
        </p:txBody>
      </p:sp>
      <p:pic>
        <p:nvPicPr>
          <p:cNvPr id="3" name="Picture 3" descr="Chart, diagram&#10;&#10;Description automatically generated">
            <a:extLst>
              <a:ext uri="{FF2B5EF4-FFF2-40B4-BE49-F238E27FC236}">
                <a16:creationId xmlns:a16="http://schemas.microsoft.com/office/drawing/2014/main" id="{EB1D6E0E-D1D7-86D9-363A-EDAD97916BA7}"/>
              </a:ext>
            </a:extLst>
          </p:cNvPr>
          <p:cNvPicPr>
            <a:picLocks noChangeAspect="1"/>
          </p:cNvPicPr>
          <p:nvPr/>
        </p:nvPicPr>
        <p:blipFill>
          <a:blip r:embed="rId3"/>
          <a:stretch>
            <a:fillRect/>
          </a:stretch>
        </p:blipFill>
        <p:spPr>
          <a:xfrm>
            <a:off x="81845" y="537351"/>
            <a:ext cx="2743200" cy="3017520"/>
          </a:xfrm>
          <a:prstGeom prst="rect">
            <a:avLst/>
          </a:prstGeom>
        </p:spPr>
      </p:pic>
      <p:pic>
        <p:nvPicPr>
          <p:cNvPr id="4" name="Picture 5">
            <a:extLst>
              <a:ext uri="{FF2B5EF4-FFF2-40B4-BE49-F238E27FC236}">
                <a16:creationId xmlns:a16="http://schemas.microsoft.com/office/drawing/2014/main" id="{42A515A0-20DE-75D7-47F9-60F7A09C0F88}"/>
              </a:ext>
            </a:extLst>
          </p:cNvPr>
          <p:cNvPicPr>
            <a:picLocks noChangeAspect="1"/>
          </p:cNvPicPr>
          <p:nvPr/>
        </p:nvPicPr>
        <p:blipFill>
          <a:blip r:embed="rId4"/>
          <a:stretch>
            <a:fillRect/>
          </a:stretch>
        </p:blipFill>
        <p:spPr>
          <a:xfrm>
            <a:off x="124177" y="3633027"/>
            <a:ext cx="2743200" cy="1680390"/>
          </a:xfrm>
          <a:prstGeom prst="rect">
            <a:avLst/>
          </a:prstGeom>
        </p:spPr>
      </p:pic>
      <p:pic>
        <p:nvPicPr>
          <p:cNvPr id="6" name="Picture 8" descr="A picture containing row, different, line, lined&#10;&#10;Description automatically generated">
            <a:extLst>
              <a:ext uri="{FF2B5EF4-FFF2-40B4-BE49-F238E27FC236}">
                <a16:creationId xmlns:a16="http://schemas.microsoft.com/office/drawing/2014/main" id="{2E49D5BD-B67D-636C-7B45-AE015572B151}"/>
              </a:ext>
            </a:extLst>
          </p:cNvPr>
          <p:cNvPicPr>
            <a:picLocks noChangeAspect="1"/>
          </p:cNvPicPr>
          <p:nvPr/>
        </p:nvPicPr>
        <p:blipFill>
          <a:blip r:embed="rId5"/>
          <a:stretch>
            <a:fillRect/>
          </a:stretch>
        </p:blipFill>
        <p:spPr>
          <a:xfrm>
            <a:off x="124177" y="5603804"/>
            <a:ext cx="2743200" cy="1097280"/>
          </a:xfrm>
          <a:prstGeom prst="rect">
            <a:avLst/>
          </a:prstGeom>
        </p:spPr>
      </p:pic>
      <p:sp>
        <p:nvSpPr>
          <p:cNvPr id="9" name="TextBox 8">
            <a:extLst>
              <a:ext uri="{FF2B5EF4-FFF2-40B4-BE49-F238E27FC236}">
                <a16:creationId xmlns:a16="http://schemas.microsoft.com/office/drawing/2014/main" id="{DBC1E1F6-6103-1339-E9E0-69EAB0E8B665}"/>
              </a:ext>
            </a:extLst>
          </p:cNvPr>
          <p:cNvSpPr txBox="1"/>
          <p:nvPr/>
        </p:nvSpPr>
        <p:spPr>
          <a:xfrm>
            <a:off x="2923822" y="922865"/>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Maintain CBRN Equipment (Inventory)</a:t>
            </a:r>
          </a:p>
        </p:txBody>
      </p:sp>
      <p:sp>
        <p:nvSpPr>
          <p:cNvPr id="5" name="TextBox 4">
            <a:extLst>
              <a:ext uri="{FF2B5EF4-FFF2-40B4-BE49-F238E27FC236}">
                <a16:creationId xmlns:a16="http://schemas.microsoft.com/office/drawing/2014/main" id="{955440BE-783E-BD13-AE05-85334C6D83B1}"/>
              </a:ext>
            </a:extLst>
          </p:cNvPr>
          <p:cNvSpPr txBox="1"/>
          <p:nvPr/>
        </p:nvSpPr>
        <p:spPr>
          <a:xfrm>
            <a:off x="2932448" y="1434699"/>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Cage</a:t>
            </a:r>
          </a:p>
        </p:txBody>
      </p:sp>
      <p:sp>
        <p:nvSpPr>
          <p:cNvPr id="7" name="TextBox 6">
            <a:extLst>
              <a:ext uri="{FF2B5EF4-FFF2-40B4-BE49-F238E27FC236}">
                <a16:creationId xmlns:a16="http://schemas.microsoft.com/office/drawing/2014/main" id="{D922A417-E89F-EABA-E665-93360E6F16D0}"/>
              </a:ext>
            </a:extLst>
          </p:cNvPr>
          <p:cNvSpPr txBox="1"/>
          <p:nvPr/>
        </p:nvSpPr>
        <p:spPr>
          <a:xfrm>
            <a:off x="2941074" y="2047174"/>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Storage of Hazardous Materials</a:t>
            </a:r>
          </a:p>
        </p:txBody>
      </p:sp>
      <p:sp>
        <p:nvSpPr>
          <p:cNvPr id="8" name="TextBox 7">
            <a:extLst>
              <a:ext uri="{FF2B5EF4-FFF2-40B4-BE49-F238E27FC236}">
                <a16:creationId xmlns:a16="http://schemas.microsoft.com/office/drawing/2014/main" id="{43022660-9825-A70C-8772-196DC8B8CC7A}"/>
              </a:ext>
            </a:extLst>
          </p:cNvPr>
          <p:cNvSpPr txBox="1"/>
          <p:nvPr/>
        </p:nvSpPr>
        <p:spPr>
          <a:xfrm>
            <a:off x="2935323" y="2760291"/>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Equipment Maintenance Management</a:t>
            </a:r>
          </a:p>
        </p:txBody>
      </p:sp>
      <p:sp>
        <p:nvSpPr>
          <p:cNvPr id="10" name="TextBox 9">
            <a:extLst>
              <a:ext uri="{FF2B5EF4-FFF2-40B4-BE49-F238E27FC236}">
                <a16:creationId xmlns:a16="http://schemas.microsoft.com/office/drawing/2014/main" id="{92CFB755-4EE8-D3C6-15C1-E4B1C28AF754}"/>
              </a:ext>
            </a:extLst>
          </p:cNvPr>
          <p:cNvSpPr txBox="1"/>
          <p:nvPr/>
        </p:nvSpPr>
        <p:spPr>
          <a:xfrm>
            <a:off x="2943949" y="3444653"/>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Soldier In Processing (Assign Protective Mask)</a:t>
            </a:r>
          </a:p>
        </p:txBody>
      </p:sp>
      <p:sp>
        <p:nvSpPr>
          <p:cNvPr id="11" name="TextBox 10">
            <a:extLst>
              <a:ext uri="{FF2B5EF4-FFF2-40B4-BE49-F238E27FC236}">
                <a16:creationId xmlns:a16="http://schemas.microsoft.com/office/drawing/2014/main" id="{23BC19F5-81F8-5681-A4CC-7B7B1F60ECD3}"/>
              </a:ext>
            </a:extLst>
          </p:cNvPr>
          <p:cNvSpPr txBox="1"/>
          <p:nvPr/>
        </p:nvSpPr>
        <p:spPr>
          <a:xfrm>
            <a:off x="2923821" y="4071506"/>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Optical Insert Program AR 40-63</a:t>
            </a:r>
          </a:p>
        </p:txBody>
      </p:sp>
      <p:sp>
        <p:nvSpPr>
          <p:cNvPr id="12" name="TextBox 11">
            <a:extLst>
              <a:ext uri="{FF2B5EF4-FFF2-40B4-BE49-F238E27FC236}">
                <a16:creationId xmlns:a16="http://schemas.microsoft.com/office/drawing/2014/main" id="{D1070299-8F11-EE91-AACE-2DA7D7BE10A9}"/>
              </a:ext>
            </a:extLst>
          </p:cNvPr>
          <p:cNvSpPr txBox="1"/>
          <p:nvPr/>
        </p:nvSpPr>
        <p:spPr>
          <a:xfrm>
            <a:off x="2946825" y="4727113"/>
            <a:ext cx="65309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Individual Protective Equipment</a:t>
            </a:r>
          </a:p>
          <a:p>
            <a:r>
              <a:rPr lang="en-US" sz="1800" dirty="0">
                <a:latin typeface="Times New Roman"/>
                <a:cs typeface="Times New Roman"/>
              </a:rPr>
              <a:t>Standardized Individual Soldiers Basic Load</a:t>
            </a:r>
          </a:p>
        </p:txBody>
      </p:sp>
    </p:spTree>
    <p:extLst>
      <p:ext uri="{BB962C8B-B14F-4D97-AF65-F5344CB8AC3E}">
        <p14:creationId xmlns:p14="http://schemas.microsoft.com/office/powerpoint/2010/main" val="1659458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6004B79-F813-B8C2-0DE2-BBEBF75F59D8}"/>
            </a:ext>
          </a:extLst>
        </p:cNvPr>
        <p:cNvGrpSpPr/>
        <p:nvPr/>
      </p:nvGrpSpPr>
      <p:grpSpPr>
        <a:xfrm>
          <a:off x="0" y="0"/>
          <a:ext cx="0" cy="0"/>
          <a:chOff x="0" y="0"/>
          <a:chExt cx="0" cy="0"/>
        </a:xfrm>
      </p:grpSpPr>
      <p:sp>
        <p:nvSpPr>
          <p:cNvPr id="34819" name="Rectangle 2">
            <a:extLst>
              <a:ext uri="{FF2B5EF4-FFF2-40B4-BE49-F238E27FC236}">
                <a16:creationId xmlns:a16="http://schemas.microsoft.com/office/drawing/2014/main" id="{835353E4-A143-DD89-A73F-D42A1FEE1D03}"/>
              </a:ext>
            </a:extLst>
          </p:cNvPr>
          <p:cNvSpPr>
            <a:spLocks noGrp="1" noChangeArrowheads="1"/>
          </p:cNvSpPr>
          <p:nvPr>
            <p:ph type="title"/>
          </p:nvPr>
        </p:nvSpPr>
        <p:spPr>
          <a:xfrm>
            <a:off x="807069" y="-287041"/>
            <a:ext cx="7512050" cy="1320800"/>
          </a:xfrm>
        </p:spPr>
        <p:txBody>
          <a:bodyPr/>
          <a:lstStyle/>
          <a:p>
            <a:pPr eaLnBrk="1" hangingPunct="1"/>
            <a:r>
              <a:rPr lang="en-US" altLang="en-US" sz="3200" b="1" dirty="0">
                <a:latin typeface="Times New Roman"/>
                <a:cs typeface="Arial"/>
              </a:rPr>
              <a:t>CBRN Program </a:t>
            </a:r>
          </a:p>
        </p:txBody>
      </p:sp>
      <p:pic>
        <p:nvPicPr>
          <p:cNvPr id="3" name="Picture 3" descr="Chart, diagram&#10;&#10;Description automatically generated">
            <a:extLst>
              <a:ext uri="{FF2B5EF4-FFF2-40B4-BE49-F238E27FC236}">
                <a16:creationId xmlns:a16="http://schemas.microsoft.com/office/drawing/2014/main" id="{41829D7E-EA84-6296-63CD-A3AA9A3A44D3}"/>
              </a:ext>
            </a:extLst>
          </p:cNvPr>
          <p:cNvPicPr>
            <a:picLocks noChangeAspect="1"/>
          </p:cNvPicPr>
          <p:nvPr/>
        </p:nvPicPr>
        <p:blipFill>
          <a:blip r:embed="rId3"/>
          <a:stretch>
            <a:fillRect/>
          </a:stretch>
        </p:blipFill>
        <p:spPr>
          <a:xfrm>
            <a:off x="81845" y="537351"/>
            <a:ext cx="2743200" cy="3017520"/>
          </a:xfrm>
          <a:prstGeom prst="rect">
            <a:avLst/>
          </a:prstGeom>
        </p:spPr>
      </p:pic>
      <p:pic>
        <p:nvPicPr>
          <p:cNvPr id="4" name="Picture 5">
            <a:extLst>
              <a:ext uri="{FF2B5EF4-FFF2-40B4-BE49-F238E27FC236}">
                <a16:creationId xmlns:a16="http://schemas.microsoft.com/office/drawing/2014/main" id="{2FF4A171-5EA2-5730-EA57-A55B9C3A19D1}"/>
              </a:ext>
            </a:extLst>
          </p:cNvPr>
          <p:cNvPicPr>
            <a:picLocks noChangeAspect="1"/>
          </p:cNvPicPr>
          <p:nvPr/>
        </p:nvPicPr>
        <p:blipFill>
          <a:blip r:embed="rId4"/>
          <a:stretch>
            <a:fillRect/>
          </a:stretch>
        </p:blipFill>
        <p:spPr>
          <a:xfrm>
            <a:off x="124177" y="3633027"/>
            <a:ext cx="2743200" cy="1680390"/>
          </a:xfrm>
          <a:prstGeom prst="rect">
            <a:avLst/>
          </a:prstGeom>
        </p:spPr>
      </p:pic>
      <p:pic>
        <p:nvPicPr>
          <p:cNvPr id="6" name="Picture 8" descr="A picture containing row, different, line, lined&#10;&#10;Description automatically generated">
            <a:extLst>
              <a:ext uri="{FF2B5EF4-FFF2-40B4-BE49-F238E27FC236}">
                <a16:creationId xmlns:a16="http://schemas.microsoft.com/office/drawing/2014/main" id="{C28356C1-C6C9-5ABC-8DA8-2AF2954045AF}"/>
              </a:ext>
            </a:extLst>
          </p:cNvPr>
          <p:cNvPicPr>
            <a:picLocks noChangeAspect="1"/>
          </p:cNvPicPr>
          <p:nvPr/>
        </p:nvPicPr>
        <p:blipFill>
          <a:blip r:embed="rId5"/>
          <a:stretch>
            <a:fillRect/>
          </a:stretch>
        </p:blipFill>
        <p:spPr>
          <a:xfrm>
            <a:off x="124177" y="5603804"/>
            <a:ext cx="2743200" cy="1097280"/>
          </a:xfrm>
          <a:prstGeom prst="rect">
            <a:avLst/>
          </a:prstGeom>
        </p:spPr>
      </p:pic>
      <p:sp>
        <p:nvSpPr>
          <p:cNvPr id="9" name="TextBox 8">
            <a:extLst>
              <a:ext uri="{FF2B5EF4-FFF2-40B4-BE49-F238E27FC236}">
                <a16:creationId xmlns:a16="http://schemas.microsoft.com/office/drawing/2014/main" id="{A663B00B-B2B6-662A-0AC3-5B4A45A5D1AB}"/>
              </a:ext>
            </a:extLst>
          </p:cNvPr>
          <p:cNvSpPr txBox="1"/>
          <p:nvPr/>
        </p:nvSpPr>
        <p:spPr>
          <a:xfrm>
            <a:off x="2923822" y="1210412"/>
            <a:ext cx="6530971"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New Roman"/>
                <a:cs typeface="Times New Roman"/>
              </a:rPr>
              <a:t>4. Incident Response and Preparedness</a:t>
            </a:r>
            <a:endParaRPr lang="en-US" dirty="0">
              <a:latin typeface="Times New Roman"/>
              <a:cs typeface="Times New Roman"/>
            </a:endParaRPr>
          </a:p>
          <a:p>
            <a:endParaRPr lang="en-US" b="1" dirty="0">
              <a:latin typeface="Times New Roman"/>
              <a:cs typeface="Times New Roman"/>
            </a:endParaRPr>
          </a:p>
          <a:p>
            <a:pPr marL="285750" indent="-285750">
              <a:buFont typeface="Arial"/>
              <a:buChar char="•"/>
            </a:pPr>
            <a:r>
              <a:rPr lang="en-US" sz="1800" dirty="0">
                <a:latin typeface="Times New Roman"/>
                <a:cs typeface="Times New Roman"/>
              </a:rPr>
              <a:t>Coordinate and lead CBRN response actions during </a:t>
            </a:r>
            <a:r>
              <a:rPr lang="en-US" sz="1800">
                <a:latin typeface="Times New Roman"/>
                <a:cs typeface="Times New Roman"/>
              </a:rPr>
              <a:t>exercises </a:t>
            </a:r>
          </a:p>
          <a:p>
            <a:r>
              <a:rPr lang="en-US" sz="1800">
                <a:latin typeface="Times New Roman"/>
                <a:cs typeface="Times New Roman"/>
              </a:rPr>
              <a:t>     or</a:t>
            </a:r>
            <a:r>
              <a:rPr lang="en-US" sz="1800" dirty="0">
                <a:latin typeface="Times New Roman"/>
                <a:cs typeface="Times New Roman"/>
              </a:rPr>
              <a:t> real-world events.</a:t>
            </a:r>
            <a:endParaRPr lang="en-US">
              <a:cs typeface="Times New Roman" panose="02020603050405020304" pitchFamily="18" charset="0"/>
            </a:endParaRPr>
          </a:p>
          <a:p>
            <a:pPr marL="285750" indent="-285750">
              <a:buFont typeface="Arial"/>
              <a:buChar char="•"/>
            </a:pPr>
            <a:endParaRPr lang="en-US" sz="1800" dirty="0">
              <a:latin typeface="Times New Roman"/>
              <a:cs typeface="Times New Roman"/>
            </a:endParaRPr>
          </a:p>
          <a:p>
            <a:pPr marL="285750" indent="-285750">
              <a:buFont typeface="Arial"/>
              <a:buChar char="•"/>
            </a:pPr>
            <a:r>
              <a:rPr lang="en-US" sz="1800" dirty="0">
                <a:latin typeface="Times New Roman"/>
                <a:cs typeface="Times New Roman"/>
              </a:rPr>
              <a:t>Establish and maintain unit decontamination sites (operational DECON) during operations or training.</a:t>
            </a:r>
          </a:p>
          <a:p>
            <a:pPr marL="285750" indent="-285750">
              <a:buFont typeface="Arial"/>
              <a:buChar char="•"/>
            </a:pPr>
            <a:endParaRPr lang="en-US" sz="1800" dirty="0">
              <a:latin typeface="Times New Roman"/>
              <a:cs typeface="Times New Roman"/>
            </a:endParaRPr>
          </a:p>
          <a:p>
            <a:pPr marL="285750" indent="-285750">
              <a:buFont typeface="Arial"/>
              <a:buChar char="•"/>
            </a:pPr>
            <a:r>
              <a:rPr lang="en-US" sz="1800">
                <a:latin typeface="Times New Roman"/>
                <a:cs typeface="Times New Roman"/>
              </a:rPr>
              <a:t>Liaise with Battalion or Brigade-level CBRN officers for </a:t>
            </a:r>
          </a:p>
          <a:p>
            <a:r>
              <a:rPr lang="en-US" sz="1800">
                <a:latin typeface="Times New Roman"/>
                <a:cs typeface="Times New Roman"/>
              </a:rPr>
              <a:t>     higher-level support and integration.</a:t>
            </a:r>
            <a:endParaRPr lang="en-US">
              <a:cs typeface="Times New Roman" panose="02020603050405020304" pitchFamily="18" charset="0"/>
            </a:endParaRPr>
          </a:p>
          <a:p>
            <a:pPr marL="285750" indent="-285750">
              <a:buFont typeface="Arial"/>
              <a:buChar char="•"/>
            </a:pPr>
            <a:endParaRPr lang="en-US" sz="1800" dirty="0">
              <a:cs typeface="Times New Roman"/>
            </a:endParaRPr>
          </a:p>
          <a:p>
            <a:pPr marL="342900" indent="-342900">
              <a:buFont typeface="Arial"/>
              <a:buChar char="•"/>
            </a:pPr>
            <a:r>
              <a:rPr lang="en-US" sz="1800">
                <a:latin typeface="Times New Roman"/>
                <a:cs typeface="Times New Roman"/>
              </a:rPr>
              <a:t>Advises the Commander of CBRN attacks and the impact.</a:t>
            </a:r>
          </a:p>
          <a:p>
            <a:pPr marL="342900" indent="-342900">
              <a:buFont typeface="Arial"/>
              <a:buChar char="•"/>
            </a:pPr>
            <a:endParaRPr lang="en-US" sz="1800" dirty="0">
              <a:cs typeface="Times New Roman"/>
            </a:endParaRPr>
          </a:p>
          <a:p>
            <a:pPr marL="342900" indent="-342900">
              <a:buFont typeface="Arial"/>
              <a:buChar char="•"/>
            </a:pPr>
            <a:r>
              <a:rPr lang="en-US" sz="1800" dirty="0">
                <a:latin typeface="Times New Roman"/>
                <a:cs typeface="Times New Roman"/>
              </a:rPr>
              <a:t>Receive CBRN 3 &amp; 5 reports and plot the information.</a:t>
            </a:r>
          </a:p>
          <a:p>
            <a:pPr marL="342900" indent="-342900">
              <a:buFont typeface="Arial"/>
              <a:buChar char="•"/>
            </a:pPr>
            <a:endParaRPr lang="en-US" sz="2000" dirty="0">
              <a:cs typeface="Times New Roman"/>
            </a:endParaRPr>
          </a:p>
        </p:txBody>
      </p:sp>
    </p:spTree>
    <p:extLst>
      <p:ext uri="{BB962C8B-B14F-4D97-AF65-F5344CB8AC3E}">
        <p14:creationId xmlns:p14="http://schemas.microsoft.com/office/powerpoint/2010/main" val="1747721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a:extLst>
              <a:ext uri="{FF2B5EF4-FFF2-40B4-BE49-F238E27FC236}">
                <a16:creationId xmlns:a16="http://schemas.microsoft.com/office/drawing/2014/main" id="{9D11CCA7-09B1-4676-ABB9-CBB384E2186A}"/>
              </a:ext>
            </a:extLst>
          </p:cNvPr>
          <p:cNvSpPr>
            <a:spLocks noGrp="1" noChangeArrowheads="1"/>
          </p:cNvSpPr>
          <p:nvPr>
            <p:ph type="title"/>
          </p:nvPr>
        </p:nvSpPr>
        <p:spPr>
          <a:xfrm>
            <a:off x="0" y="571501"/>
            <a:ext cx="9144000" cy="1092729"/>
          </a:xfrm>
        </p:spPr>
        <p:txBody>
          <a:bodyPr/>
          <a:lstStyle/>
          <a:p>
            <a:pPr eaLnBrk="1" hangingPunct="1"/>
            <a:r>
              <a:rPr lang="en-US" altLang="en-US" sz="3000">
                <a:latin typeface="Times New Roman"/>
                <a:cs typeface="Times New Roman"/>
              </a:rPr>
              <a:t>IPE SISBL Issue</a:t>
            </a:r>
            <a:endParaRPr lang="en-US" altLang="en-US" sz="3650">
              <a:latin typeface="Times New Roman"/>
              <a:cs typeface="Times New Roman"/>
            </a:endParaRPr>
          </a:p>
        </p:txBody>
      </p:sp>
      <p:sp>
        <p:nvSpPr>
          <p:cNvPr id="14340" name="Rectangle 3">
            <a:extLst>
              <a:ext uri="{FF2B5EF4-FFF2-40B4-BE49-F238E27FC236}">
                <a16:creationId xmlns:a16="http://schemas.microsoft.com/office/drawing/2014/main" id="{160EFFDE-3825-4BDF-926C-8FB822100CCE}"/>
              </a:ext>
            </a:extLst>
          </p:cNvPr>
          <p:cNvSpPr>
            <a:spLocks noGrp="1" noChangeArrowheads="1"/>
          </p:cNvSpPr>
          <p:nvPr>
            <p:ph type="body" idx="1"/>
          </p:nvPr>
        </p:nvSpPr>
        <p:spPr>
          <a:xfrm>
            <a:off x="219255" y="2017623"/>
            <a:ext cx="8699500" cy="3365500"/>
          </a:xfrm>
        </p:spPr>
        <p:txBody>
          <a:bodyPr/>
          <a:lstStyle/>
          <a:p>
            <a:pPr marL="285115" indent="-285115" eaLnBrk="1" hangingPunct="1">
              <a:buClr>
                <a:schemeClr val="tx2"/>
              </a:buClr>
              <a:defRPr/>
            </a:pPr>
            <a:endParaRPr lang="en-US" altLang="en-US" dirty="0">
              <a:cs typeface="Arial"/>
            </a:endParaRPr>
          </a:p>
          <a:p>
            <a:pPr marL="285115" indent="-285115">
              <a:defRPr/>
            </a:pPr>
            <a:r>
              <a:rPr lang="en-US" sz="1800" dirty="0">
                <a:latin typeface="Times New Roman"/>
                <a:cs typeface="Times New Roman"/>
              </a:rPr>
              <a:t>For Soldiers stationed in Korea getting an issue of </a:t>
            </a:r>
            <a:r>
              <a:rPr lang="en-US" sz="1800" dirty="0">
                <a:latin typeface="Times New Roman"/>
                <a:ea typeface="+mn-lt"/>
                <a:cs typeface="+mn-lt"/>
              </a:rPr>
              <a:t>Individual Protective Equipment (</a:t>
            </a:r>
            <a:r>
              <a:rPr lang="en-US" sz="1800" dirty="0">
                <a:latin typeface="Times New Roman"/>
                <a:cs typeface="Times New Roman"/>
              </a:rPr>
              <a:t>IPE) </a:t>
            </a:r>
            <a:r>
              <a:rPr lang="en-US" sz="1800" dirty="0">
                <a:latin typeface="Times New Roman"/>
                <a:ea typeface="+mn-lt"/>
                <a:cs typeface="+mn-lt"/>
              </a:rPr>
              <a:t>Standardized Individual Soldiers Basic Load </a:t>
            </a:r>
            <a:r>
              <a:rPr lang="en-US" sz="1800" dirty="0">
                <a:latin typeface="Times New Roman"/>
                <a:cs typeface="Times New Roman"/>
              </a:rPr>
              <a:t>(SISBL) will be a part of in-processing much like in-processing CIF. </a:t>
            </a:r>
          </a:p>
          <a:p>
            <a:pPr marL="285115" indent="-285115">
              <a:defRPr/>
            </a:pPr>
            <a:endParaRPr lang="en-US" sz="1800" dirty="0">
              <a:latin typeface="Times New Roman"/>
              <a:cs typeface="Times New Roman"/>
            </a:endParaRPr>
          </a:p>
          <a:p>
            <a:pPr marL="285115" indent="-285115">
              <a:defRPr/>
            </a:pPr>
            <a:r>
              <a:rPr lang="en-US" sz="1800">
                <a:latin typeface="Times New Roman"/>
                <a:cs typeface="Times New Roman"/>
              </a:rPr>
              <a:t>CONUS installations have this “wartime” stock </a:t>
            </a:r>
            <a:r>
              <a:rPr lang="en-US" sz="1800" dirty="0">
                <a:latin typeface="Times New Roman"/>
                <a:cs typeface="Times New Roman"/>
              </a:rPr>
              <a:t>stored in warehouses and will get the issue before deployment IAW with their deployment orders.</a:t>
            </a:r>
            <a:endParaRPr lang="en-US"/>
          </a:p>
          <a:p>
            <a:pPr marL="0" indent="0">
              <a:buNone/>
              <a:defRPr/>
            </a:pPr>
            <a:endParaRPr lang="en-US" sz="2000" dirty="0"/>
          </a:p>
          <a:p>
            <a:pPr marL="0" indent="0">
              <a:buNone/>
              <a:defRPr/>
            </a:pPr>
            <a:endParaRPr lang="en-US" sz="2000" b="1" dirty="0">
              <a:cs typeface="Arial"/>
            </a:endParaRPr>
          </a:p>
          <a:p>
            <a:pPr marL="285115" indent="-285115" eaLnBrk="1" hangingPunct="1">
              <a:buClr>
                <a:schemeClr val="tx2"/>
              </a:buClr>
              <a:defRPr/>
            </a:pPr>
            <a:endParaRPr lang="en-US" altLang="en-US" sz="3000" dirty="0">
              <a:cs typeface="Arial"/>
            </a:endParaRPr>
          </a:p>
        </p:txBody>
      </p:sp>
    </p:spTree>
    <p:extLst>
      <p:ext uri="{BB962C8B-B14F-4D97-AF65-F5344CB8AC3E}">
        <p14:creationId xmlns:p14="http://schemas.microsoft.com/office/powerpoint/2010/main" val="3386820524"/>
      </p:ext>
    </p:extLst>
  </p:cSld>
  <p:clrMapOvr>
    <a:masterClrMapping/>
  </p:clrMapOvr>
  <p:transition>
    <p:random/>
    <p:sndAc>
      <p:stSnd>
        <p:snd r:embed="rId3" name="projctor.wav"/>
      </p:stSnd>
    </p:sndAc>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C98FD04-4DBE-4D82-EF08-4AF418DC61A7}"/>
            </a:ext>
          </a:extLst>
        </p:cNvPr>
        <p:cNvGrpSpPr/>
        <p:nvPr/>
      </p:nvGrpSpPr>
      <p:grpSpPr>
        <a:xfrm>
          <a:off x="0" y="0"/>
          <a:ext cx="0" cy="0"/>
          <a:chOff x="0" y="0"/>
          <a:chExt cx="0" cy="0"/>
        </a:xfrm>
      </p:grpSpPr>
      <p:sp>
        <p:nvSpPr>
          <p:cNvPr id="34819" name="Rectangle 2">
            <a:extLst>
              <a:ext uri="{FF2B5EF4-FFF2-40B4-BE49-F238E27FC236}">
                <a16:creationId xmlns:a16="http://schemas.microsoft.com/office/drawing/2014/main" id="{369F0CC4-6B12-CBAA-0B7A-C87D8B7D41A3}"/>
              </a:ext>
            </a:extLst>
          </p:cNvPr>
          <p:cNvSpPr>
            <a:spLocks noGrp="1" noChangeArrowheads="1"/>
          </p:cNvSpPr>
          <p:nvPr>
            <p:ph type="title"/>
          </p:nvPr>
        </p:nvSpPr>
        <p:spPr>
          <a:xfrm>
            <a:off x="807069" y="-200777"/>
            <a:ext cx="7512050" cy="1320800"/>
          </a:xfrm>
        </p:spPr>
        <p:txBody>
          <a:bodyPr/>
          <a:lstStyle/>
          <a:p>
            <a:pPr eaLnBrk="1" hangingPunct="1"/>
            <a:r>
              <a:rPr lang="en-US" altLang="en-US" sz="3200" b="1" dirty="0">
                <a:latin typeface="Times New Roman"/>
                <a:cs typeface="Arial"/>
              </a:rPr>
              <a:t>CBRN Program </a:t>
            </a:r>
          </a:p>
        </p:txBody>
      </p:sp>
      <p:pic>
        <p:nvPicPr>
          <p:cNvPr id="3" name="Picture 3" descr="Chart, diagram&#10;&#10;Description automatically generated">
            <a:extLst>
              <a:ext uri="{FF2B5EF4-FFF2-40B4-BE49-F238E27FC236}">
                <a16:creationId xmlns:a16="http://schemas.microsoft.com/office/drawing/2014/main" id="{4E04F38C-4C46-F9DB-BF23-4A3106F341FA}"/>
              </a:ext>
            </a:extLst>
          </p:cNvPr>
          <p:cNvPicPr>
            <a:picLocks noChangeAspect="1"/>
          </p:cNvPicPr>
          <p:nvPr/>
        </p:nvPicPr>
        <p:blipFill>
          <a:blip r:embed="rId3"/>
          <a:stretch>
            <a:fillRect/>
          </a:stretch>
        </p:blipFill>
        <p:spPr>
          <a:xfrm>
            <a:off x="81845" y="537351"/>
            <a:ext cx="2743200" cy="3017520"/>
          </a:xfrm>
          <a:prstGeom prst="rect">
            <a:avLst/>
          </a:prstGeom>
        </p:spPr>
      </p:pic>
      <p:pic>
        <p:nvPicPr>
          <p:cNvPr id="4" name="Picture 5">
            <a:extLst>
              <a:ext uri="{FF2B5EF4-FFF2-40B4-BE49-F238E27FC236}">
                <a16:creationId xmlns:a16="http://schemas.microsoft.com/office/drawing/2014/main" id="{AAAA0244-EDA3-1056-2802-9B7DB7EA1FDC}"/>
              </a:ext>
            </a:extLst>
          </p:cNvPr>
          <p:cNvPicPr>
            <a:picLocks noChangeAspect="1"/>
          </p:cNvPicPr>
          <p:nvPr/>
        </p:nvPicPr>
        <p:blipFill>
          <a:blip r:embed="rId4"/>
          <a:stretch>
            <a:fillRect/>
          </a:stretch>
        </p:blipFill>
        <p:spPr>
          <a:xfrm>
            <a:off x="124177" y="3633027"/>
            <a:ext cx="2743200" cy="1680390"/>
          </a:xfrm>
          <a:prstGeom prst="rect">
            <a:avLst/>
          </a:prstGeom>
        </p:spPr>
      </p:pic>
      <p:pic>
        <p:nvPicPr>
          <p:cNvPr id="6" name="Picture 8" descr="A picture containing row, different, line, lined&#10;&#10;Description automatically generated">
            <a:extLst>
              <a:ext uri="{FF2B5EF4-FFF2-40B4-BE49-F238E27FC236}">
                <a16:creationId xmlns:a16="http://schemas.microsoft.com/office/drawing/2014/main" id="{957F0657-704A-00EA-0E76-2CD6DC93ADBF}"/>
              </a:ext>
            </a:extLst>
          </p:cNvPr>
          <p:cNvPicPr>
            <a:picLocks noChangeAspect="1"/>
          </p:cNvPicPr>
          <p:nvPr/>
        </p:nvPicPr>
        <p:blipFill>
          <a:blip r:embed="rId5"/>
          <a:stretch>
            <a:fillRect/>
          </a:stretch>
        </p:blipFill>
        <p:spPr>
          <a:xfrm>
            <a:off x="124177" y="5603804"/>
            <a:ext cx="2743200" cy="1097280"/>
          </a:xfrm>
          <a:prstGeom prst="rect">
            <a:avLst/>
          </a:prstGeom>
        </p:spPr>
      </p:pic>
      <p:sp>
        <p:nvSpPr>
          <p:cNvPr id="9" name="TextBox 8">
            <a:extLst>
              <a:ext uri="{FF2B5EF4-FFF2-40B4-BE49-F238E27FC236}">
                <a16:creationId xmlns:a16="http://schemas.microsoft.com/office/drawing/2014/main" id="{B64D689E-FFAB-06CB-6401-D6F46E163E40}"/>
              </a:ext>
            </a:extLst>
          </p:cNvPr>
          <p:cNvSpPr txBox="1"/>
          <p:nvPr/>
        </p:nvSpPr>
        <p:spPr>
          <a:xfrm>
            <a:off x="2923822" y="922865"/>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Maintain CBRN Equipment (Inventory)</a:t>
            </a:r>
          </a:p>
        </p:txBody>
      </p:sp>
      <p:sp>
        <p:nvSpPr>
          <p:cNvPr id="5" name="TextBox 4">
            <a:extLst>
              <a:ext uri="{FF2B5EF4-FFF2-40B4-BE49-F238E27FC236}">
                <a16:creationId xmlns:a16="http://schemas.microsoft.com/office/drawing/2014/main" id="{159CA0A7-CE7A-7BED-C933-E6A7D2C20094}"/>
              </a:ext>
            </a:extLst>
          </p:cNvPr>
          <p:cNvSpPr txBox="1"/>
          <p:nvPr/>
        </p:nvSpPr>
        <p:spPr>
          <a:xfrm>
            <a:off x="2918071" y="1506586"/>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Cage</a:t>
            </a:r>
          </a:p>
        </p:txBody>
      </p:sp>
      <p:sp>
        <p:nvSpPr>
          <p:cNvPr id="7" name="TextBox 6">
            <a:extLst>
              <a:ext uri="{FF2B5EF4-FFF2-40B4-BE49-F238E27FC236}">
                <a16:creationId xmlns:a16="http://schemas.microsoft.com/office/drawing/2014/main" id="{02D7E17A-A0A3-B13A-B54E-85E9C9A57369}"/>
              </a:ext>
            </a:extLst>
          </p:cNvPr>
          <p:cNvSpPr txBox="1"/>
          <p:nvPr/>
        </p:nvSpPr>
        <p:spPr>
          <a:xfrm>
            <a:off x="2941074" y="2104683"/>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Storage of Hazardous Materials</a:t>
            </a:r>
          </a:p>
        </p:txBody>
      </p:sp>
      <p:sp>
        <p:nvSpPr>
          <p:cNvPr id="8" name="TextBox 7">
            <a:extLst>
              <a:ext uri="{FF2B5EF4-FFF2-40B4-BE49-F238E27FC236}">
                <a16:creationId xmlns:a16="http://schemas.microsoft.com/office/drawing/2014/main" id="{28805806-2CDF-BCE7-9DE6-87089E75B344}"/>
              </a:ext>
            </a:extLst>
          </p:cNvPr>
          <p:cNvSpPr txBox="1"/>
          <p:nvPr/>
        </p:nvSpPr>
        <p:spPr>
          <a:xfrm>
            <a:off x="2920946" y="2717159"/>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Equipment Maintenance Management</a:t>
            </a:r>
          </a:p>
        </p:txBody>
      </p:sp>
      <p:sp>
        <p:nvSpPr>
          <p:cNvPr id="10" name="TextBox 9">
            <a:extLst>
              <a:ext uri="{FF2B5EF4-FFF2-40B4-BE49-F238E27FC236}">
                <a16:creationId xmlns:a16="http://schemas.microsoft.com/office/drawing/2014/main" id="{CA7A3BA9-94E3-43D4-9555-B44C373B7873}"/>
              </a:ext>
            </a:extLst>
          </p:cNvPr>
          <p:cNvSpPr txBox="1"/>
          <p:nvPr/>
        </p:nvSpPr>
        <p:spPr>
          <a:xfrm>
            <a:off x="2929572" y="3329634"/>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Soldier In Processing (Assign Protective Mask)</a:t>
            </a:r>
          </a:p>
        </p:txBody>
      </p:sp>
      <p:sp>
        <p:nvSpPr>
          <p:cNvPr id="11" name="TextBox 10">
            <a:extLst>
              <a:ext uri="{FF2B5EF4-FFF2-40B4-BE49-F238E27FC236}">
                <a16:creationId xmlns:a16="http://schemas.microsoft.com/office/drawing/2014/main" id="{8DCD3734-2A43-B102-5FB2-50C4F9A56873}"/>
              </a:ext>
            </a:extLst>
          </p:cNvPr>
          <p:cNvSpPr txBox="1"/>
          <p:nvPr/>
        </p:nvSpPr>
        <p:spPr>
          <a:xfrm>
            <a:off x="2923821" y="4028374"/>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Optical Insert Program AR 40-63</a:t>
            </a:r>
          </a:p>
        </p:txBody>
      </p:sp>
      <p:sp>
        <p:nvSpPr>
          <p:cNvPr id="12" name="TextBox 11">
            <a:extLst>
              <a:ext uri="{FF2B5EF4-FFF2-40B4-BE49-F238E27FC236}">
                <a16:creationId xmlns:a16="http://schemas.microsoft.com/office/drawing/2014/main" id="{3B5CC2C0-2C5F-2F41-B299-E07C415216A8}"/>
              </a:ext>
            </a:extLst>
          </p:cNvPr>
          <p:cNvSpPr txBox="1"/>
          <p:nvPr/>
        </p:nvSpPr>
        <p:spPr>
          <a:xfrm>
            <a:off x="2946825" y="4741491"/>
            <a:ext cx="65309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Individual Protective Equipment</a:t>
            </a:r>
          </a:p>
          <a:p>
            <a:r>
              <a:rPr lang="en-US" sz="1800" dirty="0">
                <a:latin typeface="Times New Roman"/>
                <a:cs typeface="Times New Roman"/>
              </a:rPr>
              <a:t>Standardized Individual Soldiers Basic Load</a:t>
            </a:r>
          </a:p>
        </p:txBody>
      </p:sp>
      <p:sp>
        <p:nvSpPr>
          <p:cNvPr id="14" name="TextBox 13">
            <a:extLst>
              <a:ext uri="{FF2B5EF4-FFF2-40B4-BE49-F238E27FC236}">
                <a16:creationId xmlns:a16="http://schemas.microsoft.com/office/drawing/2014/main" id="{0A95E341-E51E-B3A0-F472-7F3E8E853A08}"/>
              </a:ext>
            </a:extLst>
          </p:cNvPr>
          <p:cNvSpPr txBox="1"/>
          <p:nvPr/>
        </p:nvSpPr>
        <p:spPr>
          <a:xfrm>
            <a:off x="2926697" y="5670268"/>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Defense Equipment Reporting</a:t>
            </a:r>
          </a:p>
        </p:txBody>
      </p:sp>
    </p:spTree>
    <p:extLst>
      <p:ext uri="{BB962C8B-B14F-4D97-AF65-F5344CB8AC3E}">
        <p14:creationId xmlns:p14="http://schemas.microsoft.com/office/powerpoint/2010/main" val="36709727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a:extLst>
              <a:ext uri="{FF2B5EF4-FFF2-40B4-BE49-F238E27FC236}">
                <a16:creationId xmlns:a16="http://schemas.microsoft.com/office/drawing/2014/main" id="{39CDAAFA-0D56-4F1E-9604-1B3A6F891AA8}"/>
              </a:ext>
            </a:extLst>
          </p:cNvPr>
          <p:cNvSpPr>
            <a:spLocks noGrp="1" noChangeArrowheads="1"/>
          </p:cNvSpPr>
          <p:nvPr>
            <p:ph type="ctrTitle"/>
          </p:nvPr>
        </p:nvSpPr>
        <p:spPr>
          <a:xfrm>
            <a:off x="685800" y="7188"/>
            <a:ext cx="7772400" cy="1612900"/>
          </a:xfrm>
        </p:spPr>
        <p:txBody>
          <a:bodyPr anchor="ctr"/>
          <a:lstStyle/>
          <a:p>
            <a:pPr eaLnBrk="1" hangingPunct="1"/>
            <a:r>
              <a:rPr lang="en-US" altLang="en-US" sz="3200"/>
              <a:t>CBRN Defense Equipment Reporting</a:t>
            </a:r>
            <a:endParaRPr lang="en-US" altLang="en-US" sz="3200">
              <a:cs typeface="Times New Roman"/>
            </a:endParaRPr>
          </a:p>
        </p:txBody>
      </p:sp>
      <p:sp>
        <p:nvSpPr>
          <p:cNvPr id="3" name="Text Box 3">
            <a:extLst>
              <a:ext uri="{FF2B5EF4-FFF2-40B4-BE49-F238E27FC236}">
                <a16:creationId xmlns:a16="http://schemas.microsoft.com/office/drawing/2014/main" id="{09BDE63E-FFE2-30B3-0753-D73ADA98254C}"/>
              </a:ext>
            </a:extLst>
          </p:cNvPr>
          <p:cNvSpPr txBox="1">
            <a:spLocks noChangeArrowheads="1"/>
          </p:cNvSpPr>
          <p:nvPr/>
        </p:nvSpPr>
        <p:spPr bwMode="auto">
          <a:xfrm>
            <a:off x="414067" y="3292087"/>
            <a:ext cx="83058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marL="406400" indent="-4064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2200" dirty="0">
                <a:latin typeface="Times New Roman"/>
                <a:cs typeface="Times New Roman"/>
              </a:rPr>
              <a:t>  </a:t>
            </a:r>
            <a:endParaRPr lang="en-US" altLang="en-US" sz="2200" dirty="0">
              <a:cs typeface="Times New Roman" panose="02020603050405020304" pitchFamily="18" charset="0"/>
            </a:endParaRPr>
          </a:p>
        </p:txBody>
      </p:sp>
      <p:sp>
        <p:nvSpPr>
          <p:cNvPr id="5" name="Text Box 3">
            <a:extLst>
              <a:ext uri="{FF2B5EF4-FFF2-40B4-BE49-F238E27FC236}">
                <a16:creationId xmlns:a16="http://schemas.microsoft.com/office/drawing/2014/main" id="{4977155E-8816-B333-4446-F86CF45BB9E0}"/>
              </a:ext>
            </a:extLst>
          </p:cNvPr>
          <p:cNvSpPr txBox="1">
            <a:spLocks noChangeArrowheads="1"/>
          </p:cNvSpPr>
          <p:nvPr/>
        </p:nvSpPr>
        <p:spPr bwMode="auto">
          <a:xfrm>
            <a:off x="-2876" y="2185031"/>
            <a:ext cx="9154064" cy="325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marL="406400" indent="-4064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sz="1800" dirty="0">
                <a:latin typeface="Times New Roman"/>
                <a:cs typeface="Times New Roman"/>
              </a:rPr>
              <a:t>A report that tracks the status, inventory, serviceability, and accountability of  a unit’s </a:t>
            </a:r>
            <a:r>
              <a:rPr lang="en-US" sz="1800">
                <a:latin typeface="Times New Roman"/>
                <a:cs typeface="Times New Roman"/>
              </a:rPr>
              <a:t>CBRN</a:t>
            </a:r>
            <a:endParaRPr lang="en-US">
              <a:cs typeface="Times New Roman" panose="02020603050405020304" pitchFamily="18" charset="0"/>
            </a:endParaRPr>
          </a:p>
          <a:p>
            <a:pPr>
              <a:spcBef>
                <a:spcPct val="0"/>
              </a:spcBef>
              <a:buNone/>
            </a:pPr>
            <a:r>
              <a:rPr lang="en-US" sz="1800">
                <a:latin typeface="Times New Roman"/>
                <a:cs typeface="Times New Roman"/>
              </a:rPr>
              <a:t>gear.</a:t>
            </a:r>
            <a:endParaRPr lang="en-US">
              <a:cs typeface="Times New Roman"/>
            </a:endParaRPr>
          </a:p>
          <a:p>
            <a:pPr>
              <a:spcBef>
                <a:spcPct val="0"/>
              </a:spcBef>
              <a:buNone/>
            </a:pPr>
            <a:endParaRPr lang="en-US" sz="1800" dirty="0">
              <a:latin typeface="Times New Roman"/>
              <a:cs typeface="Times New Roman"/>
            </a:endParaRPr>
          </a:p>
          <a:p>
            <a:pPr>
              <a:spcBef>
                <a:spcPct val="0"/>
              </a:spcBef>
              <a:buNone/>
            </a:pPr>
            <a:r>
              <a:rPr lang="en-US" sz="1800">
                <a:latin typeface="Times New Roman"/>
                <a:cs typeface="Times New Roman"/>
              </a:rPr>
              <a:t>Ensures CBRN readiness and compliance with Army regulations and mission requirements.</a:t>
            </a:r>
          </a:p>
          <a:p>
            <a:pPr>
              <a:spcBef>
                <a:spcPct val="0"/>
              </a:spcBef>
              <a:buNone/>
            </a:pPr>
            <a:endParaRPr lang="en-US" sz="1800" dirty="0">
              <a:latin typeface="Times New Roman"/>
              <a:cs typeface="Times New Roman"/>
            </a:endParaRPr>
          </a:p>
          <a:p>
            <a:pPr>
              <a:buNone/>
            </a:pPr>
            <a:r>
              <a:rPr lang="en-US" sz="1800" dirty="0">
                <a:latin typeface="Times New Roman"/>
                <a:cs typeface="Times New Roman"/>
              </a:rPr>
              <a:t>CDE report reflects items authorized for units according to its MTOE.</a:t>
            </a:r>
          </a:p>
          <a:p>
            <a:pPr>
              <a:spcBef>
                <a:spcPct val="0"/>
              </a:spcBef>
              <a:buNone/>
            </a:pPr>
            <a:endParaRPr lang="en-US" sz="1800" dirty="0">
              <a:latin typeface="Times New Roman"/>
              <a:cs typeface="Times New Roman"/>
            </a:endParaRPr>
          </a:p>
          <a:p>
            <a:pPr>
              <a:spcBef>
                <a:spcPct val="0"/>
              </a:spcBef>
              <a:buNone/>
            </a:pPr>
            <a:r>
              <a:rPr lang="en-US" sz="1800" dirty="0">
                <a:latin typeface="Times New Roman"/>
                <a:cs typeface="Times New Roman"/>
              </a:rPr>
              <a:t>Report is sent to higher.</a:t>
            </a:r>
          </a:p>
          <a:p>
            <a:pPr>
              <a:spcBef>
                <a:spcPct val="0"/>
              </a:spcBef>
              <a:buNone/>
            </a:pPr>
            <a:endParaRPr lang="en-US" sz="1800" dirty="0">
              <a:latin typeface="Times New Roman"/>
              <a:cs typeface="Times New Roman"/>
            </a:endParaRPr>
          </a:p>
          <a:p>
            <a:pPr>
              <a:spcBef>
                <a:spcPct val="0"/>
              </a:spcBef>
              <a:buNone/>
            </a:pPr>
            <a:r>
              <a:rPr lang="en-US" sz="1800">
                <a:latin typeface="Times New Roman"/>
                <a:cs typeface="Times New Roman"/>
              </a:rPr>
              <a:t>Battalions report Companies/Brigade reports Battalions.</a:t>
            </a:r>
          </a:p>
          <a:p>
            <a:pPr>
              <a:spcBef>
                <a:spcPct val="0"/>
              </a:spcBef>
              <a:buNone/>
            </a:pPr>
            <a:endParaRPr lang="en-US" sz="2200" dirty="0">
              <a:latin typeface="Times New Roman"/>
              <a:cs typeface="Times New Roman"/>
            </a:endParaRPr>
          </a:p>
        </p:txBody>
      </p:sp>
    </p:spTree>
    <p:extLst>
      <p:ext uri="{BB962C8B-B14F-4D97-AF65-F5344CB8AC3E}">
        <p14:creationId xmlns:p14="http://schemas.microsoft.com/office/powerpoint/2010/main" val="151981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5"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258CE0F4-2CB0-41BB-9A60-F37B8D37EE5E}"/>
              </a:ext>
            </a:extLst>
          </p:cNvPr>
          <p:cNvSpPr txBox="1">
            <a:spLocks noChangeArrowheads="1"/>
          </p:cNvSpPr>
          <p:nvPr/>
        </p:nvSpPr>
        <p:spPr bwMode="auto">
          <a:xfrm>
            <a:off x="496019" y="119332"/>
            <a:ext cx="8153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n-US" altLang="en-US" dirty="0">
                <a:latin typeface="Times New Roman"/>
                <a:cs typeface="Times New Roman"/>
              </a:rPr>
              <a:t>Sections of a CBRN CDE Report</a:t>
            </a:r>
          </a:p>
        </p:txBody>
      </p:sp>
      <p:sp>
        <p:nvSpPr>
          <p:cNvPr id="9219" name="Text Box 3">
            <a:extLst>
              <a:ext uri="{FF2B5EF4-FFF2-40B4-BE49-F238E27FC236}">
                <a16:creationId xmlns:a16="http://schemas.microsoft.com/office/drawing/2014/main" id="{90C48775-0098-4A17-BD00-18A43A546DAF}"/>
              </a:ext>
            </a:extLst>
          </p:cNvPr>
          <p:cNvSpPr txBox="1">
            <a:spLocks noChangeArrowheads="1"/>
          </p:cNvSpPr>
          <p:nvPr/>
        </p:nvSpPr>
        <p:spPr bwMode="auto">
          <a:xfrm>
            <a:off x="1143000" y="1219200"/>
            <a:ext cx="68580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sz="1800">
                <a:latin typeface="Times New Roman"/>
                <a:cs typeface="Times New Roman"/>
              </a:rPr>
              <a:t>Date was prepared</a:t>
            </a:r>
          </a:p>
          <a:p>
            <a:pPr>
              <a:buFontTx/>
              <a:buChar char="•"/>
            </a:pPr>
            <a:endParaRPr lang="en-US" altLang="en-US" sz="1800" dirty="0">
              <a:latin typeface="Times New Roman"/>
              <a:cs typeface="Times New Roman"/>
            </a:endParaRPr>
          </a:p>
          <a:p>
            <a:pPr>
              <a:buFontTx/>
              <a:buChar char="•"/>
            </a:pPr>
            <a:r>
              <a:rPr lang="en-US" altLang="en-US" sz="1800">
                <a:latin typeface="Times New Roman"/>
                <a:cs typeface="Times New Roman"/>
              </a:rPr>
              <a:t>Unit</a:t>
            </a:r>
          </a:p>
          <a:p>
            <a:pPr>
              <a:buFontTx/>
              <a:buChar char="•"/>
            </a:pPr>
            <a:endParaRPr lang="en-US"/>
          </a:p>
          <a:p>
            <a:pPr>
              <a:buFontTx/>
              <a:buChar char="•"/>
            </a:pPr>
            <a:r>
              <a:rPr lang="en-US" altLang="en-US" sz="1800">
                <a:latin typeface="Times New Roman"/>
                <a:cs typeface="Times New Roman"/>
              </a:rPr>
              <a:t>Unit identification code</a:t>
            </a:r>
          </a:p>
          <a:p>
            <a:pPr>
              <a:buFontTx/>
              <a:buChar char="•"/>
            </a:pPr>
            <a:endParaRPr lang="en-US" altLang="en-US" sz="1800" dirty="0">
              <a:latin typeface="Times New Roman"/>
              <a:cs typeface="Times New Roman"/>
            </a:endParaRPr>
          </a:p>
          <a:p>
            <a:pPr>
              <a:buFontTx/>
              <a:buChar char="•"/>
            </a:pPr>
            <a:r>
              <a:rPr lang="en-US" altLang="en-US" sz="1800">
                <a:latin typeface="Times New Roman"/>
                <a:cs typeface="Times New Roman"/>
              </a:rPr>
              <a:t>Unit Modification Table Of Equipment (MTOE) Number</a:t>
            </a:r>
          </a:p>
          <a:p>
            <a:pPr>
              <a:buFontTx/>
              <a:buChar char="•"/>
            </a:pPr>
            <a:endParaRPr lang="en-US" altLang="en-US" sz="1800" dirty="0">
              <a:latin typeface="Times New Roman"/>
              <a:cs typeface="Times New Roman"/>
            </a:endParaRPr>
          </a:p>
          <a:p>
            <a:pPr>
              <a:buFontTx/>
              <a:buChar char="•"/>
            </a:pPr>
            <a:r>
              <a:rPr lang="en-US" altLang="en-US" sz="1800">
                <a:latin typeface="Times New Roman"/>
                <a:cs typeface="Times New Roman"/>
              </a:rPr>
              <a:t>MTOE date</a:t>
            </a:r>
          </a:p>
          <a:p>
            <a:pPr>
              <a:buFontTx/>
              <a:buChar char="•"/>
            </a:pPr>
            <a:endParaRPr lang="en-US" altLang="en-US" sz="1800" dirty="0">
              <a:latin typeface="Times New Roman"/>
              <a:cs typeface="Times New Roman"/>
            </a:endParaRPr>
          </a:p>
          <a:p>
            <a:pPr>
              <a:buFontTx/>
              <a:buChar char="•"/>
            </a:pPr>
            <a:r>
              <a:rPr lang="en-US" altLang="en-US" sz="1800">
                <a:latin typeface="Times New Roman"/>
                <a:cs typeface="Times New Roman"/>
              </a:rPr>
              <a:t>Number of personnel authorized to the unit</a:t>
            </a:r>
          </a:p>
          <a:p>
            <a:pPr>
              <a:buFontTx/>
              <a:buChar char="•"/>
            </a:pPr>
            <a:endParaRPr lang="en-US" altLang="en-US" sz="1800" dirty="0">
              <a:latin typeface="Times New Roman"/>
              <a:cs typeface="Times New Roman"/>
            </a:endParaRPr>
          </a:p>
          <a:p>
            <a:pPr>
              <a:buFontTx/>
              <a:buChar char="•"/>
            </a:pPr>
            <a:r>
              <a:rPr lang="en-US" altLang="en-US" sz="1800">
                <a:latin typeface="Times New Roman"/>
                <a:cs typeface="Times New Roman"/>
              </a:rPr>
              <a:t>Number of personnel assigned to the unit</a:t>
            </a:r>
          </a:p>
          <a:p>
            <a:pPr>
              <a:buFontTx/>
              <a:buChar char="•"/>
            </a:pPr>
            <a:endParaRPr lang="en-US" altLang="en-US" sz="1800" dirty="0">
              <a:latin typeface="Times New Roman"/>
              <a:cs typeface="Times New Roman"/>
            </a:endParaRPr>
          </a:p>
          <a:p>
            <a:pPr>
              <a:buFontTx/>
              <a:buChar char="•"/>
            </a:pPr>
            <a:r>
              <a:rPr lang="en-US" altLang="en-US" sz="1800">
                <a:latin typeface="Times New Roman"/>
                <a:cs typeface="Times New Roman"/>
              </a:rPr>
              <a:t>Equipment identification column</a:t>
            </a:r>
          </a:p>
          <a:p>
            <a:r>
              <a:rPr lang="en-US" altLang="en-US" dirty="0">
                <a:latin typeface="Times New Roman"/>
                <a:cs typeface="Times New Roman"/>
              </a:rPr>
              <a:t> </a:t>
            </a:r>
          </a:p>
          <a:p>
            <a:pPr>
              <a:buFontTx/>
              <a:buChar char="•"/>
            </a:pPr>
            <a:endParaRPr lang="en-US" altLang="en-US"/>
          </a:p>
        </p:txBody>
      </p:sp>
    </p:spTree>
    <p:extLst>
      <p:ext uri="{BB962C8B-B14F-4D97-AF65-F5344CB8AC3E}">
        <p14:creationId xmlns:p14="http://schemas.microsoft.com/office/powerpoint/2010/main" val="1322240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2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21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19"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011E2DB-6B02-49F1-82D2-BC96B36B5BF6}"/>
              </a:ext>
            </a:extLst>
          </p:cNvPr>
          <p:cNvSpPr>
            <a:spLocks noChangeArrowheads="1"/>
          </p:cNvSpPr>
          <p:nvPr/>
        </p:nvSpPr>
        <p:spPr bwMode="auto">
          <a:xfrm>
            <a:off x="304800" y="113581"/>
            <a:ext cx="8534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n-US" altLang="en-US" dirty="0">
                <a:latin typeface="Times New Roman"/>
                <a:cs typeface="Times New Roman"/>
              </a:rPr>
              <a:t>SECTIONS OF A CBRN CDE REPORT</a:t>
            </a:r>
            <a:endParaRPr lang="en-US"/>
          </a:p>
        </p:txBody>
      </p:sp>
      <p:sp>
        <p:nvSpPr>
          <p:cNvPr id="10243" name="Rectangle 3">
            <a:extLst>
              <a:ext uri="{FF2B5EF4-FFF2-40B4-BE49-F238E27FC236}">
                <a16:creationId xmlns:a16="http://schemas.microsoft.com/office/drawing/2014/main" id="{2954D170-F5C5-4F1D-A3BF-435E3287031A}"/>
              </a:ext>
            </a:extLst>
          </p:cNvPr>
          <p:cNvSpPr>
            <a:spLocks noChangeArrowheads="1"/>
          </p:cNvSpPr>
          <p:nvPr/>
        </p:nvSpPr>
        <p:spPr bwMode="auto">
          <a:xfrm>
            <a:off x="802257" y="971909"/>
            <a:ext cx="75438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marL="457200" indent="-342900">
              <a:defRPr sz="2400">
                <a:solidFill>
                  <a:schemeClr val="tx1"/>
                </a:solidFill>
                <a:latin typeface="Times New Roman" panose="02020603050405020304" pitchFamily="18" charset="0"/>
              </a:defRPr>
            </a:lvl1pPr>
            <a:lvl2pPr marL="1028700" indent="-457200">
              <a:defRPr sz="2400">
                <a:solidFill>
                  <a:schemeClr val="tx1"/>
                </a:solidFill>
                <a:latin typeface="Times New Roman" panose="02020603050405020304" pitchFamily="18" charset="0"/>
              </a:defRPr>
            </a:lvl2pPr>
            <a:lvl3pPr marL="1600200" indent="-457200">
              <a:defRPr sz="2400">
                <a:solidFill>
                  <a:schemeClr val="tx1"/>
                </a:solidFill>
                <a:latin typeface="Times New Roman" panose="02020603050405020304" pitchFamily="18" charset="0"/>
              </a:defRPr>
            </a:lvl3pPr>
            <a:lvl4pPr marL="2171700" indent="-457200">
              <a:defRPr sz="2400">
                <a:solidFill>
                  <a:schemeClr val="tx1"/>
                </a:solidFill>
                <a:latin typeface="Times New Roman" panose="02020603050405020304" pitchFamily="18" charset="0"/>
              </a:defRPr>
            </a:lvl4pPr>
            <a:lvl5pPr marL="2743200" indent="-457200">
              <a:defRPr sz="2400">
                <a:solidFill>
                  <a:schemeClr val="tx1"/>
                </a:solidFill>
                <a:latin typeface="Times New Roman" panose="02020603050405020304" pitchFamily="18" charset="0"/>
              </a:defRPr>
            </a:lvl5pPr>
            <a:lvl6pPr marL="3200400" indent="-457200" eaLnBrk="0" fontAlgn="base" hangingPunct="0">
              <a:spcBef>
                <a:spcPct val="0"/>
              </a:spcBef>
              <a:spcAft>
                <a:spcPct val="0"/>
              </a:spcAft>
              <a:defRPr sz="2400">
                <a:solidFill>
                  <a:schemeClr val="tx1"/>
                </a:solidFill>
                <a:latin typeface="Times New Roman" panose="02020603050405020304" pitchFamily="18" charset="0"/>
              </a:defRPr>
            </a:lvl6pPr>
            <a:lvl7pPr marL="3657600" indent="-457200" eaLnBrk="0" fontAlgn="base" hangingPunct="0">
              <a:spcBef>
                <a:spcPct val="0"/>
              </a:spcBef>
              <a:spcAft>
                <a:spcPct val="0"/>
              </a:spcAft>
              <a:defRPr sz="2400">
                <a:solidFill>
                  <a:schemeClr val="tx1"/>
                </a:solidFill>
                <a:latin typeface="Times New Roman" panose="02020603050405020304" pitchFamily="18" charset="0"/>
              </a:defRPr>
            </a:lvl7pPr>
            <a:lvl8pPr marL="4114800" indent="-457200" eaLnBrk="0" fontAlgn="base" hangingPunct="0">
              <a:spcBef>
                <a:spcPct val="0"/>
              </a:spcBef>
              <a:spcAft>
                <a:spcPct val="0"/>
              </a:spcAft>
              <a:defRPr sz="2400">
                <a:solidFill>
                  <a:schemeClr val="tx1"/>
                </a:solidFill>
                <a:latin typeface="Times New Roman" panose="02020603050405020304" pitchFamily="18" charset="0"/>
              </a:defRPr>
            </a:lvl8pPr>
            <a:lvl9pPr marL="45720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SzPct val="110000"/>
              <a:buFontTx/>
              <a:buChar char="•"/>
            </a:pPr>
            <a:r>
              <a:rPr lang="en-US" altLang="en-US" sz="1800" dirty="0">
                <a:latin typeface="Times New Roman"/>
                <a:cs typeface="Times New Roman"/>
              </a:rPr>
              <a:t>Column showing equipment line number</a:t>
            </a:r>
          </a:p>
          <a:p>
            <a:pPr>
              <a:spcBef>
                <a:spcPct val="50000"/>
              </a:spcBef>
              <a:buSzPct val="110000"/>
              <a:buFontTx/>
              <a:buChar char="•"/>
            </a:pPr>
            <a:endParaRPr lang="en-US" altLang="en-US" sz="1800" dirty="0">
              <a:latin typeface="Times New Roman"/>
              <a:cs typeface="Times New Roman"/>
            </a:endParaRPr>
          </a:p>
          <a:p>
            <a:pPr>
              <a:spcBef>
                <a:spcPct val="50000"/>
              </a:spcBef>
              <a:buSzPct val="110000"/>
              <a:buFontTx/>
              <a:buChar char="•"/>
            </a:pPr>
            <a:r>
              <a:rPr lang="en-US" altLang="en-US" sz="1800" dirty="0">
                <a:latin typeface="Times New Roman"/>
                <a:cs typeface="Times New Roman"/>
              </a:rPr>
              <a:t>Column showing equipment required</a:t>
            </a:r>
          </a:p>
          <a:p>
            <a:pPr>
              <a:spcBef>
                <a:spcPct val="50000"/>
              </a:spcBef>
              <a:buSzPct val="110000"/>
              <a:buFontTx/>
              <a:buChar char="•"/>
            </a:pPr>
            <a:endParaRPr lang="en-US" altLang="en-US" sz="1800" dirty="0">
              <a:latin typeface="Times New Roman"/>
              <a:cs typeface="Times New Roman"/>
            </a:endParaRPr>
          </a:p>
          <a:p>
            <a:pPr>
              <a:spcBef>
                <a:spcPct val="50000"/>
              </a:spcBef>
              <a:buSzPct val="110000"/>
              <a:buFontTx/>
              <a:buChar char="•"/>
            </a:pPr>
            <a:r>
              <a:rPr lang="en-US" altLang="en-US" sz="1800" dirty="0">
                <a:latin typeface="Times New Roman"/>
                <a:cs typeface="Times New Roman"/>
              </a:rPr>
              <a:t>Column showing equipment authorized</a:t>
            </a:r>
          </a:p>
          <a:p>
            <a:pPr>
              <a:spcBef>
                <a:spcPct val="50000"/>
              </a:spcBef>
              <a:buSzPct val="110000"/>
              <a:buFontTx/>
              <a:buChar char="•"/>
            </a:pPr>
            <a:endParaRPr lang="en-US" altLang="en-US" sz="1800" dirty="0">
              <a:latin typeface="Times New Roman"/>
              <a:cs typeface="Times New Roman"/>
            </a:endParaRPr>
          </a:p>
          <a:p>
            <a:pPr>
              <a:spcBef>
                <a:spcPct val="50000"/>
              </a:spcBef>
              <a:buSzPct val="110000"/>
              <a:buFontTx/>
              <a:buChar char="•"/>
            </a:pPr>
            <a:r>
              <a:rPr lang="en-US" altLang="en-US" sz="1800" dirty="0">
                <a:latin typeface="Times New Roman"/>
                <a:cs typeface="Times New Roman"/>
              </a:rPr>
              <a:t>Column showing equipment on hand</a:t>
            </a:r>
          </a:p>
          <a:p>
            <a:pPr>
              <a:spcBef>
                <a:spcPct val="50000"/>
              </a:spcBef>
              <a:buSzPct val="110000"/>
              <a:buFontTx/>
              <a:buChar char="•"/>
            </a:pPr>
            <a:endParaRPr lang="en-US" altLang="en-US" sz="1800" dirty="0">
              <a:latin typeface="Times New Roman"/>
              <a:cs typeface="Times New Roman"/>
            </a:endParaRPr>
          </a:p>
          <a:p>
            <a:pPr>
              <a:spcBef>
                <a:spcPct val="50000"/>
              </a:spcBef>
              <a:buSzPct val="110000"/>
              <a:buFontTx/>
              <a:buChar char="•"/>
            </a:pPr>
            <a:r>
              <a:rPr lang="en-US" altLang="en-US" sz="1800" dirty="0">
                <a:latin typeface="Times New Roman"/>
                <a:cs typeface="Times New Roman"/>
              </a:rPr>
              <a:t>Column showing equipment on order</a:t>
            </a:r>
          </a:p>
          <a:p>
            <a:pPr>
              <a:spcBef>
                <a:spcPct val="50000"/>
              </a:spcBef>
              <a:buSzPct val="110000"/>
              <a:buFontTx/>
              <a:buChar char="•"/>
            </a:pPr>
            <a:endParaRPr lang="en-US" altLang="en-US" sz="1800" dirty="0">
              <a:latin typeface="Times New Roman"/>
              <a:cs typeface="Times New Roman"/>
            </a:endParaRPr>
          </a:p>
          <a:p>
            <a:pPr>
              <a:spcBef>
                <a:spcPct val="50000"/>
              </a:spcBef>
              <a:buSzPct val="110000"/>
              <a:buFontTx/>
              <a:buChar char="•"/>
            </a:pPr>
            <a:r>
              <a:rPr lang="en-US" altLang="en-US" sz="1800" dirty="0">
                <a:latin typeface="Times New Roman"/>
                <a:cs typeface="Times New Roman"/>
              </a:rPr>
              <a:t>Column showing equipment serviceability</a:t>
            </a:r>
          </a:p>
          <a:p>
            <a:pPr>
              <a:spcBef>
                <a:spcPct val="50000"/>
              </a:spcBef>
              <a:buSzPct val="110000"/>
              <a:buFontTx/>
              <a:buChar char="•"/>
            </a:pPr>
            <a:endParaRPr lang="en-US" altLang="en-US" sz="1800" dirty="0">
              <a:latin typeface="Times New Roman"/>
              <a:cs typeface="Times New Roman"/>
            </a:endParaRPr>
          </a:p>
          <a:p>
            <a:pPr>
              <a:spcBef>
                <a:spcPct val="50000"/>
              </a:spcBef>
              <a:buSzPct val="110000"/>
              <a:buFontTx/>
              <a:buChar char="•"/>
            </a:pPr>
            <a:r>
              <a:rPr lang="en-US" altLang="en-US" sz="1800" dirty="0">
                <a:latin typeface="Times New Roman"/>
                <a:cs typeface="Times New Roman"/>
              </a:rPr>
              <a:t>Calibration column indicating the DATES, calibration was last done and next due date</a:t>
            </a:r>
          </a:p>
        </p:txBody>
      </p:sp>
    </p:spTree>
    <p:extLst>
      <p:ext uri="{BB962C8B-B14F-4D97-AF65-F5344CB8AC3E}">
        <p14:creationId xmlns:p14="http://schemas.microsoft.com/office/powerpoint/2010/main" val="2738081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24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243"/>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P spid="10243"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2B691F08-A513-4D00-BB46-AB85C32BC48B}"/>
              </a:ext>
            </a:extLst>
          </p:cNvPr>
          <p:cNvSpPr txBox="1">
            <a:spLocks noChangeArrowheads="1"/>
          </p:cNvSpPr>
          <p:nvPr/>
        </p:nvSpPr>
        <p:spPr bwMode="auto">
          <a:xfrm>
            <a:off x="990600" y="381000"/>
            <a:ext cx="6858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n-US" altLang="en-US" dirty="0">
                <a:latin typeface="Times New Roman"/>
                <a:cs typeface="Times New Roman"/>
              </a:rPr>
              <a:t>CBRN CDE REPORT Heading</a:t>
            </a:r>
          </a:p>
        </p:txBody>
      </p:sp>
      <p:graphicFrame>
        <p:nvGraphicFramePr>
          <p:cNvPr id="12291" name="Object 3">
            <a:extLst>
              <a:ext uri="{FF2B5EF4-FFF2-40B4-BE49-F238E27FC236}">
                <a16:creationId xmlns:a16="http://schemas.microsoft.com/office/drawing/2014/main" id="{7ABC99EB-F353-45DF-A622-3A449DA65E9F}"/>
              </a:ext>
            </a:extLst>
          </p:cNvPr>
          <p:cNvGraphicFramePr>
            <a:graphicFrameLocks noChangeAspect="1"/>
          </p:cNvGraphicFramePr>
          <p:nvPr>
            <p:extLst>
              <p:ext uri="{D42A27DB-BD31-4B8C-83A1-F6EECF244321}">
                <p14:modId xmlns:p14="http://schemas.microsoft.com/office/powerpoint/2010/main" val="3437684159"/>
              </p:ext>
            </p:extLst>
          </p:nvPr>
        </p:nvGraphicFramePr>
        <p:xfrm>
          <a:off x="417582" y="1926033"/>
          <a:ext cx="8001000" cy="3563938"/>
        </p:xfrm>
        <a:graphic>
          <a:graphicData uri="http://schemas.openxmlformats.org/presentationml/2006/ole">
            <mc:AlternateContent xmlns:mc="http://schemas.openxmlformats.org/markup-compatibility/2006">
              <mc:Choice xmlns:v="urn:schemas-microsoft-com:vml" Requires="v">
                <p:oleObj name="Worksheet" r:id="rId5" imgW="8887054" imgH="2752954" progId="Excel.Sheet.8">
                  <p:embed/>
                </p:oleObj>
              </mc:Choice>
              <mc:Fallback>
                <p:oleObj name="Worksheet" r:id="rId5" imgW="8887054" imgH="2752954" progId="Excel.Sheet.8">
                  <p:embed/>
                  <p:pic>
                    <p:nvPicPr>
                      <p:cNvPr id="12291" name="Object 3">
                        <a:extLst>
                          <a:ext uri="{FF2B5EF4-FFF2-40B4-BE49-F238E27FC236}">
                            <a16:creationId xmlns:a16="http://schemas.microsoft.com/office/drawing/2014/main" id="{7ABC99EB-F353-45DF-A622-3A449DA65E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582" y="1926033"/>
                        <a:ext cx="8001000" cy="356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83302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iterate type="wd">
                                    <p:tmPct val="100000"/>
                                  </p:iterate>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300" fill="hold"/>
                                        <p:tgtEl>
                                          <p:spTgt spid="12290"/>
                                        </p:tgtEl>
                                        <p:attrNameLst>
                                          <p:attrName>ppt_x</p:attrName>
                                        </p:attrNameLst>
                                      </p:cBhvr>
                                      <p:tavLst>
                                        <p:tav tm="0">
                                          <p:val>
                                            <p:strVal val="0-#ppt_w/2"/>
                                          </p:val>
                                        </p:tav>
                                        <p:tav tm="100000">
                                          <p:val>
                                            <p:strVal val="#ppt_x"/>
                                          </p:val>
                                        </p:tav>
                                      </p:tavLst>
                                    </p:anim>
                                    <p:anim calcmode="lin" valueType="num">
                                      <p:cBhvr additive="base">
                                        <p:cTn id="8" dur="300" fill="hold"/>
                                        <p:tgtEl>
                                          <p:spTgt spid="1229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nodeType="afterGroup">
                            <p:stCondLst>
                              <p:cond delay="1200"/>
                            </p:stCondLst>
                            <p:childTnLst>
                              <p:par>
                                <p:cTn id="10" presetID="9" presetClass="entr" presetSubtype="0" fill="hold" nodeType="after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dissolve">
                                      <p:cBhvr>
                                        <p:cTn id="12" dur="500"/>
                                        <p:tgtEl>
                                          <p:spTgt spid="12291"/>
                                        </p:tgtEl>
                                      </p:cBhvr>
                                    </p:animEffect>
                                  </p:childTnLst>
                                  <p:subTnLst>
                                    <p:audio>
                                      <p:cMediaNode>
                                        <p:cTn display="0" masterRel="sameClick">
                                          <p:stCondLst>
                                            <p:cond evt="begin" delay="0">
                                              <p:tn val="10"/>
                                            </p:cond>
                                          </p:stCondLst>
                                          <p:endCondLst>
                                            <p:cond evt="onStopAudio" delay="0">
                                              <p:tgtEl>
                                                <p:sldTgt/>
                                              </p:tgtEl>
                                            </p:cond>
                                          </p:endCondLst>
                                        </p:cTn>
                                        <p:tgtEl>
                                          <p:sndTgt r:embed="rId4"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8AF15C4E-5A26-4A74-82EF-1BCFBFD302CA}"/>
              </a:ext>
            </a:extLst>
          </p:cNvPr>
          <p:cNvSpPr txBox="1">
            <a:spLocks noChangeArrowheads="1"/>
          </p:cNvSpPr>
          <p:nvPr/>
        </p:nvSpPr>
        <p:spPr bwMode="auto">
          <a:xfrm>
            <a:off x="474932" y="89140"/>
            <a:ext cx="8178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n-US" altLang="en-US">
                <a:latin typeface="Times New Roman"/>
                <a:cs typeface="Times New Roman"/>
              </a:rPr>
              <a:t>CBRN CDE REPORT CLOSING</a:t>
            </a:r>
            <a:endParaRPr lang="en-US" altLang="en-US" dirty="0">
              <a:latin typeface="Times New Roman"/>
              <a:cs typeface="Times New Roman"/>
            </a:endParaRPr>
          </a:p>
        </p:txBody>
      </p:sp>
      <p:graphicFrame>
        <p:nvGraphicFramePr>
          <p:cNvPr id="13315" name="Object 3">
            <a:extLst>
              <a:ext uri="{FF2B5EF4-FFF2-40B4-BE49-F238E27FC236}">
                <a16:creationId xmlns:a16="http://schemas.microsoft.com/office/drawing/2014/main" id="{6D51E26F-FDFE-429E-8155-FC4B65183DCA}"/>
              </a:ext>
            </a:extLst>
          </p:cNvPr>
          <p:cNvGraphicFramePr>
            <a:graphicFrameLocks noChangeAspect="1"/>
          </p:cNvGraphicFramePr>
          <p:nvPr>
            <p:extLst>
              <p:ext uri="{D42A27DB-BD31-4B8C-83A1-F6EECF244321}">
                <p14:modId xmlns:p14="http://schemas.microsoft.com/office/powerpoint/2010/main" val="130060928"/>
              </p:ext>
            </p:extLst>
          </p:nvPr>
        </p:nvGraphicFramePr>
        <p:xfrm>
          <a:off x="94891" y="1774166"/>
          <a:ext cx="8991600" cy="3040063"/>
        </p:xfrm>
        <a:graphic>
          <a:graphicData uri="http://schemas.openxmlformats.org/presentationml/2006/ole">
            <mc:AlternateContent xmlns:mc="http://schemas.openxmlformats.org/markup-compatibility/2006">
              <mc:Choice xmlns:v="urn:schemas-microsoft-com:vml" Requires="v">
                <p:oleObj name="Worksheet" r:id="rId4" imgW="11132859" imgH="3162341" progId="Excel.Sheet.8">
                  <p:embed/>
                </p:oleObj>
              </mc:Choice>
              <mc:Fallback>
                <p:oleObj name="Worksheet" r:id="rId4" imgW="11132859" imgH="3162341" progId="Excel.Sheet.8">
                  <p:embed/>
                  <p:pic>
                    <p:nvPicPr>
                      <p:cNvPr id="13315" name="Object 3">
                        <a:extLst>
                          <a:ext uri="{FF2B5EF4-FFF2-40B4-BE49-F238E27FC236}">
                            <a16:creationId xmlns:a16="http://schemas.microsoft.com/office/drawing/2014/main" id="{6D51E26F-FDFE-429E-8155-FC4B65183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91" y="1774166"/>
                        <a:ext cx="899160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21979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iterate type="wd">
                                    <p:tmPct val="100000"/>
                                  </p:iterate>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300" fill="hold"/>
                                        <p:tgtEl>
                                          <p:spTgt spid="13314"/>
                                        </p:tgtEl>
                                        <p:attrNameLst>
                                          <p:attrName>ppt_x</p:attrName>
                                        </p:attrNameLst>
                                      </p:cBhvr>
                                      <p:tavLst>
                                        <p:tav tm="0">
                                          <p:val>
                                            <p:strVal val="0-#ppt_w/2"/>
                                          </p:val>
                                        </p:tav>
                                        <p:tav tm="100000">
                                          <p:val>
                                            <p:strVal val="#ppt_x"/>
                                          </p:val>
                                        </p:tav>
                                      </p:tavLst>
                                    </p:anim>
                                    <p:anim calcmode="lin" valueType="num">
                                      <p:cBhvr additive="base">
                                        <p:cTn id="8" dur="300" fill="hold"/>
                                        <p:tgtEl>
                                          <p:spTgt spid="133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nodeType="afterGroup">
                            <p:stCondLst>
                              <p:cond delay="1200"/>
                            </p:stCondLst>
                            <p:childTnLst>
                              <p:par>
                                <p:cTn id="10" presetID="2" presetClass="entr" presetSubtype="8" fill="hold" nodeType="afterEffect">
                                  <p:stCondLst>
                                    <p:cond delay="0"/>
                                  </p:stCondLst>
                                  <p:childTnLst>
                                    <p:set>
                                      <p:cBhvr>
                                        <p:cTn id="11" dur="1" fill="hold">
                                          <p:stCondLst>
                                            <p:cond delay="0"/>
                                          </p:stCondLst>
                                        </p:cTn>
                                        <p:tgtEl>
                                          <p:spTgt spid="13315"/>
                                        </p:tgtEl>
                                        <p:attrNameLst>
                                          <p:attrName>style.visibility</p:attrName>
                                        </p:attrNameLst>
                                      </p:cBhvr>
                                      <p:to>
                                        <p:strVal val="visible"/>
                                      </p:to>
                                    </p:set>
                                    <p:anim calcmode="lin" valueType="num">
                                      <p:cBhvr additive="base">
                                        <p:cTn id="12" dur="500" fill="hold"/>
                                        <p:tgtEl>
                                          <p:spTgt spid="13315"/>
                                        </p:tgtEl>
                                        <p:attrNameLst>
                                          <p:attrName>ppt_x</p:attrName>
                                        </p:attrNameLst>
                                      </p:cBhvr>
                                      <p:tavLst>
                                        <p:tav tm="0">
                                          <p:val>
                                            <p:strVal val="0-#ppt_w/2"/>
                                          </p:val>
                                        </p:tav>
                                        <p:tav tm="100000">
                                          <p:val>
                                            <p:strVal val="#ppt_x"/>
                                          </p:val>
                                        </p:tav>
                                      </p:tavLst>
                                    </p:anim>
                                    <p:anim calcmode="lin" valueType="num">
                                      <p:cBhvr additive="base">
                                        <p:cTn id="13" dur="500" fill="hold"/>
                                        <p:tgtEl>
                                          <p:spTgt spid="133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1960DFF-3DBB-2A97-B33B-006B80554367}"/>
            </a:ext>
          </a:extLst>
        </p:cNvPr>
        <p:cNvGrpSpPr/>
        <p:nvPr/>
      </p:nvGrpSpPr>
      <p:grpSpPr>
        <a:xfrm>
          <a:off x="0" y="0"/>
          <a:ext cx="0" cy="0"/>
          <a:chOff x="0" y="0"/>
          <a:chExt cx="0" cy="0"/>
        </a:xfrm>
      </p:grpSpPr>
      <p:sp>
        <p:nvSpPr>
          <p:cNvPr id="34819" name="Rectangle 2">
            <a:extLst>
              <a:ext uri="{FF2B5EF4-FFF2-40B4-BE49-F238E27FC236}">
                <a16:creationId xmlns:a16="http://schemas.microsoft.com/office/drawing/2014/main" id="{10D424D2-69CB-8BB1-0244-CECCFC4DF8D0}"/>
              </a:ext>
            </a:extLst>
          </p:cNvPr>
          <p:cNvSpPr>
            <a:spLocks noGrp="1" noChangeArrowheads="1"/>
          </p:cNvSpPr>
          <p:nvPr>
            <p:ph type="title"/>
          </p:nvPr>
        </p:nvSpPr>
        <p:spPr>
          <a:xfrm>
            <a:off x="807069" y="-215154"/>
            <a:ext cx="7512050" cy="1320800"/>
          </a:xfrm>
        </p:spPr>
        <p:txBody>
          <a:bodyPr/>
          <a:lstStyle/>
          <a:p>
            <a:pPr eaLnBrk="1" hangingPunct="1"/>
            <a:r>
              <a:rPr lang="en-US" altLang="en-US" sz="3200" b="1" dirty="0">
                <a:latin typeface="Times New Roman"/>
                <a:cs typeface="Arial"/>
              </a:rPr>
              <a:t>CBRN Program </a:t>
            </a:r>
          </a:p>
        </p:txBody>
      </p:sp>
      <p:pic>
        <p:nvPicPr>
          <p:cNvPr id="3" name="Picture 3" descr="Chart, diagram&#10;&#10;Description automatically generated">
            <a:extLst>
              <a:ext uri="{FF2B5EF4-FFF2-40B4-BE49-F238E27FC236}">
                <a16:creationId xmlns:a16="http://schemas.microsoft.com/office/drawing/2014/main" id="{29AAB4D3-C1CA-ABA7-890A-1187C5604479}"/>
              </a:ext>
            </a:extLst>
          </p:cNvPr>
          <p:cNvPicPr>
            <a:picLocks noChangeAspect="1"/>
          </p:cNvPicPr>
          <p:nvPr/>
        </p:nvPicPr>
        <p:blipFill>
          <a:blip r:embed="rId3"/>
          <a:stretch>
            <a:fillRect/>
          </a:stretch>
        </p:blipFill>
        <p:spPr>
          <a:xfrm>
            <a:off x="81845" y="537351"/>
            <a:ext cx="2743200" cy="3017520"/>
          </a:xfrm>
          <a:prstGeom prst="rect">
            <a:avLst/>
          </a:prstGeom>
        </p:spPr>
      </p:pic>
      <p:pic>
        <p:nvPicPr>
          <p:cNvPr id="4" name="Picture 5">
            <a:extLst>
              <a:ext uri="{FF2B5EF4-FFF2-40B4-BE49-F238E27FC236}">
                <a16:creationId xmlns:a16="http://schemas.microsoft.com/office/drawing/2014/main" id="{F3BAEA0F-8836-F25E-A661-9EADABB00D21}"/>
              </a:ext>
            </a:extLst>
          </p:cNvPr>
          <p:cNvPicPr>
            <a:picLocks noChangeAspect="1"/>
          </p:cNvPicPr>
          <p:nvPr/>
        </p:nvPicPr>
        <p:blipFill>
          <a:blip r:embed="rId4"/>
          <a:stretch>
            <a:fillRect/>
          </a:stretch>
        </p:blipFill>
        <p:spPr>
          <a:xfrm>
            <a:off x="124177" y="3633027"/>
            <a:ext cx="2743200" cy="1680390"/>
          </a:xfrm>
          <a:prstGeom prst="rect">
            <a:avLst/>
          </a:prstGeom>
        </p:spPr>
      </p:pic>
      <p:pic>
        <p:nvPicPr>
          <p:cNvPr id="6" name="Picture 8" descr="A picture containing row, different, line, lined&#10;&#10;Description automatically generated">
            <a:extLst>
              <a:ext uri="{FF2B5EF4-FFF2-40B4-BE49-F238E27FC236}">
                <a16:creationId xmlns:a16="http://schemas.microsoft.com/office/drawing/2014/main" id="{B1CF69B4-EC3D-EAE8-1701-C0E94D74A741}"/>
              </a:ext>
            </a:extLst>
          </p:cNvPr>
          <p:cNvPicPr>
            <a:picLocks noChangeAspect="1"/>
          </p:cNvPicPr>
          <p:nvPr/>
        </p:nvPicPr>
        <p:blipFill>
          <a:blip r:embed="rId5"/>
          <a:stretch>
            <a:fillRect/>
          </a:stretch>
        </p:blipFill>
        <p:spPr>
          <a:xfrm>
            <a:off x="124177" y="5603804"/>
            <a:ext cx="2743200" cy="1097280"/>
          </a:xfrm>
          <a:prstGeom prst="rect">
            <a:avLst/>
          </a:prstGeom>
        </p:spPr>
      </p:pic>
      <p:sp>
        <p:nvSpPr>
          <p:cNvPr id="9" name="TextBox 8">
            <a:extLst>
              <a:ext uri="{FF2B5EF4-FFF2-40B4-BE49-F238E27FC236}">
                <a16:creationId xmlns:a16="http://schemas.microsoft.com/office/drawing/2014/main" id="{4D78BFD8-DF5A-B17F-7F55-05F3621AF743}"/>
              </a:ext>
            </a:extLst>
          </p:cNvPr>
          <p:cNvSpPr txBox="1"/>
          <p:nvPr/>
        </p:nvSpPr>
        <p:spPr>
          <a:xfrm>
            <a:off x="2923822" y="922865"/>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Maintain CBRN Equipment (Inventory)</a:t>
            </a:r>
          </a:p>
        </p:txBody>
      </p:sp>
      <p:sp>
        <p:nvSpPr>
          <p:cNvPr id="5" name="TextBox 4">
            <a:extLst>
              <a:ext uri="{FF2B5EF4-FFF2-40B4-BE49-F238E27FC236}">
                <a16:creationId xmlns:a16="http://schemas.microsoft.com/office/drawing/2014/main" id="{0CD6729C-7DD1-9F41-4377-44CE3304904A}"/>
              </a:ext>
            </a:extLst>
          </p:cNvPr>
          <p:cNvSpPr txBox="1"/>
          <p:nvPr/>
        </p:nvSpPr>
        <p:spPr>
          <a:xfrm>
            <a:off x="2932448" y="1506586"/>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Cage</a:t>
            </a:r>
          </a:p>
        </p:txBody>
      </p:sp>
      <p:sp>
        <p:nvSpPr>
          <p:cNvPr id="7" name="TextBox 6">
            <a:extLst>
              <a:ext uri="{FF2B5EF4-FFF2-40B4-BE49-F238E27FC236}">
                <a16:creationId xmlns:a16="http://schemas.microsoft.com/office/drawing/2014/main" id="{4D6D5046-3FF5-8CC5-8A16-12D21ADF2E88}"/>
              </a:ext>
            </a:extLst>
          </p:cNvPr>
          <p:cNvSpPr txBox="1"/>
          <p:nvPr/>
        </p:nvSpPr>
        <p:spPr>
          <a:xfrm>
            <a:off x="2926697" y="1989665"/>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Storage of Hazardous Materials</a:t>
            </a:r>
          </a:p>
        </p:txBody>
      </p:sp>
      <p:sp>
        <p:nvSpPr>
          <p:cNvPr id="8" name="TextBox 7">
            <a:extLst>
              <a:ext uri="{FF2B5EF4-FFF2-40B4-BE49-F238E27FC236}">
                <a16:creationId xmlns:a16="http://schemas.microsoft.com/office/drawing/2014/main" id="{78792FC6-4A9B-AB65-D9D8-7746DE4A7BDC}"/>
              </a:ext>
            </a:extLst>
          </p:cNvPr>
          <p:cNvSpPr txBox="1"/>
          <p:nvPr/>
        </p:nvSpPr>
        <p:spPr>
          <a:xfrm>
            <a:off x="2920945" y="2458367"/>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Equipment Maintenance Management</a:t>
            </a:r>
          </a:p>
        </p:txBody>
      </p:sp>
      <p:sp>
        <p:nvSpPr>
          <p:cNvPr id="10" name="TextBox 9">
            <a:extLst>
              <a:ext uri="{FF2B5EF4-FFF2-40B4-BE49-F238E27FC236}">
                <a16:creationId xmlns:a16="http://schemas.microsoft.com/office/drawing/2014/main" id="{4B969319-6B0E-C444-5C70-5B1CA36A5D7C}"/>
              </a:ext>
            </a:extLst>
          </p:cNvPr>
          <p:cNvSpPr txBox="1"/>
          <p:nvPr/>
        </p:nvSpPr>
        <p:spPr>
          <a:xfrm>
            <a:off x="2943949" y="2970200"/>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Soldier In Processing (Assign Protective Mask)</a:t>
            </a:r>
          </a:p>
        </p:txBody>
      </p:sp>
      <p:sp>
        <p:nvSpPr>
          <p:cNvPr id="11" name="TextBox 10">
            <a:extLst>
              <a:ext uri="{FF2B5EF4-FFF2-40B4-BE49-F238E27FC236}">
                <a16:creationId xmlns:a16="http://schemas.microsoft.com/office/drawing/2014/main" id="{B97924D2-E55A-6453-3FF6-3788D475C612}"/>
              </a:ext>
            </a:extLst>
          </p:cNvPr>
          <p:cNvSpPr txBox="1"/>
          <p:nvPr/>
        </p:nvSpPr>
        <p:spPr>
          <a:xfrm>
            <a:off x="2923821" y="3553921"/>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Optical Insert Program AR 40-63</a:t>
            </a:r>
          </a:p>
        </p:txBody>
      </p:sp>
      <p:sp>
        <p:nvSpPr>
          <p:cNvPr id="12" name="TextBox 11">
            <a:extLst>
              <a:ext uri="{FF2B5EF4-FFF2-40B4-BE49-F238E27FC236}">
                <a16:creationId xmlns:a16="http://schemas.microsoft.com/office/drawing/2014/main" id="{3C1049A4-C69D-E68B-0A23-A531A54667BB}"/>
              </a:ext>
            </a:extLst>
          </p:cNvPr>
          <p:cNvSpPr txBox="1"/>
          <p:nvPr/>
        </p:nvSpPr>
        <p:spPr>
          <a:xfrm>
            <a:off x="2946825" y="4123264"/>
            <a:ext cx="65309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Individual Protective Equipment</a:t>
            </a:r>
          </a:p>
          <a:p>
            <a:r>
              <a:rPr lang="en-US" sz="1800" dirty="0">
                <a:latin typeface="Times New Roman"/>
                <a:cs typeface="Times New Roman"/>
              </a:rPr>
              <a:t>Standardized Individual Soldiers Basic Load</a:t>
            </a:r>
          </a:p>
        </p:txBody>
      </p:sp>
      <p:sp>
        <p:nvSpPr>
          <p:cNvPr id="14" name="TextBox 13">
            <a:extLst>
              <a:ext uri="{FF2B5EF4-FFF2-40B4-BE49-F238E27FC236}">
                <a16:creationId xmlns:a16="http://schemas.microsoft.com/office/drawing/2014/main" id="{F9D0F626-5CDC-B487-9C23-080A9D06E384}"/>
              </a:ext>
            </a:extLst>
          </p:cNvPr>
          <p:cNvSpPr txBox="1"/>
          <p:nvPr/>
        </p:nvSpPr>
        <p:spPr>
          <a:xfrm>
            <a:off x="2955451" y="4951400"/>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Defense Equipment Reporting</a:t>
            </a:r>
          </a:p>
        </p:txBody>
      </p:sp>
      <p:sp>
        <p:nvSpPr>
          <p:cNvPr id="13" name="TextBox 12">
            <a:extLst>
              <a:ext uri="{FF2B5EF4-FFF2-40B4-BE49-F238E27FC236}">
                <a16:creationId xmlns:a16="http://schemas.microsoft.com/office/drawing/2014/main" id="{EB10DAEF-92B9-B12D-41EA-A755FC0DCD7A}"/>
              </a:ext>
            </a:extLst>
          </p:cNvPr>
          <p:cNvSpPr txBox="1"/>
          <p:nvPr/>
        </p:nvSpPr>
        <p:spPr>
          <a:xfrm>
            <a:off x="2949700" y="5563875"/>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Shelf Life Program</a:t>
            </a:r>
          </a:p>
        </p:txBody>
      </p:sp>
    </p:spTree>
    <p:extLst>
      <p:ext uri="{BB962C8B-B14F-4D97-AF65-F5344CB8AC3E}">
        <p14:creationId xmlns:p14="http://schemas.microsoft.com/office/powerpoint/2010/main" val="2734813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E6BF0A3-C168-4587-B016-7FB6E095A0F0}"/>
              </a:ext>
            </a:extLst>
          </p:cNvPr>
          <p:cNvSpPr>
            <a:spLocks noGrp="1" noChangeArrowheads="1"/>
          </p:cNvSpPr>
          <p:nvPr>
            <p:ph type="title"/>
          </p:nvPr>
        </p:nvSpPr>
        <p:spPr>
          <a:xfrm>
            <a:off x="1219200" y="228600"/>
            <a:ext cx="7086600" cy="717550"/>
          </a:xfrm>
        </p:spPr>
        <p:txBody>
          <a:bodyPr/>
          <a:lstStyle/>
          <a:p>
            <a:pPr eaLnBrk="1" hangingPunct="1"/>
            <a:r>
              <a:rPr lang="en-US" altLang="en-US" sz="3200" b="1" dirty="0"/>
              <a:t>CBRN Shelf Life Program</a:t>
            </a:r>
          </a:p>
        </p:txBody>
      </p:sp>
      <p:sp>
        <p:nvSpPr>
          <p:cNvPr id="15363" name="Rectangle 3">
            <a:extLst>
              <a:ext uri="{FF2B5EF4-FFF2-40B4-BE49-F238E27FC236}">
                <a16:creationId xmlns:a16="http://schemas.microsoft.com/office/drawing/2014/main" id="{0A7C84F6-D0FD-4AED-B884-523DA281C17F}"/>
              </a:ext>
            </a:extLst>
          </p:cNvPr>
          <p:cNvSpPr>
            <a:spLocks noGrp="1" noChangeArrowheads="1"/>
          </p:cNvSpPr>
          <p:nvPr>
            <p:ph type="body" idx="1"/>
          </p:nvPr>
        </p:nvSpPr>
        <p:spPr>
          <a:xfrm>
            <a:off x="304800" y="1570007"/>
            <a:ext cx="8534400" cy="4114800"/>
          </a:xfrm>
          <a:noFill/>
        </p:spPr>
        <p:txBody>
          <a:bodyPr/>
          <a:lstStyle/>
          <a:p>
            <a:pPr eaLnBrk="1" hangingPunct="1">
              <a:lnSpc>
                <a:spcPct val="85000"/>
              </a:lnSpc>
              <a:spcBef>
                <a:spcPct val="0"/>
              </a:spcBef>
            </a:pPr>
            <a:r>
              <a:rPr lang="en-US" altLang="en-US" sz="1800" dirty="0">
                <a:ea typeface="Arial Unicode MS"/>
                <a:cs typeface="Arial Unicode MS"/>
              </a:rPr>
              <a:t>A Shelf Life/Quality Surveillance Program </a:t>
            </a:r>
            <a:r>
              <a:rPr lang="en-US" sz="1800" dirty="0">
                <a:ea typeface="+mn-lt"/>
                <a:cs typeface="+mn-lt"/>
              </a:rPr>
              <a:t>monitors the </a:t>
            </a:r>
            <a:r>
              <a:rPr lang="en-US" sz="1800" b="1" dirty="0">
                <a:ea typeface="+mn-lt"/>
                <a:cs typeface="+mn-lt"/>
              </a:rPr>
              <a:t>expiration, extension, and replacement</a:t>
            </a:r>
            <a:r>
              <a:rPr lang="en-US" sz="1800" dirty="0">
                <a:ea typeface="+mn-lt"/>
                <a:cs typeface="+mn-lt"/>
              </a:rPr>
              <a:t> of shelf-life CBRN items to prevent equipment failure during training or operations.</a:t>
            </a:r>
            <a:endParaRPr lang="en-US" altLang="en-US" sz="1800">
              <a:ea typeface="Arial Unicode MS"/>
              <a:cs typeface="Times New Roman"/>
            </a:endParaRPr>
          </a:p>
          <a:p>
            <a:pPr>
              <a:lnSpc>
                <a:spcPct val="85000"/>
              </a:lnSpc>
              <a:spcBef>
                <a:spcPct val="0"/>
              </a:spcBef>
            </a:pPr>
            <a:endParaRPr lang="en-US" altLang="en-US" sz="1800" dirty="0">
              <a:ea typeface="Arial Unicode MS"/>
              <a:cs typeface="Arial Unicode MS"/>
            </a:endParaRPr>
          </a:p>
          <a:p>
            <a:pPr>
              <a:lnSpc>
                <a:spcPct val="85000"/>
              </a:lnSpc>
              <a:spcBef>
                <a:spcPct val="0"/>
              </a:spcBef>
            </a:pPr>
            <a:r>
              <a:rPr lang="en-US" altLang="en-US" sz="1800" dirty="0">
                <a:ea typeface="Arial Unicode MS"/>
                <a:cs typeface="Arial Unicode MS"/>
              </a:rPr>
              <a:t>All shelf life items must be inspected every </a:t>
            </a:r>
            <a:r>
              <a:rPr lang="en-US" altLang="en-US" sz="1800" b="1" u="sng" dirty="0">
                <a:ea typeface="Arial Unicode MS"/>
                <a:cs typeface="Arial Unicode MS"/>
              </a:rPr>
              <a:t>90 days</a:t>
            </a:r>
            <a:r>
              <a:rPr lang="en-US" altLang="en-US" sz="1800" dirty="0">
                <a:ea typeface="Arial Unicode MS"/>
                <a:cs typeface="Arial Unicode MS"/>
              </a:rPr>
              <a:t> IAW AR 702-18</a:t>
            </a:r>
            <a:endParaRPr lang="en-US" altLang="en-US" sz="1800">
              <a:ea typeface="Arial Unicode MS"/>
              <a:cs typeface="Times New Roman"/>
            </a:endParaRPr>
          </a:p>
          <a:p>
            <a:pPr eaLnBrk="1" hangingPunct="1">
              <a:lnSpc>
                <a:spcPct val="90000"/>
              </a:lnSpc>
              <a:spcBef>
                <a:spcPct val="50000"/>
              </a:spcBef>
            </a:pPr>
            <a:r>
              <a:rPr lang="en-US" altLang="en-US" sz="1800" dirty="0">
                <a:ea typeface="Arial Unicode MS"/>
                <a:cs typeface="Arial Unicode MS"/>
              </a:rPr>
              <a:t>Storage area temperature must be controllable</a:t>
            </a:r>
          </a:p>
          <a:p>
            <a:pPr eaLnBrk="1" hangingPunct="1">
              <a:lnSpc>
                <a:spcPct val="90000"/>
              </a:lnSpc>
              <a:spcBef>
                <a:spcPct val="50000"/>
              </a:spcBef>
            </a:pPr>
            <a:r>
              <a:rPr lang="en-US" altLang="en-US" sz="1800" dirty="0">
                <a:ea typeface="Arial Unicode MS"/>
                <a:cs typeface="Arial Unicode MS"/>
              </a:rPr>
              <a:t>Storage area has limited access</a:t>
            </a:r>
          </a:p>
          <a:p>
            <a:pPr eaLnBrk="1" hangingPunct="1">
              <a:lnSpc>
                <a:spcPct val="90000"/>
              </a:lnSpc>
              <a:spcBef>
                <a:spcPct val="50000"/>
              </a:spcBef>
            </a:pPr>
            <a:r>
              <a:rPr lang="en-US" altLang="en-US" sz="1800" dirty="0">
                <a:ea typeface="Arial Unicode MS"/>
                <a:cs typeface="Arial Unicode MS"/>
              </a:rPr>
              <a:t>Storage area does not leak or have utility line or pipes that can cause unexpected damage and lead to failure.</a:t>
            </a:r>
            <a:endParaRPr lang="en-US" altLang="en-US" sz="180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425029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0-#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5363">
                                            <p:txEl>
                                              <p:pRg st="0" end="0"/>
                                            </p:txEl>
                                          </p:spTgt>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15363">
                                            <p:txEl>
                                              <p:pRg st="2" end="2"/>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15363">
                                            <p:txEl>
                                              <p:pRg st="3" end="3"/>
                                            </p:txEl>
                                          </p:spTgt>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15363">
                                            <p:txEl>
                                              <p:pRg st="4" end="4"/>
                                            </p:txEl>
                                          </p:spTgt>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par>
                          <p:cTn id="21" fill="hold" nodeType="afterGroup">
                            <p:stCondLst>
                              <p:cond delay="2500"/>
                            </p:stCondLst>
                            <p:childTnLst>
                              <p:par>
                                <p:cTn id="22" presetID="1" presetClass="entr" presetSubtype="0" fill="hold" grpId="0" nodeType="afterEffect">
                                  <p:stCondLst>
                                    <p:cond delay="0"/>
                                  </p:stCondLst>
                                  <p:childTnLst>
                                    <p:set>
                                      <p:cBhvr>
                                        <p:cTn id="23" dur="1" fill="hold">
                                          <p:stCondLst>
                                            <p:cond delay="499"/>
                                          </p:stCondLst>
                                        </p:cTn>
                                        <p:tgtEl>
                                          <p:spTgt spid="15363">
                                            <p:txEl>
                                              <p:pRg st="5" end="5"/>
                                            </p:txEl>
                                          </p:spTgt>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P spid="15363" grpId="0" build="p" bldLvl="5" autoUpdateAnimBg="0" advAuto="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0504CFD-E8E9-4968-89D8-7514DBE20A8C}"/>
              </a:ext>
            </a:extLst>
          </p:cNvPr>
          <p:cNvSpPr>
            <a:spLocks noGrp="1" noChangeArrowheads="1"/>
          </p:cNvSpPr>
          <p:nvPr>
            <p:ph type="title"/>
          </p:nvPr>
        </p:nvSpPr>
        <p:spPr>
          <a:xfrm>
            <a:off x="685800" y="94891"/>
            <a:ext cx="7772400" cy="695325"/>
          </a:xfrm>
        </p:spPr>
        <p:txBody>
          <a:bodyPr/>
          <a:lstStyle/>
          <a:p>
            <a:pPr eaLnBrk="1" hangingPunct="1"/>
            <a:r>
              <a:rPr lang="en-US" altLang="en-US" sz="3200" b="1" dirty="0"/>
              <a:t>Example of Shelf Life Items</a:t>
            </a:r>
            <a:endParaRPr lang="en-US" altLang="en-US" sz="3200" b="1" dirty="0">
              <a:cs typeface="Times New Roman"/>
            </a:endParaRPr>
          </a:p>
        </p:txBody>
      </p:sp>
      <p:sp>
        <p:nvSpPr>
          <p:cNvPr id="17411" name="Text Box 3">
            <a:extLst>
              <a:ext uri="{FF2B5EF4-FFF2-40B4-BE49-F238E27FC236}">
                <a16:creationId xmlns:a16="http://schemas.microsoft.com/office/drawing/2014/main" id="{59784337-1901-4F2F-95FB-AA2EC6AEEAB2}"/>
              </a:ext>
            </a:extLst>
          </p:cNvPr>
          <p:cNvSpPr>
            <a:spLocks noGrp="1" noChangeArrowheads="1"/>
          </p:cNvSpPr>
          <p:nvPr>
            <p:ph type="body" idx="1"/>
          </p:nvPr>
        </p:nvSpPr>
        <p:spPr>
          <a:xfrm>
            <a:off x="566468" y="1276709"/>
            <a:ext cx="8001000" cy="3735388"/>
          </a:xfrm>
          <a:noFill/>
          <a:extLst>
            <a:ext uri="{91240B29-F687-4F45-9708-019B960494DF}">
              <a14:hiddenLine xmlns:a14="http://schemas.microsoft.com/office/drawing/2010/main" w="12699">
                <a:solidFill>
                  <a:schemeClr val="tx1"/>
                </a:solidFill>
                <a:miter lim="800000"/>
                <a:headEnd type="none" w="sm" len="sm"/>
                <a:tailEnd type="none" w="sm" len="sm"/>
              </a14:hiddenLine>
            </a:ext>
          </a:extLst>
        </p:spPr>
        <p:txBody>
          <a:bodyPr/>
          <a:lstStyle/>
          <a:p>
            <a:pPr marL="0" indent="0" defTabSz="762000" eaLnBrk="1" hangingPunct="1">
              <a:lnSpc>
                <a:spcPct val="90000"/>
              </a:lnSpc>
              <a:spcBef>
                <a:spcPct val="50000"/>
              </a:spcBef>
              <a:buFontTx/>
              <a:buNone/>
            </a:pPr>
            <a:r>
              <a:rPr lang="en-US" altLang="en-US" sz="1200" b="1" u="sng">
                <a:latin typeface="Arial Unicode MS" panose="020B0604020202020204" pitchFamily="34" charset="-128"/>
                <a:ea typeface="Arial Unicode MS" panose="020B0604020202020204" pitchFamily="34" charset="-128"/>
                <a:cs typeface="Arial Unicode MS" panose="020B0604020202020204" pitchFamily="34" charset="-128"/>
              </a:rPr>
              <a:t>ITEM                                                NSN                                             SHELF LIFE                 CLASS SUPPLY</a:t>
            </a:r>
          </a:p>
          <a:p>
            <a:pPr marL="0" indent="0" defTabSz="762000" eaLnBrk="1" hangingPunct="1">
              <a:lnSpc>
                <a:spcPct val="90000"/>
              </a:lnSpc>
              <a:spcBef>
                <a:spcPct val="5000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BATTERY, BA 3030		6135-00-835-7210	            	 4 YEARS	        	      IX</a:t>
            </a:r>
          </a:p>
          <a:p>
            <a:pPr marL="0" indent="0" defTabSz="762000" eaLnBrk="1" hangingPunct="1">
              <a:lnSpc>
                <a:spcPct val="90000"/>
              </a:lnSpc>
              <a:spcBef>
                <a:spcPct val="5000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BATTERY, BA 3090		6135-00-900-2139	        	 3 YEARS                          IX</a:t>
            </a:r>
          </a:p>
          <a:p>
            <a:pPr marL="0" indent="0" defTabSz="762000" eaLnBrk="1" hangingPunct="1">
              <a:lnSpc>
                <a:spcPct val="90000"/>
              </a:lnSpc>
              <a:spcBef>
                <a:spcPct val="5000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BATTERY, CAM 5800 	6665-99-760-9742                         5 YEARS                          IX</a:t>
            </a:r>
          </a:p>
          <a:p>
            <a:pPr marL="0" indent="0" defTabSz="762000" eaLnBrk="1" hangingPunct="1">
              <a:lnSpc>
                <a:spcPct val="90000"/>
              </a:lnSpc>
              <a:spcBef>
                <a:spcPct val="5000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BTRY, LITH BA5590/U	6135-01-036-3495    	         	5 YEARS                           IX</a:t>
            </a:r>
          </a:p>
          <a:p>
            <a:pPr marL="0" indent="0" defTabSz="762000" eaLnBrk="1" hangingPunct="1">
              <a:lnSpc>
                <a:spcPct val="90000"/>
              </a:lnSpc>
              <a:spcBef>
                <a:spcPct val="5000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BTRY, M8A1 BA 3517/U         	6135-00-450-3528                         4 YEARS                          IX</a:t>
            </a:r>
          </a:p>
          <a:p>
            <a:pPr marL="0" indent="0" defTabSz="762000" eaLnBrk="1" hangingPunct="1">
              <a:lnSpc>
                <a:spcPct val="90000"/>
              </a:lnSpc>
              <a:spcBef>
                <a:spcPct val="5000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CANISTER, C2A1                   	4240-01-361-1319                         SEE SB 3-30-2                 IX</a:t>
            </a:r>
          </a:p>
          <a:p>
            <a:pPr marL="0" indent="0" defTabSz="762000" eaLnBrk="1" hangingPunct="1">
              <a:lnSpc>
                <a:spcPct val="90000"/>
              </a:lnSpc>
              <a:spcBef>
                <a:spcPct val="5000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CANISTER, FILTER M10A1   	4240-00-127-7186                         SEE SB 3-30-2                 IX</a:t>
            </a:r>
          </a:p>
          <a:p>
            <a:pPr marL="0" indent="0" defTabSz="762000" eaLnBrk="1" hangingPunct="1">
              <a:lnSpc>
                <a:spcPct val="90000"/>
              </a:lnSpc>
              <a:spcBef>
                <a:spcPct val="5000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CONFIDENCE, EX KIT           	6665-01-382-7081                         5 YEARS                          IX</a:t>
            </a:r>
          </a:p>
          <a:p>
            <a:pPr marL="0" indent="0" defTabSz="762000" eaLnBrk="1" hangingPunct="1">
              <a:lnSpc>
                <a:spcPct val="90000"/>
              </a:lnSpc>
              <a:spcBef>
                <a:spcPct val="5000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DECON KIT, M291                 	6850-01-276-1905                         5 YEARS                           II</a:t>
            </a:r>
          </a:p>
          <a:p>
            <a:pPr marL="0" indent="0" defTabSz="762000" eaLnBrk="1" hangingPunct="1">
              <a:lnSpc>
                <a:spcPct val="90000"/>
              </a:lnSpc>
              <a:spcBef>
                <a:spcPct val="5000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DECON KIT, M295                 	6805-01-357-8456                         5 YEARS                           II</a:t>
            </a:r>
          </a:p>
          <a:p>
            <a:pPr marL="0" indent="0" defTabSz="762000" eaLnBrk="1" hangingPunct="1">
              <a:lnSpc>
                <a:spcPct val="90000"/>
              </a:lnSpc>
              <a:spcBef>
                <a:spcPct val="5000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DECON STB, 50 LBS            	6850-00-297-6653                         5 YEARS                           II</a:t>
            </a:r>
          </a:p>
          <a:p>
            <a:pPr marL="0" indent="0" defTabSz="762000" eaLnBrk="1" hangingPunct="1">
              <a:lnSpc>
                <a:spcPct val="90000"/>
              </a:lnSpc>
              <a:spcBef>
                <a:spcPct val="5000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DECON, M13 DAP                 	4230-01-133-4124                         2 YEARS                           II</a:t>
            </a:r>
          </a:p>
          <a:p>
            <a:pPr marL="0" indent="0" defTabSz="762000" eaLnBrk="1" hangingPunct="1">
              <a:lnSpc>
                <a:spcPct val="90000"/>
              </a:lnSpc>
              <a:spcBef>
                <a:spcPct val="5000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GLOVES, CML PROT            	8415-01-033-3517                         15 YEARS                         II</a:t>
            </a:r>
          </a:p>
          <a:p>
            <a:pPr marL="0" indent="0" defTabSz="762000" eaLnBrk="1" hangingPunct="1">
              <a:lnSpc>
                <a:spcPct val="90000"/>
              </a:lnSpc>
              <a:spcBef>
                <a:spcPct val="5000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OVERSHOES                         	8430-01-049-0878                         15 YEARS                         II</a:t>
            </a:r>
          </a:p>
          <a:p>
            <a:pPr marL="0" indent="0" defTabSz="762000" eaLnBrk="1" hangingPunct="1">
              <a:lnSpc>
                <a:spcPct val="90000"/>
              </a:lnSpc>
              <a:spcBef>
                <a:spcPct val="5000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HELMET, COVER CML          	6415-01-111-9028                         15 YEARS                         II</a:t>
            </a:r>
          </a:p>
          <a:p>
            <a:pPr marL="0" indent="0" defTabSz="762000" eaLnBrk="1" hangingPunct="1">
              <a:lnSpc>
                <a:spcPct val="90000"/>
              </a:lnSpc>
              <a:spcBef>
                <a:spcPct val="5000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HOOD, CB MASK M7             	4240-00-021-8695                         15 YEARS                         II</a:t>
            </a:r>
          </a:p>
          <a:p>
            <a:pPr marL="0" indent="0" defTabSz="762000" eaLnBrk="1" hangingPunct="1">
              <a:lnSpc>
                <a:spcPct val="90000"/>
              </a:lnSpc>
              <a:spcBef>
                <a:spcPct val="5000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HOOD, QUICK DOFF            	4240-01-376-3152                         5 YEARS                           II</a:t>
            </a:r>
          </a:p>
          <a:p>
            <a:pPr marL="0" indent="0" defTabSz="762000" eaLnBrk="1" hangingPunct="1">
              <a:lnSpc>
                <a:spcPct val="90000"/>
              </a:lnSpc>
              <a:spcBef>
                <a:spcPct val="50000"/>
              </a:spcBef>
              <a:buFontTx/>
              <a:buNone/>
            </a:pPr>
            <a:endParaRPr lang="en-US" altLang="en-US" sz="1200"/>
          </a:p>
        </p:txBody>
      </p:sp>
    </p:spTree>
    <p:extLst>
      <p:ext uri="{BB962C8B-B14F-4D97-AF65-F5344CB8AC3E}">
        <p14:creationId xmlns:p14="http://schemas.microsoft.com/office/powerpoint/2010/main" val="1579908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0-#ppt_w/2"/>
                                          </p:val>
                                        </p:tav>
                                        <p:tav tm="100000">
                                          <p:val>
                                            <p:strVal val="#ppt_x"/>
                                          </p:val>
                                        </p:tav>
                                      </p:tavLst>
                                    </p:anim>
                                    <p:anim calcmode="lin" valueType="num">
                                      <p:cBhvr additive="base">
                                        <p:cTn id="8" dur="500" fill="hold"/>
                                        <p:tgtEl>
                                          <p:spTgt spid="174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7411">
                                            <p:txEl>
                                              <p:pRg st="0" end="0"/>
                                            </p:txEl>
                                          </p:spTgt>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17411">
                                            <p:txEl>
                                              <p:pRg st="1" end="1"/>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17411">
                                            <p:txEl>
                                              <p:pRg st="2" end="2"/>
                                            </p:txEl>
                                          </p:spTgt>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17411">
                                            <p:txEl>
                                              <p:pRg st="3" end="3"/>
                                            </p:txEl>
                                          </p:spTgt>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par>
                          <p:cTn id="21" fill="hold" nodeType="afterGroup">
                            <p:stCondLst>
                              <p:cond delay="2500"/>
                            </p:stCondLst>
                            <p:childTnLst>
                              <p:par>
                                <p:cTn id="22" presetID="1" presetClass="entr" presetSubtype="0" fill="hold" grpId="0" nodeType="afterEffect">
                                  <p:stCondLst>
                                    <p:cond delay="0"/>
                                  </p:stCondLst>
                                  <p:childTnLst>
                                    <p:set>
                                      <p:cBhvr>
                                        <p:cTn id="23" dur="1" fill="hold">
                                          <p:stCondLst>
                                            <p:cond delay="499"/>
                                          </p:stCondLst>
                                        </p:cTn>
                                        <p:tgtEl>
                                          <p:spTgt spid="17411">
                                            <p:txEl>
                                              <p:pRg st="4" end="4"/>
                                            </p:txEl>
                                          </p:spTgt>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par>
                          <p:cTn id="24" fill="hold" nodeType="afterGroup">
                            <p:stCondLst>
                              <p:cond delay="3000"/>
                            </p:stCondLst>
                            <p:childTnLst>
                              <p:par>
                                <p:cTn id="25" presetID="1" presetClass="entr" presetSubtype="0" fill="hold" grpId="0" nodeType="afterEffect">
                                  <p:stCondLst>
                                    <p:cond delay="0"/>
                                  </p:stCondLst>
                                  <p:childTnLst>
                                    <p:set>
                                      <p:cBhvr>
                                        <p:cTn id="26" dur="1" fill="hold">
                                          <p:stCondLst>
                                            <p:cond delay="499"/>
                                          </p:stCondLst>
                                        </p:cTn>
                                        <p:tgtEl>
                                          <p:spTgt spid="17411">
                                            <p:txEl>
                                              <p:pRg st="5" end="5"/>
                                            </p:txEl>
                                          </p:spTgt>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par>
                          <p:cTn id="27" fill="hold" nodeType="afterGroup">
                            <p:stCondLst>
                              <p:cond delay="3500"/>
                            </p:stCondLst>
                            <p:childTnLst>
                              <p:par>
                                <p:cTn id="28" presetID="1" presetClass="entr" presetSubtype="0" fill="hold" grpId="0" nodeType="afterEffect">
                                  <p:stCondLst>
                                    <p:cond delay="0"/>
                                  </p:stCondLst>
                                  <p:childTnLst>
                                    <p:set>
                                      <p:cBhvr>
                                        <p:cTn id="29" dur="1" fill="hold">
                                          <p:stCondLst>
                                            <p:cond delay="499"/>
                                          </p:stCondLst>
                                        </p:cTn>
                                        <p:tgtEl>
                                          <p:spTgt spid="17411">
                                            <p:txEl>
                                              <p:pRg st="6" end="6"/>
                                            </p:txEl>
                                          </p:spTgt>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par>
                          <p:cTn id="30" fill="hold" nodeType="afterGroup">
                            <p:stCondLst>
                              <p:cond delay="4000"/>
                            </p:stCondLst>
                            <p:childTnLst>
                              <p:par>
                                <p:cTn id="31" presetID="1" presetClass="entr" presetSubtype="0" fill="hold" grpId="0" nodeType="afterEffect">
                                  <p:stCondLst>
                                    <p:cond delay="0"/>
                                  </p:stCondLst>
                                  <p:childTnLst>
                                    <p:set>
                                      <p:cBhvr>
                                        <p:cTn id="32" dur="1" fill="hold">
                                          <p:stCondLst>
                                            <p:cond delay="499"/>
                                          </p:stCondLst>
                                        </p:cTn>
                                        <p:tgtEl>
                                          <p:spTgt spid="17411">
                                            <p:txEl>
                                              <p:pRg st="7" end="7"/>
                                            </p:txEl>
                                          </p:spTgt>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3" fill="hold" nodeType="afterGroup">
                            <p:stCondLst>
                              <p:cond delay="4500"/>
                            </p:stCondLst>
                            <p:childTnLst>
                              <p:par>
                                <p:cTn id="34" presetID="1" presetClass="entr" presetSubtype="0" fill="hold" grpId="0" nodeType="afterEffect">
                                  <p:stCondLst>
                                    <p:cond delay="0"/>
                                  </p:stCondLst>
                                  <p:childTnLst>
                                    <p:set>
                                      <p:cBhvr>
                                        <p:cTn id="35" dur="1" fill="hold">
                                          <p:stCondLst>
                                            <p:cond delay="499"/>
                                          </p:stCondLst>
                                        </p:cTn>
                                        <p:tgtEl>
                                          <p:spTgt spid="17411">
                                            <p:txEl>
                                              <p:pRg st="8" end="8"/>
                                            </p:txEl>
                                          </p:spTgt>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par>
                          <p:cTn id="36" fill="hold" nodeType="afterGroup">
                            <p:stCondLst>
                              <p:cond delay="5000"/>
                            </p:stCondLst>
                            <p:childTnLst>
                              <p:par>
                                <p:cTn id="37" presetID="1" presetClass="entr" presetSubtype="0" fill="hold" grpId="0" nodeType="afterEffect">
                                  <p:stCondLst>
                                    <p:cond delay="0"/>
                                  </p:stCondLst>
                                  <p:childTnLst>
                                    <p:set>
                                      <p:cBhvr>
                                        <p:cTn id="38" dur="1" fill="hold">
                                          <p:stCondLst>
                                            <p:cond delay="499"/>
                                          </p:stCondLst>
                                        </p:cTn>
                                        <p:tgtEl>
                                          <p:spTgt spid="17411">
                                            <p:txEl>
                                              <p:pRg st="9" end="9"/>
                                            </p:txEl>
                                          </p:spTgt>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par>
                          <p:cTn id="39" fill="hold" nodeType="afterGroup">
                            <p:stCondLst>
                              <p:cond delay="5500"/>
                            </p:stCondLst>
                            <p:childTnLst>
                              <p:par>
                                <p:cTn id="40" presetID="1" presetClass="entr" presetSubtype="0" fill="hold" grpId="0" nodeType="afterEffect">
                                  <p:stCondLst>
                                    <p:cond delay="0"/>
                                  </p:stCondLst>
                                  <p:childTnLst>
                                    <p:set>
                                      <p:cBhvr>
                                        <p:cTn id="41" dur="1" fill="hold">
                                          <p:stCondLst>
                                            <p:cond delay="499"/>
                                          </p:stCondLst>
                                        </p:cTn>
                                        <p:tgtEl>
                                          <p:spTgt spid="17411">
                                            <p:txEl>
                                              <p:pRg st="10" end="10"/>
                                            </p:txEl>
                                          </p:spTgt>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par>
                          <p:cTn id="42" fill="hold" nodeType="afterGroup">
                            <p:stCondLst>
                              <p:cond delay="6000"/>
                            </p:stCondLst>
                            <p:childTnLst>
                              <p:par>
                                <p:cTn id="43" presetID="1" presetClass="entr" presetSubtype="0" fill="hold" grpId="0" nodeType="afterEffect">
                                  <p:stCondLst>
                                    <p:cond delay="0"/>
                                  </p:stCondLst>
                                  <p:childTnLst>
                                    <p:set>
                                      <p:cBhvr>
                                        <p:cTn id="44" dur="1" fill="hold">
                                          <p:stCondLst>
                                            <p:cond delay="499"/>
                                          </p:stCondLst>
                                        </p:cTn>
                                        <p:tgtEl>
                                          <p:spTgt spid="17411">
                                            <p:txEl>
                                              <p:pRg st="11" end="11"/>
                                            </p:txEl>
                                          </p:spTgt>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499"/>
                                          </p:stCondLst>
                                        </p:cTn>
                                        <p:tgtEl>
                                          <p:spTgt spid="17411">
                                            <p:txEl>
                                              <p:pRg st="12" end="12"/>
                                            </p:txEl>
                                          </p:spTgt>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par>
                          <p:cTn id="48" fill="hold" nodeType="afterGroup">
                            <p:stCondLst>
                              <p:cond delay="7000"/>
                            </p:stCondLst>
                            <p:childTnLst>
                              <p:par>
                                <p:cTn id="49" presetID="1" presetClass="entr" presetSubtype="0" fill="hold" grpId="0" nodeType="afterEffect">
                                  <p:stCondLst>
                                    <p:cond delay="0"/>
                                  </p:stCondLst>
                                  <p:childTnLst>
                                    <p:set>
                                      <p:cBhvr>
                                        <p:cTn id="50" dur="1" fill="hold">
                                          <p:stCondLst>
                                            <p:cond delay="499"/>
                                          </p:stCondLst>
                                        </p:cTn>
                                        <p:tgtEl>
                                          <p:spTgt spid="17411">
                                            <p:txEl>
                                              <p:pRg st="13" end="13"/>
                                            </p:txEl>
                                          </p:spTgt>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par>
                          <p:cTn id="51" fill="hold" nodeType="afterGroup">
                            <p:stCondLst>
                              <p:cond delay="7500"/>
                            </p:stCondLst>
                            <p:childTnLst>
                              <p:par>
                                <p:cTn id="52" presetID="1" presetClass="entr" presetSubtype="0" fill="hold" grpId="0" nodeType="afterEffect">
                                  <p:stCondLst>
                                    <p:cond delay="0"/>
                                  </p:stCondLst>
                                  <p:childTnLst>
                                    <p:set>
                                      <p:cBhvr>
                                        <p:cTn id="53" dur="1" fill="hold">
                                          <p:stCondLst>
                                            <p:cond delay="499"/>
                                          </p:stCondLst>
                                        </p:cTn>
                                        <p:tgtEl>
                                          <p:spTgt spid="17411">
                                            <p:txEl>
                                              <p:pRg st="14" end="14"/>
                                            </p:txEl>
                                          </p:spTgt>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par>
                          <p:cTn id="54" fill="hold" nodeType="afterGroup">
                            <p:stCondLst>
                              <p:cond delay="8000"/>
                            </p:stCondLst>
                            <p:childTnLst>
                              <p:par>
                                <p:cTn id="55" presetID="1" presetClass="entr" presetSubtype="0" fill="hold" grpId="0" nodeType="afterEffect">
                                  <p:stCondLst>
                                    <p:cond delay="0"/>
                                  </p:stCondLst>
                                  <p:childTnLst>
                                    <p:set>
                                      <p:cBhvr>
                                        <p:cTn id="56" dur="1" fill="hold">
                                          <p:stCondLst>
                                            <p:cond delay="499"/>
                                          </p:stCondLst>
                                        </p:cTn>
                                        <p:tgtEl>
                                          <p:spTgt spid="17411">
                                            <p:txEl>
                                              <p:pRg st="15" end="15"/>
                                            </p:txEl>
                                          </p:spTgt>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par>
                          <p:cTn id="57" fill="hold" nodeType="afterGroup">
                            <p:stCondLst>
                              <p:cond delay="8500"/>
                            </p:stCondLst>
                            <p:childTnLst>
                              <p:par>
                                <p:cTn id="58" presetID="1" presetClass="entr" presetSubtype="0" fill="hold" grpId="0" nodeType="afterEffect">
                                  <p:stCondLst>
                                    <p:cond delay="0"/>
                                  </p:stCondLst>
                                  <p:childTnLst>
                                    <p:set>
                                      <p:cBhvr>
                                        <p:cTn id="59" dur="1" fill="hold">
                                          <p:stCondLst>
                                            <p:cond delay="499"/>
                                          </p:stCondLst>
                                        </p:cTn>
                                        <p:tgtEl>
                                          <p:spTgt spid="17411">
                                            <p:txEl>
                                              <p:pRg st="16" end="16"/>
                                            </p:txEl>
                                          </p:spTgt>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par>
                          <p:cTn id="60" fill="hold" nodeType="afterGroup">
                            <p:stCondLst>
                              <p:cond delay="9000"/>
                            </p:stCondLst>
                            <p:childTnLst>
                              <p:par>
                                <p:cTn id="61" presetID="1" presetClass="entr" presetSubtype="0" fill="hold" grpId="0" nodeType="afterEffect">
                                  <p:stCondLst>
                                    <p:cond delay="0"/>
                                  </p:stCondLst>
                                  <p:childTnLst>
                                    <p:set>
                                      <p:cBhvr>
                                        <p:cTn id="62" dur="1" fill="hold">
                                          <p:stCondLst>
                                            <p:cond delay="499"/>
                                          </p:stCondLst>
                                        </p:cTn>
                                        <p:tgtEl>
                                          <p:spTgt spid="17411">
                                            <p:txEl>
                                              <p:pRg st="17" end="17"/>
                                            </p:txEl>
                                          </p:spTgt>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P spid="17411" grpId="0" build="p" bldLvl="5" autoUpdateAnimBg="0" advAuto="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6BEF845-3D15-DAA9-B7E2-C866E0D15FC5}"/>
            </a:ext>
          </a:extLst>
        </p:cNvPr>
        <p:cNvGrpSpPr/>
        <p:nvPr/>
      </p:nvGrpSpPr>
      <p:grpSpPr>
        <a:xfrm>
          <a:off x="0" y="0"/>
          <a:ext cx="0" cy="0"/>
          <a:chOff x="0" y="0"/>
          <a:chExt cx="0" cy="0"/>
        </a:xfrm>
      </p:grpSpPr>
      <p:sp>
        <p:nvSpPr>
          <p:cNvPr id="34819" name="Rectangle 2">
            <a:extLst>
              <a:ext uri="{FF2B5EF4-FFF2-40B4-BE49-F238E27FC236}">
                <a16:creationId xmlns:a16="http://schemas.microsoft.com/office/drawing/2014/main" id="{65DD5BB8-A06A-9F17-20F9-47007E845D04}"/>
              </a:ext>
            </a:extLst>
          </p:cNvPr>
          <p:cNvSpPr>
            <a:spLocks noGrp="1" noChangeArrowheads="1"/>
          </p:cNvSpPr>
          <p:nvPr>
            <p:ph type="title"/>
          </p:nvPr>
        </p:nvSpPr>
        <p:spPr>
          <a:xfrm>
            <a:off x="807069" y="-330173"/>
            <a:ext cx="7512050" cy="1320800"/>
          </a:xfrm>
        </p:spPr>
        <p:txBody>
          <a:bodyPr/>
          <a:lstStyle/>
          <a:p>
            <a:pPr eaLnBrk="1" hangingPunct="1"/>
            <a:r>
              <a:rPr lang="en-US" altLang="en-US" sz="3200" b="1" dirty="0">
                <a:latin typeface="Times New Roman"/>
                <a:cs typeface="Arial"/>
              </a:rPr>
              <a:t>CBRN Program </a:t>
            </a:r>
          </a:p>
        </p:txBody>
      </p:sp>
      <p:pic>
        <p:nvPicPr>
          <p:cNvPr id="3" name="Picture 3" descr="Chart, diagram&#10;&#10;Description automatically generated">
            <a:extLst>
              <a:ext uri="{FF2B5EF4-FFF2-40B4-BE49-F238E27FC236}">
                <a16:creationId xmlns:a16="http://schemas.microsoft.com/office/drawing/2014/main" id="{2D884F2B-8F39-5EE1-2AE7-622A7C635AF9}"/>
              </a:ext>
            </a:extLst>
          </p:cNvPr>
          <p:cNvPicPr>
            <a:picLocks noChangeAspect="1"/>
          </p:cNvPicPr>
          <p:nvPr/>
        </p:nvPicPr>
        <p:blipFill>
          <a:blip r:embed="rId3"/>
          <a:stretch>
            <a:fillRect/>
          </a:stretch>
        </p:blipFill>
        <p:spPr>
          <a:xfrm>
            <a:off x="81845" y="537351"/>
            <a:ext cx="2743200" cy="3017520"/>
          </a:xfrm>
          <a:prstGeom prst="rect">
            <a:avLst/>
          </a:prstGeom>
        </p:spPr>
      </p:pic>
      <p:pic>
        <p:nvPicPr>
          <p:cNvPr id="4" name="Picture 5">
            <a:extLst>
              <a:ext uri="{FF2B5EF4-FFF2-40B4-BE49-F238E27FC236}">
                <a16:creationId xmlns:a16="http://schemas.microsoft.com/office/drawing/2014/main" id="{A4389764-9277-0EB8-E37C-E751C997D5B8}"/>
              </a:ext>
            </a:extLst>
          </p:cNvPr>
          <p:cNvPicPr>
            <a:picLocks noChangeAspect="1"/>
          </p:cNvPicPr>
          <p:nvPr/>
        </p:nvPicPr>
        <p:blipFill>
          <a:blip r:embed="rId4"/>
          <a:stretch>
            <a:fillRect/>
          </a:stretch>
        </p:blipFill>
        <p:spPr>
          <a:xfrm>
            <a:off x="124177" y="3633027"/>
            <a:ext cx="2743200" cy="1680390"/>
          </a:xfrm>
          <a:prstGeom prst="rect">
            <a:avLst/>
          </a:prstGeom>
        </p:spPr>
      </p:pic>
      <p:pic>
        <p:nvPicPr>
          <p:cNvPr id="6" name="Picture 8" descr="A picture containing row, different, line, lined&#10;&#10;Description automatically generated">
            <a:extLst>
              <a:ext uri="{FF2B5EF4-FFF2-40B4-BE49-F238E27FC236}">
                <a16:creationId xmlns:a16="http://schemas.microsoft.com/office/drawing/2014/main" id="{857ABE93-1006-E6A5-1D4E-209FCA3A4AC4}"/>
              </a:ext>
            </a:extLst>
          </p:cNvPr>
          <p:cNvPicPr>
            <a:picLocks noChangeAspect="1"/>
          </p:cNvPicPr>
          <p:nvPr/>
        </p:nvPicPr>
        <p:blipFill>
          <a:blip r:embed="rId5"/>
          <a:stretch>
            <a:fillRect/>
          </a:stretch>
        </p:blipFill>
        <p:spPr>
          <a:xfrm>
            <a:off x="124177" y="5603804"/>
            <a:ext cx="2743200" cy="1097280"/>
          </a:xfrm>
          <a:prstGeom prst="rect">
            <a:avLst/>
          </a:prstGeom>
        </p:spPr>
      </p:pic>
      <p:sp>
        <p:nvSpPr>
          <p:cNvPr id="9" name="TextBox 8">
            <a:extLst>
              <a:ext uri="{FF2B5EF4-FFF2-40B4-BE49-F238E27FC236}">
                <a16:creationId xmlns:a16="http://schemas.microsoft.com/office/drawing/2014/main" id="{09C73CAF-E20B-A81F-2F2F-C7CAC626A167}"/>
              </a:ext>
            </a:extLst>
          </p:cNvPr>
          <p:cNvSpPr txBox="1"/>
          <p:nvPr/>
        </p:nvSpPr>
        <p:spPr>
          <a:xfrm>
            <a:off x="2851935" y="1785507"/>
            <a:ext cx="6530971"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New Roman"/>
                <a:cs typeface="Times New Roman"/>
              </a:rPr>
              <a:t>5. Integration and Coordination</a:t>
            </a:r>
            <a:endParaRPr lang="en-US" dirty="0">
              <a:latin typeface="Times New Roman"/>
              <a:cs typeface="Times New Roman"/>
            </a:endParaRPr>
          </a:p>
          <a:p>
            <a:endParaRPr lang="en-US" b="1" dirty="0">
              <a:latin typeface="Times New Roman"/>
              <a:cs typeface="Times New Roman"/>
            </a:endParaRPr>
          </a:p>
          <a:p>
            <a:pPr marL="285750" indent="-285750">
              <a:buFont typeface="Arial"/>
              <a:buChar char="•"/>
            </a:pPr>
            <a:r>
              <a:rPr lang="en-US" sz="1800" dirty="0">
                <a:latin typeface="Times New Roman"/>
                <a:cs typeface="Times New Roman"/>
              </a:rPr>
              <a:t>Act as the CBRN liaison with battalion-level CBRN personnel.</a:t>
            </a:r>
          </a:p>
          <a:p>
            <a:pPr marL="285750" indent="-285750">
              <a:buFont typeface="Arial"/>
              <a:buChar char="•"/>
            </a:pPr>
            <a:endParaRPr lang="en-US" sz="1800" dirty="0">
              <a:latin typeface="Times New Roman"/>
              <a:cs typeface="Times New Roman"/>
            </a:endParaRPr>
          </a:p>
          <a:p>
            <a:pPr marL="285750" indent="-285750">
              <a:buFont typeface="Arial"/>
              <a:buChar char="•"/>
            </a:pPr>
            <a:r>
              <a:rPr lang="en-US" sz="1800">
                <a:latin typeface="Times New Roman"/>
                <a:cs typeface="Times New Roman"/>
              </a:rPr>
              <a:t>Support CBRN operations during field exercises, ensuring </a:t>
            </a:r>
          </a:p>
          <a:p>
            <a:r>
              <a:rPr lang="en-US" sz="1800">
                <a:latin typeface="Times New Roman"/>
                <a:cs typeface="Times New Roman"/>
              </a:rPr>
              <a:t>     proper implementation of CBRN protocols.</a:t>
            </a:r>
            <a:endParaRPr lang="en-US">
              <a:cs typeface="Times New Roman" panose="02020603050405020304" pitchFamily="18" charset="0"/>
            </a:endParaRPr>
          </a:p>
          <a:p>
            <a:pPr marL="285750" indent="-285750">
              <a:buFont typeface="Arial"/>
              <a:buChar char="•"/>
            </a:pPr>
            <a:endParaRPr lang="en-US" sz="1800" dirty="0">
              <a:latin typeface="Times New Roman"/>
              <a:cs typeface="Times New Roman"/>
            </a:endParaRPr>
          </a:p>
          <a:p>
            <a:pPr marL="285750" indent="-285750">
              <a:buFont typeface="Arial"/>
              <a:buChar char="•"/>
            </a:pPr>
            <a:r>
              <a:rPr lang="en-US" sz="1800" dirty="0">
                <a:latin typeface="Times New Roman"/>
                <a:cs typeface="Times New Roman"/>
              </a:rPr>
              <a:t>Coordinate with maintenance and supply personnel for proper storage and transport of CBRN gear.</a:t>
            </a:r>
          </a:p>
        </p:txBody>
      </p:sp>
    </p:spTree>
    <p:extLst>
      <p:ext uri="{BB962C8B-B14F-4D97-AF65-F5344CB8AC3E}">
        <p14:creationId xmlns:p14="http://schemas.microsoft.com/office/powerpoint/2010/main" val="7845154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63EA437-B894-488E-8C19-51CB5651D2FE}"/>
              </a:ext>
            </a:extLst>
          </p:cNvPr>
          <p:cNvSpPr>
            <a:spLocks noGrp="1" noChangeArrowheads="1"/>
          </p:cNvSpPr>
          <p:nvPr>
            <p:ph type="title"/>
          </p:nvPr>
        </p:nvSpPr>
        <p:spPr>
          <a:xfrm>
            <a:off x="496020" y="138892"/>
            <a:ext cx="8377686" cy="1344612"/>
          </a:xfrm>
        </p:spPr>
        <p:txBody>
          <a:bodyPr/>
          <a:lstStyle/>
          <a:p>
            <a:pPr eaLnBrk="1" hangingPunct="1"/>
            <a:r>
              <a:rPr lang="en-US" altLang="en-US" sz="3200" b="1"/>
              <a:t>Example of Shelf-Life Monitoring Chart</a:t>
            </a:r>
            <a:endParaRPr lang="en-US" altLang="en-US" sz="3200" b="1">
              <a:cs typeface="Times New Roman"/>
            </a:endParaRPr>
          </a:p>
        </p:txBody>
      </p:sp>
      <p:grpSp>
        <p:nvGrpSpPr>
          <p:cNvPr id="18435" name="Group 3">
            <a:extLst>
              <a:ext uri="{FF2B5EF4-FFF2-40B4-BE49-F238E27FC236}">
                <a16:creationId xmlns:a16="http://schemas.microsoft.com/office/drawing/2014/main" id="{57A8CC0A-BA65-44DD-85C2-CB5CC1ABA4F5}"/>
              </a:ext>
            </a:extLst>
          </p:cNvPr>
          <p:cNvGrpSpPr>
            <a:grpSpLocks/>
          </p:cNvGrpSpPr>
          <p:nvPr/>
        </p:nvGrpSpPr>
        <p:grpSpPr bwMode="auto">
          <a:xfrm>
            <a:off x="915731" y="2205214"/>
            <a:ext cx="7543800" cy="4027488"/>
            <a:chOff x="0" y="0"/>
            <a:chExt cx="4426" cy="3417"/>
          </a:xfrm>
        </p:grpSpPr>
        <p:grpSp>
          <p:nvGrpSpPr>
            <p:cNvPr id="13324" name="Group 4">
              <a:extLst>
                <a:ext uri="{FF2B5EF4-FFF2-40B4-BE49-F238E27FC236}">
                  <a16:creationId xmlns:a16="http://schemas.microsoft.com/office/drawing/2014/main" id="{C446D0E7-1D7B-46C9-8EC8-DB23F842BB2E}"/>
                </a:ext>
              </a:extLst>
            </p:cNvPr>
            <p:cNvGrpSpPr>
              <a:grpSpLocks/>
            </p:cNvGrpSpPr>
            <p:nvPr/>
          </p:nvGrpSpPr>
          <p:grpSpPr bwMode="auto">
            <a:xfrm>
              <a:off x="0" y="0"/>
              <a:ext cx="741" cy="596"/>
              <a:chOff x="0" y="0"/>
              <a:chExt cx="741" cy="596"/>
            </a:xfrm>
          </p:grpSpPr>
          <p:sp>
            <p:nvSpPr>
              <p:cNvPr id="13490" name="Rectangle 5">
                <a:extLst>
                  <a:ext uri="{FF2B5EF4-FFF2-40B4-BE49-F238E27FC236}">
                    <a16:creationId xmlns:a16="http://schemas.microsoft.com/office/drawing/2014/main" id="{D8B15C80-B018-4AAE-A7DA-B9047ABB7CCB}"/>
                  </a:ext>
                </a:extLst>
              </p:cNvPr>
              <p:cNvSpPr>
                <a:spLocks noChangeArrowheads="1"/>
              </p:cNvSpPr>
              <p:nvPr/>
            </p:nvSpPr>
            <p:spPr bwMode="auto">
              <a:xfrm>
                <a:off x="43" y="0"/>
                <a:ext cx="655"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800" b="1">
                    <a:latin typeface="Arial Unicode MS" panose="020B0604020202020204" pitchFamily="34" charset="-128"/>
                    <a:ea typeface="Arial Unicode MS" panose="020B0604020202020204" pitchFamily="34" charset="-128"/>
                    <a:cs typeface="Arial Unicode MS" panose="020B0604020202020204" pitchFamily="34" charset="-128"/>
                  </a:rPr>
                  <a:t>NOMENCLATURE</a:t>
                </a:r>
              </a:p>
              <a:p>
                <a:pPr algn="ctr">
                  <a:spcBef>
                    <a:spcPct val="0"/>
                  </a:spcBef>
                  <a:buFontTx/>
                  <a:buNone/>
                </a:pPr>
                <a:r>
                  <a:rPr lang="en-US" altLang="en-US" sz="800" b="1">
                    <a:latin typeface="Arial Unicode MS" panose="020B0604020202020204" pitchFamily="34" charset="-128"/>
                    <a:ea typeface="Arial Unicode MS" panose="020B0604020202020204" pitchFamily="34" charset="-128"/>
                    <a:cs typeface="Arial Unicode MS" panose="020B0604020202020204" pitchFamily="34" charset="-128"/>
                  </a:rPr>
                  <a:t>AND</a:t>
                </a:r>
              </a:p>
              <a:p>
                <a:pPr algn="ctr">
                  <a:spcBef>
                    <a:spcPct val="0"/>
                  </a:spcBef>
                  <a:buFontTx/>
                  <a:buNone/>
                </a:pPr>
                <a:r>
                  <a:rPr lang="en-US" altLang="en-US" sz="800" b="1">
                    <a:latin typeface="Arial Unicode MS" panose="020B0604020202020204" pitchFamily="34" charset="-128"/>
                    <a:ea typeface="Arial Unicode MS" panose="020B0604020202020204" pitchFamily="34" charset="-128"/>
                    <a:cs typeface="Arial Unicode MS" panose="020B0604020202020204" pitchFamily="34" charset="-128"/>
                  </a:rPr>
                  <a:t>NSN</a:t>
                </a:r>
                <a:endPar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0"/>
                  </a:spcBef>
                  <a:buFontTx/>
                  <a:buNone/>
                </a:pPr>
                <a:endParaRPr lang="en-US" altLang="en-US" sz="2400"/>
              </a:p>
            </p:txBody>
          </p:sp>
          <p:sp>
            <p:nvSpPr>
              <p:cNvPr id="13491" name="Rectangle 6">
                <a:extLst>
                  <a:ext uri="{FF2B5EF4-FFF2-40B4-BE49-F238E27FC236}">
                    <a16:creationId xmlns:a16="http://schemas.microsoft.com/office/drawing/2014/main" id="{7B576EAD-1419-4617-9CCE-F493AC695FDE}"/>
                  </a:ext>
                </a:extLst>
              </p:cNvPr>
              <p:cNvSpPr>
                <a:spLocks noChangeArrowheads="1"/>
              </p:cNvSpPr>
              <p:nvPr/>
            </p:nvSpPr>
            <p:spPr bwMode="auto">
              <a:xfrm>
                <a:off x="0" y="0"/>
                <a:ext cx="741" cy="596"/>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25" name="Group 7">
              <a:extLst>
                <a:ext uri="{FF2B5EF4-FFF2-40B4-BE49-F238E27FC236}">
                  <a16:creationId xmlns:a16="http://schemas.microsoft.com/office/drawing/2014/main" id="{BF5021C0-24BD-4620-8561-D32D1CFE88EB}"/>
                </a:ext>
              </a:extLst>
            </p:cNvPr>
            <p:cNvGrpSpPr>
              <a:grpSpLocks/>
            </p:cNvGrpSpPr>
            <p:nvPr/>
          </p:nvGrpSpPr>
          <p:grpSpPr bwMode="auto">
            <a:xfrm>
              <a:off x="741" y="0"/>
              <a:ext cx="525" cy="596"/>
              <a:chOff x="741" y="0"/>
              <a:chExt cx="525" cy="596"/>
            </a:xfrm>
          </p:grpSpPr>
          <p:sp>
            <p:nvSpPr>
              <p:cNvPr id="13488" name="Rectangle 8">
                <a:extLst>
                  <a:ext uri="{FF2B5EF4-FFF2-40B4-BE49-F238E27FC236}">
                    <a16:creationId xmlns:a16="http://schemas.microsoft.com/office/drawing/2014/main" id="{5792C381-8C9A-4E4E-973C-0BF2E49D19C8}"/>
                  </a:ext>
                </a:extLst>
              </p:cNvPr>
              <p:cNvSpPr>
                <a:spLocks noChangeArrowheads="1"/>
              </p:cNvSpPr>
              <p:nvPr/>
            </p:nvSpPr>
            <p:spPr bwMode="auto">
              <a:xfrm>
                <a:off x="784" y="0"/>
                <a:ext cx="439"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b="1">
                    <a:latin typeface="Arial Unicode MS" panose="020B0604020202020204" pitchFamily="34" charset="-128"/>
                    <a:ea typeface="Arial Unicode MS" panose="020B0604020202020204" pitchFamily="34" charset="-128"/>
                    <a:cs typeface="Arial Unicode MS" panose="020B0604020202020204" pitchFamily="34" charset="-128"/>
                  </a:rPr>
                  <a:t>QUANTITY</a:t>
                </a:r>
                <a:endPar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0"/>
                  </a:spcBef>
                  <a:buFontTx/>
                  <a:buNone/>
                </a:pPr>
                <a:endParaRPr lang="en-US" altLang="en-US" sz="2400"/>
              </a:p>
            </p:txBody>
          </p:sp>
          <p:sp>
            <p:nvSpPr>
              <p:cNvPr id="13489" name="Rectangle 9">
                <a:extLst>
                  <a:ext uri="{FF2B5EF4-FFF2-40B4-BE49-F238E27FC236}">
                    <a16:creationId xmlns:a16="http://schemas.microsoft.com/office/drawing/2014/main" id="{C3A94E5D-2B55-4F41-A094-74BA588CAC67}"/>
                  </a:ext>
                </a:extLst>
              </p:cNvPr>
              <p:cNvSpPr>
                <a:spLocks noChangeArrowheads="1"/>
              </p:cNvSpPr>
              <p:nvPr/>
            </p:nvSpPr>
            <p:spPr bwMode="auto">
              <a:xfrm>
                <a:off x="741" y="0"/>
                <a:ext cx="525" cy="596"/>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26" name="Group 10">
              <a:extLst>
                <a:ext uri="{FF2B5EF4-FFF2-40B4-BE49-F238E27FC236}">
                  <a16:creationId xmlns:a16="http://schemas.microsoft.com/office/drawing/2014/main" id="{1F53A2CB-94B7-4865-97D8-8E7F9715974E}"/>
                </a:ext>
              </a:extLst>
            </p:cNvPr>
            <p:cNvGrpSpPr>
              <a:grpSpLocks/>
            </p:cNvGrpSpPr>
            <p:nvPr/>
          </p:nvGrpSpPr>
          <p:grpSpPr bwMode="auto">
            <a:xfrm>
              <a:off x="1266" y="0"/>
              <a:ext cx="633" cy="596"/>
              <a:chOff x="1266" y="0"/>
              <a:chExt cx="633" cy="596"/>
            </a:xfrm>
          </p:grpSpPr>
          <p:sp>
            <p:nvSpPr>
              <p:cNvPr id="13486" name="Rectangle 11">
                <a:extLst>
                  <a:ext uri="{FF2B5EF4-FFF2-40B4-BE49-F238E27FC236}">
                    <a16:creationId xmlns:a16="http://schemas.microsoft.com/office/drawing/2014/main" id="{90452F8E-2606-484C-A098-B7153864A61A}"/>
                  </a:ext>
                </a:extLst>
              </p:cNvPr>
              <p:cNvSpPr>
                <a:spLocks noChangeArrowheads="1"/>
              </p:cNvSpPr>
              <p:nvPr/>
            </p:nvSpPr>
            <p:spPr bwMode="auto">
              <a:xfrm>
                <a:off x="1309" y="0"/>
                <a:ext cx="547"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b="1">
                    <a:latin typeface="Arial Unicode MS" panose="020B0604020202020204" pitchFamily="34" charset="-128"/>
                    <a:ea typeface="Arial Unicode MS" panose="020B0604020202020204" pitchFamily="34" charset="-128"/>
                    <a:cs typeface="Arial Unicode MS" panose="020B0604020202020204" pitchFamily="34" charset="-128"/>
                  </a:rPr>
                  <a:t>LOT</a:t>
                </a:r>
                <a:endPar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0"/>
                  </a:spcBef>
                  <a:buFontTx/>
                  <a:buNone/>
                </a:pPr>
                <a:r>
                  <a:rPr lang="en-US" altLang="en-US" sz="800" b="1">
                    <a:latin typeface="Arial Unicode MS" panose="020B0604020202020204" pitchFamily="34" charset="-128"/>
                    <a:ea typeface="Arial Unicode MS" panose="020B0604020202020204" pitchFamily="34" charset="-128"/>
                    <a:cs typeface="Arial Unicode MS" panose="020B0604020202020204" pitchFamily="34" charset="-128"/>
                  </a:rPr>
                  <a:t>NUMBER</a:t>
                </a:r>
                <a:endPar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0"/>
                  </a:spcBef>
                  <a:buFontTx/>
                  <a:buNone/>
                </a:pPr>
                <a:endParaRPr lang="en-US" altLang="en-US" sz="2400"/>
              </a:p>
            </p:txBody>
          </p:sp>
          <p:sp>
            <p:nvSpPr>
              <p:cNvPr id="13487" name="Rectangle 12">
                <a:extLst>
                  <a:ext uri="{FF2B5EF4-FFF2-40B4-BE49-F238E27FC236}">
                    <a16:creationId xmlns:a16="http://schemas.microsoft.com/office/drawing/2014/main" id="{6F05F774-9527-471B-83BC-00401320502C}"/>
                  </a:ext>
                </a:extLst>
              </p:cNvPr>
              <p:cNvSpPr>
                <a:spLocks noChangeArrowheads="1"/>
              </p:cNvSpPr>
              <p:nvPr/>
            </p:nvSpPr>
            <p:spPr bwMode="auto">
              <a:xfrm>
                <a:off x="1266" y="0"/>
                <a:ext cx="633" cy="596"/>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27" name="Group 13">
              <a:extLst>
                <a:ext uri="{FF2B5EF4-FFF2-40B4-BE49-F238E27FC236}">
                  <a16:creationId xmlns:a16="http://schemas.microsoft.com/office/drawing/2014/main" id="{AAE2576A-E488-4AB1-B0B6-AAF38A656977}"/>
                </a:ext>
              </a:extLst>
            </p:cNvPr>
            <p:cNvGrpSpPr>
              <a:grpSpLocks/>
            </p:cNvGrpSpPr>
            <p:nvPr/>
          </p:nvGrpSpPr>
          <p:grpSpPr bwMode="auto">
            <a:xfrm>
              <a:off x="1899" y="0"/>
              <a:ext cx="648" cy="596"/>
              <a:chOff x="1899" y="0"/>
              <a:chExt cx="648" cy="596"/>
            </a:xfrm>
          </p:grpSpPr>
          <p:sp>
            <p:nvSpPr>
              <p:cNvPr id="13484" name="Rectangle 14">
                <a:extLst>
                  <a:ext uri="{FF2B5EF4-FFF2-40B4-BE49-F238E27FC236}">
                    <a16:creationId xmlns:a16="http://schemas.microsoft.com/office/drawing/2014/main" id="{4B8DF6D2-606C-4AC2-AEDF-E8616C87FCBC}"/>
                  </a:ext>
                </a:extLst>
              </p:cNvPr>
              <p:cNvSpPr>
                <a:spLocks noChangeArrowheads="1"/>
              </p:cNvSpPr>
              <p:nvPr/>
            </p:nvSpPr>
            <p:spPr bwMode="auto">
              <a:xfrm>
                <a:off x="1942" y="0"/>
                <a:ext cx="562"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b="1">
                    <a:latin typeface="Arial Unicode MS" panose="020B0604020202020204" pitchFamily="34" charset="-128"/>
                    <a:ea typeface="Arial Unicode MS" panose="020B0604020202020204" pitchFamily="34" charset="-128"/>
                    <a:cs typeface="Arial Unicode MS" panose="020B0604020202020204" pitchFamily="34" charset="-128"/>
                  </a:rPr>
                  <a:t>DATE</a:t>
                </a:r>
                <a:endPar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0"/>
                  </a:spcBef>
                  <a:buFontTx/>
                  <a:buNone/>
                </a:pPr>
                <a:r>
                  <a:rPr lang="en-US" altLang="en-US" sz="800" b="1">
                    <a:latin typeface="Arial Unicode MS" panose="020B0604020202020204" pitchFamily="34" charset="-128"/>
                    <a:ea typeface="Arial Unicode MS" panose="020B0604020202020204" pitchFamily="34" charset="-128"/>
                    <a:cs typeface="Arial Unicode MS" panose="020B0604020202020204" pitchFamily="34" charset="-128"/>
                  </a:rPr>
                  <a:t>PRODUCTION OF PACKED</a:t>
                </a:r>
              </a:p>
              <a:p>
                <a:pPr algn="ctr">
                  <a:spcBef>
                    <a:spcPct val="0"/>
                  </a:spcBef>
                  <a:buFontTx/>
                  <a:buNone/>
                </a:pPr>
                <a:r>
                  <a:rPr lang="en-US" altLang="en-US" sz="800" b="1">
                    <a:latin typeface="Arial Unicode MS" panose="020B0604020202020204" pitchFamily="34" charset="-128"/>
                    <a:ea typeface="Arial Unicode MS" panose="020B0604020202020204" pitchFamily="34" charset="-128"/>
                    <a:cs typeface="Arial Unicode MS" panose="020B0604020202020204" pitchFamily="34" charset="-128"/>
                  </a:rPr>
                  <a:t>ITEMS</a:t>
                </a:r>
                <a:endPar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0"/>
                  </a:spcBef>
                  <a:buFontTx/>
                  <a:buNone/>
                </a:pPr>
                <a:endParaRPr lang="en-US" altLang="en-US" sz="2400"/>
              </a:p>
            </p:txBody>
          </p:sp>
          <p:sp>
            <p:nvSpPr>
              <p:cNvPr id="13485" name="Rectangle 15">
                <a:extLst>
                  <a:ext uri="{FF2B5EF4-FFF2-40B4-BE49-F238E27FC236}">
                    <a16:creationId xmlns:a16="http://schemas.microsoft.com/office/drawing/2014/main" id="{3E0E7304-E4DC-4D43-80FA-3474A6481E10}"/>
                  </a:ext>
                </a:extLst>
              </p:cNvPr>
              <p:cNvSpPr>
                <a:spLocks noChangeArrowheads="1"/>
              </p:cNvSpPr>
              <p:nvPr/>
            </p:nvSpPr>
            <p:spPr bwMode="auto">
              <a:xfrm>
                <a:off x="1899" y="0"/>
                <a:ext cx="648" cy="596"/>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28" name="Group 16">
              <a:extLst>
                <a:ext uri="{FF2B5EF4-FFF2-40B4-BE49-F238E27FC236}">
                  <a16:creationId xmlns:a16="http://schemas.microsoft.com/office/drawing/2014/main" id="{32340770-B138-4883-9178-443AFCDCDE84}"/>
                </a:ext>
              </a:extLst>
            </p:cNvPr>
            <p:cNvGrpSpPr>
              <a:grpSpLocks/>
            </p:cNvGrpSpPr>
            <p:nvPr/>
          </p:nvGrpSpPr>
          <p:grpSpPr bwMode="auto">
            <a:xfrm>
              <a:off x="2547" y="0"/>
              <a:ext cx="619" cy="596"/>
              <a:chOff x="2547" y="0"/>
              <a:chExt cx="619" cy="596"/>
            </a:xfrm>
          </p:grpSpPr>
          <p:sp>
            <p:nvSpPr>
              <p:cNvPr id="13482" name="Rectangle 17">
                <a:extLst>
                  <a:ext uri="{FF2B5EF4-FFF2-40B4-BE49-F238E27FC236}">
                    <a16:creationId xmlns:a16="http://schemas.microsoft.com/office/drawing/2014/main" id="{98466282-1881-4BEC-A67D-104C0109A267}"/>
                  </a:ext>
                </a:extLst>
              </p:cNvPr>
              <p:cNvSpPr>
                <a:spLocks noChangeArrowheads="1"/>
              </p:cNvSpPr>
              <p:nvPr/>
            </p:nvSpPr>
            <p:spPr bwMode="auto">
              <a:xfrm>
                <a:off x="2590" y="0"/>
                <a:ext cx="533"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b="1">
                    <a:latin typeface="Arial Unicode MS" panose="020B0604020202020204" pitchFamily="34" charset="-128"/>
                    <a:ea typeface="Arial Unicode MS" panose="020B0604020202020204" pitchFamily="34" charset="-128"/>
                    <a:cs typeface="Arial Unicode MS" panose="020B0604020202020204" pitchFamily="34" charset="-128"/>
                  </a:rPr>
                  <a:t>EXPIRATION/</a:t>
                </a:r>
                <a:endPar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0"/>
                  </a:spcBef>
                  <a:buFontTx/>
                  <a:buNone/>
                </a:pPr>
                <a:r>
                  <a:rPr lang="en-US" altLang="en-US" sz="800" b="1">
                    <a:latin typeface="Arial Unicode MS" panose="020B0604020202020204" pitchFamily="34" charset="-128"/>
                    <a:ea typeface="Arial Unicode MS" panose="020B0604020202020204" pitchFamily="34" charset="-128"/>
                    <a:cs typeface="Arial Unicode MS" panose="020B0604020202020204" pitchFamily="34" charset="-128"/>
                  </a:rPr>
                  <a:t>DISCARD</a:t>
                </a:r>
                <a:endPar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0"/>
                  </a:spcBef>
                  <a:buFontTx/>
                  <a:buNone/>
                </a:pPr>
                <a:r>
                  <a:rPr lang="en-US" altLang="en-US" sz="800" b="1">
                    <a:latin typeface="Arial Unicode MS" panose="020B0604020202020204" pitchFamily="34" charset="-128"/>
                    <a:ea typeface="Arial Unicode MS" panose="020B0604020202020204" pitchFamily="34" charset="-128"/>
                    <a:cs typeface="Arial Unicode MS" panose="020B0604020202020204" pitchFamily="34" charset="-128"/>
                  </a:rPr>
                  <a:t>DATE</a:t>
                </a:r>
                <a:endPar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0"/>
                  </a:spcBef>
                  <a:buFontTx/>
                  <a:buNone/>
                </a:pPr>
                <a:endParaRPr lang="en-US" altLang="en-US" sz="2400"/>
              </a:p>
            </p:txBody>
          </p:sp>
          <p:sp>
            <p:nvSpPr>
              <p:cNvPr id="13483" name="Rectangle 18">
                <a:extLst>
                  <a:ext uri="{FF2B5EF4-FFF2-40B4-BE49-F238E27FC236}">
                    <a16:creationId xmlns:a16="http://schemas.microsoft.com/office/drawing/2014/main" id="{F95C310D-A139-4922-AE8A-6DD099528CD1}"/>
                  </a:ext>
                </a:extLst>
              </p:cNvPr>
              <p:cNvSpPr>
                <a:spLocks noChangeArrowheads="1"/>
              </p:cNvSpPr>
              <p:nvPr/>
            </p:nvSpPr>
            <p:spPr bwMode="auto">
              <a:xfrm>
                <a:off x="2547" y="0"/>
                <a:ext cx="619" cy="596"/>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29" name="Group 19">
              <a:extLst>
                <a:ext uri="{FF2B5EF4-FFF2-40B4-BE49-F238E27FC236}">
                  <a16:creationId xmlns:a16="http://schemas.microsoft.com/office/drawing/2014/main" id="{866004DE-9D43-4160-A56B-E51E8A2EED73}"/>
                </a:ext>
              </a:extLst>
            </p:cNvPr>
            <p:cNvGrpSpPr>
              <a:grpSpLocks/>
            </p:cNvGrpSpPr>
            <p:nvPr/>
          </p:nvGrpSpPr>
          <p:grpSpPr bwMode="auto">
            <a:xfrm>
              <a:off x="3166" y="0"/>
              <a:ext cx="627" cy="596"/>
              <a:chOff x="3166" y="0"/>
              <a:chExt cx="627" cy="596"/>
            </a:xfrm>
          </p:grpSpPr>
          <p:sp>
            <p:nvSpPr>
              <p:cNvPr id="13480" name="Rectangle 20">
                <a:extLst>
                  <a:ext uri="{FF2B5EF4-FFF2-40B4-BE49-F238E27FC236}">
                    <a16:creationId xmlns:a16="http://schemas.microsoft.com/office/drawing/2014/main" id="{D9094912-B3AD-40A9-9544-CC2E100F7423}"/>
                  </a:ext>
                </a:extLst>
              </p:cNvPr>
              <p:cNvSpPr>
                <a:spLocks noChangeArrowheads="1"/>
              </p:cNvSpPr>
              <p:nvPr/>
            </p:nvSpPr>
            <p:spPr bwMode="auto">
              <a:xfrm>
                <a:off x="3209" y="0"/>
                <a:ext cx="541"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b="1">
                    <a:latin typeface="Arial Unicode MS" panose="020B0604020202020204" pitchFamily="34" charset="-128"/>
                    <a:ea typeface="Arial Unicode MS" panose="020B0604020202020204" pitchFamily="34" charset="-128"/>
                    <a:cs typeface="Arial Unicode MS" panose="020B0604020202020204" pitchFamily="34" charset="-128"/>
                  </a:rPr>
                  <a:t>TEST</a:t>
                </a:r>
                <a:endPar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0"/>
                  </a:spcBef>
                  <a:buFontTx/>
                  <a:buNone/>
                </a:pPr>
                <a:r>
                  <a:rPr lang="en-US" altLang="en-US" sz="800" b="1">
                    <a:latin typeface="Arial Unicode MS" panose="020B0604020202020204" pitchFamily="34" charset="-128"/>
                    <a:ea typeface="Arial Unicode MS" panose="020B0604020202020204" pitchFamily="34" charset="-128"/>
                    <a:cs typeface="Arial Unicode MS" panose="020B0604020202020204" pitchFamily="34" charset="-128"/>
                  </a:rPr>
                  <a:t>DATE</a:t>
                </a:r>
                <a:endPar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0"/>
                  </a:spcBef>
                  <a:buFontTx/>
                  <a:buNone/>
                </a:pPr>
                <a:endParaRPr lang="en-US" altLang="en-US" sz="2400"/>
              </a:p>
            </p:txBody>
          </p:sp>
          <p:sp>
            <p:nvSpPr>
              <p:cNvPr id="13481" name="Rectangle 21">
                <a:extLst>
                  <a:ext uri="{FF2B5EF4-FFF2-40B4-BE49-F238E27FC236}">
                    <a16:creationId xmlns:a16="http://schemas.microsoft.com/office/drawing/2014/main" id="{2A871778-2AD8-4773-91FD-50FD103F939B}"/>
                  </a:ext>
                </a:extLst>
              </p:cNvPr>
              <p:cNvSpPr>
                <a:spLocks noChangeArrowheads="1"/>
              </p:cNvSpPr>
              <p:nvPr/>
            </p:nvSpPr>
            <p:spPr bwMode="auto">
              <a:xfrm>
                <a:off x="3166" y="0"/>
                <a:ext cx="627" cy="596"/>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30" name="Group 22">
              <a:extLst>
                <a:ext uri="{FF2B5EF4-FFF2-40B4-BE49-F238E27FC236}">
                  <a16:creationId xmlns:a16="http://schemas.microsoft.com/office/drawing/2014/main" id="{D25BA403-0566-4EB0-9C9A-6B783F9AC1C6}"/>
                </a:ext>
              </a:extLst>
            </p:cNvPr>
            <p:cNvGrpSpPr>
              <a:grpSpLocks/>
            </p:cNvGrpSpPr>
            <p:nvPr/>
          </p:nvGrpSpPr>
          <p:grpSpPr bwMode="auto">
            <a:xfrm>
              <a:off x="3793" y="0"/>
              <a:ext cx="633" cy="596"/>
              <a:chOff x="3793" y="0"/>
              <a:chExt cx="633" cy="596"/>
            </a:xfrm>
          </p:grpSpPr>
          <p:sp>
            <p:nvSpPr>
              <p:cNvPr id="13478" name="Rectangle 23">
                <a:extLst>
                  <a:ext uri="{FF2B5EF4-FFF2-40B4-BE49-F238E27FC236}">
                    <a16:creationId xmlns:a16="http://schemas.microsoft.com/office/drawing/2014/main" id="{A14E408B-8A22-4023-A89D-F0F5027B8AD2}"/>
                  </a:ext>
                </a:extLst>
              </p:cNvPr>
              <p:cNvSpPr>
                <a:spLocks noChangeArrowheads="1"/>
              </p:cNvSpPr>
              <p:nvPr/>
            </p:nvSpPr>
            <p:spPr bwMode="auto">
              <a:xfrm>
                <a:off x="3836" y="0"/>
                <a:ext cx="547"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b="1">
                    <a:latin typeface="Arial Unicode MS" panose="020B0604020202020204" pitchFamily="34" charset="-128"/>
                    <a:ea typeface="Arial Unicode MS" panose="020B0604020202020204" pitchFamily="34" charset="-128"/>
                    <a:cs typeface="Arial Unicode MS" panose="020B0604020202020204" pitchFamily="34" charset="-128"/>
                  </a:rPr>
                  <a:t>LOCATION</a:t>
                </a:r>
                <a:endPar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0"/>
                  </a:spcBef>
                  <a:buFontTx/>
                  <a:buNone/>
                </a:pPr>
                <a:r>
                  <a:rPr lang="en-US" altLang="en-US" sz="800" b="1">
                    <a:latin typeface="Arial Unicode MS" panose="020B0604020202020204" pitchFamily="34" charset="-128"/>
                    <a:ea typeface="Arial Unicode MS" panose="020B0604020202020204" pitchFamily="34" charset="-128"/>
                    <a:cs typeface="Arial Unicode MS" panose="020B0604020202020204" pitchFamily="34" charset="-128"/>
                  </a:rPr>
                  <a:t>STORED/</a:t>
                </a:r>
                <a:endPar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0"/>
                  </a:spcBef>
                  <a:buFontTx/>
                  <a:buNone/>
                </a:pPr>
                <a:r>
                  <a:rPr lang="en-US" altLang="en-US" sz="800" b="1">
                    <a:latin typeface="Arial Unicode MS" panose="020B0604020202020204" pitchFamily="34" charset="-128"/>
                    <a:ea typeface="Arial Unicode MS" panose="020B0604020202020204" pitchFamily="34" charset="-128"/>
                    <a:cs typeface="Arial Unicode MS" panose="020B0604020202020204" pitchFamily="34" charset="-128"/>
                  </a:rPr>
                  <a:t>ISSUED</a:t>
                </a:r>
                <a:endPar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ct val="0"/>
                  </a:spcBef>
                  <a:buFontTx/>
                  <a:buNone/>
                </a:pPr>
                <a:endParaRPr lang="en-US" altLang="en-US" sz="2400"/>
              </a:p>
            </p:txBody>
          </p:sp>
          <p:sp>
            <p:nvSpPr>
              <p:cNvPr id="13479" name="Rectangle 24">
                <a:extLst>
                  <a:ext uri="{FF2B5EF4-FFF2-40B4-BE49-F238E27FC236}">
                    <a16:creationId xmlns:a16="http://schemas.microsoft.com/office/drawing/2014/main" id="{09F3DC8A-F111-4390-BC60-A7EC8E13E5EC}"/>
                  </a:ext>
                </a:extLst>
              </p:cNvPr>
              <p:cNvSpPr>
                <a:spLocks noChangeArrowheads="1"/>
              </p:cNvSpPr>
              <p:nvPr/>
            </p:nvSpPr>
            <p:spPr bwMode="auto">
              <a:xfrm>
                <a:off x="3793" y="0"/>
                <a:ext cx="633" cy="596"/>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31" name="Group 25">
              <a:extLst>
                <a:ext uri="{FF2B5EF4-FFF2-40B4-BE49-F238E27FC236}">
                  <a16:creationId xmlns:a16="http://schemas.microsoft.com/office/drawing/2014/main" id="{0AB0C50A-1896-47D9-B627-E3F61362A90A}"/>
                </a:ext>
              </a:extLst>
            </p:cNvPr>
            <p:cNvGrpSpPr>
              <a:grpSpLocks/>
            </p:cNvGrpSpPr>
            <p:nvPr/>
          </p:nvGrpSpPr>
          <p:grpSpPr bwMode="auto">
            <a:xfrm>
              <a:off x="0" y="596"/>
              <a:ext cx="741" cy="403"/>
              <a:chOff x="0" y="596"/>
              <a:chExt cx="741" cy="403"/>
            </a:xfrm>
          </p:grpSpPr>
          <p:sp>
            <p:nvSpPr>
              <p:cNvPr id="13476" name="Rectangle 26">
                <a:extLst>
                  <a:ext uri="{FF2B5EF4-FFF2-40B4-BE49-F238E27FC236}">
                    <a16:creationId xmlns:a16="http://schemas.microsoft.com/office/drawing/2014/main" id="{4B4EC10A-3F9C-4E5E-8B4D-A4A9A0CE663F}"/>
                  </a:ext>
                </a:extLst>
              </p:cNvPr>
              <p:cNvSpPr>
                <a:spLocks noChangeArrowheads="1"/>
              </p:cNvSpPr>
              <p:nvPr/>
            </p:nvSpPr>
            <p:spPr bwMode="auto">
              <a:xfrm>
                <a:off x="43" y="596"/>
                <a:ext cx="655"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77" name="Rectangle 27">
                <a:extLst>
                  <a:ext uri="{FF2B5EF4-FFF2-40B4-BE49-F238E27FC236}">
                    <a16:creationId xmlns:a16="http://schemas.microsoft.com/office/drawing/2014/main" id="{8F666786-0D43-4EF6-BE7D-3038897CBBC5}"/>
                  </a:ext>
                </a:extLst>
              </p:cNvPr>
              <p:cNvSpPr>
                <a:spLocks noChangeArrowheads="1"/>
              </p:cNvSpPr>
              <p:nvPr/>
            </p:nvSpPr>
            <p:spPr bwMode="auto">
              <a:xfrm>
                <a:off x="0" y="596"/>
                <a:ext cx="741"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32" name="Group 28">
              <a:extLst>
                <a:ext uri="{FF2B5EF4-FFF2-40B4-BE49-F238E27FC236}">
                  <a16:creationId xmlns:a16="http://schemas.microsoft.com/office/drawing/2014/main" id="{8E0F982E-3027-4427-A4BE-B05A9FC78AEB}"/>
                </a:ext>
              </a:extLst>
            </p:cNvPr>
            <p:cNvGrpSpPr>
              <a:grpSpLocks/>
            </p:cNvGrpSpPr>
            <p:nvPr/>
          </p:nvGrpSpPr>
          <p:grpSpPr bwMode="auto">
            <a:xfrm>
              <a:off x="741" y="596"/>
              <a:ext cx="525" cy="403"/>
              <a:chOff x="741" y="596"/>
              <a:chExt cx="525" cy="403"/>
            </a:xfrm>
          </p:grpSpPr>
          <p:sp>
            <p:nvSpPr>
              <p:cNvPr id="13474" name="Rectangle 29">
                <a:extLst>
                  <a:ext uri="{FF2B5EF4-FFF2-40B4-BE49-F238E27FC236}">
                    <a16:creationId xmlns:a16="http://schemas.microsoft.com/office/drawing/2014/main" id="{1101148E-78C4-4CF3-BD4F-13F119290E9F}"/>
                  </a:ext>
                </a:extLst>
              </p:cNvPr>
              <p:cNvSpPr>
                <a:spLocks noChangeArrowheads="1"/>
              </p:cNvSpPr>
              <p:nvPr/>
            </p:nvSpPr>
            <p:spPr bwMode="auto">
              <a:xfrm>
                <a:off x="784" y="596"/>
                <a:ext cx="439"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75" name="Rectangle 30">
                <a:extLst>
                  <a:ext uri="{FF2B5EF4-FFF2-40B4-BE49-F238E27FC236}">
                    <a16:creationId xmlns:a16="http://schemas.microsoft.com/office/drawing/2014/main" id="{2A086603-BADF-4ACF-A1D6-1B793B9FF8F2}"/>
                  </a:ext>
                </a:extLst>
              </p:cNvPr>
              <p:cNvSpPr>
                <a:spLocks noChangeArrowheads="1"/>
              </p:cNvSpPr>
              <p:nvPr/>
            </p:nvSpPr>
            <p:spPr bwMode="auto">
              <a:xfrm>
                <a:off x="741" y="596"/>
                <a:ext cx="525"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33" name="Group 31">
              <a:extLst>
                <a:ext uri="{FF2B5EF4-FFF2-40B4-BE49-F238E27FC236}">
                  <a16:creationId xmlns:a16="http://schemas.microsoft.com/office/drawing/2014/main" id="{7CED6381-FA63-4857-BE8C-C6A010521660}"/>
                </a:ext>
              </a:extLst>
            </p:cNvPr>
            <p:cNvGrpSpPr>
              <a:grpSpLocks/>
            </p:cNvGrpSpPr>
            <p:nvPr/>
          </p:nvGrpSpPr>
          <p:grpSpPr bwMode="auto">
            <a:xfrm>
              <a:off x="1266" y="596"/>
              <a:ext cx="633" cy="403"/>
              <a:chOff x="1266" y="596"/>
              <a:chExt cx="633" cy="403"/>
            </a:xfrm>
          </p:grpSpPr>
          <p:sp>
            <p:nvSpPr>
              <p:cNvPr id="13472" name="Rectangle 32">
                <a:extLst>
                  <a:ext uri="{FF2B5EF4-FFF2-40B4-BE49-F238E27FC236}">
                    <a16:creationId xmlns:a16="http://schemas.microsoft.com/office/drawing/2014/main" id="{6588DF96-5919-440A-9E82-FC7938BD7A62}"/>
                  </a:ext>
                </a:extLst>
              </p:cNvPr>
              <p:cNvSpPr>
                <a:spLocks noChangeArrowheads="1"/>
              </p:cNvSpPr>
              <p:nvPr/>
            </p:nvSpPr>
            <p:spPr bwMode="auto">
              <a:xfrm>
                <a:off x="1309" y="596"/>
                <a:ext cx="54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73" name="Rectangle 33">
                <a:extLst>
                  <a:ext uri="{FF2B5EF4-FFF2-40B4-BE49-F238E27FC236}">
                    <a16:creationId xmlns:a16="http://schemas.microsoft.com/office/drawing/2014/main" id="{921747A4-9745-4814-9C03-FD07AB667CC2}"/>
                  </a:ext>
                </a:extLst>
              </p:cNvPr>
              <p:cNvSpPr>
                <a:spLocks noChangeArrowheads="1"/>
              </p:cNvSpPr>
              <p:nvPr/>
            </p:nvSpPr>
            <p:spPr bwMode="auto">
              <a:xfrm>
                <a:off x="1266" y="596"/>
                <a:ext cx="633"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34" name="Group 34">
              <a:extLst>
                <a:ext uri="{FF2B5EF4-FFF2-40B4-BE49-F238E27FC236}">
                  <a16:creationId xmlns:a16="http://schemas.microsoft.com/office/drawing/2014/main" id="{107A87B3-AF12-43D3-AB95-6AFF427DD6CC}"/>
                </a:ext>
              </a:extLst>
            </p:cNvPr>
            <p:cNvGrpSpPr>
              <a:grpSpLocks/>
            </p:cNvGrpSpPr>
            <p:nvPr/>
          </p:nvGrpSpPr>
          <p:grpSpPr bwMode="auto">
            <a:xfrm>
              <a:off x="1899" y="596"/>
              <a:ext cx="648" cy="403"/>
              <a:chOff x="1899" y="596"/>
              <a:chExt cx="648" cy="403"/>
            </a:xfrm>
          </p:grpSpPr>
          <p:sp>
            <p:nvSpPr>
              <p:cNvPr id="13470" name="Rectangle 35">
                <a:extLst>
                  <a:ext uri="{FF2B5EF4-FFF2-40B4-BE49-F238E27FC236}">
                    <a16:creationId xmlns:a16="http://schemas.microsoft.com/office/drawing/2014/main" id="{5C4B64E5-FE38-4636-AD9E-C289DCA3BE7F}"/>
                  </a:ext>
                </a:extLst>
              </p:cNvPr>
              <p:cNvSpPr>
                <a:spLocks noChangeArrowheads="1"/>
              </p:cNvSpPr>
              <p:nvPr/>
            </p:nvSpPr>
            <p:spPr bwMode="auto">
              <a:xfrm>
                <a:off x="1942" y="596"/>
                <a:ext cx="56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71" name="Rectangle 36">
                <a:extLst>
                  <a:ext uri="{FF2B5EF4-FFF2-40B4-BE49-F238E27FC236}">
                    <a16:creationId xmlns:a16="http://schemas.microsoft.com/office/drawing/2014/main" id="{C77E1A19-5B6E-4275-BE79-2BD266114E63}"/>
                  </a:ext>
                </a:extLst>
              </p:cNvPr>
              <p:cNvSpPr>
                <a:spLocks noChangeArrowheads="1"/>
              </p:cNvSpPr>
              <p:nvPr/>
            </p:nvSpPr>
            <p:spPr bwMode="auto">
              <a:xfrm>
                <a:off x="1899" y="596"/>
                <a:ext cx="648"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35" name="Group 37">
              <a:extLst>
                <a:ext uri="{FF2B5EF4-FFF2-40B4-BE49-F238E27FC236}">
                  <a16:creationId xmlns:a16="http://schemas.microsoft.com/office/drawing/2014/main" id="{180C4528-EF33-47D4-978A-EDEB49A13116}"/>
                </a:ext>
              </a:extLst>
            </p:cNvPr>
            <p:cNvGrpSpPr>
              <a:grpSpLocks/>
            </p:cNvGrpSpPr>
            <p:nvPr/>
          </p:nvGrpSpPr>
          <p:grpSpPr bwMode="auto">
            <a:xfrm>
              <a:off x="2547" y="596"/>
              <a:ext cx="620" cy="403"/>
              <a:chOff x="2547" y="596"/>
              <a:chExt cx="620" cy="403"/>
            </a:xfrm>
          </p:grpSpPr>
          <p:sp>
            <p:nvSpPr>
              <p:cNvPr id="13468" name="Rectangle 38">
                <a:extLst>
                  <a:ext uri="{FF2B5EF4-FFF2-40B4-BE49-F238E27FC236}">
                    <a16:creationId xmlns:a16="http://schemas.microsoft.com/office/drawing/2014/main" id="{2A786B06-A712-41C6-B3AC-3566FE676C98}"/>
                  </a:ext>
                </a:extLst>
              </p:cNvPr>
              <p:cNvSpPr>
                <a:spLocks noChangeArrowheads="1"/>
              </p:cNvSpPr>
              <p:nvPr/>
            </p:nvSpPr>
            <p:spPr bwMode="auto">
              <a:xfrm>
                <a:off x="2590" y="596"/>
                <a:ext cx="53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69" name="Rectangle 39">
                <a:extLst>
                  <a:ext uri="{FF2B5EF4-FFF2-40B4-BE49-F238E27FC236}">
                    <a16:creationId xmlns:a16="http://schemas.microsoft.com/office/drawing/2014/main" id="{1175BACD-8F2B-4E25-B689-0147A5AD3FE3}"/>
                  </a:ext>
                </a:extLst>
              </p:cNvPr>
              <p:cNvSpPr>
                <a:spLocks noChangeArrowheads="1"/>
              </p:cNvSpPr>
              <p:nvPr/>
            </p:nvSpPr>
            <p:spPr bwMode="auto">
              <a:xfrm>
                <a:off x="2547" y="596"/>
                <a:ext cx="620"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36" name="Group 40">
              <a:extLst>
                <a:ext uri="{FF2B5EF4-FFF2-40B4-BE49-F238E27FC236}">
                  <a16:creationId xmlns:a16="http://schemas.microsoft.com/office/drawing/2014/main" id="{517FEEB4-A6AF-4146-BD27-BCB9F2C292AD}"/>
                </a:ext>
              </a:extLst>
            </p:cNvPr>
            <p:cNvGrpSpPr>
              <a:grpSpLocks/>
            </p:cNvGrpSpPr>
            <p:nvPr/>
          </p:nvGrpSpPr>
          <p:grpSpPr bwMode="auto">
            <a:xfrm>
              <a:off x="3167" y="596"/>
              <a:ext cx="626" cy="403"/>
              <a:chOff x="3167" y="596"/>
              <a:chExt cx="626" cy="403"/>
            </a:xfrm>
          </p:grpSpPr>
          <p:sp>
            <p:nvSpPr>
              <p:cNvPr id="13466" name="Rectangle 41">
                <a:extLst>
                  <a:ext uri="{FF2B5EF4-FFF2-40B4-BE49-F238E27FC236}">
                    <a16:creationId xmlns:a16="http://schemas.microsoft.com/office/drawing/2014/main" id="{DED44628-664F-4FBE-878F-387B56EED1CF}"/>
                  </a:ext>
                </a:extLst>
              </p:cNvPr>
              <p:cNvSpPr>
                <a:spLocks noChangeArrowheads="1"/>
              </p:cNvSpPr>
              <p:nvPr/>
            </p:nvSpPr>
            <p:spPr bwMode="auto">
              <a:xfrm>
                <a:off x="3210" y="596"/>
                <a:ext cx="54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67" name="Rectangle 42">
                <a:extLst>
                  <a:ext uri="{FF2B5EF4-FFF2-40B4-BE49-F238E27FC236}">
                    <a16:creationId xmlns:a16="http://schemas.microsoft.com/office/drawing/2014/main" id="{59F6DF6E-C931-48BA-A205-1A6C53C73353}"/>
                  </a:ext>
                </a:extLst>
              </p:cNvPr>
              <p:cNvSpPr>
                <a:spLocks noChangeArrowheads="1"/>
              </p:cNvSpPr>
              <p:nvPr/>
            </p:nvSpPr>
            <p:spPr bwMode="auto">
              <a:xfrm>
                <a:off x="3167" y="596"/>
                <a:ext cx="626"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37" name="Group 43">
              <a:extLst>
                <a:ext uri="{FF2B5EF4-FFF2-40B4-BE49-F238E27FC236}">
                  <a16:creationId xmlns:a16="http://schemas.microsoft.com/office/drawing/2014/main" id="{6E2B4C03-3F9C-48DD-9C20-76BEC6AFE0A6}"/>
                </a:ext>
              </a:extLst>
            </p:cNvPr>
            <p:cNvGrpSpPr>
              <a:grpSpLocks/>
            </p:cNvGrpSpPr>
            <p:nvPr/>
          </p:nvGrpSpPr>
          <p:grpSpPr bwMode="auto">
            <a:xfrm>
              <a:off x="3793" y="596"/>
              <a:ext cx="633" cy="403"/>
              <a:chOff x="3793" y="596"/>
              <a:chExt cx="633" cy="403"/>
            </a:xfrm>
          </p:grpSpPr>
          <p:sp>
            <p:nvSpPr>
              <p:cNvPr id="13464" name="Rectangle 44">
                <a:extLst>
                  <a:ext uri="{FF2B5EF4-FFF2-40B4-BE49-F238E27FC236}">
                    <a16:creationId xmlns:a16="http://schemas.microsoft.com/office/drawing/2014/main" id="{1F093854-5B24-42CD-853A-5D179A31D59D}"/>
                  </a:ext>
                </a:extLst>
              </p:cNvPr>
              <p:cNvSpPr>
                <a:spLocks noChangeArrowheads="1"/>
              </p:cNvSpPr>
              <p:nvPr/>
            </p:nvSpPr>
            <p:spPr bwMode="auto">
              <a:xfrm>
                <a:off x="3836" y="596"/>
                <a:ext cx="54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65" name="Rectangle 45">
                <a:extLst>
                  <a:ext uri="{FF2B5EF4-FFF2-40B4-BE49-F238E27FC236}">
                    <a16:creationId xmlns:a16="http://schemas.microsoft.com/office/drawing/2014/main" id="{7F91F2EF-D082-4D24-949B-B2C0CFF58C7F}"/>
                  </a:ext>
                </a:extLst>
              </p:cNvPr>
              <p:cNvSpPr>
                <a:spLocks noChangeArrowheads="1"/>
              </p:cNvSpPr>
              <p:nvPr/>
            </p:nvSpPr>
            <p:spPr bwMode="auto">
              <a:xfrm>
                <a:off x="3793" y="596"/>
                <a:ext cx="633"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38" name="Group 46">
              <a:extLst>
                <a:ext uri="{FF2B5EF4-FFF2-40B4-BE49-F238E27FC236}">
                  <a16:creationId xmlns:a16="http://schemas.microsoft.com/office/drawing/2014/main" id="{EA0E44EB-AA1A-470D-A896-CC6D0AD3EA8D}"/>
                </a:ext>
              </a:extLst>
            </p:cNvPr>
            <p:cNvGrpSpPr>
              <a:grpSpLocks/>
            </p:cNvGrpSpPr>
            <p:nvPr/>
          </p:nvGrpSpPr>
          <p:grpSpPr bwMode="auto">
            <a:xfrm>
              <a:off x="0" y="999"/>
              <a:ext cx="741" cy="403"/>
              <a:chOff x="0" y="999"/>
              <a:chExt cx="741" cy="403"/>
            </a:xfrm>
          </p:grpSpPr>
          <p:sp>
            <p:nvSpPr>
              <p:cNvPr id="13462" name="Rectangle 47">
                <a:extLst>
                  <a:ext uri="{FF2B5EF4-FFF2-40B4-BE49-F238E27FC236}">
                    <a16:creationId xmlns:a16="http://schemas.microsoft.com/office/drawing/2014/main" id="{739C7472-7652-4BCE-B35E-AB161E58C2B4}"/>
                  </a:ext>
                </a:extLst>
              </p:cNvPr>
              <p:cNvSpPr>
                <a:spLocks noChangeArrowheads="1"/>
              </p:cNvSpPr>
              <p:nvPr/>
            </p:nvSpPr>
            <p:spPr bwMode="auto">
              <a:xfrm>
                <a:off x="43" y="999"/>
                <a:ext cx="655"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63" name="Rectangle 48">
                <a:extLst>
                  <a:ext uri="{FF2B5EF4-FFF2-40B4-BE49-F238E27FC236}">
                    <a16:creationId xmlns:a16="http://schemas.microsoft.com/office/drawing/2014/main" id="{12568037-E6F1-47C9-8947-5138BAE904AE}"/>
                  </a:ext>
                </a:extLst>
              </p:cNvPr>
              <p:cNvSpPr>
                <a:spLocks noChangeArrowheads="1"/>
              </p:cNvSpPr>
              <p:nvPr/>
            </p:nvSpPr>
            <p:spPr bwMode="auto">
              <a:xfrm>
                <a:off x="0" y="999"/>
                <a:ext cx="741"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39" name="Group 49">
              <a:extLst>
                <a:ext uri="{FF2B5EF4-FFF2-40B4-BE49-F238E27FC236}">
                  <a16:creationId xmlns:a16="http://schemas.microsoft.com/office/drawing/2014/main" id="{F7C93CC1-7575-4CAD-8904-84EBE162151F}"/>
                </a:ext>
              </a:extLst>
            </p:cNvPr>
            <p:cNvGrpSpPr>
              <a:grpSpLocks/>
            </p:cNvGrpSpPr>
            <p:nvPr/>
          </p:nvGrpSpPr>
          <p:grpSpPr bwMode="auto">
            <a:xfrm>
              <a:off x="741" y="999"/>
              <a:ext cx="525" cy="403"/>
              <a:chOff x="741" y="999"/>
              <a:chExt cx="525" cy="403"/>
            </a:xfrm>
          </p:grpSpPr>
          <p:sp>
            <p:nvSpPr>
              <p:cNvPr id="13460" name="Rectangle 50">
                <a:extLst>
                  <a:ext uri="{FF2B5EF4-FFF2-40B4-BE49-F238E27FC236}">
                    <a16:creationId xmlns:a16="http://schemas.microsoft.com/office/drawing/2014/main" id="{5B25E0A7-8184-43C4-8429-D4FC90450F4E}"/>
                  </a:ext>
                </a:extLst>
              </p:cNvPr>
              <p:cNvSpPr>
                <a:spLocks noChangeArrowheads="1"/>
              </p:cNvSpPr>
              <p:nvPr/>
            </p:nvSpPr>
            <p:spPr bwMode="auto">
              <a:xfrm>
                <a:off x="784" y="999"/>
                <a:ext cx="439"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61" name="Rectangle 51">
                <a:extLst>
                  <a:ext uri="{FF2B5EF4-FFF2-40B4-BE49-F238E27FC236}">
                    <a16:creationId xmlns:a16="http://schemas.microsoft.com/office/drawing/2014/main" id="{363E1885-B184-43F8-B821-252161AA7A1F}"/>
                  </a:ext>
                </a:extLst>
              </p:cNvPr>
              <p:cNvSpPr>
                <a:spLocks noChangeArrowheads="1"/>
              </p:cNvSpPr>
              <p:nvPr/>
            </p:nvSpPr>
            <p:spPr bwMode="auto">
              <a:xfrm>
                <a:off x="741" y="999"/>
                <a:ext cx="525"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40" name="Group 52">
              <a:extLst>
                <a:ext uri="{FF2B5EF4-FFF2-40B4-BE49-F238E27FC236}">
                  <a16:creationId xmlns:a16="http://schemas.microsoft.com/office/drawing/2014/main" id="{8C91984B-6306-4C4B-8ABA-752FCFDB5363}"/>
                </a:ext>
              </a:extLst>
            </p:cNvPr>
            <p:cNvGrpSpPr>
              <a:grpSpLocks/>
            </p:cNvGrpSpPr>
            <p:nvPr/>
          </p:nvGrpSpPr>
          <p:grpSpPr bwMode="auto">
            <a:xfrm>
              <a:off x="1266" y="999"/>
              <a:ext cx="633" cy="403"/>
              <a:chOff x="1266" y="999"/>
              <a:chExt cx="633" cy="403"/>
            </a:xfrm>
          </p:grpSpPr>
          <p:sp>
            <p:nvSpPr>
              <p:cNvPr id="13458" name="Rectangle 53">
                <a:extLst>
                  <a:ext uri="{FF2B5EF4-FFF2-40B4-BE49-F238E27FC236}">
                    <a16:creationId xmlns:a16="http://schemas.microsoft.com/office/drawing/2014/main" id="{36F52892-A61F-4138-9F22-68599DF48D32}"/>
                  </a:ext>
                </a:extLst>
              </p:cNvPr>
              <p:cNvSpPr>
                <a:spLocks noChangeArrowheads="1"/>
              </p:cNvSpPr>
              <p:nvPr/>
            </p:nvSpPr>
            <p:spPr bwMode="auto">
              <a:xfrm>
                <a:off x="1309" y="999"/>
                <a:ext cx="54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59" name="Rectangle 54">
                <a:extLst>
                  <a:ext uri="{FF2B5EF4-FFF2-40B4-BE49-F238E27FC236}">
                    <a16:creationId xmlns:a16="http://schemas.microsoft.com/office/drawing/2014/main" id="{0E664DCC-4BCC-4EAE-AABC-A694918ADC28}"/>
                  </a:ext>
                </a:extLst>
              </p:cNvPr>
              <p:cNvSpPr>
                <a:spLocks noChangeArrowheads="1"/>
              </p:cNvSpPr>
              <p:nvPr/>
            </p:nvSpPr>
            <p:spPr bwMode="auto">
              <a:xfrm>
                <a:off x="1266" y="999"/>
                <a:ext cx="633"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41" name="Group 55">
              <a:extLst>
                <a:ext uri="{FF2B5EF4-FFF2-40B4-BE49-F238E27FC236}">
                  <a16:creationId xmlns:a16="http://schemas.microsoft.com/office/drawing/2014/main" id="{0F805E3E-6585-4164-BB25-0C1C611A8F51}"/>
                </a:ext>
              </a:extLst>
            </p:cNvPr>
            <p:cNvGrpSpPr>
              <a:grpSpLocks/>
            </p:cNvGrpSpPr>
            <p:nvPr/>
          </p:nvGrpSpPr>
          <p:grpSpPr bwMode="auto">
            <a:xfrm>
              <a:off x="1899" y="999"/>
              <a:ext cx="648" cy="403"/>
              <a:chOff x="1899" y="999"/>
              <a:chExt cx="648" cy="403"/>
            </a:xfrm>
          </p:grpSpPr>
          <p:sp>
            <p:nvSpPr>
              <p:cNvPr id="13456" name="Rectangle 56">
                <a:extLst>
                  <a:ext uri="{FF2B5EF4-FFF2-40B4-BE49-F238E27FC236}">
                    <a16:creationId xmlns:a16="http://schemas.microsoft.com/office/drawing/2014/main" id="{3CD834D0-2638-427E-A8FE-ADF4F4AEEC38}"/>
                  </a:ext>
                </a:extLst>
              </p:cNvPr>
              <p:cNvSpPr>
                <a:spLocks noChangeArrowheads="1"/>
              </p:cNvSpPr>
              <p:nvPr/>
            </p:nvSpPr>
            <p:spPr bwMode="auto">
              <a:xfrm>
                <a:off x="1942" y="999"/>
                <a:ext cx="56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57" name="Rectangle 57">
                <a:extLst>
                  <a:ext uri="{FF2B5EF4-FFF2-40B4-BE49-F238E27FC236}">
                    <a16:creationId xmlns:a16="http://schemas.microsoft.com/office/drawing/2014/main" id="{C20AF264-D9F0-49A9-8495-0C7689FE8267}"/>
                  </a:ext>
                </a:extLst>
              </p:cNvPr>
              <p:cNvSpPr>
                <a:spLocks noChangeArrowheads="1"/>
              </p:cNvSpPr>
              <p:nvPr/>
            </p:nvSpPr>
            <p:spPr bwMode="auto">
              <a:xfrm>
                <a:off x="1899" y="999"/>
                <a:ext cx="648"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42" name="Group 58">
              <a:extLst>
                <a:ext uri="{FF2B5EF4-FFF2-40B4-BE49-F238E27FC236}">
                  <a16:creationId xmlns:a16="http://schemas.microsoft.com/office/drawing/2014/main" id="{74A0CAF6-055A-4CD0-B7F4-488B0918BC0C}"/>
                </a:ext>
              </a:extLst>
            </p:cNvPr>
            <p:cNvGrpSpPr>
              <a:grpSpLocks/>
            </p:cNvGrpSpPr>
            <p:nvPr/>
          </p:nvGrpSpPr>
          <p:grpSpPr bwMode="auto">
            <a:xfrm>
              <a:off x="2547" y="999"/>
              <a:ext cx="620" cy="403"/>
              <a:chOff x="2547" y="999"/>
              <a:chExt cx="620" cy="403"/>
            </a:xfrm>
          </p:grpSpPr>
          <p:sp>
            <p:nvSpPr>
              <p:cNvPr id="13454" name="Rectangle 59">
                <a:extLst>
                  <a:ext uri="{FF2B5EF4-FFF2-40B4-BE49-F238E27FC236}">
                    <a16:creationId xmlns:a16="http://schemas.microsoft.com/office/drawing/2014/main" id="{CCB80F68-D09A-4C76-819B-3D8F3DF9D9F6}"/>
                  </a:ext>
                </a:extLst>
              </p:cNvPr>
              <p:cNvSpPr>
                <a:spLocks noChangeArrowheads="1"/>
              </p:cNvSpPr>
              <p:nvPr/>
            </p:nvSpPr>
            <p:spPr bwMode="auto">
              <a:xfrm>
                <a:off x="2590" y="999"/>
                <a:ext cx="53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55" name="Rectangle 60">
                <a:extLst>
                  <a:ext uri="{FF2B5EF4-FFF2-40B4-BE49-F238E27FC236}">
                    <a16:creationId xmlns:a16="http://schemas.microsoft.com/office/drawing/2014/main" id="{0CC63B72-8BB1-4529-9668-E82AB4B2E496}"/>
                  </a:ext>
                </a:extLst>
              </p:cNvPr>
              <p:cNvSpPr>
                <a:spLocks noChangeArrowheads="1"/>
              </p:cNvSpPr>
              <p:nvPr/>
            </p:nvSpPr>
            <p:spPr bwMode="auto">
              <a:xfrm>
                <a:off x="2547" y="999"/>
                <a:ext cx="620"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43" name="Group 61">
              <a:extLst>
                <a:ext uri="{FF2B5EF4-FFF2-40B4-BE49-F238E27FC236}">
                  <a16:creationId xmlns:a16="http://schemas.microsoft.com/office/drawing/2014/main" id="{195D2271-89FD-4090-B70F-B953CD75D2AB}"/>
                </a:ext>
              </a:extLst>
            </p:cNvPr>
            <p:cNvGrpSpPr>
              <a:grpSpLocks/>
            </p:cNvGrpSpPr>
            <p:nvPr/>
          </p:nvGrpSpPr>
          <p:grpSpPr bwMode="auto">
            <a:xfrm>
              <a:off x="3167" y="999"/>
              <a:ext cx="626" cy="403"/>
              <a:chOff x="3167" y="999"/>
              <a:chExt cx="626" cy="403"/>
            </a:xfrm>
          </p:grpSpPr>
          <p:sp>
            <p:nvSpPr>
              <p:cNvPr id="13452" name="Rectangle 62">
                <a:extLst>
                  <a:ext uri="{FF2B5EF4-FFF2-40B4-BE49-F238E27FC236}">
                    <a16:creationId xmlns:a16="http://schemas.microsoft.com/office/drawing/2014/main" id="{1036CE17-8E3E-4F48-882B-56DD70A50F07}"/>
                  </a:ext>
                </a:extLst>
              </p:cNvPr>
              <p:cNvSpPr>
                <a:spLocks noChangeArrowheads="1"/>
              </p:cNvSpPr>
              <p:nvPr/>
            </p:nvSpPr>
            <p:spPr bwMode="auto">
              <a:xfrm>
                <a:off x="3210" y="999"/>
                <a:ext cx="54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53" name="Rectangle 63">
                <a:extLst>
                  <a:ext uri="{FF2B5EF4-FFF2-40B4-BE49-F238E27FC236}">
                    <a16:creationId xmlns:a16="http://schemas.microsoft.com/office/drawing/2014/main" id="{04CDEC21-5721-4315-9191-581021CB6D10}"/>
                  </a:ext>
                </a:extLst>
              </p:cNvPr>
              <p:cNvSpPr>
                <a:spLocks noChangeArrowheads="1"/>
              </p:cNvSpPr>
              <p:nvPr/>
            </p:nvSpPr>
            <p:spPr bwMode="auto">
              <a:xfrm>
                <a:off x="3167" y="999"/>
                <a:ext cx="626"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44" name="Group 64">
              <a:extLst>
                <a:ext uri="{FF2B5EF4-FFF2-40B4-BE49-F238E27FC236}">
                  <a16:creationId xmlns:a16="http://schemas.microsoft.com/office/drawing/2014/main" id="{F52115C7-3303-40F5-BC2B-00839B5295F4}"/>
                </a:ext>
              </a:extLst>
            </p:cNvPr>
            <p:cNvGrpSpPr>
              <a:grpSpLocks/>
            </p:cNvGrpSpPr>
            <p:nvPr/>
          </p:nvGrpSpPr>
          <p:grpSpPr bwMode="auto">
            <a:xfrm>
              <a:off x="3793" y="999"/>
              <a:ext cx="633" cy="403"/>
              <a:chOff x="3793" y="999"/>
              <a:chExt cx="633" cy="403"/>
            </a:xfrm>
          </p:grpSpPr>
          <p:sp>
            <p:nvSpPr>
              <p:cNvPr id="13450" name="Rectangle 65">
                <a:extLst>
                  <a:ext uri="{FF2B5EF4-FFF2-40B4-BE49-F238E27FC236}">
                    <a16:creationId xmlns:a16="http://schemas.microsoft.com/office/drawing/2014/main" id="{031E4196-6345-4E55-ABD8-3CD24AF50DAC}"/>
                  </a:ext>
                </a:extLst>
              </p:cNvPr>
              <p:cNvSpPr>
                <a:spLocks noChangeArrowheads="1"/>
              </p:cNvSpPr>
              <p:nvPr/>
            </p:nvSpPr>
            <p:spPr bwMode="auto">
              <a:xfrm>
                <a:off x="3836" y="999"/>
                <a:ext cx="54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51" name="Rectangle 66">
                <a:extLst>
                  <a:ext uri="{FF2B5EF4-FFF2-40B4-BE49-F238E27FC236}">
                    <a16:creationId xmlns:a16="http://schemas.microsoft.com/office/drawing/2014/main" id="{C3095A6A-26F4-4BE6-93D1-8B353E51EAA9}"/>
                  </a:ext>
                </a:extLst>
              </p:cNvPr>
              <p:cNvSpPr>
                <a:spLocks noChangeArrowheads="1"/>
              </p:cNvSpPr>
              <p:nvPr/>
            </p:nvSpPr>
            <p:spPr bwMode="auto">
              <a:xfrm>
                <a:off x="3793" y="999"/>
                <a:ext cx="633"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45" name="Group 67">
              <a:extLst>
                <a:ext uri="{FF2B5EF4-FFF2-40B4-BE49-F238E27FC236}">
                  <a16:creationId xmlns:a16="http://schemas.microsoft.com/office/drawing/2014/main" id="{6656ACEA-2071-4511-AFA1-24104FC4D3A9}"/>
                </a:ext>
              </a:extLst>
            </p:cNvPr>
            <p:cNvGrpSpPr>
              <a:grpSpLocks/>
            </p:cNvGrpSpPr>
            <p:nvPr/>
          </p:nvGrpSpPr>
          <p:grpSpPr bwMode="auto">
            <a:xfrm>
              <a:off x="0" y="1402"/>
              <a:ext cx="741" cy="403"/>
              <a:chOff x="0" y="1402"/>
              <a:chExt cx="741" cy="403"/>
            </a:xfrm>
          </p:grpSpPr>
          <p:sp>
            <p:nvSpPr>
              <p:cNvPr id="13448" name="Rectangle 68">
                <a:extLst>
                  <a:ext uri="{FF2B5EF4-FFF2-40B4-BE49-F238E27FC236}">
                    <a16:creationId xmlns:a16="http://schemas.microsoft.com/office/drawing/2014/main" id="{374F2B93-A662-4068-805A-D0B54255F515}"/>
                  </a:ext>
                </a:extLst>
              </p:cNvPr>
              <p:cNvSpPr>
                <a:spLocks noChangeArrowheads="1"/>
              </p:cNvSpPr>
              <p:nvPr/>
            </p:nvSpPr>
            <p:spPr bwMode="auto">
              <a:xfrm>
                <a:off x="43" y="1402"/>
                <a:ext cx="655"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49" name="Rectangle 69">
                <a:extLst>
                  <a:ext uri="{FF2B5EF4-FFF2-40B4-BE49-F238E27FC236}">
                    <a16:creationId xmlns:a16="http://schemas.microsoft.com/office/drawing/2014/main" id="{BA8DD511-C8BB-4C4E-813B-15934D1B63C7}"/>
                  </a:ext>
                </a:extLst>
              </p:cNvPr>
              <p:cNvSpPr>
                <a:spLocks noChangeArrowheads="1"/>
              </p:cNvSpPr>
              <p:nvPr/>
            </p:nvSpPr>
            <p:spPr bwMode="auto">
              <a:xfrm>
                <a:off x="0" y="1402"/>
                <a:ext cx="741"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46" name="Group 70">
              <a:extLst>
                <a:ext uri="{FF2B5EF4-FFF2-40B4-BE49-F238E27FC236}">
                  <a16:creationId xmlns:a16="http://schemas.microsoft.com/office/drawing/2014/main" id="{BA4E5263-362A-4028-9FBB-DC9296122D67}"/>
                </a:ext>
              </a:extLst>
            </p:cNvPr>
            <p:cNvGrpSpPr>
              <a:grpSpLocks/>
            </p:cNvGrpSpPr>
            <p:nvPr/>
          </p:nvGrpSpPr>
          <p:grpSpPr bwMode="auto">
            <a:xfrm>
              <a:off x="741" y="1402"/>
              <a:ext cx="525" cy="403"/>
              <a:chOff x="741" y="1402"/>
              <a:chExt cx="525" cy="403"/>
            </a:xfrm>
          </p:grpSpPr>
          <p:sp>
            <p:nvSpPr>
              <p:cNvPr id="13446" name="Rectangle 71">
                <a:extLst>
                  <a:ext uri="{FF2B5EF4-FFF2-40B4-BE49-F238E27FC236}">
                    <a16:creationId xmlns:a16="http://schemas.microsoft.com/office/drawing/2014/main" id="{B2D0431F-4BF6-493C-9DEF-64C930DAA27E}"/>
                  </a:ext>
                </a:extLst>
              </p:cNvPr>
              <p:cNvSpPr>
                <a:spLocks noChangeArrowheads="1"/>
              </p:cNvSpPr>
              <p:nvPr/>
            </p:nvSpPr>
            <p:spPr bwMode="auto">
              <a:xfrm>
                <a:off x="784" y="1402"/>
                <a:ext cx="439"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47" name="Rectangle 72">
                <a:extLst>
                  <a:ext uri="{FF2B5EF4-FFF2-40B4-BE49-F238E27FC236}">
                    <a16:creationId xmlns:a16="http://schemas.microsoft.com/office/drawing/2014/main" id="{DD197E39-5C07-49D5-8D47-A9D98BEA4B60}"/>
                  </a:ext>
                </a:extLst>
              </p:cNvPr>
              <p:cNvSpPr>
                <a:spLocks noChangeArrowheads="1"/>
              </p:cNvSpPr>
              <p:nvPr/>
            </p:nvSpPr>
            <p:spPr bwMode="auto">
              <a:xfrm>
                <a:off x="741" y="1402"/>
                <a:ext cx="525"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47" name="Group 73">
              <a:extLst>
                <a:ext uri="{FF2B5EF4-FFF2-40B4-BE49-F238E27FC236}">
                  <a16:creationId xmlns:a16="http://schemas.microsoft.com/office/drawing/2014/main" id="{E346D6C8-39B9-4979-845A-570ACC038C54}"/>
                </a:ext>
              </a:extLst>
            </p:cNvPr>
            <p:cNvGrpSpPr>
              <a:grpSpLocks/>
            </p:cNvGrpSpPr>
            <p:nvPr/>
          </p:nvGrpSpPr>
          <p:grpSpPr bwMode="auto">
            <a:xfrm>
              <a:off x="1266" y="1402"/>
              <a:ext cx="633" cy="403"/>
              <a:chOff x="1266" y="1402"/>
              <a:chExt cx="633" cy="403"/>
            </a:xfrm>
          </p:grpSpPr>
          <p:sp>
            <p:nvSpPr>
              <p:cNvPr id="13444" name="Rectangle 74">
                <a:extLst>
                  <a:ext uri="{FF2B5EF4-FFF2-40B4-BE49-F238E27FC236}">
                    <a16:creationId xmlns:a16="http://schemas.microsoft.com/office/drawing/2014/main" id="{EB50CB02-F70D-44F4-9D44-34F2F1AD53A3}"/>
                  </a:ext>
                </a:extLst>
              </p:cNvPr>
              <p:cNvSpPr>
                <a:spLocks noChangeArrowheads="1"/>
              </p:cNvSpPr>
              <p:nvPr/>
            </p:nvSpPr>
            <p:spPr bwMode="auto">
              <a:xfrm>
                <a:off x="1309" y="1402"/>
                <a:ext cx="54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45" name="Rectangle 75">
                <a:extLst>
                  <a:ext uri="{FF2B5EF4-FFF2-40B4-BE49-F238E27FC236}">
                    <a16:creationId xmlns:a16="http://schemas.microsoft.com/office/drawing/2014/main" id="{AC0A0B0D-FE7C-42E4-ADB9-D24120A0BC09}"/>
                  </a:ext>
                </a:extLst>
              </p:cNvPr>
              <p:cNvSpPr>
                <a:spLocks noChangeArrowheads="1"/>
              </p:cNvSpPr>
              <p:nvPr/>
            </p:nvSpPr>
            <p:spPr bwMode="auto">
              <a:xfrm>
                <a:off x="1266" y="1402"/>
                <a:ext cx="633"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48" name="Group 76">
              <a:extLst>
                <a:ext uri="{FF2B5EF4-FFF2-40B4-BE49-F238E27FC236}">
                  <a16:creationId xmlns:a16="http://schemas.microsoft.com/office/drawing/2014/main" id="{F607AA67-D9C4-4EAB-B1F2-13A9A2E8923C}"/>
                </a:ext>
              </a:extLst>
            </p:cNvPr>
            <p:cNvGrpSpPr>
              <a:grpSpLocks/>
            </p:cNvGrpSpPr>
            <p:nvPr/>
          </p:nvGrpSpPr>
          <p:grpSpPr bwMode="auto">
            <a:xfrm>
              <a:off x="1899" y="1402"/>
              <a:ext cx="648" cy="403"/>
              <a:chOff x="1899" y="1402"/>
              <a:chExt cx="648" cy="403"/>
            </a:xfrm>
          </p:grpSpPr>
          <p:sp>
            <p:nvSpPr>
              <p:cNvPr id="13442" name="Rectangle 77">
                <a:extLst>
                  <a:ext uri="{FF2B5EF4-FFF2-40B4-BE49-F238E27FC236}">
                    <a16:creationId xmlns:a16="http://schemas.microsoft.com/office/drawing/2014/main" id="{167EEED7-66BD-47A4-9C79-003E74AFE1D1}"/>
                  </a:ext>
                </a:extLst>
              </p:cNvPr>
              <p:cNvSpPr>
                <a:spLocks noChangeArrowheads="1"/>
              </p:cNvSpPr>
              <p:nvPr/>
            </p:nvSpPr>
            <p:spPr bwMode="auto">
              <a:xfrm>
                <a:off x="1942" y="1402"/>
                <a:ext cx="56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43" name="Rectangle 78">
                <a:extLst>
                  <a:ext uri="{FF2B5EF4-FFF2-40B4-BE49-F238E27FC236}">
                    <a16:creationId xmlns:a16="http://schemas.microsoft.com/office/drawing/2014/main" id="{8C625400-ABFB-40D1-B42B-7E6EBAC3027C}"/>
                  </a:ext>
                </a:extLst>
              </p:cNvPr>
              <p:cNvSpPr>
                <a:spLocks noChangeArrowheads="1"/>
              </p:cNvSpPr>
              <p:nvPr/>
            </p:nvSpPr>
            <p:spPr bwMode="auto">
              <a:xfrm>
                <a:off x="1899" y="1402"/>
                <a:ext cx="648"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49" name="Group 79">
              <a:extLst>
                <a:ext uri="{FF2B5EF4-FFF2-40B4-BE49-F238E27FC236}">
                  <a16:creationId xmlns:a16="http://schemas.microsoft.com/office/drawing/2014/main" id="{AEF04E5E-B550-45A5-9353-2DCE31FC22C7}"/>
                </a:ext>
              </a:extLst>
            </p:cNvPr>
            <p:cNvGrpSpPr>
              <a:grpSpLocks/>
            </p:cNvGrpSpPr>
            <p:nvPr/>
          </p:nvGrpSpPr>
          <p:grpSpPr bwMode="auto">
            <a:xfrm>
              <a:off x="2547" y="1402"/>
              <a:ext cx="620" cy="403"/>
              <a:chOff x="2547" y="1402"/>
              <a:chExt cx="620" cy="403"/>
            </a:xfrm>
          </p:grpSpPr>
          <p:sp>
            <p:nvSpPr>
              <p:cNvPr id="13440" name="Rectangle 80">
                <a:extLst>
                  <a:ext uri="{FF2B5EF4-FFF2-40B4-BE49-F238E27FC236}">
                    <a16:creationId xmlns:a16="http://schemas.microsoft.com/office/drawing/2014/main" id="{A5FC6AA5-1615-411B-9F78-2766E2DCE2E9}"/>
                  </a:ext>
                </a:extLst>
              </p:cNvPr>
              <p:cNvSpPr>
                <a:spLocks noChangeArrowheads="1"/>
              </p:cNvSpPr>
              <p:nvPr/>
            </p:nvSpPr>
            <p:spPr bwMode="auto">
              <a:xfrm>
                <a:off x="2590" y="1402"/>
                <a:ext cx="53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41" name="Rectangle 81">
                <a:extLst>
                  <a:ext uri="{FF2B5EF4-FFF2-40B4-BE49-F238E27FC236}">
                    <a16:creationId xmlns:a16="http://schemas.microsoft.com/office/drawing/2014/main" id="{FD762350-D0C5-44E8-A24B-55CAC84F29BA}"/>
                  </a:ext>
                </a:extLst>
              </p:cNvPr>
              <p:cNvSpPr>
                <a:spLocks noChangeArrowheads="1"/>
              </p:cNvSpPr>
              <p:nvPr/>
            </p:nvSpPr>
            <p:spPr bwMode="auto">
              <a:xfrm>
                <a:off x="2547" y="1402"/>
                <a:ext cx="620"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50" name="Group 82">
              <a:extLst>
                <a:ext uri="{FF2B5EF4-FFF2-40B4-BE49-F238E27FC236}">
                  <a16:creationId xmlns:a16="http://schemas.microsoft.com/office/drawing/2014/main" id="{07A5246E-51DC-40AE-ABD3-DCD4961C2326}"/>
                </a:ext>
              </a:extLst>
            </p:cNvPr>
            <p:cNvGrpSpPr>
              <a:grpSpLocks/>
            </p:cNvGrpSpPr>
            <p:nvPr/>
          </p:nvGrpSpPr>
          <p:grpSpPr bwMode="auto">
            <a:xfrm>
              <a:off x="3167" y="1402"/>
              <a:ext cx="626" cy="403"/>
              <a:chOff x="3167" y="1402"/>
              <a:chExt cx="626" cy="403"/>
            </a:xfrm>
          </p:grpSpPr>
          <p:sp>
            <p:nvSpPr>
              <p:cNvPr id="13438" name="Rectangle 83">
                <a:extLst>
                  <a:ext uri="{FF2B5EF4-FFF2-40B4-BE49-F238E27FC236}">
                    <a16:creationId xmlns:a16="http://schemas.microsoft.com/office/drawing/2014/main" id="{99F33221-ED1C-4F22-B2EC-A6814FA9B917}"/>
                  </a:ext>
                </a:extLst>
              </p:cNvPr>
              <p:cNvSpPr>
                <a:spLocks noChangeArrowheads="1"/>
              </p:cNvSpPr>
              <p:nvPr/>
            </p:nvSpPr>
            <p:spPr bwMode="auto">
              <a:xfrm>
                <a:off x="3210" y="1402"/>
                <a:ext cx="54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39" name="Rectangle 84">
                <a:extLst>
                  <a:ext uri="{FF2B5EF4-FFF2-40B4-BE49-F238E27FC236}">
                    <a16:creationId xmlns:a16="http://schemas.microsoft.com/office/drawing/2014/main" id="{C8B28C03-A788-41A1-AE39-8EABC80386AE}"/>
                  </a:ext>
                </a:extLst>
              </p:cNvPr>
              <p:cNvSpPr>
                <a:spLocks noChangeArrowheads="1"/>
              </p:cNvSpPr>
              <p:nvPr/>
            </p:nvSpPr>
            <p:spPr bwMode="auto">
              <a:xfrm>
                <a:off x="3167" y="1402"/>
                <a:ext cx="626"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51" name="Group 85">
              <a:extLst>
                <a:ext uri="{FF2B5EF4-FFF2-40B4-BE49-F238E27FC236}">
                  <a16:creationId xmlns:a16="http://schemas.microsoft.com/office/drawing/2014/main" id="{0A2E20E4-B42A-4BEA-882F-0A3425F5AD10}"/>
                </a:ext>
              </a:extLst>
            </p:cNvPr>
            <p:cNvGrpSpPr>
              <a:grpSpLocks/>
            </p:cNvGrpSpPr>
            <p:nvPr/>
          </p:nvGrpSpPr>
          <p:grpSpPr bwMode="auto">
            <a:xfrm>
              <a:off x="3793" y="1402"/>
              <a:ext cx="633" cy="403"/>
              <a:chOff x="3793" y="1402"/>
              <a:chExt cx="633" cy="403"/>
            </a:xfrm>
          </p:grpSpPr>
          <p:sp>
            <p:nvSpPr>
              <p:cNvPr id="13436" name="Rectangle 86">
                <a:extLst>
                  <a:ext uri="{FF2B5EF4-FFF2-40B4-BE49-F238E27FC236}">
                    <a16:creationId xmlns:a16="http://schemas.microsoft.com/office/drawing/2014/main" id="{266C0F4A-CE27-4F23-A63C-61D70EF9992B}"/>
                  </a:ext>
                </a:extLst>
              </p:cNvPr>
              <p:cNvSpPr>
                <a:spLocks noChangeArrowheads="1"/>
              </p:cNvSpPr>
              <p:nvPr/>
            </p:nvSpPr>
            <p:spPr bwMode="auto">
              <a:xfrm>
                <a:off x="3836" y="1402"/>
                <a:ext cx="54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37" name="Rectangle 87">
                <a:extLst>
                  <a:ext uri="{FF2B5EF4-FFF2-40B4-BE49-F238E27FC236}">
                    <a16:creationId xmlns:a16="http://schemas.microsoft.com/office/drawing/2014/main" id="{0C71323F-2E0F-4023-8E32-D91FD16FFF80}"/>
                  </a:ext>
                </a:extLst>
              </p:cNvPr>
              <p:cNvSpPr>
                <a:spLocks noChangeArrowheads="1"/>
              </p:cNvSpPr>
              <p:nvPr/>
            </p:nvSpPr>
            <p:spPr bwMode="auto">
              <a:xfrm>
                <a:off x="3793" y="1402"/>
                <a:ext cx="633"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52" name="Group 88">
              <a:extLst>
                <a:ext uri="{FF2B5EF4-FFF2-40B4-BE49-F238E27FC236}">
                  <a16:creationId xmlns:a16="http://schemas.microsoft.com/office/drawing/2014/main" id="{ADA319EA-B006-4B1F-8C05-38A627BAD4A2}"/>
                </a:ext>
              </a:extLst>
            </p:cNvPr>
            <p:cNvGrpSpPr>
              <a:grpSpLocks/>
            </p:cNvGrpSpPr>
            <p:nvPr/>
          </p:nvGrpSpPr>
          <p:grpSpPr bwMode="auto">
            <a:xfrm>
              <a:off x="0" y="1805"/>
              <a:ext cx="741" cy="403"/>
              <a:chOff x="0" y="1805"/>
              <a:chExt cx="741" cy="403"/>
            </a:xfrm>
          </p:grpSpPr>
          <p:sp>
            <p:nvSpPr>
              <p:cNvPr id="13434" name="Rectangle 89">
                <a:extLst>
                  <a:ext uri="{FF2B5EF4-FFF2-40B4-BE49-F238E27FC236}">
                    <a16:creationId xmlns:a16="http://schemas.microsoft.com/office/drawing/2014/main" id="{44D75CD5-89B7-4F83-A30C-CCDEB9FA0C65}"/>
                  </a:ext>
                </a:extLst>
              </p:cNvPr>
              <p:cNvSpPr>
                <a:spLocks noChangeArrowheads="1"/>
              </p:cNvSpPr>
              <p:nvPr/>
            </p:nvSpPr>
            <p:spPr bwMode="auto">
              <a:xfrm>
                <a:off x="43" y="1805"/>
                <a:ext cx="655"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35" name="Rectangle 90">
                <a:extLst>
                  <a:ext uri="{FF2B5EF4-FFF2-40B4-BE49-F238E27FC236}">
                    <a16:creationId xmlns:a16="http://schemas.microsoft.com/office/drawing/2014/main" id="{077613AB-8972-454D-9C32-42390697C004}"/>
                  </a:ext>
                </a:extLst>
              </p:cNvPr>
              <p:cNvSpPr>
                <a:spLocks noChangeArrowheads="1"/>
              </p:cNvSpPr>
              <p:nvPr/>
            </p:nvSpPr>
            <p:spPr bwMode="auto">
              <a:xfrm>
                <a:off x="0" y="1805"/>
                <a:ext cx="741"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53" name="Group 91">
              <a:extLst>
                <a:ext uri="{FF2B5EF4-FFF2-40B4-BE49-F238E27FC236}">
                  <a16:creationId xmlns:a16="http://schemas.microsoft.com/office/drawing/2014/main" id="{88E633A4-FA23-4E09-8E9D-D738E41639CC}"/>
                </a:ext>
              </a:extLst>
            </p:cNvPr>
            <p:cNvGrpSpPr>
              <a:grpSpLocks/>
            </p:cNvGrpSpPr>
            <p:nvPr/>
          </p:nvGrpSpPr>
          <p:grpSpPr bwMode="auto">
            <a:xfrm>
              <a:off x="741" y="1805"/>
              <a:ext cx="525" cy="403"/>
              <a:chOff x="741" y="1805"/>
              <a:chExt cx="525" cy="403"/>
            </a:xfrm>
          </p:grpSpPr>
          <p:sp>
            <p:nvSpPr>
              <p:cNvPr id="13432" name="Rectangle 92">
                <a:extLst>
                  <a:ext uri="{FF2B5EF4-FFF2-40B4-BE49-F238E27FC236}">
                    <a16:creationId xmlns:a16="http://schemas.microsoft.com/office/drawing/2014/main" id="{35641CC1-717C-4DD5-B072-0A849FCF1E57}"/>
                  </a:ext>
                </a:extLst>
              </p:cNvPr>
              <p:cNvSpPr>
                <a:spLocks noChangeArrowheads="1"/>
              </p:cNvSpPr>
              <p:nvPr/>
            </p:nvSpPr>
            <p:spPr bwMode="auto">
              <a:xfrm>
                <a:off x="784" y="1805"/>
                <a:ext cx="439"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33" name="Rectangle 93">
                <a:extLst>
                  <a:ext uri="{FF2B5EF4-FFF2-40B4-BE49-F238E27FC236}">
                    <a16:creationId xmlns:a16="http://schemas.microsoft.com/office/drawing/2014/main" id="{D8417E09-843F-4EBB-9D0A-965DB0609D84}"/>
                  </a:ext>
                </a:extLst>
              </p:cNvPr>
              <p:cNvSpPr>
                <a:spLocks noChangeArrowheads="1"/>
              </p:cNvSpPr>
              <p:nvPr/>
            </p:nvSpPr>
            <p:spPr bwMode="auto">
              <a:xfrm>
                <a:off x="741" y="1805"/>
                <a:ext cx="525"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54" name="Group 94">
              <a:extLst>
                <a:ext uri="{FF2B5EF4-FFF2-40B4-BE49-F238E27FC236}">
                  <a16:creationId xmlns:a16="http://schemas.microsoft.com/office/drawing/2014/main" id="{01BC4C7B-4E1C-45A6-85A2-516E8850147B}"/>
                </a:ext>
              </a:extLst>
            </p:cNvPr>
            <p:cNvGrpSpPr>
              <a:grpSpLocks/>
            </p:cNvGrpSpPr>
            <p:nvPr/>
          </p:nvGrpSpPr>
          <p:grpSpPr bwMode="auto">
            <a:xfrm>
              <a:off x="1266" y="1805"/>
              <a:ext cx="633" cy="403"/>
              <a:chOff x="1266" y="1805"/>
              <a:chExt cx="633" cy="403"/>
            </a:xfrm>
          </p:grpSpPr>
          <p:sp>
            <p:nvSpPr>
              <p:cNvPr id="13430" name="Rectangle 95">
                <a:extLst>
                  <a:ext uri="{FF2B5EF4-FFF2-40B4-BE49-F238E27FC236}">
                    <a16:creationId xmlns:a16="http://schemas.microsoft.com/office/drawing/2014/main" id="{30788789-1C1F-4248-A035-C27B37DF9908}"/>
                  </a:ext>
                </a:extLst>
              </p:cNvPr>
              <p:cNvSpPr>
                <a:spLocks noChangeArrowheads="1"/>
              </p:cNvSpPr>
              <p:nvPr/>
            </p:nvSpPr>
            <p:spPr bwMode="auto">
              <a:xfrm>
                <a:off x="1309" y="1805"/>
                <a:ext cx="54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31" name="Rectangle 96">
                <a:extLst>
                  <a:ext uri="{FF2B5EF4-FFF2-40B4-BE49-F238E27FC236}">
                    <a16:creationId xmlns:a16="http://schemas.microsoft.com/office/drawing/2014/main" id="{77D5C83B-9D64-4A65-A5D5-44CE89B03CCC}"/>
                  </a:ext>
                </a:extLst>
              </p:cNvPr>
              <p:cNvSpPr>
                <a:spLocks noChangeArrowheads="1"/>
              </p:cNvSpPr>
              <p:nvPr/>
            </p:nvSpPr>
            <p:spPr bwMode="auto">
              <a:xfrm>
                <a:off x="1266" y="1805"/>
                <a:ext cx="633"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55" name="Group 97">
              <a:extLst>
                <a:ext uri="{FF2B5EF4-FFF2-40B4-BE49-F238E27FC236}">
                  <a16:creationId xmlns:a16="http://schemas.microsoft.com/office/drawing/2014/main" id="{92DF4FC0-2405-4771-B1D4-57F531C76588}"/>
                </a:ext>
              </a:extLst>
            </p:cNvPr>
            <p:cNvGrpSpPr>
              <a:grpSpLocks/>
            </p:cNvGrpSpPr>
            <p:nvPr/>
          </p:nvGrpSpPr>
          <p:grpSpPr bwMode="auto">
            <a:xfrm>
              <a:off x="1899" y="1805"/>
              <a:ext cx="648" cy="403"/>
              <a:chOff x="1899" y="1805"/>
              <a:chExt cx="648" cy="403"/>
            </a:xfrm>
          </p:grpSpPr>
          <p:sp>
            <p:nvSpPr>
              <p:cNvPr id="13428" name="Rectangle 98">
                <a:extLst>
                  <a:ext uri="{FF2B5EF4-FFF2-40B4-BE49-F238E27FC236}">
                    <a16:creationId xmlns:a16="http://schemas.microsoft.com/office/drawing/2014/main" id="{74FBE022-501E-4BC4-9294-4804BB93D130}"/>
                  </a:ext>
                </a:extLst>
              </p:cNvPr>
              <p:cNvSpPr>
                <a:spLocks noChangeArrowheads="1"/>
              </p:cNvSpPr>
              <p:nvPr/>
            </p:nvSpPr>
            <p:spPr bwMode="auto">
              <a:xfrm>
                <a:off x="1942" y="1805"/>
                <a:ext cx="56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29" name="Rectangle 99">
                <a:extLst>
                  <a:ext uri="{FF2B5EF4-FFF2-40B4-BE49-F238E27FC236}">
                    <a16:creationId xmlns:a16="http://schemas.microsoft.com/office/drawing/2014/main" id="{4C9CCD74-A778-43F8-9D28-C56D6BEF11FE}"/>
                  </a:ext>
                </a:extLst>
              </p:cNvPr>
              <p:cNvSpPr>
                <a:spLocks noChangeArrowheads="1"/>
              </p:cNvSpPr>
              <p:nvPr/>
            </p:nvSpPr>
            <p:spPr bwMode="auto">
              <a:xfrm>
                <a:off x="1899" y="1805"/>
                <a:ext cx="648"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56" name="Group 100">
              <a:extLst>
                <a:ext uri="{FF2B5EF4-FFF2-40B4-BE49-F238E27FC236}">
                  <a16:creationId xmlns:a16="http://schemas.microsoft.com/office/drawing/2014/main" id="{A0F074A6-2D36-47BB-8C9D-3143B1569459}"/>
                </a:ext>
              </a:extLst>
            </p:cNvPr>
            <p:cNvGrpSpPr>
              <a:grpSpLocks/>
            </p:cNvGrpSpPr>
            <p:nvPr/>
          </p:nvGrpSpPr>
          <p:grpSpPr bwMode="auto">
            <a:xfrm>
              <a:off x="2547" y="1805"/>
              <a:ext cx="620" cy="403"/>
              <a:chOff x="2547" y="1805"/>
              <a:chExt cx="620" cy="403"/>
            </a:xfrm>
          </p:grpSpPr>
          <p:sp>
            <p:nvSpPr>
              <p:cNvPr id="13426" name="Rectangle 101">
                <a:extLst>
                  <a:ext uri="{FF2B5EF4-FFF2-40B4-BE49-F238E27FC236}">
                    <a16:creationId xmlns:a16="http://schemas.microsoft.com/office/drawing/2014/main" id="{9E053F4C-B70E-4D78-8D85-ED4C2E15764B}"/>
                  </a:ext>
                </a:extLst>
              </p:cNvPr>
              <p:cNvSpPr>
                <a:spLocks noChangeArrowheads="1"/>
              </p:cNvSpPr>
              <p:nvPr/>
            </p:nvSpPr>
            <p:spPr bwMode="auto">
              <a:xfrm>
                <a:off x="2590" y="1805"/>
                <a:ext cx="53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27" name="Rectangle 102">
                <a:extLst>
                  <a:ext uri="{FF2B5EF4-FFF2-40B4-BE49-F238E27FC236}">
                    <a16:creationId xmlns:a16="http://schemas.microsoft.com/office/drawing/2014/main" id="{B11800D7-2118-4A3D-B6BD-8D72FEBE502A}"/>
                  </a:ext>
                </a:extLst>
              </p:cNvPr>
              <p:cNvSpPr>
                <a:spLocks noChangeArrowheads="1"/>
              </p:cNvSpPr>
              <p:nvPr/>
            </p:nvSpPr>
            <p:spPr bwMode="auto">
              <a:xfrm>
                <a:off x="2547" y="1805"/>
                <a:ext cx="620"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57" name="Group 103">
              <a:extLst>
                <a:ext uri="{FF2B5EF4-FFF2-40B4-BE49-F238E27FC236}">
                  <a16:creationId xmlns:a16="http://schemas.microsoft.com/office/drawing/2014/main" id="{06CC950D-165F-4166-86E3-C3EDAF4548E9}"/>
                </a:ext>
              </a:extLst>
            </p:cNvPr>
            <p:cNvGrpSpPr>
              <a:grpSpLocks/>
            </p:cNvGrpSpPr>
            <p:nvPr/>
          </p:nvGrpSpPr>
          <p:grpSpPr bwMode="auto">
            <a:xfrm>
              <a:off x="3167" y="1805"/>
              <a:ext cx="626" cy="403"/>
              <a:chOff x="3167" y="1805"/>
              <a:chExt cx="626" cy="403"/>
            </a:xfrm>
          </p:grpSpPr>
          <p:sp>
            <p:nvSpPr>
              <p:cNvPr id="13424" name="Rectangle 104">
                <a:extLst>
                  <a:ext uri="{FF2B5EF4-FFF2-40B4-BE49-F238E27FC236}">
                    <a16:creationId xmlns:a16="http://schemas.microsoft.com/office/drawing/2014/main" id="{A10D0853-B703-4F62-A1CB-7F057BF509F6}"/>
                  </a:ext>
                </a:extLst>
              </p:cNvPr>
              <p:cNvSpPr>
                <a:spLocks noChangeArrowheads="1"/>
              </p:cNvSpPr>
              <p:nvPr/>
            </p:nvSpPr>
            <p:spPr bwMode="auto">
              <a:xfrm>
                <a:off x="3210" y="1805"/>
                <a:ext cx="54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25" name="Rectangle 105">
                <a:extLst>
                  <a:ext uri="{FF2B5EF4-FFF2-40B4-BE49-F238E27FC236}">
                    <a16:creationId xmlns:a16="http://schemas.microsoft.com/office/drawing/2014/main" id="{B61B97BE-C3C0-4E18-8899-B12B31E59EE8}"/>
                  </a:ext>
                </a:extLst>
              </p:cNvPr>
              <p:cNvSpPr>
                <a:spLocks noChangeArrowheads="1"/>
              </p:cNvSpPr>
              <p:nvPr/>
            </p:nvSpPr>
            <p:spPr bwMode="auto">
              <a:xfrm>
                <a:off x="3167" y="1805"/>
                <a:ext cx="626"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58" name="Group 106">
              <a:extLst>
                <a:ext uri="{FF2B5EF4-FFF2-40B4-BE49-F238E27FC236}">
                  <a16:creationId xmlns:a16="http://schemas.microsoft.com/office/drawing/2014/main" id="{9566B80D-C9C5-4C16-8CEB-8E54C7DCB3A9}"/>
                </a:ext>
              </a:extLst>
            </p:cNvPr>
            <p:cNvGrpSpPr>
              <a:grpSpLocks/>
            </p:cNvGrpSpPr>
            <p:nvPr/>
          </p:nvGrpSpPr>
          <p:grpSpPr bwMode="auto">
            <a:xfrm>
              <a:off x="3793" y="1805"/>
              <a:ext cx="633" cy="403"/>
              <a:chOff x="3793" y="1805"/>
              <a:chExt cx="633" cy="403"/>
            </a:xfrm>
          </p:grpSpPr>
          <p:sp>
            <p:nvSpPr>
              <p:cNvPr id="13422" name="Rectangle 107">
                <a:extLst>
                  <a:ext uri="{FF2B5EF4-FFF2-40B4-BE49-F238E27FC236}">
                    <a16:creationId xmlns:a16="http://schemas.microsoft.com/office/drawing/2014/main" id="{CFC4EE0D-663A-458D-9B45-E955429E8458}"/>
                  </a:ext>
                </a:extLst>
              </p:cNvPr>
              <p:cNvSpPr>
                <a:spLocks noChangeArrowheads="1"/>
              </p:cNvSpPr>
              <p:nvPr/>
            </p:nvSpPr>
            <p:spPr bwMode="auto">
              <a:xfrm>
                <a:off x="3836" y="1805"/>
                <a:ext cx="54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23" name="Rectangle 108">
                <a:extLst>
                  <a:ext uri="{FF2B5EF4-FFF2-40B4-BE49-F238E27FC236}">
                    <a16:creationId xmlns:a16="http://schemas.microsoft.com/office/drawing/2014/main" id="{8D87B360-90F4-48A5-A853-6EDA21EB0078}"/>
                  </a:ext>
                </a:extLst>
              </p:cNvPr>
              <p:cNvSpPr>
                <a:spLocks noChangeArrowheads="1"/>
              </p:cNvSpPr>
              <p:nvPr/>
            </p:nvSpPr>
            <p:spPr bwMode="auto">
              <a:xfrm>
                <a:off x="3793" y="1805"/>
                <a:ext cx="633"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59" name="Group 109">
              <a:extLst>
                <a:ext uri="{FF2B5EF4-FFF2-40B4-BE49-F238E27FC236}">
                  <a16:creationId xmlns:a16="http://schemas.microsoft.com/office/drawing/2014/main" id="{2C14B7CC-D945-4D22-A06E-687B1A1876F4}"/>
                </a:ext>
              </a:extLst>
            </p:cNvPr>
            <p:cNvGrpSpPr>
              <a:grpSpLocks/>
            </p:cNvGrpSpPr>
            <p:nvPr/>
          </p:nvGrpSpPr>
          <p:grpSpPr bwMode="auto">
            <a:xfrm>
              <a:off x="0" y="2208"/>
              <a:ext cx="741" cy="403"/>
              <a:chOff x="0" y="2208"/>
              <a:chExt cx="741" cy="403"/>
            </a:xfrm>
          </p:grpSpPr>
          <p:sp>
            <p:nvSpPr>
              <p:cNvPr id="13420" name="Rectangle 110">
                <a:extLst>
                  <a:ext uri="{FF2B5EF4-FFF2-40B4-BE49-F238E27FC236}">
                    <a16:creationId xmlns:a16="http://schemas.microsoft.com/office/drawing/2014/main" id="{2EA1CC06-C14D-4E30-96FE-E0BDBC29DDFA}"/>
                  </a:ext>
                </a:extLst>
              </p:cNvPr>
              <p:cNvSpPr>
                <a:spLocks noChangeArrowheads="1"/>
              </p:cNvSpPr>
              <p:nvPr/>
            </p:nvSpPr>
            <p:spPr bwMode="auto">
              <a:xfrm>
                <a:off x="43" y="2208"/>
                <a:ext cx="655"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21" name="Rectangle 111">
                <a:extLst>
                  <a:ext uri="{FF2B5EF4-FFF2-40B4-BE49-F238E27FC236}">
                    <a16:creationId xmlns:a16="http://schemas.microsoft.com/office/drawing/2014/main" id="{751F2FDA-0D36-4EA8-AAFD-2A6069A321EE}"/>
                  </a:ext>
                </a:extLst>
              </p:cNvPr>
              <p:cNvSpPr>
                <a:spLocks noChangeArrowheads="1"/>
              </p:cNvSpPr>
              <p:nvPr/>
            </p:nvSpPr>
            <p:spPr bwMode="auto">
              <a:xfrm>
                <a:off x="0" y="2208"/>
                <a:ext cx="741"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60" name="Group 112">
              <a:extLst>
                <a:ext uri="{FF2B5EF4-FFF2-40B4-BE49-F238E27FC236}">
                  <a16:creationId xmlns:a16="http://schemas.microsoft.com/office/drawing/2014/main" id="{66999237-01FE-4757-AE2A-2F617845CD5B}"/>
                </a:ext>
              </a:extLst>
            </p:cNvPr>
            <p:cNvGrpSpPr>
              <a:grpSpLocks/>
            </p:cNvGrpSpPr>
            <p:nvPr/>
          </p:nvGrpSpPr>
          <p:grpSpPr bwMode="auto">
            <a:xfrm>
              <a:off x="741" y="2208"/>
              <a:ext cx="525" cy="403"/>
              <a:chOff x="741" y="2208"/>
              <a:chExt cx="525" cy="403"/>
            </a:xfrm>
          </p:grpSpPr>
          <p:sp>
            <p:nvSpPr>
              <p:cNvPr id="13418" name="Rectangle 113">
                <a:extLst>
                  <a:ext uri="{FF2B5EF4-FFF2-40B4-BE49-F238E27FC236}">
                    <a16:creationId xmlns:a16="http://schemas.microsoft.com/office/drawing/2014/main" id="{D7C35082-A482-4EFA-8936-635EF3EF051B}"/>
                  </a:ext>
                </a:extLst>
              </p:cNvPr>
              <p:cNvSpPr>
                <a:spLocks noChangeArrowheads="1"/>
              </p:cNvSpPr>
              <p:nvPr/>
            </p:nvSpPr>
            <p:spPr bwMode="auto">
              <a:xfrm>
                <a:off x="784" y="2208"/>
                <a:ext cx="439"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19" name="Rectangle 114">
                <a:extLst>
                  <a:ext uri="{FF2B5EF4-FFF2-40B4-BE49-F238E27FC236}">
                    <a16:creationId xmlns:a16="http://schemas.microsoft.com/office/drawing/2014/main" id="{7745AF72-DE03-47CB-AA44-920EE2C2D5EE}"/>
                  </a:ext>
                </a:extLst>
              </p:cNvPr>
              <p:cNvSpPr>
                <a:spLocks noChangeArrowheads="1"/>
              </p:cNvSpPr>
              <p:nvPr/>
            </p:nvSpPr>
            <p:spPr bwMode="auto">
              <a:xfrm>
                <a:off x="741" y="2208"/>
                <a:ext cx="525"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61" name="Group 115">
              <a:extLst>
                <a:ext uri="{FF2B5EF4-FFF2-40B4-BE49-F238E27FC236}">
                  <a16:creationId xmlns:a16="http://schemas.microsoft.com/office/drawing/2014/main" id="{14342B96-715B-4C99-B1E0-4DD571981518}"/>
                </a:ext>
              </a:extLst>
            </p:cNvPr>
            <p:cNvGrpSpPr>
              <a:grpSpLocks/>
            </p:cNvGrpSpPr>
            <p:nvPr/>
          </p:nvGrpSpPr>
          <p:grpSpPr bwMode="auto">
            <a:xfrm>
              <a:off x="1266" y="2208"/>
              <a:ext cx="633" cy="403"/>
              <a:chOff x="1266" y="2208"/>
              <a:chExt cx="633" cy="403"/>
            </a:xfrm>
          </p:grpSpPr>
          <p:sp>
            <p:nvSpPr>
              <p:cNvPr id="13416" name="Rectangle 116">
                <a:extLst>
                  <a:ext uri="{FF2B5EF4-FFF2-40B4-BE49-F238E27FC236}">
                    <a16:creationId xmlns:a16="http://schemas.microsoft.com/office/drawing/2014/main" id="{2FF49E0A-8FA6-4C2E-9BF7-212035F6C04E}"/>
                  </a:ext>
                </a:extLst>
              </p:cNvPr>
              <p:cNvSpPr>
                <a:spLocks noChangeArrowheads="1"/>
              </p:cNvSpPr>
              <p:nvPr/>
            </p:nvSpPr>
            <p:spPr bwMode="auto">
              <a:xfrm>
                <a:off x="1309" y="2208"/>
                <a:ext cx="54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17" name="Rectangle 117">
                <a:extLst>
                  <a:ext uri="{FF2B5EF4-FFF2-40B4-BE49-F238E27FC236}">
                    <a16:creationId xmlns:a16="http://schemas.microsoft.com/office/drawing/2014/main" id="{9ACCC10F-3066-46F9-90EB-9B71E42C8F29}"/>
                  </a:ext>
                </a:extLst>
              </p:cNvPr>
              <p:cNvSpPr>
                <a:spLocks noChangeArrowheads="1"/>
              </p:cNvSpPr>
              <p:nvPr/>
            </p:nvSpPr>
            <p:spPr bwMode="auto">
              <a:xfrm>
                <a:off x="1266" y="2208"/>
                <a:ext cx="633"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62" name="Group 118">
              <a:extLst>
                <a:ext uri="{FF2B5EF4-FFF2-40B4-BE49-F238E27FC236}">
                  <a16:creationId xmlns:a16="http://schemas.microsoft.com/office/drawing/2014/main" id="{0F626BD1-6AAF-4F08-A798-16E4C7B60A35}"/>
                </a:ext>
              </a:extLst>
            </p:cNvPr>
            <p:cNvGrpSpPr>
              <a:grpSpLocks/>
            </p:cNvGrpSpPr>
            <p:nvPr/>
          </p:nvGrpSpPr>
          <p:grpSpPr bwMode="auto">
            <a:xfrm>
              <a:off x="1899" y="2208"/>
              <a:ext cx="648" cy="403"/>
              <a:chOff x="1899" y="2208"/>
              <a:chExt cx="648" cy="403"/>
            </a:xfrm>
          </p:grpSpPr>
          <p:sp>
            <p:nvSpPr>
              <p:cNvPr id="13414" name="Rectangle 119">
                <a:extLst>
                  <a:ext uri="{FF2B5EF4-FFF2-40B4-BE49-F238E27FC236}">
                    <a16:creationId xmlns:a16="http://schemas.microsoft.com/office/drawing/2014/main" id="{735D1B02-2959-4EF9-9B5B-5725F850B096}"/>
                  </a:ext>
                </a:extLst>
              </p:cNvPr>
              <p:cNvSpPr>
                <a:spLocks noChangeArrowheads="1"/>
              </p:cNvSpPr>
              <p:nvPr/>
            </p:nvSpPr>
            <p:spPr bwMode="auto">
              <a:xfrm>
                <a:off x="1942" y="2208"/>
                <a:ext cx="56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15" name="Rectangle 120">
                <a:extLst>
                  <a:ext uri="{FF2B5EF4-FFF2-40B4-BE49-F238E27FC236}">
                    <a16:creationId xmlns:a16="http://schemas.microsoft.com/office/drawing/2014/main" id="{0FFC2E84-E1D0-4F98-8B99-2DC0A61BCB0D}"/>
                  </a:ext>
                </a:extLst>
              </p:cNvPr>
              <p:cNvSpPr>
                <a:spLocks noChangeArrowheads="1"/>
              </p:cNvSpPr>
              <p:nvPr/>
            </p:nvSpPr>
            <p:spPr bwMode="auto">
              <a:xfrm>
                <a:off x="1899" y="2208"/>
                <a:ext cx="648"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63" name="Group 121">
              <a:extLst>
                <a:ext uri="{FF2B5EF4-FFF2-40B4-BE49-F238E27FC236}">
                  <a16:creationId xmlns:a16="http://schemas.microsoft.com/office/drawing/2014/main" id="{D79768FE-D6D6-436C-A9BC-E55939B26B1B}"/>
                </a:ext>
              </a:extLst>
            </p:cNvPr>
            <p:cNvGrpSpPr>
              <a:grpSpLocks/>
            </p:cNvGrpSpPr>
            <p:nvPr/>
          </p:nvGrpSpPr>
          <p:grpSpPr bwMode="auto">
            <a:xfrm>
              <a:off x="2547" y="2208"/>
              <a:ext cx="620" cy="403"/>
              <a:chOff x="2547" y="2208"/>
              <a:chExt cx="620" cy="403"/>
            </a:xfrm>
          </p:grpSpPr>
          <p:sp>
            <p:nvSpPr>
              <p:cNvPr id="13412" name="Rectangle 122">
                <a:extLst>
                  <a:ext uri="{FF2B5EF4-FFF2-40B4-BE49-F238E27FC236}">
                    <a16:creationId xmlns:a16="http://schemas.microsoft.com/office/drawing/2014/main" id="{008E9C65-4D65-4761-A8D5-F661EB7DD775}"/>
                  </a:ext>
                </a:extLst>
              </p:cNvPr>
              <p:cNvSpPr>
                <a:spLocks noChangeArrowheads="1"/>
              </p:cNvSpPr>
              <p:nvPr/>
            </p:nvSpPr>
            <p:spPr bwMode="auto">
              <a:xfrm>
                <a:off x="2590" y="2208"/>
                <a:ext cx="53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13" name="Rectangle 123">
                <a:extLst>
                  <a:ext uri="{FF2B5EF4-FFF2-40B4-BE49-F238E27FC236}">
                    <a16:creationId xmlns:a16="http://schemas.microsoft.com/office/drawing/2014/main" id="{DC1A1098-EA55-4E3B-9654-13F79BAA2644}"/>
                  </a:ext>
                </a:extLst>
              </p:cNvPr>
              <p:cNvSpPr>
                <a:spLocks noChangeArrowheads="1"/>
              </p:cNvSpPr>
              <p:nvPr/>
            </p:nvSpPr>
            <p:spPr bwMode="auto">
              <a:xfrm>
                <a:off x="2547" y="2208"/>
                <a:ext cx="620"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64" name="Group 124">
              <a:extLst>
                <a:ext uri="{FF2B5EF4-FFF2-40B4-BE49-F238E27FC236}">
                  <a16:creationId xmlns:a16="http://schemas.microsoft.com/office/drawing/2014/main" id="{A70628F0-5B79-470D-AD77-7BAB2733CC84}"/>
                </a:ext>
              </a:extLst>
            </p:cNvPr>
            <p:cNvGrpSpPr>
              <a:grpSpLocks/>
            </p:cNvGrpSpPr>
            <p:nvPr/>
          </p:nvGrpSpPr>
          <p:grpSpPr bwMode="auto">
            <a:xfrm>
              <a:off x="3167" y="2208"/>
              <a:ext cx="626" cy="403"/>
              <a:chOff x="3167" y="2208"/>
              <a:chExt cx="626" cy="403"/>
            </a:xfrm>
          </p:grpSpPr>
          <p:sp>
            <p:nvSpPr>
              <p:cNvPr id="13410" name="Rectangle 125">
                <a:extLst>
                  <a:ext uri="{FF2B5EF4-FFF2-40B4-BE49-F238E27FC236}">
                    <a16:creationId xmlns:a16="http://schemas.microsoft.com/office/drawing/2014/main" id="{1BD82E17-1B51-44B6-8AF0-754F134406F7}"/>
                  </a:ext>
                </a:extLst>
              </p:cNvPr>
              <p:cNvSpPr>
                <a:spLocks noChangeArrowheads="1"/>
              </p:cNvSpPr>
              <p:nvPr/>
            </p:nvSpPr>
            <p:spPr bwMode="auto">
              <a:xfrm>
                <a:off x="3210" y="2208"/>
                <a:ext cx="54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11" name="Rectangle 126">
                <a:extLst>
                  <a:ext uri="{FF2B5EF4-FFF2-40B4-BE49-F238E27FC236}">
                    <a16:creationId xmlns:a16="http://schemas.microsoft.com/office/drawing/2014/main" id="{21CCEE0E-6B94-4AC0-AF40-DA67EF7277B7}"/>
                  </a:ext>
                </a:extLst>
              </p:cNvPr>
              <p:cNvSpPr>
                <a:spLocks noChangeArrowheads="1"/>
              </p:cNvSpPr>
              <p:nvPr/>
            </p:nvSpPr>
            <p:spPr bwMode="auto">
              <a:xfrm>
                <a:off x="3167" y="2208"/>
                <a:ext cx="626"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65" name="Group 127">
              <a:extLst>
                <a:ext uri="{FF2B5EF4-FFF2-40B4-BE49-F238E27FC236}">
                  <a16:creationId xmlns:a16="http://schemas.microsoft.com/office/drawing/2014/main" id="{48BCF458-D692-402A-9B96-A843F6C3CCF9}"/>
                </a:ext>
              </a:extLst>
            </p:cNvPr>
            <p:cNvGrpSpPr>
              <a:grpSpLocks/>
            </p:cNvGrpSpPr>
            <p:nvPr/>
          </p:nvGrpSpPr>
          <p:grpSpPr bwMode="auto">
            <a:xfrm>
              <a:off x="3793" y="2208"/>
              <a:ext cx="633" cy="403"/>
              <a:chOff x="3793" y="2208"/>
              <a:chExt cx="633" cy="403"/>
            </a:xfrm>
          </p:grpSpPr>
          <p:sp>
            <p:nvSpPr>
              <p:cNvPr id="13408" name="Rectangle 128">
                <a:extLst>
                  <a:ext uri="{FF2B5EF4-FFF2-40B4-BE49-F238E27FC236}">
                    <a16:creationId xmlns:a16="http://schemas.microsoft.com/office/drawing/2014/main" id="{575459FE-1C03-4B33-9346-8174FA146824}"/>
                  </a:ext>
                </a:extLst>
              </p:cNvPr>
              <p:cNvSpPr>
                <a:spLocks noChangeArrowheads="1"/>
              </p:cNvSpPr>
              <p:nvPr/>
            </p:nvSpPr>
            <p:spPr bwMode="auto">
              <a:xfrm>
                <a:off x="3836" y="2208"/>
                <a:ext cx="54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09" name="Rectangle 129">
                <a:extLst>
                  <a:ext uri="{FF2B5EF4-FFF2-40B4-BE49-F238E27FC236}">
                    <a16:creationId xmlns:a16="http://schemas.microsoft.com/office/drawing/2014/main" id="{6FA69EDE-2D55-4594-A441-666BE1FBBE3C}"/>
                  </a:ext>
                </a:extLst>
              </p:cNvPr>
              <p:cNvSpPr>
                <a:spLocks noChangeArrowheads="1"/>
              </p:cNvSpPr>
              <p:nvPr/>
            </p:nvSpPr>
            <p:spPr bwMode="auto">
              <a:xfrm>
                <a:off x="3793" y="2208"/>
                <a:ext cx="633"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66" name="Group 130">
              <a:extLst>
                <a:ext uri="{FF2B5EF4-FFF2-40B4-BE49-F238E27FC236}">
                  <a16:creationId xmlns:a16="http://schemas.microsoft.com/office/drawing/2014/main" id="{C7E97C38-3FEF-4FF6-B61B-AE60D7840FE4}"/>
                </a:ext>
              </a:extLst>
            </p:cNvPr>
            <p:cNvGrpSpPr>
              <a:grpSpLocks/>
            </p:cNvGrpSpPr>
            <p:nvPr/>
          </p:nvGrpSpPr>
          <p:grpSpPr bwMode="auto">
            <a:xfrm>
              <a:off x="0" y="2611"/>
              <a:ext cx="741" cy="403"/>
              <a:chOff x="0" y="2611"/>
              <a:chExt cx="741" cy="403"/>
            </a:xfrm>
          </p:grpSpPr>
          <p:sp>
            <p:nvSpPr>
              <p:cNvPr id="13406" name="Rectangle 131">
                <a:extLst>
                  <a:ext uri="{FF2B5EF4-FFF2-40B4-BE49-F238E27FC236}">
                    <a16:creationId xmlns:a16="http://schemas.microsoft.com/office/drawing/2014/main" id="{3B102A76-FE58-496A-83A6-F8AD60BB3FB8}"/>
                  </a:ext>
                </a:extLst>
              </p:cNvPr>
              <p:cNvSpPr>
                <a:spLocks noChangeArrowheads="1"/>
              </p:cNvSpPr>
              <p:nvPr/>
            </p:nvSpPr>
            <p:spPr bwMode="auto">
              <a:xfrm>
                <a:off x="43" y="2611"/>
                <a:ext cx="655"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07" name="Rectangle 132">
                <a:extLst>
                  <a:ext uri="{FF2B5EF4-FFF2-40B4-BE49-F238E27FC236}">
                    <a16:creationId xmlns:a16="http://schemas.microsoft.com/office/drawing/2014/main" id="{B1F62995-8651-4B84-A992-E03C2988D62A}"/>
                  </a:ext>
                </a:extLst>
              </p:cNvPr>
              <p:cNvSpPr>
                <a:spLocks noChangeArrowheads="1"/>
              </p:cNvSpPr>
              <p:nvPr/>
            </p:nvSpPr>
            <p:spPr bwMode="auto">
              <a:xfrm>
                <a:off x="0" y="2611"/>
                <a:ext cx="741"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67" name="Group 133">
              <a:extLst>
                <a:ext uri="{FF2B5EF4-FFF2-40B4-BE49-F238E27FC236}">
                  <a16:creationId xmlns:a16="http://schemas.microsoft.com/office/drawing/2014/main" id="{4A3B9AF9-A714-40AF-AA33-A42B406CD83D}"/>
                </a:ext>
              </a:extLst>
            </p:cNvPr>
            <p:cNvGrpSpPr>
              <a:grpSpLocks/>
            </p:cNvGrpSpPr>
            <p:nvPr/>
          </p:nvGrpSpPr>
          <p:grpSpPr bwMode="auto">
            <a:xfrm>
              <a:off x="741" y="2611"/>
              <a:ext cx="525" cy="403"/>
              <a:chOff x="741" y="2611"/>
              <a:chExt cx="525" cy="403"/>
            </a:xfrm>
          </p:grpSpPr>
          <p:sp>
            <p:nvSpPr>
              <p:cNvPr id="13404" name="Rectangle 134">
                <a:extLst>
                  <a:ext uri="{FF2B5EF4-FFF2-40B4-BE49-F238E27FC236}">
                    <a16:creationId xmlns:a16="http://schemas.microsoft.com/office/drawing/2014/main" id="{27526C13-A4E7-417F-9946-12001CC6ADCB}"/>
                  </a:ext>
                </a:extLst>
              </p:cNvPr>
              <p:cNvSpPr>
                <a:spLocks noChangeArrowheads="1"/>
              </p:cNvSpPr>
              <p:nvPr/>
            </p:nvSpPr>
            <p:spPr bwMode="auto">
              <a:xfrm>
                <a:off x="784" y="2611"/>
                <a:ext cx="439"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05" name="Rectangle 135">
                <a:extLst>
                  <a:ext uri="{FF2B5EF4-FFF2-40B4-BE49-F238E27FC236}">
                    <a16:creationId xmlns:a16="http://schemas.microsoft.com/office/drawing/2014/main" id="{CAA7A2AE-1823-4077-8C33-B2674D79F3F2}"/>
                  </a:ext>
                </a:extLst>
              </p:cNvPr>
              <p:cNvSpPr>
                <a:spLocks noChangeArrowheads="1"/>
              </p:cNvSpPr>
              <p:nvPr/>
            </p:nvSpPr>
            <p:spPr bwMode="auto">
              <a:xfrm>
                <a:off x="741" y="2611"/>
                <a:ext cx="525"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68" name="Group 136">
              <a:extLst>
                <a:ext uri="{FF2B5EF4-FFF2-40B4-BE49-F238E27FC236}">
                  <a16:creationId xmlns:a16="http://schemas.microsoft.com/office/drawing/2014/main" id="{843F640E-31A6-454F-8D8A-B52E3CCA7293}"/>
                </a:ext>
              </a:extLst>
            </p:cNvPr>
            <p:cNvGrpSpPr>
              <a:grpSpLocks/>
            </p:cNvGrpSpPr>
            <p:nvPr/>
          </p:nvGrpSpPr>
          <p:grpSpPr bwMode="auto">
            <a:xfrm>
              <a:off x="1266" y="2611"/>
              <a:ext cx="633" cy="403"/>
              <a:chOff x="1266" y="2611"/>
              <a:chExt cx="633" cy="403"/>
            </a:xfrm>
          </p:grpSpPr>
          <p:sp>
            <p:nvSpPr>
              <p:cNvPr id="13402" name="Rectangle 137">
                <a:extLst>
                  <a:ext uri="{FF2B5EF4-FFF2-40B4-BE49-F238E27FC236}">
                    <a16:creationId xmlns:a16="http://schemas.microsoft.com/office/drawing/2014/main" id="{75E1B098-3A59-4FD7-859F-65B62FEB601B}"/>
                  </a:ext>
                </a:extLst>
              </p:cNvPr>
              <p:cNvSpPr>
                <a:spLocks noChangeArrowheads="1"/>
              </p:cNvSpPr>
              <p:nvPr/>
            </p:nvSpPr>
            <p:spPr bwMode="auto">
              <a:xfrm>
                <a:off x="1309" y="2611"/>
                <a:ext cx="54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03" name="Rectangle 138">
                <a:extLst>
                  <a:ext uri="{FF2B5EF4-FFF2-40B4-BE49-F238E27FC236}">
                    <a16:creationId xmlns:a16="http://schemas.microsoft.com/office/drawing/2014/main" id="{3DA5BF17-F434-4AE4-89D9-179CB3E0970A}"/>
                  </a:ext>
                </a:extLst>
              </p:cNvPr>
              <p:cNvSpPr>
                <a:spLocks noChangeArrowheads="1"/>
              </p:cNvSpPr>
              <p:nvPr/>
            </p:nvSpPr>
            <p:spPr bwMode="auto">
              <a:xfrm>
                <a:off x="1266" y="2611"/>
                <a:ext cx="633"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69" name="Group 139">
              <a:extLst>
                <a:ext uri="{FF2B5EF4-FFF2-40B4-BE49-F238E27FC236}">
                  <a16:creationId xmlns:a16="http://schemas.microsoft.com/office/drawing/2014/main" id="{7CD831DE-12BE-49CF-AA07-0E7DD7950AAC}"/>
                </a:ext>
              </a:extLst>
            </p:cNvPr>
            <p:cNvGrpSpPr>
              <a:grpSpLocks/>
            </p:cNvGrpSpPr>
            <p:nvPr/>
          </p:nvGrpSpPr>
          <p:grpSpPr bwMode="auto">
            <a:xfrm>
              <a:off x="1899" y="2611"/>
              <a:ext cx="648" cy="403"/>
              <a:chOff x="1899" y="2611"/>
              <a:chExt cx="648" cy="403"/>
            </a:xfrm>
          </p:grpSpPr>
          <p:sp>
            <p:nvSpPr>
              <p:cNvPr id="13400" name="Rectangle 140">
                <a:extLst>
                  <a:ext uri="{FF2B5EF4-FFF2-40B4-BE49-F238E27FC236}">
                    <a16:creationId xmlns:a16="http://schemas.microsoft.com/office/drawing/2014/main" id="{EEC4E2B9-8730-40EC-8226-AF96434FBA1D}"/>
                  </a:ext>
                </a:extLst>
              </p:cNvPr>
              <p:cNvSpPr>
                <a:spLocks noChangeArrowheads="1"/>
              </p:cNvSpPr>
              <p:nvPr/>
            </p:nvSpPr>
            <p:spPr bwMode="auto">
              <a:xfrm>
                <a:off x="1942" y="2611"/>
                <a:ext cx="56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401" name="Rectangle 141">
                <a:extLst>
                  <a:ext uri="{FF2B5EF4-FFF2-40B4-BE49-F238E27FC236}">
                    <a16:creationId xmlns:a16="http://schemas.microsoft.com/office/drawing/2014/main" id="{CD8ED50A-15C0-47C5-B7FA-35850EC814AC}"/>
                  </a:ext>
                </a:extLst>
              </p:cNvPr>
              <p:cNvSpPr>
                <a:spLocks noChangeArrowheads="1"/>
              </p:cNvSpPr>
              <p:nvPr/>
            </p:nvSpPr>
            <p:spPr bwMode="auto">
              <a:xfrm>
                <a:off x="1899" y="2611"/>
                <a:ext cx="648"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70" name="Group 142">
              <a:extLst>
                <a:ext uri="{FF2B5EF4-FFF2-40B4-BE49-F238E27FC236}">
                  <a16:creationId xmlns:a16="http://schemas.microsoft.com/office/drawing/2014/main" id="{33B41DC0-7FCC-4FCB-A30B-DFD5E72485AF}"/>
                </a:ext>
              </a:extLst>
            </p:cNvPr>
            <p:cNvGrpSpPr>
              <a:grpSpLocks/>
            </p:cNvGrpSpPr>
            <p:nvPr/>
          </p:nvGrpSpPr>
          <p:grpSpPr bwMode="auto">
            <a:xfrm>
              <a:off x="2547" y="2611"/>
              <a:ext cx="620" cy="403"/>
              <a:chOff x="2547" y="2611"/>
              <a:chExt cx="620" cy="403"/>
            </a:xfrm>
          </p:grpSpPr>
          <p:sp>
            <p:nvSpPr>
              <p:cNvPr id="13398" name="Rectangle 143">
                <a:extLst>
                  <a:ext uri="{FF2B5EF4-FFF2-40B4-BE49-F238E27FC236}">
                    <a16:creationId xmlns:a16="http://schemas.microsoft.com/office/drawing/2014/main" id="{0CD9843A-75AF-43FE-82B5-73C9DA90E2A8}"/>
                  </a:ext>
                </a:extLst>
              </p:cNvPr>
              <p:cNvSpPr>
                <a:spLocks noChangeArrowheads="1"/>
              </p:cNvSpPr>
              <p:nvPr/>
            </p:nvSpPr>
            <p:spPr bwMode="auto">
              <a:xfrm>
                <a:off x="2590" y="2611"/>
                <a:ext cx="53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399" name="Rectangle 144">
                <a:extLst>
                  <a:ext uri="{FF2B5EF4-FFF2-40B4-BE49-F238E27FC236}">
                    <a16:creationId xmlns:a16="http://schemas.microsoft.com/office/drawing/2014/main" id="{8785D91C-7465-41F3-B519-9DF916818D95}"/>
                  </a:ext>
                </a:extLst>
              </p:cNvPr>
              <p:cNvSpPr>
                <a:spLocks noChangeArrowheads="1"/>
              </p:cNvSpPr>
              <p:nvPr/>
            </p:nvSpPr>
            <p:spPr bwMode="auto">
              <a:xfrm>
                <a:off x="2547" y="2611"/>
                <a:ext cx="620"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71" name="Group 145">
              <a:extLst>
                <a:ext uri="{FF2B5EF4-FFF2-40B4-BE49-F238E27FC236}">
                  <a16:creationId xmlns:a16="http://schemas.microsoft.com/office/drawing/2014/main" id="{D14C3898-D243-48F5-AF54-EA9A5C30E844}"/>
                </a:ext>
              </a:extLst>
            </p:cNvPr>
            <p:cNvGrpSpPr>
              <a:grpSpLocks/>
            </p:cNvGrpSpPr>
            <p:nvPr/>
          </p:nvGrpSpPr>
          <p:grpSpPr bwMode="auto">
            <a:xfrm>
              <a:off x="3167" y="2611"/>
              <a:ext cx="626" cy="403"/>
              <a:chOff x="3167" y="2611"/>
              <a:chExt cx="626" cy="403"/>
            </a:xfrm>
          </p:grpSpPr>
          <p:sp>
            <p:nvSpPr>
              <p:cNvPr id="13396" name="Rectangle 146">
                <a:extLst>
                  <a:ext uri="{FF2B5EF4-FFF2-40B4-BE49-F238E27FC236}">
                    <a16:creationId xmlns:a16="http://schemas.microsoft.com/office/drawing/2014/main" id="{3F22F4DA-8017-454B-B7FB-A86FFF1B69DD}"/>
                  </a:ext>
                </a:extLst>
              </p:cNvPr>
              <p:cNvSpPr>
                <a:spLocks noChangeArrowheads="1"/>
              </p:cNvSpPr>
              <p:nvPr/>
            </p:nvSpPr>
            <p:spPr bwMode="auto">
              <a:xfrm>
                <a:off x="3210" y="2611"/>
                <a:ext cx="54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397" name="Rectangle 147">
                <a:extLst>
                  <a:ext uri="{FF2B5EF4-FFF2-40B4-BE49-F238E27FC236}">
                    <a16:creationId xmlns:a16="http://schemas.microsoft.com/office/drawing/2014/main" id="{78A6D147-C10A-4DB8-9C4F-E67E8533C415}"/>
                  </a:ext>
                </a:extLst>
              </p:cNvPr>
              <p:cNvSpPr>
                <a:spLocks noChangeArrowheads="1"/>
              </p:cNvSpPr>
              <p:nvPr/>
            </p:nvSpPr>
            <p:spPr bwMode="auto">
              <a:xfrm>
                <a:off x="3167" y="2611"/>
                <a:ext cx="626"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72" name="Group 148">
              <a:extLst>
                <a:ext uri="{FF2B5EF4-FFF2-40B4-BE49-F238E27FC236}">
                  <a16:creationId xmlns:a16="http://schemas.microsoft.com/office/drawing/2014/main" id="{B45B8BE7-F5D6-47C1-B6F0-40083A1C4A11}"/>
                </a:ext>
              </a:extLst>
            </p:cNvPr>
            <p:cNvGrpSpPr>
              <a:grpSpLocks/>
            </p:cNvGrpSpPr>
            <p:nvPr/>
          </p:nvGrpSpPr>
          <p:grpSpPr bwMode="auto">
            <a:xfrm>
              <a:off x="3793" y="2611"/>
              <a:ext cx="633" cy="403"/>
              <a:chOff x="3793" y="2611"/>
              <a:chExt cx="633" cy="403"/>
            </a:xfrm>
          </p:grpSpPr>
          <p:sp>
            <p:nvSpPr>
              <p:cNvPr id="13394" name="Rectangle 149">
                <a:extLst>
                  <a:ext uri="{FF2B5EF4-FFF2-40B4-BE49-F238E27FC236}">
                    <a16:creationId xmlns:a16="http://schemas.microsoft.com/office/drawing/2014/main" id="{330FC50A-A674-49FE-8146-C6EA525DF816}"/>
                  </a:ext>
                </a:extLst>
              </p:cNvPr>
              <p:cNvSpPr>
                <a:spLocks noChangeArrowheads="1"/>
              </p:cNvSpPr>
              <p:nvPr/>
            </p:nvSpPr>
            <p:spPr bwMode="auto">
              <a:xfrm>
                <a:off x="3836" y="2611"/>
                <a:ext cx="54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395" name="Rectangle 150">
                <a:extLst>
                  <a:ext uri="{FF2B5EF4-FFF2-40B4-BE49-F238E27FC236}">
                    <a16:creationId xmlns:a16="http://schemas.microsoft.com/office/drawing/2014/main" id="{874FC82D-314F-44BE-8937-B56DE8EB59E7}"/>
                  </a:ext>
                </a:extLst>
              </p:cNvPr>
              <p:cNvSpPr>
                <a:spLocks noChangeArrowheads="1"/>
              </p:cNvSpPr>
              <p:nvPr/>
            </p:nvSpPr>
            <p:spPr bwMode="auto">
              <a:xfrm>
                <a:off x="3793" y="2611"/>
                <a:ext cx="633"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73" name="Group 151">
              <a:extLst>
                <a:ext uri="{FF2B5EF4-FFF2-40B4-BE49-F238E27FC236}">
                  <a16:creationId xmlns:a16="http://schemas.microsoft.com/office/drawing/2014/main" id="{A8E64434-3E1D-46A5-9321-68A58A18033F}"/>
                </a:ext>
              </a:extLst>
            </p:cNvPr>
            <p:cNvGrpSpPr>
              <a:grpSpLocks/>
            </p:cNvGrpSpPr>
            <p:nvPr/>
          </p:nvGrpSpPr>
          <p:grpSpPr bwMode="auto">
            <a:xfrm>
              <a:off x="0" y="3014"/>
              <a:ext cx="741" cy="403"/>
              <a:chOff x="0" y="3014"/>
              <a:chExt cx="741" cy="403"/>
            </a:xfrm>
          </p:grpSpPr>
          <p:sp>
            <p:nvSpPr>
              <p:cNvPr id="13392" name="Rectangle 152">
                <a:extLst>
                  <a:ext uri="{FF2B5EF4-FFF2-40B4-BE49-F238E27FC236}">
                    <a16:creationId xmlns:a16="http://schemas.microsoft.com/office/drawing/2014/main" id="{ED6A3B58-3B0B-45EC-A507-1DCF7B045FB4}"/>
                  </a:ext>
                </a:extLst>
              </p:cNvPr>
              <p:cNvSpPr>
                <a:spLocks noChangeArrowheads="1"/>
              </p:cNvSpPr>
              <p:nvPr/>
            </p:nvSpPr>
            <p:spPr bwMode="auto">
              <a:xfrm>
                <a:off x="43" y="3014"/>
                <a:ext cx="655"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393" name="Rectangle 153">
                <a:extLst>
                  <a:ext uri="{FF2B5EF4-FFF2-40B4-BE49-F238E27FC236}">
                    <a16:creationId xmlns:a16="http://schemas.microsoft.com/office/drawing/2014/main" id="{81293374-DCD6-4D12-BE96-43414247376C}"/>
                  </a:ext>
                </a:extLst>
              </p:cNvPr>
              <p:cNvSpPr>
                <a:spLocks noChangeArrowheads="1"/>
              </p:cNvSpPr>
              <p:nvPr/>
            </p:nvSpPr>
            <p:spPr bwMode="auto">
              <a:xfrm>
                <a:off x="0" y="3014"/>
                <a:ext cx="741"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74" name="Group 154">
              <a:extLst>
                <a:ext uri="{FF2B5EF4-FFF2-40B4-BE49-F238E27FC236}">
                  <a16:creationId xmlns:a16="http://schemas.microsoft.com/office/drawing/2014/main" id="{56947C47-B2AD-484C-9DD8-6541A6C3AC19}"/>
                </a:ext>
              </a:extLst>
            </p:cNvPr>
            <p:cNvGrpSpPr>
              <a:grpSpLocks/>
            </p:cNvGrpSpPr>
            <p:nvPr/>
          </p:nvGrpSpPr>
          <p:grpSpPr bwMode="auto">
            <a:xfrm>
              <a:off x="741" y="3014"/>
              <a:ext cx="525" cy="403"/>
              <a:chOff x="741" y="3014"/>
              <a:chExt cx="525" cy="403"/>
            </a:xfrm>
          </p:grpSpPr>
          <p:sp>
            <p:nvSpPr>
              <p:cNvPr id="13390" name="Rectangle 155">
                <a:extLst>
                  <a:ext uri="{FF2B5EF4-FFF2-40B4-BE49-F238E27FC236}">
                    <a16:creationId xmlns:a16="http://schemas.microsoft.com/office/drawing/2014/main" id="{FB61FF12-4107-449D-B6B2-29E931A2C081}"/>
                  </a:ext>
                </a:extLst>
              </p:cNvPr>
              <p:cNvSpPr>
                <a:spLocks noChangeArrowheads="1"/>
              </p:cNvSpPr>
              <p:nvPr/>
            </p:nvSpPr>
            <p:spPr bwMode="auto">
              <a:xfrm>
                <a:off x="784" y="3014"/>
                <a:ext cx="439"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391" name="Rectangle 156">
                <a:extLst>
                  <a:ext uri="{FF2B5EF4-FFF2-40B4-BE49-F238E27FC236}">
                    <a16:creationId xmlns:a16="http://schemas.microsoft.com/office/drawing/2014/main" id="{AD6B1437-1814-4E8C-A2F1-78834843BAF2}"/>
                  </a:ext>
                </a:extLst>
              </p:cNvPr>
              <p:cNvSpPr>
                <a:spLocks noChangeArrowheads="1"/>
              </p:cNvSpPr>
              <p:nvPr/>
            </p:nvSpPr>
            <p:spPr bwMode="auto">
              <a:xfrm>
                <a:off x="741" y="3014"/>
                <a:ext cx="525"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75" name="Group 157">
              <a:extLst>
                <a:ext uri="{FF2B5EF4-FFF2-40B4-BE49-F238E27FC236}">
                  <a16:creationId xmlns:a16="http://schemas.microsoft.com/office/drawing/2014/main" id="{6ED2BE34-666F-4D2D-986B-B298E51F3E7F}"/>
                </a:ext>
              </a:extLst>
            </p:cNvPr>
            <p:cNvGrpSpPr>
              <a:grpSpLocks/>
            </p:cNvGrpSpPr>
            <p:nvPr/>
          </p:nvGrpSpPr>
          <p:grpSpPr bwMode="auto">
            <a:xfrm>
              <a:off x="1266" y="3014"/>
              <a:ext cx="633" cy="403"/>
              <a:chOff x="1266" y="3014"/>
              <a:chExt cx="633" cy="403"/>
            </a:xfrm>
          </p:grpSpPr>
          <p:sp>
            <p:nvSpPr>
              <p:cNvPr id="13388" name="Rectangle 158">
                <a:extLst>
                  <a:ext uri="{FF2B5EF4-FFF2-40B4-BE49-F238E27FC236}">
                    <a16:creationId xmlns:a16="http://schemas.microsoft.com/office/drawing/2014/main" id="{32B54616-E3FA-49A3-A21D-4DBF871B2F2A}"/>
                  </a:ext>
                </a:extLst>
              </p:cNvPr>
              <p:cNvSpPr>
                <a:spLocks noChangeArrowheads="1"/>
              </p:cNvSpPr>
              <p:nvPr/>
            </p:nvSpPr>
            <p:spPr bwMode="auto">
              <a:xfrm>
                <a:off x="1309" y="3014"/>
                <a:ext cx="54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389" name="Rectangle 159">
                <a:extLst>
                  <a:ext uri="{FF2B5EF4-FFF2-40B4-BE49-F238E27FC236}">
                    <a16:creationId xmlns:a16="http://schemas.microsoft.com/office/drawing/2014/main" id="{03C82088-9136-49D0-88F3-017F72035792}"/>
                  </a:ext>
                </a:extLst>
              </p:cNvPr>
              <p:cNvSpPr>
                <a:spLocks noChangeArrowheads="1"/>
              </p:cNvSpPr>
              <p:nvPr/>
            </p:nvSpPr>
            <p:spPr bwMode="auto">
              <a:xfrm>
                <a:off x="1266" y="3014"/>
                <a:ext cx="633"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76" name="Group 160">
              <a:extLst>
                <a:ext uri="{FF2B5EF4-FFF2-40B4-BE49-F238E27FC236}">
                  <a16:creationId xmlns:a16="http://schemas.microsoft.com/office/drawing/2014/main" id="{3FBFC4C7-3369-40E7-81C1-9D8BC3346AC0}"/>
                </a:ext>
              </a:extLst>
            </p:cNvPr>
            <p:cNvGrpSpPr>
              <a:grpSpLocks/>
            </p:cNvGrpSpPr>
            <p:nvPr/>
          </p:nvGrpSpPr>
          <p:grpSpPr bwMode="auto">
            <a:xfrm>
              <a:off x="1899" y="3014"/>
              <a:ext cx="648" cy="403"/>
              <a:chOff x="1899" y="3014"/>
              <a:chExt cx="648" cy="403"/>
            </a:xfrm>
          </p:grpSpPr>
          <p:sp>
            <p:nvSpPr>
              <p:cNvPr id="13386" name="Rectangle 161">
                <a:extLst>
                  <a:ext uri="{FF2B5EF4-FFF2-40B4-BE49-F238E27FC236}">
                    <a16:creationId xmlns:a16="http://schemas.microsoft.com/office/drawing/2014/main" id="{DE3DA205-1239-401E-B86E-258166365086}"/>
                  </a:ext>
                </a:extLst>
              </p:cNvPr>
              <p:cNvSpPr>
                <a:spLocks noChangeArrowheads="1"/>
              </p:cNvSpPr>
              <p:nvPr/>
            </p:nvSpPr>
            <p:spPr bwMode="auto">
              <a:xfrm>
                <a:off x="1942" y="3014"/>
                <a:ext cx="56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387" name="Rectangle 162">
                <a:extLst>
                  <a:ext uri="{FF2B5EF4-FFF2-40B4-BE49-F238E27FC236}">
                    <a16:creationId xmlns:a16="http://schemas.microsoft.com/office/drawing/2014/main" id="{85E46676-B8EF-4976-A1D3-844C1A848D38}"/>
                  </a:ext>
                </a:extLst>
              </p:cNvPr>
              <p:cNvSpPr>
                <a:spLocks noChangeArrowheads="1"/>
              </p:cNvSpPr>
              <p:nvPr/>
            </p:nvSpPr>
            <p:spPr bwMode="auto">
              <a:xfrm>
                <a:off x="1899" y="3014"/>
                <a:ext cx="648"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77" name="Group 163">
              <a:extLst>
                <a:ext uri="{FF2B5EF4-FFF2-40B4-BE49-F238E27FC236}">
                  <a16:creationId xmlns:a16="http://schemas.microsoft.com/office/drawing/2014/main" id="{EB68A913-E453-4450-BBB0-9EE2E70130FC}"/>
                </a:ext>
              </a:extLst>
            </p:cNvPr>
            <p:cNvGrpSpPr>
              <a:grpSpLocks/>
            </p:cNvGrpSpPr>
            <p:nvPr/>
          </p:nvGrpSpPr>
          <p:grpSpPr bwMode="auto">
            <a:xfrm>
              <a:off x="2547" y="3014"/>
              <a:ext cx="620" cy="403"/>
              <a:chOff x="2547" y="3014"/>
              <a:chExt cx="620" cy="403"/>
            </a:xfrm>
          </p:grpSpPr>
          <p:sp>
            <p:nvSpPr>
              <p:cNvPr id="13384" name="Rectangle 164">
                <a:extLst>
                  <a:ext uri="{FF2B5EF4-FFF2-40B4-BE49-F238E27FC236}">
                    <a16:creationId xmlns:a16="http://schemas.microsoft.com/office/drawing/2014/main" id="{5E16F0C8-3508-46DE-813F-E650669824E1}"/>
                  </a:ext>
                </a:extLst>
              </p:cNvPr>
              <p:cNvSpPr>
                <a:spLocks noChangeArrowheads="1"/>
              </p:cNvSpPr>
              <p:nvPr/>
            </p:nvSpPr>
            <p:spPr bwMode="auto">
              <a:xfrm>
                <a:off x="2590" y="3014"/>
                <a:ext cx="53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385" name="Rectangle 165">
                <a:extLst>
                  <a:ext uri="{FF2B5EF4-FFF2-40B4-BE49-F238E27FC236}">
                    <a16:creationId xmlns:a16="http://schemas.microsoft.com/office/drawing/2014/main" id="{79FC9122-ABA8-4E38-8B9B-6C050D16E091}"/>
                  </a:ext>
                </a:extLst>
              </p:cNvPr>
              <p:cNvSpPr>
                <a:spLocks noChangeArrowheads="1"/>
              </p:cNvSpPr>
              <p:nvPr/>
            </p:nvSpPr>
            <p:spPr bwMode="auto">
              <a:xfrm>
                <a:off x="2547" y="3014"/>
                <a:ext cx="620"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78" name="Group 166">
              <a:extLst>
                <a:ext uri="{FF2B5EF4-FFF2-40B4-BE49-F238E27FC236}">
                  <a16:creationId xmlns:a16="http://schemas.microsoft.com/office/drawing/2014/main" id="{3BB6A6A6-6867-4918-8DD0-6D6B7F86CEB3}"/>
                </a:ext>
              </a:extLst>
            </p:cNvPr>
            <p:cNvGrpSpPr>
              <a:grpSpLocks/>
            </p:cNvGrpSpPr>
            <p:nvPr/>
          </p:nvGrpSpPr>
          <p:grpSpPr bwMode="auto">
            <a:xfrm>
              <a:off x="3167" y="3014"/>
              <a:ext cx="626" cy="403"/>
              <a:chOff x="3167" y="3014"/>
              <a:chExt cx="626" cy="403"/>
            </a:xfrm>
          </p:grpSpPr>
          <p:sp>
            <p:nvSpPr>
              <p:cNvPr id="13382" name="Rectangle 167">
                <a:extLst>
                  <a:ext uri="{FF2B5EF4-FFF2-40B4-BE49-F238E27FC236}">
                    <a16:creationId xmlns:a16="http://schemas.microsoft.com/office/drawing/2014/main" id="{A7969CD4-DBD6-448D-8752-9098DE14630A}"/>
                  </a:ext>
                </a:extLst>
              </p:cNvPr>
              <p:cNvSpPr>
                <a:spLocks noChangeArrowheads="1"/>
              </p:cNvSpPr>
              <p:nvPr/>
            </p:nvSpPr>
            <p:spPr bwMode="auto">
              <a:xfrm>
                <a:off x="3210" y="3014"/>
                <a:ext cx="54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383" name="Rectangle 168">
                <a:extLst>
                  <a:ext uri="{FF2B5EF4-FFF2-40B4-BE49-F238E27FC236}">
                    <a16:creationId xmlns:a16="http://schemas.microsoft.com/office/drawing/2014/main" id="{4AACEB79-A142-4423-9F7D-E2DF6C63553D}"/>
                  </a:ext>
                </a:extLst>
              </p:cNvPr>
              <p:cNvSpPr>
                <a:spLocks noChangeArrowheads="1"/>
              </p:cNvSpPr>
              <p:nvPr/>
            </p:nvSpPr>
            <p:spPr bwMode="auto">
              <a:xfrm>
                <a:off x="3167" y="3014"/>
                <a:ext cx="626"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3379" name="Group 169">
              <a:extLst>
                <a:ext uri="{FF2B5EF4-FFF2-40B4-BE49-F238E27FC236}">
                  <a16:creationId xmlns:a16="http://schemas.microsoft.com/office/drawing/2014/main" id="{71D46433-02ED-48E3-9CFA-F2FEBFFE1351}"/>
                </a:ext>
              </a:extLst>
            </p:cNvPr>
            <p:cNvGrpSpPr>
              <a:grpSpLocks/>
            </p:cNvGrpSpPr>
            <p:nvPr/>
          </p:nvGrpSpPr>
          <p:grpSpPr bwMode="auto">
            <a:xfrm>
              <a:off x="3793" y="3014"/>
              <a:ext cx="633" cy="403"/>
              <a:chOff x="3793" y="3014"/>
              <a:chExt cx="633" cy="403"/>
            </a:xfrm>
          </p:grpSpPr>
          <p:sp>
            <p:nvSpPr>
              <p:cNvPr id="13380" name="Rectangle 170">
                <a:extLst>
                  <a:ext uri="{FF2B5EF4-FFF2-40B4-BE49-F238E27FC236}">
                    <a16:creationId xmlns:a16="http://schemas.microsoft.com/office/drawing/2014/main" id="{09A4C872-F7A4-4A03-A50B-A97DE2056B43}"/>
                  </a:ext>
                </a:extLst>
              </p:cNvPr>
              <p:cNvSpPr>
                <a:spLocks noChangeArrowheads="1"/>
              </p:cNvSpPr>
              <p:nvPr/>
            </p:nvSpPr>
            <p:spPr bwMode="auto">
              <a:xfrm>
                <a:off x="3836" y="3014"/>
                <a:ext cx="54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ct val="0"/>
                  </a:spcBef>
                  <a:buFontTx/>
                  <a:buNone/>
                </a:pPr>
                <a:endParaRPr lang="en-US" altLang="en-US" sz="2400"/>
              </a:p>
            </p:txBody>
          </p:sp>
          <p:sp>
            <p:nvSpPr>
              <p:cNvPr id="13381" name="Rectangle 171">
                <a:extLst>
                  <a:ext uri="{FF2B5EF4-FFF2-40B4-BE49-F238E27FC236}">
                    <a16:creationId xmlns:a16="http://schemas.microsoft.com/office/drawing/2014/main" id="{1B77FBD9-5433-43C9-91AC-2E58ABA1AE13}"/>
                  </a:ext>
                </a:extLst>
              </p:cNvPr>
              <p:cNvSpPr>
                <a:spLocks noChangeArrowheads="1"/>
              </p:cNvSpPr>
              <p:nvPr/>
            </p:nvSpPr>
            <p:spPr bwMode="auto">
              <a:xfrm>
                <a:off x="3793" y="3014"/>
                <a:ext cx="633" cy="403"/>
              </a:xfrm>
              <a:prstGeom prst="rect">
                <a:avLst/>
              </a:prstGeom>
              <a:noFill/>
              <a:ln w="7">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sp>
        <p:nvSpPr>
          <p:cNvPr id="18604" name="Text Box 172">
            <a:extLst>
              <a:ext uri="{FF2B5EF4-FFF2-40B4-BE49-F238E27FC236}">
                <a16:creationId xmlns:a16="http://schemas.microsoft.com/office/drawing/2014/main" id="{E09197C6-DFF8-459C-81A9-5E9CC2D25D08}"/>
              </a:ext>
            </a:extLst>
          </p:cNvPr>
          <p:cNvSpPr txBox="1">
            <a:spLocks noChangeArrowheads="1"/>
          </p:cNvSpPr>
          <p:nvPr/>
        </p:nvSpPr>
        <p:spPr bwMode="auto">
          <a:xfrm>
            <a:off x="838200" y="2903538"/>
            <a:ext cx="160020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SzPct val="75000"/>
              <a:buFont typeface="Wingdings" panose="05000000000000000000" pitchFamily="2" charset="2"/>
              <a:buNone/>
            </a:pPr>
            <a:r>
              <a:rPr lang="en-US" altLang="en-US" sz="800">
                <a:latin typeface="Arial Unicode MS" panose="020B0604020202020204" pitchFamily="34" charset="-128"/>
                <a:ea typeface="Arial Unicode MS" panose="020B0604020202020204" pitchFamily="34" charset="-128"/>
                <a:cs typeface="Arial Unicode MS" panose="020B0604020202020204" pitchFamily="34" charset="-128"/>
              </a:rPr>
              <a:t>BATTERY, BA 3030</a:t>
            </a:r>
            <a:endPar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spcBef>
                <a:spcPct val="50000"/>
              </a:spcBef>
              <a:buSzPct val="75000"/>
              <a:buFont typeface="Wingdings" panose="05000000000000000000" pitchFamily="2" charset="2"/>
              <a:buNone/>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6135-00-835-7210</a:t>
            </a:r>
            <a:endParaRPr lang="en-US" altLang="en-US" sz="2400"/>
          </a:p>
        </p:txBody>
      </p:sp>
      <p:sp>
        <p:nvSpPr>
          <p:cNvPr id="18605" name="Text Box 173">
            <a:extLst>
              <a:ext uri="{FF2B5EF4-FFF2-40B4-BE49-F238E27FC236}">
                <a16:creationId xmlns:a16="http://schemas.microsoft.com/office/drawing/2014/main" id="{61A78728-D10D-4ECA-AB3C-249D6EA35DCF}"/>
              </a:ext>
            </a:extLst>
          </p:cNvPr>
          <p:cNvSpPr txBox="1">
            <a:spLocks noChangeArrowheads="1"/>
          </p:cNvSpPr>
          <p:nvPr/>
        </p:nvSpPr>
        <p:spPr bwMode="auto">
          <a:xfrm>
            <a:off x="2362200" y="3078163"/>
            <a:ext cx="5334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SzPct val="75000"/>
              <a:buFont typeface="Wingdings" panose="05000000000000000000" pitchFamily="2" charset="2"/>
              <a:buNone/>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2 EA</a:t>
            </a:r>
            <a:endParaRPr lang="en-US" altLang="en-US" sz="1000"/>
          </a:p>
        </p:txBody>
      </p:sp>
      <p:sp>
        <p:nvSpPr>
          <p:cNvPr id="18606" name="Text Box 174">
            <a:extLst>
              <a:ext uri="{FF2B5EF4-FFF2-40B4-BE49-F238E27FC236}">
                <a16:creationId xmlns:a16="http://schemas.microsoft.com/office/drawing/2014/main" id="{719058E2-965E-4F22-9C4B-5A90F1FE4403}"/>
              </a:ext>
            </a:extLst>
          </p:cNvPr>
          <p:cNvSpPr txBox="1">
            <a:spLocks noChangeArrowheads="1"/>
          </p:cNvSpPr>
          <p:nvPr/>
        </p:nvSpPr>
        <p:spPr bwMode="auto">
          <a:xfrm>
            <a:off x="4267200" y="3025775"/>
            <a:ext cx="8382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SzPct val="75000"/>
              <a:buFont typeface="Wingdings" panose="05000000000000000000" pitchFamily="2" charset="2"/>
              <a:buNone/>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13 APR 00</a:t>
            </a:r>
            <a:endParaRPr lang="en-US" altLang="en-US" sz="1000"/>
          </a:p>
        </p:txBody>
      </p:sp>
      <p:sp>
        <p:nvSpPr>
          <p:cNvPr id="18607" name="Text Box 175">
            <a:extLst>
              <a:ext uri="{FF2B5EF4-FFF2-40B4-BE49-F238E27FC236}">
                <a16:creationId xmlns:a16="http://schemas.microsoft.com/office/drawing/2014/main" id="{99A2E4EC-C765-4C65-A480-5267EFCC94C8}"/>
              </a:ext>
            </a:extLst>
          </p:cNvPr>
          <p:cNvSpPr txBox="1">
            <a:spLocks noChangeArrowheads="1"/>
          </p:cNvSpPr>
          <p:nvPr/>
        </p:nvSpPr>
        <p:spPr bwMode="auto">
          <a:xfrm>
            <a:off x="5257800" y="3025775"/>
            <a:ext cx="8382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SzPct val="75000"/>
              <a:buFont typeface="Wingdings" panose="05000000000000000000" pitchFamily="2" charset="2"/>
              <a:buNone/>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12 APR 04</a:t>
            </a:r>
            <a:endParaRPr lang="en-US" altLang="en-US" sz="1000"/>
          </a:p>
        </p:txBody>
      </p:sp>
      <p:sp>
        <p:nvSpPr>
          <p:cNvPr id="18608" name="Text Box 176">
            <a:extLst>
              <a:ext uri="{FF2B5EF4-FFF2-40B4-BE49-F238E27FC236}">
                <a16:creationId xmlns:a16="http://schemas.microsoft.com/office/drawing/2014/main" id="{8B3DFA0A-EE56-4BAE-971E-427D76547D6A}"/>
              </a:ext>
            </a:extLst>
          </p:cNvPr>
          <p:cNvSpPr txBox="1">
            <a:spLocks noChangeArrowheads="1"/>
          </p:cNvSpPr>
          <p:nvPr/>
        </p:nvSpPr>
        <p:spPr bwMode="auto">
          <a:xfrm>
            <a:off x="6324600" y="3078163"/>
            <a:ext cx="990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SzPct val="75000"/>
              <a:buFont typeface="Wingdings" panose="05000000000000000000" pitchFamily="2" charset="2"/>
              <a:buNone/>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13 MAR 03</a:t>
            </a:r>
            <a:endParaRPr lang="en-US" altLang="en-US" sz="1000"/>
          </a:p>
        </p:txBody>
      </p:sp>
      <p:sp>
        <p:nvSpPr>
          <p:cNvPr id="18609" name="Text Box 177">
            <a:extLst>
              <a:ext uri="{FF2B5EF4-FFF2-40B4-BE49-F238E27FC236}">
                <a16:creationId xmlns:a16="http://schemas.microsoft.com/office/drawing/2014/main" id="{A514F69F-E056-4C74-897D-BFE61FF9672A}"/>
              </a:ext>
            </a:extLst>
          </p:cNvPr>
          <p:cNvSpPr txBox="1">
            <a:spLocks noChangeArrowheads="1"/>
          </p:cNvSpPr>
          <p:nvPr/>
        </p:nvSpPr>
        <p:spPr bwMode="auto">
          <a:xfrm>
            <a:off x="7440613" y="2959100"/>
            <a:ext cx="941387"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SzPct val="75000"/>
              <a:buFont typeface="Wingdings" panose="05000000000000000000" pitchFamily="2" charset="2"/>
              <a:buNone/>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CBRN Cage</a:t>
            </a:r>
          </a:p>
          <a:p>
            <a:pPr eaLnBrk="1" hangingPunct="1">
              <a:spcBef>
                <a:spcPct val="50000"/>
              </a:spcBef>
              <a:buSzPct val="75000"/>
              <a:buFont typeface="Wingdings" panose="05000000000000000000" pitchFamily="2" charset="2"/>
              <a:buNone/>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Shelf 2</a:t>
            </a:r>
            <a:endParaRPr lang="en-US" altLang="en-US" sz="1000"/>
          </a:p>
        </p:txBody>
      </p:sp>
      <p:sp>
        <p:nvSpPr>
          <p:cNvPr id="13323" name="Text Box 178">
            <a:extLst>
              <a:ext uri="{FF2B5EF4-FFF2-40B4-BE49-F238E27FC236}">
                <a16:creationId xmlns:a16="http://schemas.microsoft.com/office/drawing/2014/main" id="{45DC4910-257E-4381-AB81-D01A13653EF3}"/>
              </a:ext>
            </a:extLst>
          </p:cNvPr>
          <p:cNvSpPr txBox="1">
            <a:spLocks noChangeArrowheads="1"/>
          </p:cNvSpPr>
          <p:nvPr/>
        </p:nvSpPr>
        <p:spPr bwMode="auto">
          <a:xfrm>
            <a:off x="3176588" y="2959100"/>
            <a:ext cx="709612"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buFontTx/>
              <a:buNone/>
            </a:pPr>
            <a:r>
              <a:rPr lang="en-US" altLang="en-US" sz="2400"/>
              <a:t>N/A</a:t>
            </a:r>
          </a:p>
        </p:txBody>
      </p:sp>
    </p:spTree>
    <p:extLst>
      <p:ext uri="{BB962C8B-B14F-4D97-AF65-F5344CB8AC3E}">
        <p14:creationId xmlns:p14="http://schemas.microsoft.com/office/powerpoint/2010/main" val="2279956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iterate type="wd">
                                    <p:tmPct val="100000"/>
                                  </p:iterate>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300" fill="hold"/>
                                        <p:tgtEl>
                                          <p:spTgt spid="18434"/>
                                        </p:tgtEl>
                                        <p:attrNameLst>
                                          <p:attrName>ppt_x</p:attrName>
                                        </p:attrNameLst>
                                      </p:cBhvr>
                                      <p:tavLst>
                                        <p:tav tm="0">
                                          <p:val>
                                            <p:strVal val="0-#ppt_w/2"/>
                                          </p:val>
                                        </p:tav>
                                        <p:tav tm="100000">
                                          <p:val>
                                            <p:strVal val="#ppt_x"/>
                                          </p:val>
                                        </p:tav>
                                      </p:tavLst>
                                    </p:anim>
                                    <p:anim calcmode="lin" valueType="num">
                                      <p:cBhvr additive="base">
                                        <p:cTn id="8" dur="300" fill="hold"/>
                                        <p:tgtEl>
                                          <p:spTgt spid="184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par>
                          <p:cTn id="9" fill="hold" nodeType="afterGroup">
                            <p:stCondLst>
                              <p:cond delay="1500"/>
                            </p:stCondLst>
                            <p:childTnLst>
                              <p:par>
                                <p:cTn id="10" presetID="2" presetClass="entr" presetSubtype="8" fill="hold" nodeType="afterEffect">
                                  <p:stCondLst>
                                    <p:cond delay="0"/>
                                  </p:stCondLst>
                                  <p:childTnLst>
                                    <p:set>
                                      <p:cBhvr>
                                        <p:cTn id="11" dur="1" fill="hold">
                                          <p:stCondLst>
                                            <p:cond delay="0"/>
                                          </p:stCondLst>
                                        </p:cTn>
                                        <p:tgtEl>
                                          <p:spTgt spid="18435"/>
                                        </p:tgtEl>
                                        <p:attrNameLst>
                                          <p:attrName>style.visibility</p:attrName>
                                        </p:attrNameLst>
                                      </p:cBhvr>
                                      <p:to>
                                        <p:strVal val="visible"/>
                                      </p:to>
                                    </p:set>
                                    <p:anim calcmode="lin" valueType="num">
                                      <p:cBhvr additive="base">
                                        <p:cTn id="12" dur="500" fill="hold"/>
                                        <p:tgtEl>
                                          <p:spTgt spid="18435"/>
                                        </p:tgtEl>
                                        <p:attrNameLst>
                                          <p:attrName>ppt_x</p:attrName>
                                        </p:attrNameLst>
                                      </p:cBhvr>
                                      <p:tavLst>
                                        <p:tav tm="0">
                                          <p:val>
                                            <p:strVal val="0-#ppt_w/2"/>
                                          </p:val>
                                        </p:tav>
                                        <p:tav tm="100000">
                                          <p:val>
                                            <p:strVal val="#ppt_x"/>
                                          </p:val>
                                        </p:tav>
                                      </p:tavLst>
                                    </p:anim>
                                    <p:anim calcmode="lin" valueType="num">
                                      <p:cBhvr additive="base">
                                        <p:cTn id="13" dur="500" fill="hold"/>
                                        <p:tgtEl>
                                          <p:spTgt spid="1843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ricochet.wav"/>
                                        </p:tgtEl>
                                      </p:cMediaNode>
                                    </p:audio>
                                  </p:subTnLst>
                                </p:cTn>
                              </p:par>
                            </p:childTnLst>
                          </p:cTn>
                        </p:par>
                        <p:par>
                          <p:cTn id="14" fill="hold" nodeType="afterGroup">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18604"/>
                                        </p:tgtEl>
                                        <p:attrNameLst>
                                          <p:attrName>style.visibility</p:attrName>
                                        </p:attrNameLst>
                                      </p:cBhvr>
                                      <p:to>
                                        <p:strVal val="visible"/>
                                      </p:to>
                                    </p:set>
                                    <p:anim calcmode="lin" valueType="num">
                                      <p:cBhvr additive="base">
                                        <p:cTn id="17" dur="500" fill="hold"/>
                                        <p:tgtEl>
                                          <p:spTgt spid="18604"/>
                                        </p:tgtEl>
                                        <p:attrNameLst>
                                          <p:attrName>ppt_x</p:attrName>
                                        </p:attrNameLst>
                                      </p:cBhvr>
                                      <p:tavLst>
                                        <p:tav tm="0">
                                          <p:val>
                                            <p:strVal val="0-#ppt_w/2"/>
                                          </p:val>
                                        </p:tav>
                                        <p:tav tm="100000">
                                          <p:val>
                                            <p:strVal val="#ppt_x"/>
                                          </p:val>
                                        </p:tav>
                                      </p:tavLst>
                                    </p:anim>
                                    <p:anim calcmode="lin" valueType="num">
                                      <p:cBhvr additive="base">
                                        <p:cTn id="18" dur="500" fill="hold"/>
                                        <p:tgtEl>
                                          <p:spTgt spid="1860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whoosh.wav"/>
                                        </p:tgtEl>
                                      </p:cMediaNode>
                                    </p:audio>
                                  </p:subTnLst>
                                </p:cTn>
                              </p:par>
                            </p:childTnLst>
                          </p:cTn>
                        </p:par>
                        <p:par>
                          <p:cTn id="19" fill="hold" nodeType="afterGroup">
                            <p:stCondLst>
                              <p:cond delay="2500"/>
                            </p:stCondLst>
                            <p:childTnLst>
                              <p:par>
                                <p:cTn id="20" presetID="2" presetClass="entr" presetSubtype="8" fill="hold" grpId="0" nodeType="afterEffect">
                                  <p:stCondLst>
                                    <p:cond delay="0"/>
                                  </p:stCondLst>
                                  <p:childTnLst>
                                    <p:set>
                                      <p:cBhvr>
                                        <p:cTn id="21" dur="1" fill="hold">
                                          <p:stCondLst>
                                            <p:cond delay="0"/>
                                          </p:stCondLst>
                                        </p:cTn>
                                        <p:tgtEl>
                                          <p:spTgt spid="18605">
                                            <p:txEl>
                                              <p:pRg st="0" end="0"/>
                                            </p:txEl>
                                          </p:spTgt>
                                        </p:tgtEl>
                                        <p:attrNameLst>
                                          <p:attrName>style.visibility</p:attrName>
                                        </p:attrNameLst>
                                      </p:cBhvr>
                                      <p:to>
                                        <p:strVal val="visible"/>
                                      </p:to>
                                    </p:set>
                                    <p:anim calcmode="lin" valueType="num">
                                      <p:cBhvr additive="base">
                                        <p:cTn id="22" dur="500" fill="hold"/>
                                        <p:tgtEl>
                                          <p:spTgt spid="18605">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860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whoosh.wav"/>
                                        </p:tgtEl>
                                      </p:cMediaNode>
                                    </p:audio>
                                  </p:subTnLst>
                                </p:cTn>
                              </p:par>
                            </p:childTnLst>
                          </p:cTn>
                        </p:par>
                        <p:par>
                          <p:cTn id="24" fill="hold" nodeType="afterGroup">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18606"/>
                                        </p:tgtEl>
                                        <p:attrNameLst>
                                          <p:attrName>style.visibility</p:attrName>
                                        </p:attrNameLst>
                                      </p:cBhvr>
                                      <p:to>
                                        <p:strVal val="visible"/>
                                      </p:to>
                                    </p:set>
                                    <p:anim calcmode="lin" valueType="num">
                                      <p:cBhvr additive="base">
                                        <p:cTn id="27" dur="500" fill="hold"/>
                                        <p:tgtEl>
                                          <p:spTgt spid="18606"/>
                                        </p:tgtEl>
                                        <p:attrNameLst>
                                          <p:attrName>ppt_x</p:attrName>
                                        </p:attrNameLst>
                                      </p:cBhvr>
                                      <p:tavLst>
                                        <p:tav tm="0">
                                          <p:val>
                                            <p:strVal val="0-#ppt_w/2"/>
                                          </p:val>
                                        </p:tav>
                                        <p:tav tm="100000">
                                          <p:val>
                                            <p:strVal val="#ppt_x"/>
                                          </p:val>
                                        </p:tav>
                                      </p:tavLst>
                                    </p:anim>
                                    <p:anim calcmode="lin" valueType="num">
                                      <p:cBhvr additive="base">
                                        <p:cTn id="28" dur="500" fill="hold"/>
                                        <p:tgtEl>
                                          <p:spTgt spid="1860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whoosh.wav"/>
                                        </p:tgtEl>
                                      </p:cMediaNode>
                                    </p:audio>
                                  </p:subTnLst>
                                </p:cTn>
                              </p:par>
                            </p:childTnLst>
                          </p:cTn>
                        </p:par>
                        <p:par>
                          <p:cTn id="29" fill="hold" nodeType="afterGroup">
                            <p:stCondLst>
                              <p:cond delay="3500"/>
                            </p:stCondLst>
                            <p:childTnLst>
                              <p:par>
                                <p:cTn id="30" presetID="2" presetClass="entr" presetSubtype="8" fill="hold" grpId="0" nodeType="afterEffect">
                                  <p:stCondLst>
                                    <p:cond delay="0"/>
                                  </p:stCondLst>
                                  <p:childTnLst>
                                    <p:set>
                                      <p:cBhvr>
                                        <p:cTn id="31" dur="1" fill="hold">
                                          <p:stCondLst>
                                            <p:cond delay="0"/>
                                          </p:stCondLst>
                                        </p:cTn>
                                        <p:tgtEl>
                                          <p:spTgt spid="18607"/>
                                        </p:tgtEl>
                                        <p:attrNameLst>
                                          <p:attrName>style.visibility</p:attrName>
                                        </p:attrNameLst>
                                      </p:cBhvr>
                                      <p:to>
                                        <p:strVal val="visible"/>
                                      </p:to>
                                    </p:set>
                                    <p:anim calcmode="lin" valueType="num">
                                      <p:cBhvr additive="base">
                                        <p:cTn id="32" dur="500" fill="hold"/>
                                        <p:tgtEl>
                                          <p:spTgt spid="18607"/>
                                        </p:tgtEl>
                                        <p:attrNameLst>
                                          <p:attrName>ppt_x</p:attrName>
                                        </p:attrNameLst>
                                      </p:cBhvr>
                                      <p:tavLst>
                                        <p:tav tm="0">
                                          <p:val>
                                            <p:strVal val="0-#ppt_w/2"/>
                                          </p:val>
                                        </p:tav>
                                        <p:tav tm="100000">
                                          <p:val>
                                            <p:strVal val="#ppt_x"/>
                                          </p:val>
                                        </p:tav>
                                      </p:tavLst>
                                    </p:anim>
                                    <p:anim calcmode="lin" valueType="num">
                                      <p:cBhvr additive="base">
                                        <p:cTn id="33" dur="500" fill="hold"/>
                                        <p:tgtEl>
                                          <p:spTgt spid="1860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5" name="whoosh.wav"/>
                                        </p:tgtEl>
                                      </p:cMediaNode>
                                    </p:audio>
                                  </p:subTnLst>
                                </p:cTn>
                              </p:par>
                            </p:childTnLst>
                          </p:cTn>
                        </p:par>
                        <p:par>
                          <p:cTn id="34" fill="hold" nodeType="afterGroup">
                            <p:stCondLst>
                              <p:cond delay="4000"/>
                            </p:stCondLst>
                            <p:childTnLst>
                              <p:par>
                                <p:cTn id="35" presetID="2" presetClass="entr" presetSubtype="8" fill="hold" grpId="0" nodeType="afterEffect">
                                  <p:stCondLst>
                                    <p:cond delay="0"/>
                                  </p:stCondLst>
                                  <p:childTnLst>
                                    <p:set>
                                      <p:cBhvr>
                                        <p:cTn id="36" dur="1" fill="hold">
                                          <p:stCondLst>
                                            <p:cond delay="0"/>
                                          </p:stCondLst>
                                        </p:cTn>
                                        <p:tgtEl>
                                          <p:spTgt spid="18608"/>
                                        </p:tgtEl>
                                        <p:attrNameLst>
                                          <p:attrName>style.visibility</p:attrName>
                                        </p:attrNameLst>
                                      </p:cBhvr>
                                      <p:to>
                                        <p:strVal val="visible"/>
                                      </p:to>
                                    </p:set>
                                    <p:anim calcmode="lin" valueType="num">
                                      <p:cBhvr additive="base">
                                        <p:cTn id="37" dur="500" fill="hold"/>
                                        <p:tgtEl>
                                          <p:spTgt spid="18608"/>
                                        </p:tgtEl>
                                        <p:attrNameLst>
                                          <p:attrName>ppt_x</p:attrName>
                                        </p:attrNameLst>
                                      </p:cBhvr>
                                      <p:tavLst>
                                        <p:tav tm="0">
                                          <p:val>
                                            <p:strVal val="0-#ppt_w/2"/>
                                          </p:val>
                                        </p:tav>
                                        <p:tav tm="100000">
                                          <p:val>
                                            <p:strVal val="#ppt_x"/>
                                          </p:val>
                                        </p:tav>
                                      </p:tavLst>
                                    </p:anim>
                                    <p:anim calcmode="lin" valueType="num">
                                      <p:cBhvr additive="base">
                                        <p:cTn id="38" dur="500" fill="hold"/>
                                        <p:tgtEl>
                                          <p:spTgt spid="1860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5" name="whoosh.wav"/>
                                        </p:tgtEl>
                                      </p:cMediaNode>
                                    </p:audio>
                                  </p:subTnLst>
                                </p:cTn>
                              </p:par>
                            </p:childTnLst>
                          </p:cTn>
                        </p:par>
                        <p:par>
                          <p:cTn id="39" fill="hold" nodeType="afterGroup">
                            <p:stCondLst>
                              <p:cond delay="4500"/>
                            </p:stCondLst>
                            <p:childTnLst>
                              <p:par>
                                <p:cTn id="40" presetID="2" presetClass="entr" presetSubtype="8" fill="hold" grpId="0" nodeType="afterEffect">
                                  <p:stCondLst>
                                    <p:cond delay="0"/>
                                  </p:stCondLst>
                                  <p:childTnLst>
                                    <p:set>
                                      <p:cBhvr>
                                        <p:cTn id="41" dur="1" fill="hold">
                                          <p:stCondLst>
                                            <p:cond delay="0"/>
                                          </p:stCondLst>
                                        </p:cTn>
                                        <p:tgtEl>
                                          <p:spTgt spid="18609"/>
                                        </p:tgtEl>
                                        <p:attrNameLst>
                                          <p:attrName>style.visibility</p:attrName>
                                        </p:attrNameLst>
                                      </p:cBhvr>
                                      <p:to>
                                        <p:strVal val="visible"/>
                                      </p:to>
                                    </p:set>
                                    <p:anim calcmode="lin" valueType="num">
                                      <p:cBhvr additive="base">
                                        <p:cTn id="42" dur="500" fill="hold"/>
                                        <p:tgtEl>
                                          <p:spTgt spid="18609"/>
                                        </p:tgtEl>
                                        <p:attrNameLst>
                                          <p:attrName>ppt_x</p:attrName>
                                        </p:attrNameLst>
                                      </p:cBhvr>
                                      <p:tavLst>
                                        <p:tav tm="0">
                                          <p:val>
                                            <p:strVal val="0-#ppt_w/2"/>
                                          </p:val>
                                        </p:tav>
                                        <p:tav tm="100000">
                                          <p:val>
                                            <p:strVal val="#ppt_x"/>
                                          </p:val>
                                        </p:tav>
                                      </p:tavLst>
                                    </p:anim>
                                    <p:anim calcmode="lin" valueType="num">
                                      <p:cBhvr additive="base">
                                        <p:cTn id="43" dur="500" fill="hold"/>
                                        <p:tgtEl>
                                          <p:spTgt spid="1860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P spid="18604" grpId="0" autoUpdateAnimBg="0"/>
      <p:bldP spid="18605" grpId="0" build="p" autoUpdateAnimBg="0" advAuto="0"/>
      <p:bldP spid="18606" grpId="0" autoUpdateAnimBg="0"/>
      <p:bldP spid="18607" grpId="0" autoUpdateAnimBg="0"/>
      <p:bldP spid="18608" grpId="0" autoUpdateAnimBg="0"/>
      <p:bldP spid="18609"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87CCC76-9338-2E0E-4B56-3CB8ABE80E9B}"/>
            </a:ext>
          </a:extLst>
        </p:cNvPr>
        <p:cNvGrpSpPr/>
        <p:nvPr/>
      </p:nvGrpSpPr>
      <p:grpSpPr>
        <a:xfrm>
          <a:off x="0" y="0"/>
          <a:ext cx="0" cy="0"/>
          <a:chOff x="0" y="0"/>
          <a:chExt cx="0" cy="0"/>
        </a:xfrm>
      </p:grpSpPr>
      <p:sp>
        <p:nvSpPr>
          <p:cNvPr id="34819" name="Rectangle 2">
            <a:extLst>
              <a:ext uri="{FF2B5EF4-FFF2-40B4-BE49-F238E27FC236}">
                <a16:creationId xmlns:a16="http://schemas.microsoft.com/office/drawing/2014/main" id="{B27BF816-BEE8-4956-C31D-FE46448A6F10}"/>
              </a:ext>
            </a:extLst>
          </p:cNvPr>
          <p:cNvSpPr>
            <a:spLocks noGrp="1" noChangeArrowheads="1"/>
          </p:cNvSpPr>
          <p:nvPr>
            <p:ph type="title"/>
          </p:nvPr>
        </p:nvSpPr>
        <p:spPr>
          <a:xfrm>
            <a:off x="807069" y="-200777"/>
            <a:ext cx="7512050" cy="1320800"/>
          </a:xfrm>
        </p:spPr>
        <p:txBody>
          <a:bodyPr/>
          <a:lstStyle/>
          <a:p>
            <a:pPr eaLnBrk="1" hangingPunct="1"/>
            <a:r>
              <a:rPr lang="en-US" altLang="en-US" sz="3200" b="1" dirty="0">
                <a:latin typeface="Times New Roman"/>
                <a:cs typeface="Arial"/>
              </a:rPr>
              <a:t>CBRN Program</a:t>
            </a:r>
            <a:r>
              <a:rPr lang="en-US" altLang="en-US" sz="3200" b="1" dirty="0">
                <a:latin typeface="Arial"/>
                <a:cs typeface="Arial"/>
              </a:rPr>
              <a:t> </a:t>
            </a:r>
          </a:p>
        </p:txBody>
      </p:sp>
      <p:pic>
        <p:nvPicPr>
          <p:cNvPr id="3" name="Picture 3" descr="Chart, diagram&#10;&#10;Description automatically generated">
            <a:extLst>
              <a:ext uri="{FF2B5EF4-FFF2-40B4-BE49-F238E27FC236}">
                <a16:creationId xmlns:a16="http://schemas.microsoft.com/office/drawing/2014/main" id="{EFD2B716-5576-7ECC-3B3F-BA095E3500A2}"/>
              </a:ext>
            </a:extLst>
          </p:cNvPr>
          <p:cNvPicPr>
            <a:picLocks noChangeAspect="1"/>
          </p:cNvPicPr>
          <p:nvPr/>
        </p:nvPicPr>
        <p:blipFill>
          <a:blip r:embed="rId3"/>
          <a:stretch>
            <a:fillRect/>
          </a:stretch>
        </p:blipFill>
        <p:spPr>
          <a:xfrm>
            <a:off x="81845" y="537351"/>
            <a:ext cx="2743200" cy="3017520"/>
          </a:xfrm>
          <a:prstGeom prst="rect">
            <a:avLst/>
          </a:prstGeom>
        </p:spPr>
      </p:pic>
      <p:pic>
        <p:nvPicPr>
          <p:cNvPr id="4" name="Picture 5">
            <a:extLst>
              <a:ext uri="{FF2B5EF4-FFF2-40B4-BE49-F238E27FC236}">
                <a16:creationId xmlns:a16="http://schemas.microsoft.com/office/drawing/2014/main" id="{EC3EA6E9-2181-1301-9496-3F3573E446E4}"/>
              </a:ext>
            </a:extLst>
          </p:cNvPr>
          <p:cNvPicPr>
            <a:picLocks noChangeAspect="1"/>
          </p:cNvPicPr>
          <p:nvPr/>
        </p:nvPicPr>
        <p:blipFill>
          <a:blip r:embed="rId4"/>
          <a:stretch>
            <a:fillRect/>
          </a:stretch>
        </p:blipFill>
        <p:spPr>
          <a:xfrm>
            <a:off x="124177" y="3633027"/>
            <a:ext cx="2743200" cy="1680390"/>
          </a:xfrm>
          <a:prstGeom prst="rect">
            <a:avLst/>
          </a:prstGeom>
        </p:spPr>
      </p:pic>
      <p:pic>
        <p:nvPicPr>
          <p:cNvPr id="6" name="Picture 8" descr="A picture containing row, different, line, lined&#10;&#10;Description automatically generated">
            <a:extLst>
              <a:ext uri="{FF2B5EF4-FFF2-40B4-BE49-F238E27FC236}">
                <a16:creationId xmlns:a16="http://schemas.microsoft.com/office/drawing/2014/main" id="{798C59AD-8D15-09BD-1C75-1BB328A44187}"/>
              </a:ext>
            </a:extLst>
          </p:cNvPr>
          <p:cNvPicPr>
            <a:picLocks noChangeAspect="1"/>
          </p:cNvPicPr>
          <p:nvPr/>
        </p:nvPicPr>
        <p:blipFill>
          <a:blip r:embed="rId5"/>
          <a:stretch>
            <a:fillRect/>
          </a:stretch>
        </p:blipFill>
        <p:spPr>
          <a:xfrm>
            <a:off x="124177" y="5603804"/>
            <a:ext cx="2743200" cy="1097280"/>
          </a:xfrm>
          <a:prstGeom prst="rect">
            <a:avLst/>
          </a:prstGeom>
        </p:spPr>
      </p:pic>
      <p:sp>
        <p:nvSpPr>
          <p:cNvPr id="9" name="TextBox 8">
            <a:extLst>
              <a:ext uri="{FF2B5EF4-FFF2-40B4-BE49-F238E27FC236}">
                <a16:creationId xmlns:a16="http://schemas.microsoft.com/office/drawing/2014/main" id="{628E6E2F-AF04-EC89-B73C-33F96499672B}"/>
              </a:ext>
            </a:extLst>
          </p:cNvPr>
          <p:cNvSpPr txBox="1"/>
          <p:nvPr/>
        </p:nvSpPr>
        <p:spPr>
          <a:xfrm>
            <a:off x="2923822" y="922865"/>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Maintain CBRN Equipment (Inventory)</a:t>
            </a:r>
          </a:p>
        </p:txBody>
      </p:sp>
      <p:sp>
        <p:nvSpPr>
          <p:cNvPr id="5" name="TextBox 4">
            <a:extLst>
              <a:ext uri="{FF2B5EF4-FFF2-40B4-BE49-F238E27FC236}">
                <a16:creationId xmlns:a16="http://schemas.microsoft.com/office/drawing/2014/main" id="{88F83C94-E4B5-A7C8-DE93-E3256EB2DC6E}"/>
              </a:ext>
            </a:extLst>
          </p:cNvPr>
          <p:cNvSpPr txBox="1"/>
          <p:nvPr/>
        </p:nvSpPr>
        <p:spPr>
          <a:xfrm>
            <a:off x="2932448" y="1391567"/>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Cage</a:t>
            </a:r>
          </a:p>
        </p:txBody>
      </p:sp>
      <p:sp>
        <p:nvSpPr>
          <p:cNvPr id="7" name="TextBox 6">
            <a:extLst>
              <a:ext uri="{FF2B5EF4-FFF2-40B4-BE49-F238E27FC236}">
                <a16:creationId xmlns:a16="http://schemas.microsoft.com/office/drawing/2014/main" id="{A9BA185A-06ED-68B1-547B-72DC20D35D29}"/>
              </a:ext>
            </a:extLst>
          </p:cNvPr>
          <p:cNvSpPr txBox="1"/>
          <p:nvPr/>
        </p:nvSpPr>
        <p:spPr>
          <a:xfrm>
            <a:off x="2984206" y="1845891"/>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Storage of Hazardous Materials</a:t>
            </a:r>
          </a:p>
        </p:txBody>
      </p:sp>
      <p:sp>
        <p:nvSpPr>
          <p:cNvPr id="8" name="TextBox 7">
            <a:extLst>
              <a:ext uri="{FF2B5EF4-FFF2-40B4-BE49-F238E27FC236}">
                <a16:creationId xmlns:a16="http://schemas.microsoft.com/office/drawing/2014/main" id="{3127A383-2B64-1A08-2262-30793DB4A62B}"/>
              </a:ext>
            </a:extLst>
          </p:cNvPr>
          <p:cNvSpPr txBox="1"/>
          <p:nvPr/>
        </p:nvSpPr>
        <p:spPr>
          <a:xfrm>
            <a:off x="2935323" y="2386480"/>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Equipment Maintenance Management</a:t>
            </a:r>
          </a:p>
        </p:txBody>
      </p:sp>
      <p:sp>
        <p:nvSpPr>
          <p:cNvPr id="10" name="TextBox 9">
            <a:extLst>
              <a:ext uri="{FF2B5EF4-FFF2-40B4-BE49-F238E27FC236}">
                <a16:creationId xmlns:a16="http://schemas.microsoft.com/office/drawing/2014/main" id="{F790B803-328F-AF79-5BFA-14F27DD75CFB}"/>
              </a:ext>
            </a:extLst>
          </p:cNvPr>
          <p:cNvSpPr txBox="1"/>
          <p:nvPr/>
        </p:nvSpPr>
        <p:spPr>
          <a:xfrm>
            <a:off x="2972704" y="3042087"/>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Soldier In Processing (Assign Protective Mask)</a:t>
            </a:r>
          </a:p>
        </p:txBody>
      </p:sp>
      <p:sp>
        <p:nvSpPr>
          <p:cNvPr id="11" name="TextBox 10">
            <a:extLst>
              <a:ext uri="{FF2B5EF4-FFF2-40B4-BE49-F238E27FC236}">
                <a16:creationId xmlns:a16="http://schemas.microsoft.com/office/drawing/2014/main" id="{43AF87E3-BE39-A14B-BFB4-730D23A04EDF}"/>
              </a:ext>
            </a:extLst>
          </p:cNvPr>
          <p:cNvSpPr txBox="1"/>
          <p:nvPr/>
        </p:nvSpPr>
        <p:spPr>
          <a:xfrm>
            <a:off x="2966953" y="3640185"/>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Optical Insert Program AR 40-63</a:t>
            </a:r>
          </a:p>
        </p:txBody>
      </p:sp>
      <p:sp>
        <p:nvSpPr>
          <p:cNvPr id="12" name="TextBox 11">
            <a:extLst>
              <a:ext uri="{FF2B5EF4-FFF2-40B4-BE49-F238E27FC236}">
                <a16:creationId xmlns:a16="http://schemas.microsoft.com/office/drawing/2014/main" id="{519FE1EF-2615-01B8-1E8A-DCCE98187893}"/>
              </a:ext>
            </a:extLst>
          </p:cNvPr>
          <p:cNvSpPr txBox="1"/>
          <p:nvPr/>
        </p:nvSpPr>
        <p:spPr>
          <a:xfrm>
            <a:off x="2989957" y="4252661"/>
            <a:ext cx="65309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Individual Protective Equipment</a:t>
            </a:r>
          </a:p>
          <a:p>
            <a:r>
              <a:rPr lang="en-US" sz="1800" dirty="0">
                <a:latin typeface="Times New Roman"/>
                <a:cs typeface="Times New Roman"/>
              </a:rPr>
              <a:t>Standardized Individual Soldiers Basic Load</a:t>
            </a:r>
          </a:p>
        </p:txBody>
      </p:sp>
      <p:sp>
        <p:nvSpPr>
          <p:cNvPr id="14" name="TextBox 13">
            <a:extLst>
              <a:ext uri="{FF2B5EF4-FFF2-40B4-BE49-F238E27FC236}">
                <a16:creationId xmlns:a16="http://schemas.microsoft.com/office/drawing/2014/main" id="{5E211ECD-9A5B-7DA9-ECC9-DA4783764464}"/>
              </a:ext>
            </a:extLst>
          </p:cNvPr>
          <p:cNvSpPr txBox="1"/>
          <p:nvPr/>
        </p:nvSpPr>
        <p:spPr>
          <a:xfrm>
            <a:off x="2984206" y="5138306"/>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Defense Equipment Reporting</a:t>
            </a:r>
          </a:p>
        </p:txBody>
      </p:sp>
      <p:sp>
        <p:nvSpPr>
          <p:cNvPr id="13" name="TextBox 12">
            <a:extLst>
              <a:ext uri="{FF2B5EF4-FFF2-40B4-BE49-F238E27FC236}">
                <a16:creationId xmlns:a16="http://schemas.microsoft.com/office/drawing/2014/main" id="{88A8B423-C801-D2F1-F412-7966C88F4F57}"/>
              </a:ext>
            </a:extLst>
          </p:cNvPr>
          <p:cNvSpPr txBox="1"/>
          <p:nvPr/>
        </p:nvSpPr>
        <p:spPr>
          <a:xfrm>
            <a:off x="2949700" y="5750781"/>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Shelf Life Program</a:t>
            </a:r>
          </a:p>
        </p:txBody>
      </p:sp>
      <p:sp>
        <p:nvSpPr>
          <p:cNvPr id="17" name="TextBox 16">
            <a:extLst>
              <a:ext uri="{FF2B5EF4-FFF2-40B4-BE49-F238E27FC236}">
                <a16:creationId xmlns:a16="http://schemas.microsoft.com/office/drawing/2014/main" id="{C4513985-1A59-0A22-EDAB-6298F01FF998}"/>
              </a:ext>
            </a:extLst>
          </p:cNvPr>
          <p:cNvSpPr txBox="1"/>
          <p:nvPr/>
        </p:nvSpPr>
        <p:spPr>
          <a:xfrm>
            <a:off x="2943949" y="6262616"/>
            <a:ext cx="6530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CBRN Inspection Checklist</a:t>
            </a:r>
          </a:p>
        </p:txBody>
      </p:sp>
    </p:spTree>
    <p:extLst>
      <p:ext uri="{BB962C8B-B14F-4D97-AF65-F5344CB8AC3E}">
        <p14:creationId xmlns:p14="http://schemas.microsoft.com/office/powerpoint/2010/main" val="828955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EF4EFCD1-00BC-4F5E-93C3-39D85BC02331}"/>
              </a:ext>
            </a:extLst>
          </p:cNvPr>
          <p:cNvSpPr>
            <a:spLocks noChangeArrowheads="1"/>
          </p:cNvSpPr>
          <p:nvPr/>
        </p:nvSpPr>
        <p:spPr bwMode="auto">
          <a:xfrm>
            <a:off x="2694569" y="402380"/>
            <a:ext cx="3752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b="1" dirty="0">
                <a:solidFill>
                  <a:schemeClr val="tx2"/>
                </a:solidFill>
                <a:latin typeface="Times New Roman"/>
                <a:cs typeface="Times New Roman"/>
              </a:rPr>
              <a:t>Inspection Checklist</a:t>
            </a:r>
            <a:endParaRPr lang="en-US" altLang="en-US" b="1" dirty="0">
              <a:solidFill>
                <a:schemeClr val="tx2"/>
              </a:solidFill>
              <a:cs typeface="Times New Roman"/>
            </a:endParaRPr>
          </a:p>
        </p:txBody>
      </p:sp>
      <p:pic>
        <p:nvPicPr>
          <p:cNvPr id="2" name="Picture 2" descr="Graphical user interface, text, application&#10;&#10;Description automatically generated">
            <a:extLst>
              <a:ext uri="{FF2B5EF4-FFF2-40B4-BE49-F238E27FC236}">
                <a16:creationId xmlns:a16="http://schemas.microsoft.com/office/drawing/2014/main" id="{E982690D-6551-DCE7-0F54-6AC52808949E}"/>
              </a:ext>
            </a:extLst>
          </p:cNvPr>
          <p:cNvPicPr>
            <a:picLocks noChangeAspect="1"/>
          </p:cNvPicPr>
          <p:nvPr/>
        </p:nvPicPr>
        <p:blipFill>
          <a:blip r:embed="rId3"/>
          <a:stretch>
            <a:fillRect/>
          </a:stretch>
        </p:blipFill>
        <p:spPr>
          <a:xfrm>
            <a:off x="-129822" y="1256087"/>
            <a:ext cx="9417754" cy="4529269"/>
          </a:xfrm>
          <a:prstGeom prst="rect">
            <a:avLst/>
          </a:prstGeom>
        </p:spPr>
      </p:pic>
      <p:sp>
        <p:nvSpPr>
          <p:cNvPr id="3" name="Arrow: Right 2">
            <a:extLst>
              <a:ext uri="{FF2B5EF4-FFF2-40B4-BE49-F238E27FC236}">
                <a16:creationId xmlns:a16="http://schemas.microsoft.com/office/drawing/2014/main" id="{CFA22868-36A1-0FC7-E845-87E4DBFC9A8F}"/>
              </a:ext>
            </a:extLst>
          </p:cNvPr>
          <p:cNvSpPr/>
          <p:nvPr/>
        </p:nvSpPr>
        <p:spPr>
          <a:xfrm>
            <a:off x="2375351" y="1366350"/>
            <a:ext cx="550333" cy="169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8397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EF4EFCD1-00BC-4F5E-93C3-39D85BC02331}"/>
              </a:ext>
            </a:extLst>
          </p:cNvPr>
          <p:cNvSpPr>
            <a:spLocks noChangeArrowheads="1"/>
          </p:cNvSpPr>
          <p:nvPr/>
        </p:nvSpPr>
        <p:spPr bwMode="auto">
          <a:xfrm>
            <a:off x="2697232" y="359248"/>
            <a:ext cx="3752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b="1" dirty="0">
                <a:solidFill>
                  <a:schemeClr val="tx2"/>
                </a:solidFill>
                <a:latin typeface="Times New Roman"/>
                <a:cs typeface="Times New Roman"/>
              </a:rPr>
              <a:t>Inspection Checklist</a:t>
            </a:r>
            <a:endParaRPr lang="en-US" altLang="en-US" b="1">
              <a:solidFill>
                <a:schemeClr val="tx2"/>
              </a:solidFill>
              <a:cs typeface="Times New Roman"/>
            </a:endParaRPr>
          </a:p>
        </p:txBody>
      </p:sp>
      <p:pic>
        <p:nvPicPr>
          <p:cNvPr id="2" name="Picture 2">
            <a:extLst>
              <a:ext uri="{FF2B5EF4-FFF2-40B4-BE49-F238E27FC236}">
                <a16:creationId xmlns:a16="http://schemas.microsoft.com/office/drawing/2014/main" id="{5446DDA4-ED20-6061-5DCB-9785E1AF55FA}"/>
              </a:ext>
            </a:extLst>
          </p:cNvPr>
          <p:cNvPicPr>
            <a:picLocks noChangeAspect="1"/>
          </p:cNvPicPr>
          <p:nvPr/>
        </p:nvPicPr>
        <p:blipFill>
          <a:blip r:embed="rId3"/>
          <a:stretch>
            <a:fillRect/>
          </a:stretch>
        </p:blipFill>
        <p:spPr>
          <a:xfrm>
            <a:off x="-45155" y="2110882"/>
            <a:ext cx="9375421" cy="3863903"/>
          </a:xfrm>
          <a:prstGeom prst="rect">
            <a:avLst/>
          </a:prstGeom>
        </p:spPr>
      </p:pic>
    </p:spTree>
    <p:extLst>
      <p:ext uri="{BB962C8B-B14F-4D97-AF65-F5344CB8AC3E}">
        <p14:creationId xmlns:p14="http://schemas.microsoft.com/office/powerpoint/2010/main" val="369019235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EF4EFCD1-00BC-4F5E-93C3-39D85BC02331}"/>
              </a:ext>
            </a:extLst>
          </p:cNvPr>
          <p:cNvSpPr>
            <a:spLocks noChangeArrowheads="1"/>
          </p:cNvSpPr>
          <p:nvPr/>
        </p:nvSpPr>
        <p:spPr bwMode="auto">
          <a:xfrm>
            <a:off x="2697232" y="344870"/>
            <a:ext cx="3752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b="1" dirty="0">
                <a:solidFill>
                  <a:schemeClr val="tx2"/>
                </a:solidFill>
                <a:latin typeface="Times New Roman"/>
                <a:cs typeface="Times New Roman"/>
              </a:rPr>
              <a:t>Inspection Checklist</a:t>
            </a:r>
            <a:endParaRPr lang="en-US" altLang="en-US" b="1" dirty="0">
              <a:solidFill>
                <a:schemeClr val="tx2"/>
              </a:solidFill>
              <a:cs typeface="Times New Roman"/>
            </a:endParaRPr>
          </a:p>
        </p:txBody>
      </p:sp>
      <p:pic>
        <p:nvPicPr>
          <p:cNvPr id="3" name="Picture 3" descr="A picture containing graphical user interface&#10;&#10;Description automatically generated">
            <a:extLst>
              <a:ext uri="{FF2B5EF4-FFF2-40B4-BE49-F238E27FC236}">
                <a16:creationId xmlns:a16="http://schemas.microsoft.com/office/drawing/2014/main" id="{8498D4B0-D546-38BB-830F-F018F7FA2BE2}"/>
              </a:ext>
            </a:extLst>
          </p:cNvPr>
          <p:cNvPicPr>
            <a:picLocks noChangeAspect="1"/>
          </p:cNvPicPr>
          <p:nvPr/>
        </p:nvPicPr>
        <p:blipFill>
          <a:blip r:embed="rId3"/>
          <a:stretch>
            <a:fillRect/>
          </a:stretch>
        </p:blipFill>
        <p:spPr>
          <a:xfrm>
            <a:off x="152400" y="1712839"/>
            <a:ext cx="8839199" cy="807655"/>
          </a:xfrm>
          <a:prstGeom prst="rect">
            <a:avLst/>
          </a:prstGeom>
        </p:spPr>
      </p:pic>
      <p:sp>
        <p:nvSpPr>
          <p:cNvPr id="4" name="TextBox 3">
            <a:extLst>
              <a:ext uri="{FF2B5EF4-FFF2-40B4-BE49-F238E27FC236}">
                <a16:creationId xmlns:a16="http://schemas.microsoft.com/office/drawing/2014/main" id="{46CEDFEF-CCAA-4A44-0766-AF847B115851}"/>
              </a:ext>
            </a:extLst>
          </p:cNvPr>
          <p:cNvSpPr txBox="1"/>
          <p:nvPr/>
        </p:nvSpPr>
        <p:spPr>
          <a:xfrm>
            <a:off x="539045" y="3318932"/>
            <a:ext cx="845008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Times New Roman"/>
                <a:cs typeface="Times New Roman"/>
              </a:rPr>
              <a:t>This will be broken down by Brigade, Battalion, and Company</a:t>
            </a:r>
            <a:endParaRPr lang="en-US" sz="2000">
              <a:cs typeface="Times New Roman"/>
            </a:endParaRPr>
          </a:p>
        </p:txBody>
      </p:sp>
    </p:spTree>
    <p:extLst>
      <p:ext uri="{BB962C8B-B14F-4D97-AF65-F5344CB8AC3E}">
        <p14:creationId xmlns:p14="http://schemas.microsoft.com/office/powerpoint/2010/main" val="210538837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EF4EFCD1-00BC-4F5E-93C3-39D85BC02331}"/>
              </a:ext>
            </a:extLst>
          </p:cNvPr>
          <p:cNvSpPr>
            <a:spLocks noChangeArrowheads="1"/>
          </p:cNvSpPr>
          <p:nvPr/>
        </p:nvSpPr>
        <p:spPr bwMode="auto">
          <a:xfrm>
            <a:off x="2783496" y="201097"/>
            <a:ext cx="3752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b="1" dirty="0">
                <a:solidFill>
                  <a:schemeClr val="tx2"/>
                </a:solidFill>
                <a:latin typeface="Times New Roman"/>
                <a:cs typeface="Times New Roman"/>
              </a:rPr>
              <a:t>Inspection Checklist</a:t>
            </a:r>
            <a:endParaRPr lang="en-US" altLang="en-US" b="1">
              <a:solidFill>
                <a:schemeClr val="tx2"/>
              </a:solidFill>
              <a:cs typeface="Times New Roman"/>
            </a:endParaRPr>
          </a:p>
        </p:txBody>
      </p:sp>
      <p:pic>
        <p:nvPicPr>
          <p:cNvPr id="3" name="Picture 3" descr="A picture containing graphical user interface&#10;&#10;Description automatically generated">
            <a:extLst>
              <a:ext uri="{FF2B5EF4-FFF2-40B4-BE49-F238E27FC236}">
                <a16:creationId xmlns:a16="http://schemas.microsoft.com/office/drawing/2014/main" id="{8498D4B0-D546-38BB-830F-F018F7FA2BE2}"/>
              </a:ext>
            </a:extLst>
          </p:cNvPr>
          <p:cNvPicPr>
            <a:picLocks noChangeAspect="1"/>
          </p:cNvPicPr>
          <p:nvPr/>
        </p:nvPicPr>
        <p:blipFill>
          <a:blip r:embed="rId3"/>
          <a:stretch>
            <a:fillRect/>
          </a:stretch>
        </p:blipFill>
        <p:spPr>
          <a:xfrm>
            <a:off x="152400" y="1628172"/>
            <a:ext cx="8839199" cy="807655"/>
          </a:xfrm>
          <a:prstGeom prst="rect">
            <a:avLst/>
          </a:prstGeom>
        </p:spPr>
      </p:pic>
      <p:pic>
        <p:nvPicPr>
          <p:cNvPr id="2" name="Picture 4" descr="Graphical user interface, text&#10;&#10;Description automatically generated">
            <a:extLst>
              <a:ext uri="{FF2B5EF4-FFF2-40B4-BE49-F238E27FC236}">
                <a16:creationId xmlns:a16="http://schemas.microsoft.com/office/drawing/2014/main" id="{55ECA2D9-0953-800B-317C-C45169D3D9F2}"/>
              </a:ext>
            </a:extLst>
          </p:cNvPr>
          <p:cNvPicPr>
            <a:picLocks noChangeAspect="1"/>
          </p:cNvPicPr>
          <p:nvPr/>
        </p:nvPicPr>
        <p:blipFill>
          <a:blip r:embed="rId4"/>
          <a:stretch>
            <a:fillRect/>
          </a:stretch>
        </p:blipFill>
        <p:spPr>
          <a:xfrm>
            <a:off x="-101599" y="2547457"/>
            <a:ext cx="9530642" cy="2694416"/>
          </a:xfrm>
          <a:prstGeom prst="rect">
            <a:avLst/>
          </a:prstGeom>
        </p:spPr>
      </p:pic>
      <p:pic>
        <p:nvPicPr>
          <p:cNvPr id="5" name="Picture 5" descr="Graphical user interface, text&#10;&#10;Description automatically generated">
            <a:extLst>
              <a:ext uri="{FF2B5EF4-FFF2-40B4-BE49-F238E27FC236}">
                <a16:creationId xmlns:a16="http://schemas.microsoft.com/office/drawing/2014/main" id="{84CCC3EC-4A18-4639-554B-E9D5DDABCB43}"/>
              </a:ext>
            </a:extLst>
          </p:cNvPr>
          <p:cNvPicPr>
            <a:picLocks noChangeAspect="1"/>
          </p:cNvPicPr>
          <p:nvPr/>
        </p:nvPicPr>
        <p:blipFill>
          <a:blip r:embed="rId5"/>
          <a:stretch>
            <a:fillRect/>
          </a:stretch>
        </p:blipFill>
        <p:spPr>
          <a:xfrm>
            <a:off x="53623" y="4986339"/>
            <a:ext cx="9375421" cy="1457322"/>
          </a:xfrm>
          <a:prstGeom prst="rect">
            <a:avLst/>
          </a:prstGeom>
        </p:spPr>
      </p:pic>
      <p:sp>
        <p:nvSpPr>
          <p:cNvPr id="4" name="TextBox 3">
            <a:extLst>
              <a:ext uri="{FF2B5EF4-FFF2-40B4-BE49-F238E27FC236}">
                <a16:creationId xmlns:a16="http://schemas.microsoft.com/office/drawing/2014/main" id="{CB727FC2-3CB1-6136-619B-DFF9900D8D79}"/>
              </a:ext>
            </a:extLst>
          </p:cNvPr>
          <p:cNvSpPr txBox="1"/>
          <p:nvPr/>
        </p:nvSpPr>
        <p:spPr>
          <a:xfrm>
            <a:off x="3287890" y="3090332"/>
            <a:ext cx="280563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Times New Roman"/>
                <a:cs typeface="Times New Roman"/>
              </a:rPr>
              <a:t>Monthly CDE report</a:t>
            </a:r>
            <a:endParaRPr lang="en-US" sz="1600" b="1" dirty="0"/>
          </a:p>
        </p:txBody>
      </p:sp>
      <p:sp>
        <p:nvSpPr>
          <p:cNvPr id="7" name="Arrow: Right 6">
            <a:extLst>
              <a:ext uri="{FF2B5EF4-FFF2-40B4-BE49-F238E27FC236}">
                <a16:creationId xmlns:a16="http://schemas.microsoft.com/office/drawing/2014/main" id="{68BD97E3-171B-CCF3-E642-FCE46D570904}"/>
              </a:ext>
            </a:extLst>
          </p:cNvPr>
          <p:cNvSpPr/>
          <p:nvPr/>
        </p:nvSpPr>
        <p:spPr>
          <a:xfrm>
            <a:off x="103462" y="4357906"/>
            <a:ext cx="550333" cy="169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F13F177-0155-A8F4-A593-C002A18E7543}"/>
              </a:ext>
            </a:extLst>
          </p:cNvPr>
          <p:cNvSpPr txBox="1"/>
          <p:nvPr/>
        </p:nvSpPr>
        <p:spPr>
          <a:xfrm>
            <a:off x="3287890" y="6279443"/>
            <a:ext cx="11405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Times New Roman"/>
                <a:cs typeface="Times New Roman"/>
              </a:rPr>
              <a:t>Inventory</a:t>
            </a:r>
            <a:endParaRPr lang="en-US" sz="1600" b="1" dirty="0">
              <a:cs typeface="Times New Roman"/>
            </a:endParaRPr>
          </a:p>
        </p:txBody>
      </p:sp>
      <p:sp>
        <p:nvSpPr>
          <p:cNvPr id="11" name="Arrow: Right 10">
            <a:extLst>
              <a:ext uri="{FF2B5EF4-FFF2-40B4-BE49-F238E27FC236}">
                <a16:creationId xmlns:a16="http://schemas.microsoft.com/office/drawing/2014/main" id="{6A4871E0-A8EC-0604-9CD2-A99FCA6934B5}"/>
              </a:ext>
            </a:extLst>
          </p:cNvPr>
          <p:cNvSpPr/>
          <p:nvPr/>
        </p:nvSpPr>
        <p:spPr>
          <a:xfrm>
            <a:off x="100640" y="5385195"/>
            <a:ext cx="550333" cy="169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358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EF4EFCD1-00BC-4F5E-93C3-39D85BC02331}"/>
              </a:ext>
            </a:extLst>
          </p:cNvPr>
          <p:cNvSpPr>
            <a:spLocks noChangeArrowheads="1"/>
          </p:cNvSpPr>
          <p:nvPr/>
        </p:nvSpPr>
        <p:spPr bwMode="auto">
          <a:xfrm>
            <a:off x="2697232" y="258606"/>
            <a:ext cx="3752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b="1" dirty="0">
                <a:solidFill>
                  <a:schemeClr val="tx2"/>
                </a:solidFill>
                <a:latin typeface="Times New Roman"/>
                <a:cs typeface="Times New Roman"/>
              </a:rPr>
              <a:t>Inspection Checklist</a:t>
            </a:r>
            <a:endParaRPr lang="en-US" altLang="en-US" b="1" dirty="0">
              <a:solidFill>
                <a:schemeClr val="tx2"/>
              </a:solidFill>
              <a:cs typeface="Times New Roman"/>
            </a:endParaRPr>
          </a:p>
        </p:txBody>
      </p:sp>
      <p:pic>
        <p:nvPicPr>
          <p:cNvPr id="2" name="Picture 2" descr="Table&#10;&#10;Description automatically generated">
            <a:extLst>
              <a:ext uri="{FF2B5EF4-FFF2-40B4-BE49-F238E27FC236}">
                <a16:creationId xmlns:a16="http://schemas.microsoft.com/office/drawing/2014/main" id="{34232599-837C-2554-8411-BC4A96BFE69E}"/>
              </a:ext>
            </a:extLst>
          </p:cNvPr>
          <p:cNvPicPr>
            <a:picLocks noChangeAspect="1"/>
          </p:cNvPicPr>
          <p:nvPr/>
        </p:nvPicPr>
        <p:blipFill>
          <a:blip r:embed="rId3"/>
          <a:stretch>
            <a:fillRect/>
          </a:stretch>
        </p:blipFill>
        <p:spPr>
          <a:xfrm>
            <a:off x="67733" y="1671206"/>
            <a:ext cx="9008533" cy="4644477"/>
          </a:xfrm>
          <a:prstGeom prst="rect">
            <a:avLst/>
          </a:prstGeom>
        </p:spPr>
      </p:pic>
      <p:sp>
        <p:nvSpPr>
          <p:cNvPr id="3" name="TextBox 2">
            <a:extLst>
              <a:ext uri="{FF2B5EF4-FFF2-40B4-BE49-F238E27FC236}">
                <a16:creationId xmlns:a16="http://schemas.microsoft.com/office/drawing/2014/main" id="{A24D5B87-A993-6FA7-3407-4B688FD3936C}"/>
              </a:ext>
            </a:extLst>
          </p:cNvPr>
          <p:cNvSpPr txBox="1"/>
          <p:nvPr/>
        </p:nvSpPr>
        <p:spPr>
          <a:xfrm>
            <a:off x="1763889" y="1631244"/>
            <a:ext cx="18319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latin typeface="Times New Roman"/>
                <a:cs typeface="Times New Roman"/>
              </a:rPr>
              <a:t>_______</a:t>
            </a:r>
            <a:endParaRPr lang="en-US" sz="2800" b="1" dirty="0"/>
          </a:p>
        </p:txBody>
      </p:sp>
      <p:sp>
        <p:nvSpPr>
          <p:cNvPr id="5" name="TextBox 4">
            <a:extLst>
              <a:ext uri="{FF2B5EF4-FFF2-40B4-BE49-F238E27FC236}">
                <a16:creationId xmlns:a16="http://schemas.microsoft.com/office/drawing/2014/main" id="{27B887D5-6370-5AC2-12CB-FD6A4B824008}"/>
              </a:ext>
            </a:extLst>
          </p:cNvPr>
          <p:cNvSpPr txBox="1"/>
          <p:nvPr/>
        </p:nvSpPr>
        <p:spPr>
          <a:xfrm>
            <a:off x="1676400" y="2841977"/>
            <a:ext cx="25939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latin typeface="Times New Roman"/>
                <a:cs typeface="Times New Roman"/>
              </a:rPr>
              <a:t>_____________</a:t>
            </a:r>
            <a:endParaRPr lang="en-US" sz="2800" b="1" dirty="0"/>
          </a:p>
        </p:txBody>
      </p:sp>
    </p:spTree>
    <p:extLst>
      <p:ext uri="{BB962C8B-B14F-4D97-AF65-F5344CB8AC3E}">
        <p14:creationId xmlns:p14="http://schemas.microsoft.com/office/powerpoint/2010/main" val="23947519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EF4EFCD1-00BC-4F5E-93C3-39D85BC02331}"/>
              </a:ext>
            </a:extLst>
          </p:cNvPr>
          <p:cNvSpPr>
            <a:spLocks noChangeArrowheads="1"/>
          </p:cNvSpPr>
          <p:nvPr/>
        </p:nvSpPr>
        <p:spPr bwMode="auto">
          <a:xfrm>
            <a:off x="2610968" y="344870"/>
            <a:ext cx="3752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b="1" dirty="0">
                <a:solidFill>
                  <a:schemeClr val="tx2"/>
                </a:solidFill>
                <a:latin typeface="Times New Roman"/>
                <a:cs typeface="Times New Roman"/>
              </a:rPr>
              <a:t>Inspection Checklist</a:t>
            </a:r>
            <a:endParaRPr lang="en-US" altLang="en-US" b="1">
              <a:solidFill>
                <a:schemeClr val="tx2"/>
              </a:solidFill>
              <a:cs typeface="Times New Roman"/>
            </a:endParaRPr>
          </a:p>
        </p:txBody>
      </p:sp>
      <p:pic>
        <p:nvPicPr>
          <p:cNvPr id="3" name="Picture 3" descr="Graphical user interface, text, application&#10;&#10;Description automatically generated">
            <a:extLst>
              <a:ext uri="{FF2B5EF4-FFF2-40B4-BE49-F238E27FC236}">
                <a16:creationId xmlns:a16="http://schemas.microsoft.com/office/drawing/2014/main" id="{96AB0915-B7CA-72F4-89AF-D32BBBF2B380}"/>
              </a:ext>
            </a:extLst>
          </p:cNvPr>
          <p:cNvPicPr>
            <a:picLocks noChangeAspect="1"/>
          </p:cNvPicPr>
          <p:nvPr/>
        </p:nvPicPr>
        <p:blipFill>
          <a:blip r:embed="rId3"/>
          <a:stretch>
            <a:fillRect/>
          </a:stretch>
        </p:blipFill>
        <p:spPr>
          <a:xfrm>
            <a:off x="660400" y="1516661"/>
            <a:ext cx="7667976" cy="1566899"/>
          </a:xfrm>
          <a:prstGeom prst="rect">
            <a:avLst/>
          </a:prstGeom>
        </p:spPr>
      </p:pic>
      <p:pic>
        <p:nvPicPr>
          <p:cNvPr id="4" name="Picture 4" descr="Table&#10;&#10;Description automatically generated">
            <a:extLst>
              <a:ext uri="{FF2B5EF4-FFF2-40B4-BE49-F238E27FC236}">
                <a16:creationId xmlns:a16="http://schemas.microsoft.com/office/drawing/2014/main" id="{F0E0AFF7-66FE-3F80-1422-4DFFAC5AA9BB}"/>
              </a:ext>
            </a:extLst>
          </p:cNvPr>
          <p:cNvPicPr>
            <a:picLocks noChangeAspect="1"/>
          </p:cNvPicPr>
          <p:nvPr/>
        </p:nvPicPr>
        <p:blipFill>
          <a:blip r:embed="rId4"/>
          <a:stretch>
            <a:fillRect/>
          </a:stretch>
        </p:blipFill>
        <p:spPr>
          <a:xfrm>
            <a:off x="561623" y="2871967"/>
            <a:ext cx="7766754" cy="3908066"/>
          </a:xfrm>
          <a:prstGeom prst="rect">
            <a:avLst/>
          </a:prstGeom>
        </p:spPr>
      </p:pic>
      <p:sp>
        <p:nvSpPr>
          <p:cNvPr id="6" name="TextBox 5">
            <a:extLst>
              <a:ext uri="{FF2B5EF4-FFF2-40B4-BE49-F238E27FC236}">
                <a16:creationId xmlns:a16="http://schemas.microsoft.com/office/drawing/2014/main" id="{B47B3A93-E620-C8AA-F377-8055652015F9}"/>
              </a:ext>
            </a:extLst>
          </p:cNvPr>
          <p:cNvSpPr txBox="1"/>
          <p:nvPr/>
        </p:nvSpPr>
        <p:spPr>
          <a:xfrm>
            <a:off x="1030111" y="1518355"/>
            <a:ext cx="18319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latin typeface="Times New Roman"/>
                <a:cs typeface="Times New Roman"/>
              </a:rPr>
              <a:t>____</a:t>
            </a:r>
            <a:endParaRPr lang="en-US" sz="2800" b="1" dirty="0"/>
          </a:p>
        </p:txBody>
      </p:sp>
      <p:sp>
        <p:nvSpPr>
          <p:cNvPr id="8" name="TextBox 7">
            <a:extLst>
              <a:ext uri="{FF2B5EF4-FFF2-40B4-BE49-F238E27FC236}">
                <a16:creationId xmlns:a16="http://schemas.microsoft.com/office/drawing/2014/main" id="{3F632478-CDBA-1AB6-3E2B-53A08F777C23}"/>
              </a:ext>
            </a:extLst>
          </p:cNvPr>
          <p:cNvSpPr txBox="1"/>
          <p:nvPr/>
        </p:nvSpPr>
        <p:spPr>
          <a:xfrm>
            <a:off x="970845" y="2785533"/>
            <a:ext cx="18319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latin typeface="Times New Roman"/>
                <a:cs typeface="Times New Roman"/>
              </a:rPr>
              <a:t>_______</a:t>
            </a:r>
            <a:endParaRPr lang="en-US" sz="2800" b="1" dirty="0"/>
          </a:p>
        </p:txBody>
      </p:sp>
      <p:sp>
        <p:nvSpPr>
          <p:cNvPr id="10" name="TextBox 9">
            <a:extLst>
              <a:ext uri="{FF2B5EF4-FFF2-40B4-BE49-F238E27FC236}">
                <a16:creationId xmlns:a16="http://schemas.microsoft.com/office/drawing/2014/main" id="{82C22A6A-C6A2-0717-D156-5C9353C1EE9A}"/>
              </a:ext>
            </a:extLst>
          </p:cNvPr>
          <p:cNvSpPr txBox="1"/>
          <p:nvPr/>
        </p:nvSpPr>
        <p:spPr>
          <a:xfrm>
            <a:off x="2582334" y="3047998"/>
            <a:ext cx="17331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Times New Roman"/>
                <a:cs typeface="Times New Roman"/>
              </a:rPr>
              <a:t>Fit test/M41 PATs</a:t>
            </a:r>
            <a:endParaRPr lang="en-US" sz="1600" b="1" dirty="0">
              <a:cs typeface="Times New Roman"/>
            </a:endParaRPr>
          </a:p>
        </p:txBody>
      </p:sp>
      <p:sp>
        <p:nvSpPr>
          <p:cNvPr id="12" name="Arrow: Right 11">
            <a:extLst>
              <a:ext uri="{FF2B5EF4-FFF2-40B4-BE49-F238E27FC236}">
                <a16:creationId xmlns:a16="http://schemas.microsoft.com/office/drawing/2014/main" id="{1A1371D0-2201-9682-1750-A3097F875F40}"/>
              </a:ext>
            </a:extLst>
          </p:cNvPr>
          <p:cNvSpPr/>
          <p:nvPr/>
        </p:nvSpPr>
        <p:spPr>
          <a:xfrm>
            <a:off x="202240" y="3426573"/>
            <a:ext cx="550333" cy="169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26893B7-7F3C-8397-1F43-80478C98DC2B}"/>
              </a:ext>
            </a:extLst>
          </p:cNvPr>
          <p:cNvSpPr txBox="1"/>
          <p:nvPr/>
        </p:nvSpPr>
        <p:spPr>
          <a:xfrm>
            <a:off x="6050845" y="3045176"/>
            <a:ext cx="274919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Times New Roman"/>
                <a:cs typeface="Times New Roman"/>
              </a:rPr>
              <a:t>In-processing/Data Trackers</a:t>
            </a:r>
            <a:endParaRPr lang="en-US" sz="1600" b="1" dirty="0">
              <a:cs typeface="Times New Roman"/>
            </a:endParaRPr>
          </a:p>
        </p:txBody>
      </p:sp>
      <p:sp>
        <p:nvSpPr>
          <p:cNvPr id="16" name="Arrow: Right 15">
            <a:extLst>
              <a:ext uri="{FF2B5EF4-FFF2-40B4-BE49-F238E27FC236}">
                <a16:creationId xmlns:a16="http://schemas.microsoft.com/office/drawing/2014/main" id="{207C2A07-CC64-D811-72AE-C4DD223D5858}"/>
              </a:ext>
            </a:extLst>
          </p:cNvPr>
          <p:cNvSpPr/>
          <p:nvPr/>
        </p:nvSpPr>
        <p:spPr>
          <a:xfrm>
            <a:off x="199418" y="6245973"/>
            <a:ext cx="550333" cy="169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44B2DA2-6D6A-2FB3-F643-E631627077E5}"/>
              </a:ext>
            </a:extLst>
          </p:cNvPr>
          <p:cNvSpPr txBox="1"/>
          <p:nvPr/>
        </p:nvSpPr>
        <p:spPr>
          <a:xfrm>
            <a:off x="4439357" y="3042354"/>
            <a:ext cx="13098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Times New Roman"/>
                <a:cs typeface="Times New Roman"/>
              </a:rPr>
              <a:t>Orders/SOP</a:t>
            </a:r>
            <a:endParaRPr lang="en-US" sz="1600" b="1" dirty="0">
              <a:cs typeface="Times New Roman"/>
            </a:endParaRPr>
          </a:p>
        </p:txBody>
      </p:sp>
      <p:sp>
        <p:nvSpPr>
          <p:cNvPr id="19" name="Arrow: Right 18">
            <a:extLst>
              <a:ext uri="{FF2B5EF4-FFF2-40B4-BE49-F238E27FC236}">
                <a16:creationId xmlns:a16="http://schemas.microsoft.com/office/drawing/2014/main" id="{684CD7D2-45A5-7A31-1C74-4A1C68ED969B}"/>
              </a:ext>
            </a:extLst>
          </p:cNvPr>
          <p:cNvSpPr/>
          <p:nvPr/>
        </p:nvSpPr>
        <p:spPr>
          <a:xfrm>
            <a:off x="199418" y="4609084"/>
            <a:ext cx="550333" cy="169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242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animBg="1"/>
      <p:bldP spid="14" grpId="0"/>
      <p:bldP spid="16" grpId="0" animBg="1"/>
      <p:bldP spid="18" grpId="0"/>
      <p:bldP spid="1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EF4EFCD1-00BC-4F5E-93C3-39D85BC02331}"/>
              </a:ext>
            </a:extLst>
          </p:cNvPr>
          <p:cNvSpPr>
            <a:spLocks noChangeArrowheads="1"/>
          </p:cNvSpPr>
          <p:nvPr/>
        </p:nvSpPr>
        <p:spPr bwMode="auto">
          <a:xfrm>
            <a:off x="2769119" y="172342"/>
            <a:ext cx="3752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b="1" dirty="0">
                <a:solidFill>
                  <a:schemeClr val="tx2"/>
                </a:solidFill>
                <a:latin typeface="Times New Roman"/>
                <a:cs typeface="Times New Roman"/>
              </a:rPr>
              <a:t>Inspection Checklist</a:t>
            </a:r>
            <a:endParaRPr lang="en-US" altLang="en-US" b="1" dirty="0">
              <a:solidFill>
                <a:schemeClr val="tx2"/>
              </a:solidFill>
              <a:cs typeface="Times New Roman"/>
            </a:endParaRPr>
          </a:p>
        </p:txBody>
      </p:sp>
      <p:pic>
        <p:nvPicPr>
          <p:cNvPr id="2" name="Picture 4" descr="Text&#10;&#10;Description automatically generated">
            <a:extLst>
              <a:ext uri="{FF2B5EF4-FFF2-40B4-BE49-F238E27FC236}">
                <a16:creationId xmlns:a16="http://schemas.microsoft.com/office/drawing/2014/main" id="{CD0B4A67-8BE7-8EC3-0635-677F05F734F3}"/>
              </a:ext>
            </a:extLst>
          </p:cNvPr>
          <p:cNvPicPr>
            <a:picLocks noChangeAspect="1"/>
          </p:cNvPicPr>
          <p:nvPr/>
        </p:nvPicPr>
        <p:blipFill>
          <a:blip r:embed="rId3"/>
          <a:stretch>
            <a:fillRect/>
          </a:stretch>
        </p:blipFill>
        <p:spPr>
          <a:xfrm>
            <a:off x="152400" y="1536019"/>
            <a:ext cx="8994422" cy="4547962"/>
          </a:xfrm>
          <a:prstGeom prst="rect">
            <a:avLst/>
          </a:prstGeom>
        </p:spPr>
      </p:pic>
      <p:sp>
        <p:nvSpPr>
          <p:cNvPr id="6" name="Arrow: Right 5">
            <a:extLst>
              <a:ext uri="{FF2B5EF4-FFF2-40B4-BE49-F238E27FC236}">
                <a16:creationId xmlns:a16="http://schemas.microsoft.com/office/drawing/2014/main" id="{00C4619B-861D-D212-E250-9016E35A0E4B}"/>
              </a:ext>
            </a:extLst>
          </p:cNvPr>
          <p:cNvSpPr/>
          <p:nvPr/>
        </p:nvSpPr>
        <p:spPr>
          <a:xfrm>
            <a:off x="75240" y="2424684"/>
            <a:ext cx="550333" cy="169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F4366739-CCA2-3A16-CFBF-7B05E0762507}"/>
              </a:ext>
            </a:extLst>
          </p:cNvPr>
          <p:cNvSpPr/>
          <p:nvPr/>
        </p:nvSpPr>
        <p:spPr>
          <a:xfrm>
            <a:off x="75240" y="3638240"/>
            <a:ext cx="550333" cy="169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343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EF4EFCD1-00BC-4F5E-93C3-39D85BC02331}"/>
              </a:ext>
            </a:extLst>
          </p:cNvPr>
          <p:cNvSpPr>
            <a:spLocks noChangeArrowheads="1"/>
          </p:cNvSpPr>
          <p:nvPr/>
        </p:nvSpPr>
        <p:spPr bwMode="auto">
          <a:xfrm>
            <a:off x="2567836" y="316116"/>
            <a:ext cx="3752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b="1" dirty="0">
                <a:solidFill>
                  <a:schemeClr val="tx2"/>
                </a:solidFill>
                <a:latin typeface="Times New Roman"/>
                <a:cs typeface="Times New Roman"/>
              </a:rPr>
              <a:t>Inspection Checklist</a:t>
            </a:r>
            <a:endParaRPr lang="en-US" altLang="en-US" b="1">
              <a:solidFill>
                <a:schemeClr val="tx2"/>
              </a:solidFill>
              <a:cs typeface="Times New Roman"/>
            </a:endParaRPr>
          </a:p>
        </p:txBody>
      </p:sp>
      <p:pic>
        <p:nvPicPr>
          <p:cNvPr id="3" name="Picture 3" descr="Graphical user interface, text&#10;&#10;Description automatically generated">
            <a:extLst>
              <a:ext uri="{FF2B5EF4-FFF2-40B4-BE49-F238E27FC236}">
                <a16:creationId xmlns:a16="http://schemas.microsoft.com/office/drawing/2014/main" id="{2EFDC60E-7AF6-C6A0-6E76-B708C9F4149E}"/>
              </a:ext>
            </a:extLst>
          </p:cNvPr>
          <p:cNvPicPr>
            <a:picLocks noChangeAspect="1"/>
          </p:cNvPicPr>
          <p:nvPr/>
        </p:nvPicPr>
        <p:blipFill>
          <a:blip r:embed="rId3"/>
          <a:stretch>
            <a:fillRect/>
          </a:stretch>
        </p:blipFill>
        <p:spPr>
          <a:xfrm>
            <a:off x="406400" y="1445042"/>
            <a:ext cx="8077198" cy="1230361"/>
          </a:xfrm>
          <a:prstGeom prst="rect">
            <a:avLst/>
          </a:prstGeom>
        </p:spPr>
      </p:pic>
      <p:pic>
        <p:nvPicPr>
          <p:cNvPr id="4" name="Picture 4" descr="Text, letter&#10;&#10;Description automatically generated">
            <a:extLst>
              <a:ext uri="{FF2B5EF4-FFF2-40B4-BE49-F238E27FC236}">
                <a16:creationId xmlns:a16="http://schemas.microsoft.com/office/drawing/2014/main" id="{D371F08D-2A66-7591-83A9-60E04D728427}"/>
              </a:ext>
            </a:extLst>
          </p:cNvPr>
          <p:cNvPicPr>
            <a:picLocks noChangeAspect="1"/>
          </p:cNvPicPr>
          <p:nvPr/>
        </p:nvPicPr>
        <p:blipFill>
          <a:blip r:embed="rId4"/>
          <a:stretch>
            <a:fillRect/>
          </a:stretch>
        </p:blipFill>
        <p:spPr>
          <a:xfrm>
            <a:off x="349956" y="2599390"/>
            <a:ext cx="8796866" cy="3902885"/>
          </a:xfrm>
          <a:prstGeom prst="rect">
            <a:avLst/>
          </a:prstGeom>
        </p:spPr>
      </p:pic>
    </p:spTree>
    <p:extLst>
      <p:ext uri="{BB962C8B-B14F-4D97-AF65-F5344CB8AC3E}">
        <p14:creationId xmlns:p14="http://schemas.microsoft.com/office/powerpoint/2010/main" val="168261851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580A400-F34D-D30D-4A49-3E0FFD553433}"/>
            </a:ext>
          </a:extLst>
        </p:cNvPr>
        <p:cNvGrpSpPr/>
        <p:nvPr/>
      </p:nvGrpSpPr>
      <p:grpSpPr>
        <a:xfrm>
          <a:off x="0" y="0"/>
          <a:ext cx="0" cy="0"/>
          <a:chOff x="0" y="0"/>
          <a:chExt cx="0" cy="0"/>
        </a:xfrm>
      </p:grpSpPr>
      <p:sp>
        <p:nvSpPr>
          <p:cNvPr id="34819" name="Rectangle 2">
            <a:extLst>
              <a:ext uri="{FF2B5EF4-FFF2-40B4-BE49-F238E27FC236}">
                <a16:creationId xmlns:a16="http://schemas.microsoft.com/office/drawing/2014/main" id="{382713FB-F93F-3BEB-1E12-7DF994285D15}"/>
              </a:ext>
            </a:extLst>
          </p:cNvPr>
          <p:cNvSpPr>
            <a:spLocks noGrp="1" noChangeArrowheads="1"/>
          </p:cNvSpPr>
          <p:nvPr>
            <p:ph type="title"/>
          </p:nvPr>
        </p:nvSpPr>
        <p:spPr>
          <a:xfrm>
            <a:off x="807069" y="-301418"/>
            <a:ext cx="7512050" cy="1320800"/>
          </a:xfrm>
        </p:spPr>
        <p:txBody>
          <a:bodyPr/>
          <a:lstStyle/>
          <a:p>
            <a:pPr eaLnBrk="1" hangingPunct="1"/>
            <a:r>
              <a:rPr lang="en-US" altLang="en-US" sz="3200" b="1" dirty="0">
                <a:latin typeface="Times New Roman"/>
                <a:cs typeface="Arial"/>
              </a:rPr>
              <a:t>CBRN Program </a:t>
            </a:r>
          </a:p>
        </p:txBody>
      </p:sp>
      <p:pic>
        <p:nvPicPr>
          <p:cNvPr id="3" name="Picture 3" descr="Chart, diagram&#10;&#10;Description automatically generated">
            <a:extLst>
              <a:ext uri="{FF2B5EF4-FFF2-40B4-BE49-F238E27FC236}">
                <a16:creationId xmlns:a16="http://schemas.microsoft.com/office/drawing/2014/main" id="{4D6E9915-4830-5B0F-D414-F3D1D4F0B4CF}"/>
              </a:ext>
            </a:extLst>
          </p:cNvPr>
          <p:cNvPicPr>
            <a:picLocks noChangeAspect="1"/>
          </p:cNvPicPr>
          <p:nvPr/>
        </p:nvPicPr>
        <p:blipFill>
          <a:blip r:embed="rId3"/>
          <a:stretch>
            <a:fillRect/>
          </a:stretch>
        </p:blipFill>
        <p:spPr>
          <a:xfrm>
            <a:off x="81845" y="537351"/>
            <a:ext cx="2743200" cy="3017520"/>
          </a:xfrm>
          <a:prstGeom prst="rect">
            <a:avLst/>
          </a:prstGeom>
        </p:spPr>
      </p:pic>
      <p:pic>
        <p:nvPicPr>
          <p:cNvPr id="4" name="Picture 5">
            <a:extLst>
              <a:ext uri="{FF2B5EF4-FFF2-40B4-BE49-F238E27FC236}">
                <a16:creationId xmlns:a16="http://schemas.microsoft.com/office/drawing/2014/main" id="{E43EEF34-9117-A4AC-AF5D-DD02092C6700}"/>
              </a:ext>
            </a:extLst>
          </p:cNvPr>
          <p:cNvPicPr>
            <a:picLocks noChangeAspect="1"/>
          </p:cNvPicPr>
          <p:nvPr/>
        </p:nvPicPr>
        <p:blipFill>
          <a:blip r:embed="rId4"/>
          <a:stretch>
            <a:fillRect/>
          </a:stretch>
        </p:blipFill>
        <p:spPr>
          <a:xfrm>
            <a:off x="124177" y="3633027"/>
            <a:ext cx="2743200" cy="1680390"/>
          </a:xfrm>
          <a:prstGeom prst="rect">
            <a:avLst/>
          </a:prstGeom>
        </p:spPr>
      </p:pic>
      <p:pic>
        <p:nvPicPr>
          <p:cNvPr id="6" name="Picture 8" descr="A picture containing row, different, line, lined&#10;&#10;Description automatically generated">
            <a:extLst>
              <a:ext uri="{FF2B5EF4-FFF2-40B4-BE49-F238E27FC236}">
                <a16:creationId xmlns:a16="http://schemas.microsoft.com/office/drawing/2014/main" id="{D72BE4C3-9051-0259-35A5-0241CD89D48A}"/>
              </a:ext>
            </a:extLst>
          </p:cNvPr>
          <p:cNvPicPr>
            <a:picLocks noChangeAspect="1"/>
          </p:cNvPicPr>
          <p:nvPr/>
        </p:nvPicPr>
        <p:blipFill>
          <a:blip r:embed="rId5"/>
          <a:stretch>
            <a:fillRect/>
          </a:stretch>
        </p:blipFill>
        <p:spPr>
          <a:xfrm>
            <a:off x="124177" y="5603804"/>
            <a:ext cx="2743200" cy="1097280"/>
          </a:xfrm>
          <a:prstGeom prst="rect">
            <a:avLst/>
          </a:prstGeom>
        </p:spPr>
      </p:pic>
      <p:sp>
        <p:nvSpPr>
          <p:cNvPr id="9" name="TextBox 8">
            <a:extLst>
              <a:ext uri="{FF2B5EF4-FFF2-40B4-BE49-F238E27FC236}">
                <a16:creationId xmlns:a16="http://schemas.microsoft.com/office/drawing/2014/main" id="{0FB26573-2390-910A-D847-818ED0484FEF}"/>
              </a:ext>
            </a:extLst>
          </p:cNvPr>
          <p:cNvSpPr txBox="1"/>
          <p:nvPr/>
        </p:nvSpPr>
        <p:spPr>
          <a:xfrm>
            <a:off x="2923822" y="1210412"/>
            <a:ext cx="6530971"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Times New Roman"/>
                <a:cs typeface="Times New Roman"/>
              </a:rPr>
              <a:t>6. Documentation and Reporting</a:t>
            </a:r>
            <a:endParaRPr lang="en-US" dirty="0">
              <a:latin typeface="Times New Roman"/>
              <a:cs typeface="Times New Roman"/>
            </a:endParaRPr>
          </a:p>
          <a:p>
            <a:endParaRPr lang="en-US" b="1" dirty="0">
              <a:latin typeface="Times New Roman"/>
              <a:cs typeface="Times New Roman"/>
            </a:endParaRPr>
          </a:p>
          <a:p>
            <a:pPr marL="285750" indent="-285750">
              <a:buFont typeface="Arial"/>
              <a:buChar char="•"/>
            </a:pPr>
            <a:r>
              <a:rPr lang="en-US" sz="1800" dirty="0">
                <a:latin typeface="Times New Roman"/>
                <a:cs typeface="Times New Roman"/>
              </a:rPr>
              <a:t>Maintain accurate CBRN training records, equipment </a:t>
            </a:r>
          </a:p>
          <a:p>
            <a:r>
              <a:rPr lang="en-US" sz="1800">
                <a:latin typeface="Times New Roman"/>
                <a:cs typeface="Times New Roman"/>
              </a:rPr>
              <a:t>     inventory, </a:t>
            </a:r>
            <a:r>
              <a:rPr lang="en-US" sz="1800" dirty="0">
                <a:latin typeface="Times New Roman"/>
                <a:cs typeface="Times New Roman"/>
              </a:rPr>
              <a:t>and inspection logs.</a:t>
            </a:r>
            <a:endParaRPr lang="en-US">
              <a:cs typeface="Times New Roman" panose="02020603050405020304" pitchFamily="18" charset="0"/>
            </a:endParaRPr>
          </a:p>
          <a:p>
            <a:endParaRPr lang="en-US" sz="1800" dirty="0">
              <a:latin typeface="Times New Roman"/>
              <a:cs typeface="Times New Roman"/>
            </a:endParaRPr>
          </a:p>
          <a:p>
            <a:pPr marL="285750" indent="-285750">
              <a:buFont typeface="Arial"/>
              <a:buChar char="•"/>
            </a:pPr>
            <a:r>
              <a:rPr lang="en-US" sz="1800" dirty="0">
                <a:latin typeface="Times New Roman"/>
                <a:cs typeface="Times New Roman"/>
              </a:rPr>
              <a:t>Reports CBRN equipment status to the Battalion CBRN </a:t>
            </a:r>
          </a:p>
          <a:p>
            <a:r>
              <a:rPr lang="en-US" sz="1800">
                <a:latin typeface="Times New Roman"/>
                <a:cs typeface="Times New Roman"/>
              </a:rPr>
              <a:t>     NCO/Officer. (CDE Report)</a:t>
            </a:r>
            <a:endParaRPr lang="en-US" sz="1800">
              <a:cs typeface="Times New Roman" panose="02020603050405020304" pitchFamily="18" charset="0"/>
            </a:endParaRPr>
          </a:p>
          <a:p>
            <a:endParaRPr lang="en-US" sz="1800" dirty="0">
              <a:cs typeface="Times New Roman"/>
            </a:endParaRPr>
          </a:p>
          <a:p>
            <a:r>
              <a:rPr lang="en-US" sz="1800" dirty="0">
                <a:latin typeface="Times New Roman"/>
                <a:cs typeface="Times New Roman"/>
              </a:rPr>
              <a:t>A Company CBRN NCO/Officer is a subject matter expert in the </a:t>
            </a:r>
            <a:r>
              <a:rPr lang="en-US" sz="1800">
                <a:latin typeface="Times New Roman"/>
                <a:cs typeface="Times New Roman"/>
              </a:rPr>
              <a:t>defense against chemical, biological, radiological, and nuclear </a:t>
            </a:r>
            <a:r>
              <a:rPr lang="en-US" sz="1800" dirty="0">
                <a:latin typeface="Times New Roman"/>
                <a:cs typeface="Times New Roman"/>
              </a:rPr>
              <a:t>threats. </a:t>
            </a:r>
          </a:p>
          <a:p>
            <a:endParaRPr lang="en-US" sz="1800" dirty="0">
              <a:latin typeface="Times New Roman"/>
              <a:cs typeface="Times New Roman"/>
            </a:endParaRPr>
          </a:p>
          <a:p>
            <a:r>
              <a:rPr lang="en-US" sz="1800" dirty="0">
                <a:latin typeface="Times New Roman"/>
                <a:cs typeface="Times New Roman"/>
              </a:rPr>
              <a:t>Their job involves training, equipment</a:t>
            </a:r>
            <a:r>
              <a:rPr lang="en-US" sz="1800" b="1" dirty="0">
                <a:latin typeface="Times New Roman"/>
                <a:cs typeface="Times New Roman"/>
              </a:rPr>
              <a:t> </a:t>
            </a:r>
            <a:r>
              <a:rPr lang="en-US" sz="1800" dirty="0">
                <a:latin typeface="Times New Roman"/>
                <a:cs typeface="Times New Roman"/>
              </a:rPr>
              <a:t>management, planning, </a:t>
            </a:r>
          </a:p>
          <a:p>
            <a:r>
              <a:rPr lang="en-US" sz="1800" dirty="0">
                <a:latin typeface="Times New Roman"/>
                <a:cs typeface="Times New Roman"/>
              </a:rPr>
              <a:t>and operational readiness, making them an  essential part of any </a:t>
            </a:r>
            <a:r>
              <a:rPr lang="en-US" sz="1800">
                <a:latin typeface="Times New Roman"/>
                <a:cs typeface="Times New Roman"/>
              </a:rPr>
              <a:t>unit's mission success and survivability in CBRN-contaminated </a:t>
            </a:r>
            <a:r>
              <a:rPr lang="en-US" sz="1800" dirty="0">
                <a:latin typeface="Times New Roman"/>
                <a:cs typeface="Times New Roman"/>
              </a:rPr>
              <a:t>environments.</a:t>
            </a:r>
            <a:endParaRPr lang="en-US"/>
          </a:p>
          <a:p>
            <a:endParaRPr lang="en-US" b="1" dirty="0">
              <a:cs typeface="Times New Roman"/>
            </a:endParaRPr>
          </a:p>
          <a:p>
            <a:pPr marL="342900" indent="-342900">
              <a:buFont typeface="Arial"/>
              <a:buChar char="•"/>
            </a:pPr>
            <a:endParaRPr lang="en-US" sz="2000" dirty="0">
              <a:cs typeface="Times New Roman"/>
            </a:endParaRPr>
          </a:p>
        </p:txBody>
      </p:sp>
    </p:spTree>
    <p:extLst>
      <p:ext uri="{BB962C8B-B14F-4D97-AF65-F5344CB8AC3E}">
        <p14:creationId xmlns:p14="http://schemas.microsoft.com/office/powerpoint/2010/main" val="2425975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EF4EFCD1-00BC-4F5E-93C3-39D85BC02331}"/>
              </a:ext>
            </a:extLst>
          </p:cNvPr>
          <p:cNvSpPr>
            <a:spLocks noChangeArrowheads="1"/>
          </p:cNvSpPr>
          <p:nvPr/>
        </p:nvSpPr>
        <p:spPr bwMode="auto">
          <a:xfrm>
            <a:off x="2610968" y="157965"/>
            <a:ext cx="3752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b="1" dirty="0">
                <a:solidFill>
                  <a:schemeClr val="tx2"/>
                </a:solidFill>
                <a:latin typeface="Times New Roman"/>
                <a:cs typeface="Times New Roman"/>
              </a:rPr>
              <a:t>Inspection Checklist</a:t>
            </a:r>
            <a:endParaRPr lang="en-US" altLang="en-US" b="1" dirty="0">
              <a:solidFill>
                <a:schemeClr val="tx2"/>
              </a:solidFill>
              <a:cs typeface="Times New Roman"/>
            </a:endParaRPr>
          </a:p>
        </p:txBody>
      </p:sp>
      <p:pic>
        <p:nvPicPr>
          <p:cNvPr id="2" name="Picture 4">
            <a:extLst>
              <a:ext uri="{FF2B5EF4-FFF2-40B4-BE49-F238E27FC236}">
                <a16:creationId xmlns:a16="http://schemas.microsoft.com/office/drawing/2014/main" id="{D5F2065A-6CC1-9C33-DBCE-8546543926D1}"/>
              </a:ext>
            </a:extLst>
          </p:cNvPr>
          <p:cNvPicPr>
            <a:picLocks noChangeAspect="1"/>
          </p:cNvPicPr>
          <p:nvPr/>
        </p:nvPicPr>
        <p:blipFill>
          <a:blip r:embed="rId3"/>
          <a:stretch>
            <a:fillRect/>
          </a:stretch>
        </p:blipFill>
        <p:spPr>
          <a:xfrm>
            <a:off x="1648178" y="1197679"/>
            <a:ext cx="7399866" cy="2966867"/>
          </a:xfrm>
          <a:prstGeom prst="rect">
            <a:avLst/>
          </a:prstGeom>
        </p:spPr>
      </p:pic>
      <p:pic>
        <p:nvPicPr>
          <p:cNvPr id="5" name="Picture 5" descr="Text&#10;&#10;Description automatically generated">
            <a:extLst>
              <a:ext uri="{FF2B5EF4-FFF2-40B4-BE49-F238E27FC236}">
                <a16:creationId xmlns:a16="http://schemas.microsoft.com/office/drawing/2014/main" id="{AD4C73D9-ADD0-FF8F-EDBD-F78A85E8895A}"/>
              </a:ext>
            </a:extLst>
          </p:cNvPr>
          <p:cNvPicPr>
            <a:picLocks noChangeAspect="1"/>
          </p:cNvPicPr>
          <p:nvPr/>
        </p:nvPicPr>
        <p:blipFill>
          <a:blip r:embed="rId4"/>
          <a:stretch>
            <a:fillRect/>
          </a:stretch>
        </p:blipFill>
        <p:spPr>
          <a:xfrm>
            <a:off x="279401" y="3717290"/>
            <a:ext cx="8401754" cy="2824202"/>
          </a:xfrm>
          <a:prstGeom prst="rect">
            <a:avLst/>
          </a:prstGeom>
        </p:spPr>
      </p:pic>
    </p:spTree>
    <p:extLst>
      <p:ext uri="{BB962C8B-B14F-4D97-AF65-F5344CB8AC3E}">
        <p14:creationId xmlns:p14="http://schemas.microsoft.com/office/powerpoint/2010/main" val="215452717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3">
            <a:extLst>
              <a:ext uri="{FF2B5EF4-FFF2-40B4-BE49-F238E27FC236}">
                <a16:creationId xmlns:a16="http://schemas.microsoft.com/office/drawing/2014/main" id="{96280C85-DFD9-4431-BD00-A0A243618181}"/>
              </a:ext>
            </a:extLst>
          </p:cNvPr>
          <p:cNvSpPr txBox="1">
            <a:spLocks noChangeArrowheads="1"/>
          </p:cNvSpPr>
          <p:nvPr/>
        </p:nvSpPr>
        <p:spPr bwMode="auto">
          <a:xfrm>
            <a:off x="1238603" y="1568721"/>
            <a:ext cx="7508875"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marL="228600" indent="-228600"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eaLnBrk="1" hangingPunct="1">
              <a:spcBef>
                <a:spcPct val="0"/>
              </a:spcBef>
              <a:buNone/>
            </a:pPr>
            <a:endParaRPr lang="en-US" sz="2800" dirty="0">
              <a:latin typeface="Times New Roman"/>
              <a:cs typeface="Times New Roman"/>
            </a:endParaRPr>
          </a:p>
          <a:p>
            <a:pPr>
              <a:spcBef>
                <a:spcPct val="0"/>
              </a:spcBef>
            </a:pPr>
            <a:endParaRPr lang="en-US" sz="2800" dirty="0">
              <a:cs typeface="Times New Roman" panose="02020603050405020304" pitchFamily="18" charset="0"/>
            </a:endParaRPr>
          </a:p>
          <a:p>
            <a:pPr>
              <a:spcBef>
                <a:spcPct val="0"/>
              </a:spcBef>
            </a:pPr>
            <a:r>
              <a:rPr lang="en-US" sz="1800" dirty="0">
                <a:latin typeface="Times New Roman"/>
                <a:cs typeface="Times New Roman"/>
              </a:rPr>
              <a:t>Never sign a hand receipt without doing an inventory</a:t>
            </a:r>
          </a:p>
          <a:p>
            <a:pPr>
              <a:spcBef>
                <a:spcPct val="0"/>
              </a:spcBef>
            </a:pPr>
            <a:endParaRPr lang="en-US" sz="1800" dirty="0">
              <a:cs typeface="Times New Roman" panose="02020603050405020304" pitchFamily="18" charset="0"/>
            </a:endParaRPr>
          </a:p>
          <a:p>
            <a:pPr>
              <a:spcBef>
                <a:spcPct val="0"/>
              </a:spcBef>
            </a:pPr>
            <a:r>
              <a:rPr lang="en-US" sz="1800" dirty="0">
                <a:latin typeface="Times New Roman"/>
                <a:cs typeface="Times New Roman"/>
              </a:rPr>
              <a:t>You cannot be ordered to sign a hand receipt without doing an inventory first</a:t>
            </a:r>
          </a:p>
          <a:p>
            <a:pPr>
              <a:spcBef>
                <a:spcPct val="0"/>
              </a:spcBef>
            </a:pPr>
            <a:endParaRPr lang="en-US" sz="2800" dirty="0">
              <a:cs typeface="Times New Roman" panose="02020603050405020304" pitchFamily="18" charset="0"/>
            </a:endParaRPr>
          </a:p>
          <a:p>
            <a:pPr marL="0" indent="0">
              <a:spcBef>
                <a:spcPct val="0"/>
              </a:spcBef>
              <a:buNone/>
            </a:pPr>
            <a:endParaRPr lang="en-US" sz="2800" dirty="0">
              <a:cs typeface="Times New Roman" panose="02020603050405020304" pitchFamily="18" charset="0"/>
            </a:endParaRPr>
          </a:p>
        </p:txBody>
      </p:sp>
      <p:sp>
        <p:nvSpPr>
          <p:cNvPr id="2" name="TextBox 1">
            <a:extLst>
              <a:ext uri="{FF2B5EF4-FFF2-40B4-BE49-F238E27FC236}">
                <a16:creationId xmlns:a16="http://schemas.microsoft.com/office/drawing/2014/main" id="{E07D77B3-386D-7FE5-FFB9-15EBB48A03C1}"/>
              </a:ext>
            </a:extLst>
          </p:cNvPr>
          <p:cNvSpPr txBox="1"/>
          <p:nvPr/>
        </p:nvSpPr>
        <p:spPr>
          <a:xfrm>
            <a:off x="2816577" y="1569154"/>
            <a:ext cx="34265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Times New Roman"/>
                <a:cs typeface="Times New Roman"/>
              </a:rPr>
              <a:t>Things to remember</a:t>
            </a:r>
            <a:endParaRPr lang="en-US" sz="2800" dirty="0">
              <a:cs typeface="Times New Roman"/>
            </a:endParaRPr>
          </a:p>
        </p:txBody>
      </p:sp>
    </p:spTree>
    <p:extLst>
      <p:ext uri="{BB962C8B-B14F-4D97-AF65-F5344CB8AC3E}">
        <p14:creationId xmlns:p14="http://schemas.microsoft.com/office/powerpoint/2010/main" val="25802965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a:extLst>
              <a:ext uri="{FF2B5EF4-FFF2-40B4-BE49-F238E27FC236}">
                <a16:creationId xmlns:a16="http://schemas.microsoft.com/office/drawing/2014/main" id="{1081FC60-235E-485C-894E-F6EFDF396F2E}"/>
              </a:ext>
            </a:extLst>
          </p:cNvPr>
          <p:cNvSpPr>
            <a:spLocks noGrp="1" noChangeArrowheads="1"/>
          </p:cNvSpPr>
          <p:nvPr>
            <p:ph type="title"/>
          </p:nvPr>
        </p:nvSpPr>
        <p:spPr>
          <a:xfrm>
            <a:off x="1107323" y="142176"/>
            <a:ext cx="7378700" cy="1155700"/>
          </a:xfrm>
        </p:spPr>
        <p:txBody>
          <a:bodyPr/>
          <a:lstStyle/>
          <a:p>
            <a:pPr eaLnBrk="1" hangingPunct="1">
              <a:lnSpc>
                <a:spcPct val="130000"/>
              </a:lnSpc>
            </a:pPr>
            <a:r>
              <a:rPr lang="en-US" altLang="en-US" sz="3200">
                <a:latin typeface="Times New Roman"/>
                <a:cs typeface="Times New Roman"/>
                <a:sym typeface="Marlett" pitchFamily="2" charset="2"/>
              </a:rPr>
              <a:t>SUMMARY</a:t>
            </a:r>
          </a:p>
        </p:txBody>
      </p:sp>
      <p:sp>
        <p:nvSpPr>
          <p:cNvPr id="43012" name="Rectangle 3">
            <a:extLst>
              <a:ext uri="{FF2B5EF4-FFF2-40B4-BE49-F238E27FC236}">
                <a16:creationId xmlns:a16="http://schemas.microsoft.com/office/drawing/2014/main" id="{1105B96D-C015-471F-90F5-FC86837199CD}"/>
              </a:ext>
            </a:extLst>
          </p:cNvPr>
          <p:cNvSpPr>
            <a:spLocks noGrp="1" noChangeArrowheads="1"/>
          </p:cNvSpPr>
          <p:nvPr>
            <p:ph type="body" idx="1"/>
          </p:nvPr>
        </p:nvSpPr>
        <p:spPr>
          <a:xfrm>
            <a:off x="809625" y="967141"/>
            <a:ext cx="7958138" cy="2309812"/>
          </a:xfrm>
        </p:spPr>
        <p:txBody>
          <a:bodyPr/>
          <a:lstStyle/>
          <a:p>
            <a:pPr eaLnBrk="1" hangingPunct="1">
              <a:lnSpc>
                <a:spcPct val="90000"/>
              </a:lnSpc>
            </a:pPr>
            <a:endParaRPr lang="en-US" altLang="en-US" dirty="0">
              <a:latin typeface="Arial" panose="020B0604020202020204" pitchFamily="34" charset="0"/>
              <a:cs typeface="Arial"/>
            </a:endParaRPr>
          </a:p>
          <a:p>
            <a:pPr eaLnBrk="1" hangingPunct="1">
              <a:lnSpc>
                <a:spcPct val="90000"/>
              </a:lnSpc>
            </a:pPr>
            <a:r>
              <a:rPr lang="en-US" altLang="en-US" sz="1800" dirty="0">
                <a:latin typeface="Arial"/>
                <a:cs typeface="Arial"/>
              </a:rPr>
              <a:t>Inventory CBRN equipment</a:t>
            </a:r>
          </a:p>
          <a:p>
            <a:pPr>
              <a:lnSpc>
                <a:spcPct val="90000"/>
              </a:lnSpc>
            </a:pPr>
            <a:endParaRPr lang="en-US" altLang="en-US" sz="1800" dirty="0">
              <a:latin typeface="Arial"/>
              <a:cs typeface="Arial"/>
            </a:endParaRPr>
          </a:p>
          <a:p>
            <a:pPr>
              <a:spcBef>
                <a:spcPct val="0"/>
              </a:spcBef>
            </a:pPr>
            <a:endParaRPr lang="en-US" sz="1800" dirty="0">
              <a:latin typeface="Arial"/>
              <a:ea typeface="+mn-lt"/>
              <a:cs typeface="+mn-lt"/>
            </a:endParaRPr>
          </a:p>
          <a:p>
            <a:pPr>
              <a:spcBef>
                <a:spcPct val="0"/>
              </a:spcBef>
            </a:pPr>
            <a:r>
              <a:rPr lang="en-US" altLang="en-US" sz="1800" dirty="0">
                <a:latin typeface="Arial"/>
                <a:cs typeface="Arial"/>
              </a:rPr>
              <a:t>Prepare and maintain Hand receipts</a:t>
            </a:r>
          </a:p>
          <a:p>
            <a:pPr>
              <a:spcBef>
                <a:spcPct val="0"/>
              </a:spcBef>
            </a:pPr>
            <a:endParaRPr lang="en-US" altLang="en-US" sz="1800" dirty="0">
              <a:latin typeface="Arial" panose="020B0604020202020204" pitchFamily="34" charset="0"/>
              <a:cs typeface="Arial"/>
            </a:endParaRPr>
          </a:p>
          <a:p>
            <a:pPr>
              <a:spcBef>
                <a:spcPct val="0"/>
              </a:spcBef>
            </a:pPr>
            <a:endParaRPr lang="en-US" altLang="en-US" sz="1800" dirty="0">
              <a:latin typeface="Arial" panose="020B0604020202020204" pitchFamily="34" charset="0"/>
              <a:cs typeface="Arial"/>
            </a:endParaRPr>
          </a:p>
          <a:p>
            <a:pPr>
              <a:spcBef>
                <a:spcPct val="0"/>
              </a:spcBef>
            </a:pPr>
            <a:r>
              <a:rPr lang="en-US" altLang="en-US" sz="1800" dirty="0">
                <a:latin typeface="Arial"/>
                <a:cs typeface="Arial"/>
              </a:rPr>
              <a:t>DATA tracking/In-processing</a:t>
            </a:r>
            <a:endParaRPr lang="en-US" altLang="en-US" sz="1800" dirty="0">
              <a:latin typeface="Arial" panose="020B0604020202020204" pitchFamily="34" charset="0"/>
              <a:cs typeface="Arial"/>
            </a:endParaRPr>
          </a:p>
          <a:p>
            <a:pPr>
              <a:spcBef>
                <a:spcPct val="0"/>
              </a:spcBef>
            </a:pPr>
            <a:endParaRPr lang="en-US" altLang="en-US" sz="1800" dirty="0">
              <a:latin typeface="Arial" panose="020B0604020202020204" pitchFamily="34" charset="0"/>
              <a:cs typeface="Arial"/>
            </a:endParaRPr>
          </a:p>
          <a:p>
            <a:pPr>
              <a:spcBef>
                <a:spcPct val="0"/>
              </a:spcBef>
            </a:pPr>
            <a:endParaRPr lang="en-US" altLang="en-US" sz="1800" dirty="0">
              <a:latin typeface="Arial" panose="020B0604020202020204" pitchFamily="34" charset="0"/>
              <a:cs typeface="Arial"/>
            </a:endParaRPr>
          </a:p>
          <a:p>
            <a:pPr>
              <a:spcBef>
                <a:spcPct val="0"/>
              </a:spcBef>
            </a:pPr>
            <a:r>
              <a:rPr lang="en-US" altLang="en-US" sz="1800" dirty="0">
                <a:latin typeface="Arial"/>
                <a:cs typeface="Arial"/>
              </a:rPr>
              <a:t>Equipment maintenance</a:t>
            </a:r>
            <a:endParaRPr lang="en-US" altLang="en-US" sz="1800" dirty="0">
              <a:latin typeface="Arial" panose="020B0604020202020204" pitchFamily="34" charset="0"/>
              <a:cs typeface="Arial"/>
            </a:endParaRPr>
          </a:p>
          <a:p>
            <a:pPr>
              <a:spcBef>
                <a:spcPct val="0"/>
              </a:spcBef>
            </a:pPr>
            <a:endParaRPr lang="en-US" altLang="en-US" sz="1800" dirty="0">
              <a:latin typeface="Arial" panose="020B0604020202020204" pitchFamily="34" charset="0"/>
              <a:cs typeface="Arial"/>
            </a:endParaRPr>
          </a:p>
          <a:p>
            <a:pPr>
              <a:spcBef>
                <a:spcPct val="0"/>
              </a:spcBef>
            </a:pPr>
            <a:endParaRPr lang="en-US" altLang="en-US" sz="1800" dirty="0">
              <a:latin typeface="Arial" panose="020B0604020202020204" pitchFamily="34" charset="0"/>
              <a:cs typeface="Arial"/>
            </a:endParaRPr>
          </a:p>
          <a:p>
            <a:pPr>
              <a:spcBef>
                <a:spcPct val="0"/>
              </a:spcBef>
            </a:pPr>
            <a:r>
              <a:rPr lang="en-US" altLang="en-US" sz="1800" dirty="0">
                <a:latin typeface="Arial"/>
                <a:cs typeface="Arial"/>
              </a:rPr>
              <a:t>Training</a:t>
            </a:r>
            <a:endParaRPr lang="en-US" altLang="en-US" sz="1800" dirty="0">
              <a:latin typeface="Arial" panose="020B0604020202020204" pitchFamily="34" charset="0"/>
              <a:cs typeface="Arial"/>
            </a:endParaRPr>
          </a:p>
          <a:p>
            <a:pPr>
              <a:spcBef>
                <a:spcPct val="0"/>
              </a:spcBef>
            </a:pPr>
            <a:endParaRPr lang="en-US" altLang="en-US" sz="1800" dirty="0">
              <a:latin typeface="Arial" panose="020B0604020202020204" pitchFamily="34" charset="0"/>
              <a:cs typeface="Arial"/>
            </a:endParaRPr>
          </a:p>
          <a:p>
            <a:pPr>
              <a:spcBef>
                <a:spcPct val="0"/>
              </a:spcBef>
            </a:pPr>
            <a:endParaRPr lang="en-US" altLang="en-US" sz="1800" dirty="0">
              <a:latin typeface="Arial" panose="020B0604020202020204" pitchFamily="34" charset="0"/>
              <a:cs typeface="Arial"/>
            </a:endParaRPr>
          </a:p>
          <a:p>
            <a:pPr>
              <a:spcBef>
                <a:spcPct val="0"/>
              </a:spcBef>
            </a:pPr>
            <a:r>
              <a:rPr lang="en-US" altLang="en-US" sz="1800" dirty="0">
                <a:latin typeface="Arial"/>
                <a:cs typeface="Arial"/>
              </a:rPr>
              <a:t>Inspection Checklist is the guide for your CBRN Room Program</a:t>
            </a:r>
            <a:endParaRPr lang="en-US" altLang="en-US" sz="1800" dirty="0">
              <a:latin typeface="Arial" panose="020B0604020202020204" pitchFamily="34" charset="0"/>
              <a:cs typeface="Arial"/>
            </a:endParaRPr>
          </a:p>
          <a:p>
            <a:pPr>
              <a:spcBef>
                <a:spcPct val="0"/>
              </a:spcBef>
            </a:pPr>
            <a:endParaRPr lang="en-US" altLang="en-US" sz="2000" dirty="0">
              <a:latin typeface="Arial" panose="020B0604020202020204" pitchFamily="34" charset="0"/>
              <a:cs typeface="Arial"/>
            </a:endParaRPr>
          </a:p>
          <a:p>
            <a:pPr>
              <a:spcBef>
                <a:spcPct val="0"/>
              </a:spcBef>
            </a:pPr>
            <a:endParaRPr lang="en-US" altLang="en-US" sz="2000" dirty="0">
              <a:latin typeface="Arial" panose="020B0604020202020204" pitchFamily="34" charset="0"/>
              <a:cs typeface="Arial"/>
            </a:endParaRPr>
          </a:p>
          <a:p>
            <a:pPr marL="0" indent="0" eaLnBrk="1" hangingPunct="1">
              <a:lnSpc>
                <a:spcPct val="90000"/>
              </a:lnSpc>
              <a:buNone/>
            </a:pPr>
            <a:endParaRPr lang="en-US" altLang="en-US" dirty="0">
              <a:latin typeface="Arial" panose="020B0604020202020204" pitchFamily="34" charset="0"/>
              <a:cs typeface="Aria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2">
            <a:extLst>
              <a:ext uri="{FF2B5EF4-FFF2-40B4-BE49-F238E27FC236}">
                <a16:creationId xmlns:a16="http://schemas.microsoft.com/office/drawing/2014/main" id="{3BB94B22-AD44-4D16-932F-28A6B9A2072D}"/>
              </a:ext>
            </a:extLst>
          </p:cNvPr>
          <p:cNvSpPr>
            <a:spLocks noGrp="1" noChangeArrowheads="1"/>
          </p:cNvSpPr>
          <p:nvPr>
            <p:ph type="title"/>
          </p:nvPr>
        </p:nvSpPr>
        <p:spPr>
          <a:xfrm>
            <a:off x="821713" y="96089"/>
            <a:ext cx="7512050" cy="1320800"/>
          </a:xfrm>
        </p:spPr>
        <p:txBody>
          <a:bodyPr/>
          <a:lstStyle/>
          <a:p>
            <a:pPr eaLnBrk="1" hangingPunct="1"/>
            <a:r>
              <a:rPr lang="en-US" altLang="en-US" sz="3200" b="1" dirty="0">
                <a:latin typeface="Times New Roman"/>
                <a:cs typeface="Arial"/>
              </a:rPr>
              <a:t>CBRN CAGE</a:t>
            </a:r>
          </a:p>
        </p:txBody>
      </p:sp>
      <p:pic>
        <p:nvPicPr>
          <p:cNvPr id="5" name="Picture 2" descr="A picture containing indoor, bedroom, furniture, several&#10;&#10;Description automatically generated">
            <a:extLst>
              <a:ext uri="{FF2B5EF4-FFF2-40B4-BE49-F238E27FC236}">
                <a16:creationId xmlns:a16="http://schemas.microsoft.com/office/drawing/2014/main" id="{9177EE55-01AE-84D3-4069-AF8ED483A6FE}"/>
              </a:ext>
            </a:extLst>
          </p:cNvPr>
          <p:cNvPicPr>
            <a:picLocks noChangeAspect="1"/>
          </p:cNvPicPr>
          <p:nvPr/>
        </p:nvPicPr>
        <p:blipFill>
          <a:blip r:embed="rId3"/>
          <a:stretch>
            <a:fillRect/>
          </a:stretch>
        </p:blipFill>
        <p:spPr>
          <a:xfrm>
            <a:off x="392288" y="1638300"/>
            <a:ext cx="3335866" cy="2508955"/>
          </a:xfrm>
          <a:prstGeom prst="rect">
            <a:avLst/>
          </a:prstGeom>
        </p:spPr>
      </p:pic>
      <p:pic>
        <p:nvPicPr>
          <p:cNvPr id="7" name="Picture 6" descr="A picture containing indoor, warehouse, furniture&#10;&#10;Description automatically generated">
            <a:extLst>
              <a:ext uri="{FF2B5EF4-FFF2-40B4-BE49-F238E27FC236}">
                <a16:creationId xmlns:a16="http://schemas.microsoft.com/office/drawing/2014/main" id="{8730FBCA-C7C5-2DB8-D510-13E33F1E2A60}"/>
              </a:ext>
            </a:extLst>
          </p:cNvPr>
          <p:cNvPicPr>
            <a:picLocks noChangeAspect="1"/>
          </p:cNvPicPr>
          <p:nvPr/>
        </p:nvPicPr>
        <p:blipFill>
          <a:blip r:embed="rId4"/>
          <a:stretch>
            <a:fillRect/>
          </a:stretch>
        </p:blipFill>
        <p:spPr>
          <a:xfrm>
            <a:off x="5415845" y="1638300"/>
            <a:ext cx="3335866" cy="2508955"/>
          </a:xfrm>
          <a:prstGeom prst="rect">
            <a:avLst/>
          </a:prstGeom>
        </p:spPr>
      </p:pic>
      <p:sp>
        <p:nvSpPr>
          <p:cNvPr id="8" name="TextBox 7">
            <a:extLst>
              <a:ext uri="{FF2B5EF4-FFF2-40B4-BE49-F238E27FC236}">
                <a16:creationId xmlns:a16="http://schemas.microsoft.com/office/drawing/2014/main" id="{9B097E1B-B910-4D53-A6E5-87AF98905749}"/>
              </a:ext>
            </a:extLst>
          </p:cNvPr>
          <p:cNvSpPr txBox="1"/>
          <p:nvPr/>
        </p:nvSpPr>
        <p:spPr>
          <a:xfrm>
            <a:off x="2915035" y="5772562"/>
            <a:ext cx="33277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Times New Roman"/>
                <a:cs typeface="Times New Roman"/>
              </a:rPr>
              <a:t>Where to begin?</a:t>
            </a:r>
            <a:endParaRPr lang="en-US">
              <a:cs typeface="Times New Roman"/>
            </a:endParaRPr>
          </a:p>
        </p:txBody>
      </p:sp>
      <p:sp>
        <p:nvSpPr>
          <p:cNvPr id="3" name="TextBox 2">
            <a:extLst>
              <a:ext uri="{FF2B5EF4-FFF2-40B4-BE49-F238E27FC236}">
                <a16:creationId xmlns:a16="http://schemas.microsoft.com/office/drawing/2014/main" id="{3F1E1B9E-93E0-B385-A9EB-783FF2775EE6}"/>
              </a:ext>
            </a:extLst>
          </p:cNvPr>
          <p:cNvSpPr txBox="1"/>
          <p:nvPr/>
        </p:nvSpPr>
        <p:spPr>
          <a:xfrm>
            <a:off x="192124" y="4747243"/>
            <a:ext cx="87450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Times New Roman"/>
                <a:cs typeface="Times New Roman"/>
              </a:rPr>
              <a:t>Maintaining a CBRN cage/room is a critical responsibility for the CBRN NCO or officer at the unit level. It's where all sensitive and specialized CBRN equipment is stored, maintained, and managed. </a:t>
            </a:r>
            <a:endParaRPr lang="en-US" sz="1800">
              <a:cs typeface="Times New Roman"/>
            </a:endParaRPr>
          </a:p>
        </p:txBody>
      </p:sp>
    </p:spTree>
    <p:extLst>
      <p:ext uri="{BB962C8B-B14F-4D97-AF65-F5344CB8AC3E}">
        <p14:creationId xmlns:p14="http://schemas.microsoft.com/office/powerpoint/2010/main" val="318279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2">
            <a:extLst>
              <a:ext uri="{FF2B5EF4-FFF2-40B4-BE49-F238E27FC236}">
                <a16:creationId xmlns:a16="http://schemas.microsoft.com/office/drawing/2014/main" id="{3BB94B22-AD44-4D16-932F-28A6B9A2072D}"/>
              </a:ext>
            </a:extLst>
          </p:cNvPr>
          <p:cNvSpPr>
            <a:spLocks noGrp="1" noChangeArrowheads="1"/>
          </p:cNvSpPr>
          <p:nvPr>
            <p:ph type="title"/>
          </p:nvPr>
        </p:nvSpPr>
        <p:spPr>
          <a:xfrm>
            <a:off x="806270" y="-4552"/>
            <a:ext cx="7512050" cy="657578"/>
          </a:xfrm>
        </p:spPr>
        <p:txBody>
          <a:bodyPr/>
          <a:lstStyle/>
          <a:p>
            <a:pPr eaLnBrk="1" hangingPunct="1"/>
            <a:r>
              <a:rPr lang="en-US" altLang="en-US" sz="3200" b="1" dirty="0">
                <a:latin typeface="Times New Roman"/>
                <a:cs typeface="Arial"/>
              </a:rPr>
              <a:t>Getting Organized</a:t>
            </a:r>
          </a:p>
        </p:txBody>
      </p:sp>
      <p:sp>
        <p:nvSpPr>
          <p:cNvPr id="34820" name="Rectangle 3">
            <a:extLst>
              <a:ext uri="{FF2B5EF4-FFF2-40B4-BE49-F238E27FC236}">
                <a16:creationId xmlns:a16="http://schemas.microsoft.com/office/drawing/2014/main" id="{5FEDF803-596C-4850-9D9C-BCD9945F7AFD}"/>
              </a:ext>
            </a:extLst>
          </p:cNvPr>
          <p:cNvSpPr>
            <a:spLocks noGrp="1" noChangeArrowheads="1"/>
          </p:cNvSpPr>
          <p:nvPr>
            <p:ph type="body" idx="1"/>
          </p:nvPr>
        </p:nvSpPr>
        <p:spPr>
          <a:xfrm>
            <a:off x="262113" y="1234453"/>
            <a:ext cx="8607249" cy="4389437"/>
          </a:xfrm>
        </p:spPr>
        <p:txBody>
          <a:bodyPr/>
          <a:lstStyle/>
          <a:p>
            <a:pPr marL="0" indent="0" eaLnBrk="1" hangingPunct="1">
              <a:buNone/>
            </a:pPr>
            <a:r>
              <a:rPr lang="en-US" sz="1800" dirty="0">
                <a:ea typeface="+mn-lt"/>
                <a:cs typeface="+mn-lt"/>
              </a:rPr>
              <a:t>1: Inventory. Get your hand receipts in order and take control of the keys. </a:t>
            </a:r>
          </a:p>
          <a:p>
            <a:pPr marL="0" indent="0">
              <a:buNone/>
            </a:pPr>
            <a:endParaRPr lang="en-US" sz="1800" dirty="0"/>
          </a:p>
          <a:p>
            <a:pPr marL="0" indent="0">
              <a:buNone/>
            </a:pPr>
            <a:r>
              <a:rPr lang="en-US" sz="1800" dirty="0"/>
              <a:t>2: </a:t>
            </a:r>
            <a:r>
              <a:rPr lang="en-US" sz="1800" dirty="0">
                <a:ea typeface="+mn-lt"/>
                <a:cs typeface="+mn-lt"/>
              </a:rPr>
              <a:t>Sub hand receipt equipment where applicable.</a:t>
            </a:r>
          </a:p>
          <a:p>
            <a:pPr marL="0" indent="0">
              <a:buNone/>
            </a:pPr>
            <a:endParaRPr lang="en-US" sz="1800" dirty="0"/>
          </a:p>
          <a:p>
            <a:pPr marL="0" indent="0">
              <a:buNone/>
            </a:pPr>
            <a:r>
              <a:rPr lang="en-US" sz="1800" dirty="0"/>
              <a:t>3: </a:t>
            </a:r>
            <a:r>
              <a:rPr lang="en-US" sz="1800">
                <a:ea typeface="+mn-lt"/>
                <a:cs typeface="+mn-lt"/>
              </a:rPr>
              <a:t>Issue masks to soldiers.</a:t>
            </a:r>
          </a:p>
          <a:p>
            <a:pPr marL="0" indent="0">
              <a:buNone/>
            </a:pPr>
            <a:endParaRPr lang="en-US" sz="1800" dirty="0"/>
          </a:p>
          <a:p>
            <a:pPr marL="0" indent="0">
              <a:buNone/>
            </a:pPr>
            <a:r>
              <a:rPr lang="en-US" sz="1800"/>
              <a:t>4: </a:t>
            </a:r>
            <a:r>
              <a:rPr lang="en-US" sz="1800" dirty="0">
                <a:ea typeface="+mn-lt"/>
                <a:cs typeface="+mn-lt"/>
              </a:rPr>
              <a:t>Review all maintenance records for the equipment. Ensure its properly documented and </a:t>
            </a:r>
            <a:r>
              <a:rPr lang="en-US" sz="1800">
                <a:ea typeface="+mn-lt"/>
                <a:cs typeface="+mn-lt"/>
              </a:rPr>
              <a:t>then turn in anything that needs to get serviced.</a:t>
            </a:r>
            <a:endParaRPr lang="en-US">
              <a:ea typeface="+mn-lt"/>
              <a:cs typeface="+mn-lt"/>
            </a:endParaRPr>
          </a:p>
          <a:p>
            <a:pPr marL="0" indent="0">
              <a:buNone/>
            </a:pPr>
            <a:br>
              <a:rPr lang="en-US" sz="1800" dirty="0"/>
            </a:br>
            <a:r>
              <a:rPr lang="en-US" sz="1800">
                <a:cs typeface="Times New Roman"/>
              </a:rPr>
              <a:t>5: In processing procedures.</a:t>
            </a:r>
            <a:endParaRPr lang="en-US"/>
          </a:p>
          <a:p>
            <a:pPr marL="0" indent="0">
              <a:buNone/>
            </a:pPr>
            <a:endParaRPr lang="en-US" sz="1800" dirty="0">
              <a:cs typeface="Times New Roman"/>
            </a:endParaRPr>
          </a:p>
          <a:p>
            <a:pPr marL="0" indent="0">
              <a:buNone/>
            </a:pPr>
            <a:r>
              <a:rPr lang="en-US" sz="1800" dirty="0">
                <a:cs typeface="Times New Roman"/>
              </a:rPr>
              <a:t>6: DATA: shelf life expiration and calibration dates, mask/JSLIST size, CDE Report,  training dates etc.</a:t>
            </a:r>
          </a:p>
          <a:p>
            <a:pPr marL="0" indent="0">
              <a:buNone/>
            </a:pPr>
            <a:endParaRPr lang="en-US" sz="1800" dirty="0">
              <a:cs typeface="Times New Roman"/>
            </a:endParaRPr>
          </a:p>
          <a:p>
            <a:pPr marL="0" indent="0">
              <a:buNone/>
            </a:pPr>
            <a:r>
              <a:rPr lang="en-US" sz="1800" dirty="0">
                <a:cs typeface="Times New Roman"/>
              </a:rPr>
              <a:t>7: </a:t>
            </a:r>
            <a:r>
              <a:rPr lang="en-US" sz="1800" dirty="0">
                <a:ea typeface="+mn-lt"/>
                <a:cs typeface="+mn-lt"/>
              </a:rPr>
              <a:t>Review previous inspection results. (CBRN cage requirements, what you need to improve and sustain)</a:t>
            </a:r>
            <a:endParaRPr lang="en-US" sz="1800" dirty="0">
              <a:cs typeface="Times New Roman"/>
            </a:endParaRPr>
          </a:p>
          <a:p>
            <a:pPr marL="0" indent="0">
              <a:buNone/>
            </a:pPr>
            <a:endParaRPr lang="en-US" dirty="0"/>
          </a:p>
        </p:txBody>
      </p:sp>
    </p:spTree>
    <p:extLst>
      <p:ext uri="{BB962C8B-B14F-4D97-AF65-F5344CB8AC3E}">
        <p14:creationId xmlns:p14="http://schemas.microsoft.com/office/powerpoint/2010/main" val="3792270816"/>
      </p:ext>
    </p:extLst>
  </p:cSld>
  <p:clrMapOvr>
    <a:masterClrMapping/>
  </p:clrMapOvr>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1487</Words>
  <Application>Microsoft Office PowerPoint</Application>
  <PresentationFormat>On-screen Show (4:3)</PresentationFormat>
  <Paragraphs>357</Paragraphs>
  <Slides>72</Slides>
  <Notes>67</Notes>
  <HiddenSlides>0</HiddenSlides>
  <MMClips>0</MMClips>
  <ScaleCrop>false</ScaleCrop>
  <HeadingPairs>
    <vt:vector size="4" baseType="variant">
      <vt:variant>
        <vt:lpstr>Theme</vt:lpstr>
      </vt:variant>
      <vt:variant>
        <vt:i4>4</vt:i4>
      </vt:variant>
      <vt:variant>
        <vt:lpstr>Slide Titles</vt:lpstr>
      </vt:variant>
      <vt:variant>
        <vt:i4>72</vt:i4>
      </vt:variant>
    </vt:vector>
  </HeadingPairs>
  <TitlesOfParts>
    <vt:vector size="76" baseType="lpstr">
      <vt:lpstr>Default Design</vt:lpstr>
      <vt:lpstr>Default Design</vt:lpstr>
      <vt:lpstr>Default Design</vt:lpstr>
      <vt:lpstr>Default Design</vt:lpstr>
      <vt:lpstr>CBRN Program </vt:lpstr>
      <vt:lpstr>Terminal Learning Objective </vt:lpstr>
      <vt:lpstr>CBRN Program </vt:lpstr>
      <vt:lpstr>CBRN Program </vt:lpstr>
      <vt:lpstr>CBRN Program </vt:lpstr>
      <vt:lpstr>CBRN Program </vt:lpstr>
      <vt:lpstr>CBRN Program </vt:lpstr>
      <vt:lpstr>CBRN CAGE</vt:lpstr>
      <vt:lpstr>Getting Organized</vt:lpstr>
      <vt:lpstr>Check for CBRN Equipment Accountability and for Shortages</vt:lpstr>
      <vt:lpstr>PowerPoint Presentation</vt:lpstr>
      <vt:lpstr>PowerPoint Presentation</vt:lpstr>
      <vt:lpstr>Unit Inventories</vt:lpstr>
      <vt:lpstr>Inventory Procedures</vt:lpstr>
      <vt:lpstr>PowerPoint Presentation</vt:lpstr>
      <vt:lpstr>DA Form 3749</vt:lpstr>
      <vt:lpstr>DA Form 3749</vt:lpstr>
      <vt:lpstr>DA Form 2062</vt:lpstr>
      <vt:lpstr>DA Form 2062</vt:lpstr>
      <vt:lpstr>DA Form 3161</vt:lpstr>
      <vt:lpstr>PowerPoint Presentation</vt:lpstr>
      <vt:lpstr>DA Form 3161</vt:lpstr>
      <vt:lpstr>PowerPoint Presentation</vt:lpstr>
      <vt:lpstr>CBRN Program </vt:lpstr>
      <vt:lpstr>CBRN CAGE</vt:lpstr>
      <vt:lpstr>CBRN CAGE</vt:lpstr>
      <vt:lpstr>CBRN CAGE</vt:lpstr>
      <vt:lpstr>CBRN Program </vt:lpstr>
      <vt:lpstr>PowerPoint Presentation</vt:lpstr>
      <vt:lpstr>PowerPoint Presentation</vt:lpstr>
      <vt:lpstr>PowerPoint Presentation</vt:lpstr>
      <vt:lpstr>PowerPoint Presentation</vt:lpstr>
      <vt:lpstr>PowerPoint Presentation</vt:lpstr>
      <vt:lpstr>CBRN Program </vt:lpstr>
      <vt:lpstr> Unit CBRN Equipment Maintenance Management</vt:lpstr>
      <vt:lpstr>PowerPoint Presentation</vt:lpstr>
      <vt:lpstr>PowerPoint Presentation</vt:lpstr>
      <vt:lpstr>PowerPoint Presentation</vt:lpstr>
      <vt:lpstr>PowerPoint Presentation</vt:lpstr>
      <vt:lpstr>PowerPoint Presentation</vt:lpstr>
      <vt:lpstr>PowerPoint Presentation</vt:lpstr>
      <vt:lpstr>CBRN Program </vt:lpstr>
      <vt:lpstr>PowerPoint Presentation</vt:lpstr>
      <vt:lpstr>PowerPoint Presentation</vt:lpstr>
      <vt:lpstr>PowerPoint Presentation</vt:lpstr>
      <vt:lpstr>CBRN Program </vt:lpstr>
      <vt:lpstr>PowerPoint Presentation</vt:lpstr>
      <vt:lpstr>PowerPoint Presentation</vt:lpstr>
      <vt:lpstr>CBRN Program </vt:lpstr>
      <vt:lpstr>IPE SISBL Issue</vt:lpstr>
      <vt:lpstr>CBRN Program </vt:lpstr>
      <vt:lpstr>CBRN Defense Equipment Reporting</vt:lpstr>
      <vt:lpstr>PowerPoint Presentation</vt:lpstr>
      <vt:lpstr>PowerPoint Presentation</vt:lpstr>
      <vt:lpstr>PowerPoint Presentation</vt:lpstr>
      <vt:lpstr>PowerPoint Presentation</vt:lpstr>
      <vt:lpstr>CBRN Program </vt:lpstr>
      <vt:lpstr>CBRN Shelf Life Program</vt:lpstr>
      <vt:lpstr>Example of Shelf Life Items</vt:lpstr>
      <vt:lpstr>Example of Shelf-Life Monitoring Chart</vt:lpstr>
      <vt:lpstr>CBRN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U 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NBC Room Accountability</dc:title>
  <dc:creator>SFC Shawn T. Watterson</dc:creator>
  <cp:lastModifiedBy>GrandView</cp:lastModifiedBy>
  <cp:revision>2672</cp:revision>
  <dcterms:created xsi:type="dcterms:W3CDTF">2005-03-24T21:11:32Z</dcterms:created>
  <dcterms:modified xsi:type="dcterms:W3CDTF">2025-12-26T21:42:55Z</dcterms:modified>
</cp:coreProperties>
</file>