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774" r:id="rId2"/>
    <p:sldMasterId id="2147483786" r:id="rId3"/>
    <p:sldMasterId id="2147483738" r:id="rId4"/>
    <p:sldMasterId id="2147483762" r:id="rId5"/>
    <p:sldMasterId id="2147483750" r:id="rId6"/>
    <p:sldMasterId id="2147483666" r:id="rId7"/>
    <p:sldMasterId id="2147483678" r:id="rId8"/>
    <p:sldMasterId id="2147483690" r:id="rId9"/>
    <p:sldMasterId id="2147483702" r:id="rId10"/>
    <p:sldMasterId id="2147483714" r:id="rId11"/>
    <p:sldMasterId id="2147483726" r:id="rId12"/>
  </p:sldMasterIdLst>
  <p:notesMasterIdLst>
    <p:notesMasterId r:id="rId66"/>
  </p:notesMasterIdLst>
  <p:handoutMasterIdLst>
    <p:handoutMasterId r:id="rId67"/>
  </p:handoutMasterIdLst>
  <p:sldIdLst>
    <p:sldId id="622" r:id="rId13"/>
    <p:sldId id="554" r:id="rId14"/>
    <p:sldId id="647" r:id="rId15"/>
    <p:sldId id="557" r:id="rId16"/>
    <p:sldId id="558" r:id="rId17"/>
    <p:sldId id="559" r:id="rId18"/>
    <p:sldId id="623" r:id="rId19"/>
    <p:sldId id="564" r:id="rId20"/>
    <p:sldId id="565" r:id="rId21"/>
    <p:sldId id="566" r:id="rId22"/>
    <p:sldId id="624" r:id="rId23"/>
    <p:sldId id="580" r:id="rId24"/>
    <p:sldId id="643" r:id="rId25"/>
    <p:sldId id="625" r:id="rId26"/>
    <p:sldId id="568" r:id="rId27"/>
    <p:sldId id="579" r:id="rId28"/>
    <p:sldId id="581" r:id="rId29"/>
    <p:sldId id="630" r:id="rId30"/>
    <p:sldId id="631" r:id="rId31"/>
    <p:sldId id="632" r:id="rId32"/>
    <p:sldId id="634" r:id="rId33"/>
    <p:sldId id="593" r:id="rId34"/>
    <p:sldId id="595" r:id="rId35"/>
    <p:sldId id="594" r:id="rId36"/>
    <p:sldId id="596" r:id="rId37"/>
    <p:sldId id="597" r:id="rId38"/>
    <p:sldId id="598" r:id="rId39"/>
    <p:sldId id="599" r:id="rId40"/>
    <p:sldId id="635" r:id="rId41"/>
    <p:sldId id="636" r:id="rId42"/>
    <p:sldId id="644" r:id="rId43"/>
    <p:sldId id="638" r:id="rId44"/>
    <p:sldId id="602" r:id="rId45"/>
    <p:sldId id="637" r:id="rId46"/>
    <p:sldId id="603" r:id="rId47"/>
    <p:sldId id="605" r:id="rId48"/>
    <p:sldId id="606" r:id="rId49"/>
    <p:sldId id="607" r:id="rId50"/>
    <p:sldId id="608" r:id="rId51"/>
    <p:sldId id="645" r:id="rId52"/>
    <p:sldId id="610" r:id="rId53"/>
    <p:sldId id="612" r:id="rId54"/>
    <p:sldId id="611" r:id="rId55"/>
    <p:sldId id="613" r:id="rId56"/>
    <p:sldId id="614" r:id="rId57"/>
    <p:sldId id="615" r:id="rId58"/>
    <p:sldId id="616" r:id="rId59"/>
    <p:sldId id="617" r:id="rId60"/>
    <p:sldId id="639" r:id="rId61"/>
    <p:sldId id="641" r:id="rId62"/>
    <p:sldId id="618" r:id="rId63"/>
    <p:sldId id="621" r:id="rId64"/>
    <p:sldId id="646" r:id="rId65"/>
  </p:sldIdLst>
  <p:sldSz cx="9144000" cy="6858000" type="screen4x3"/>
  <p:notesSz cx="7010400" cy="9296400"/>
  <p:defaultTextStyle>
    <a:defPPr>
      <a:defRPr lang="en-US"/>
    </a:defPPr>
    <a:lvl1pPr algn="l" rtl="0" fontAlgn="base">
      <a:spcBef>
        <a:spcPct val="50000"/>
      </a:spcBef>
      <a:spcAft>
        <a:spcPct val="0"/>
      </a:spcAft>
      <a:defRPr sz="3200" b="1" kern="1200">
        <a:solidFill>
          <a:schemeClr val="tx1"/>
        </a:solidFill>
        <a:latin typeface="Arial" pitchFamily="34" charset="0"/>
        <a:ea typeface="+mn-ea"/>
        <a:cs typeface="+mn-cs"/>
      </a:defRPr>
    </a:lvl1pPr>
    <a:lvl2pPr marL="457200" algn="l" rtl="0" fontAlgn="base">
      <a:spcBef>
        <a:spcPct val="50000"/>
      </a:spcBef>
      <a:spcAft>
        <a:spcPct val="0"/>
      </a:spcAft>
      <a:defRPr sz="3200" b="1" kern="1200">
        <a:solidFill>
          <a:schemeClr val="tx1"/>
        </a:solidFill>
        <a:latin typeface="Arial" pitchFamily="34" charset="0"/>
        <a:ea typeface="+mn-ea"/>
        <a:cs typeface="+mn-cs"/>
      </a:defRPr>
    </a:lvl2pPr>
    <a:lvl3pPr marL="914400" algn="l" rtl="0" fontAlgn="base">
      <a:spcBef>
        <a:spcPct val="50000"/>
      </a:spcBef>
      <a:spcAft>
        <a:spcPct val="0"/>
      </a:spcAft>
      <a:defRPr sz="3200" b="1" kern="1200">
        <a:solidFill>
          <a:schemeClr val="tx1"/>
        </a:solidFill>
        <a:latin typeface="Arial" pitchFamily="34" charset="0"/>
        <a:ea typeface="+mn-ea"/>
        <a:cs typeface="+mn-cs"/>
      </a:defRPr>
    </a:lvl3pPr>
    <a:lvl4pPr marL="1371600" algn="l" rtl="0" fontAlgn="base">
      <a:spcBef>
        <a:spcPct val="50000"/>
      </a:spcBef>
      <a:spcAft>
        <a:spcPct val="0"/>
      </a:spcAft>
      <a:defRPr sz="3200" b="1" kern="1200">
        <a:solidFill>
          <a:schemeClr val="tx1"/>
        </a:solidFill>
        <a:latin typeface="Arial" pitchFamily="34" charset="0"/>
        <a:ea typeface="+mn-ea"/>
        <a:cs typeface="+mn-cs"/>
      </a:defRPr>
    </a:lvl4pPr>
    <a:lvl5pPr marL="1828800" algn="l" rtl="0" fontAlgn="base">
      <a:spcBef>
        <a:spcPct val="5000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FF00"/>
    <a:srgbClr val="030107"/>
    <a:srgbClr val="003399"/>
    <a:srgbClr val="FFFF00"/>
    <a:srgbClr val="FFFFFF"/>
    <a:srgbClr val="336600"/>
    <a:srgbClr val="3399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p:normalViewPr>
  <p:slideViewPr>
    <p:cSldViewPr>
      <p:cViewPr varScale="1">
        <p:scale>
          <a:sx n="69" d="100"/>
          <a:sy n="69" d="100"/>
        </p:scale>
        <p:origin x="-1404" y="-90"/>
      </p:cViewPr>
      <p:guideLst>
        <p:guide orient="horz" pos="2160"/>
        <p:guide pos="2880"/>
      </p:guideLst>
    </p:cSldViewPr>
  </p:slideViewPr>
  <p:outlineViewPr>
    <p:cViewPr>
      <p:scale>
        <a:sx n="25" d="100"/>
        <a:sy n="25"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handoutMaster" Target="handoutMasters/handout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s>
</file>

<file path=ppt/_rels/viewProps.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pPr>
              <a:defRPr/>
            </a:pPr>
            <a:endParaRPr lang="en-US" dirty="0"/>
          </a:p>
        </p:txBody>
      </p:sp>
      <p:sp>
        <p:nvSpPr>
          <p:cNvPr id="33795"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pPr>
              <a:defRPr/>
            </a:pPr>
            <a:endParaRPr lang="en-US" dirty="0"/>
          </a:p>
        </p:txBody>
      </p:sp>
      <p:sp>
        <p:nvSpPr>
          <p:cNvPr id="33796"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pPr>
              <a:defRPr/>
            </a:pPr>
            <a:endParaRPr lang="en-US" dirty="0"/>
          </a:p>
        </p:txBody>
      </p:sp>
      <p:sp>
        <p:nvSpPr>
          <p:cNvPr id="33797"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pPr>
              <a:defRPr/>
            </a:pPr>
            <a:fld id="{9FD25C71-AC35-4FCE-8A9C-4AAAEAF882BC}" type="slidenum">
              <a:rPr lang="en-US"/>
              <a:pPr>
                <a:defRPr/>
              </a:pPr>
              <a:t>‹#›</a:t>
            </a:fld>
            <a:endParaRPr lang="en-US" dirty="0"/>
          </a:p>
        </p:txBody>
      </p:sp>
    </p:spTree>
    <p:extLst>
      <p:ext uri="{BB962C8B-B14F-4D97-AF65-F5344CB8AC3E}">
        <p14:creationId xmlns:p14="http://schemas.microsoft.com/office/powerpoint/2010/main" val="4010140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pPr>
              <a:defRPr/>
            </a:pPr>
            <a:endParaRPr lang="en-US" dirty="0"/>
          </a:p>
        </p:txBody>
      </p:sp>
      <p:sp>
        <p:nvSpPr>
          <p:cNvPr id="59395"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pPr>
              <a:defRPr/>
            </a:pPr>
            <a:endParaRPr lang="en-US" dirty="0"/>
          </a:p>
        </p:txBody>
      </p:sp>
      <p:sp>
        <p:nvSpPr>
          <p:cNvPr id="624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pPr>
              <a:defRPr/>
            </a:pPr>
            <a:endParaRPr lang="en-US" dirty="0"/>
          </a:p>
        </p:txBody>
      </p:sp>
      <p:sp>
        <p:nvSpPr>
          <p:cNvPr id="5939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pPr>
              <a:defRPr/>
            </a:pPr>
            <a:fld id="{64CABEE8-F099-40C2-9201-860D53F3D170}" type="slidenum">
              <a:rPr lang="en-US"/>
              <a:pPr>
                <a:defRPr/>
              </a:pPr>
              <a:t>‹#›</a:t>
            </a:fld>
            <a:endParaRPr lang="en-US" dirty="0"/>
          </a:p>
        </p:txBody>
      </p:sp>
    </p:spTree>
    <p:extLst>
      <p:ext uri="{BB962C8B-B14F-4D97-AF65-F5344CB8AC3E}">
        <p14:creationId xmlns:p14="http://schemas.microsoft.com/office/powerpoint/2010/main" val="9663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E40C722-F5BC-48B0-ABA7-3B7E4161AAD0}" type="slidenum">
              <a:rPr lang="en-US" smtClean="0"/>
              <a:pPr/>
              <a:t>10</a:t>
            </a:fld>
            <a:endParaRPr lang="en-US" dirty="0" smtClean="0"/>
          </a:p>
        </p:txBody>
      </p:sp>
      <p:sp>
        <p:nvSpPr>
          <p:cNvPr id="63491" name="Rectangle 2"/>
          <p:cNvSpPr>
            <a:spLocks noGrp="1" noRot="1" noChangeAspect="1" noChangeArrowheads="1" noTextEdit="1"/>
          </p:cNvSpPr>
          <p:nvPr>
            <p:ph type="sldImg"/>
          </p:nvPr>
        </p:nvSpPr>
        <p:spPr>
          <a:xfrm>
            <a:off x="1190625" y="703263"/>
            <a:ext cx="4630738" cy="3473450"/>
          </a:xfrm>
          <a:ln w="12700" cap="flat">
            <a:solidFill>
              <a:schemeClr val="tx1"/>
            </a:solidFill>
          </a:ln>
        </p:spPr>
      </p:sp>
      <p:sp>
        <p:nvSpPr>
          <p:cNvPr id="63492" name="Rectangle 3"/>
          <p:cNvSpPr>
            <a:spLocks noGrp="1" noChangeArrowheads="1"/>
          </p:cNvSpPr>
          <p:nvPr>
            <p:ph type="body" idx="1"/>
          </p:nvPr>
        </p:nvSpPr>
        <p:spPr>
          <a:noFill/>
          <a:ln/>
        </p:spPr>
        <p:txBody>
          <a:bodyPr lIns="90488" tIns="44450" rIns="90488" bIns="44450"/>
          <a:lstStyle/>
          <a:p>
            <a:pPr>
              <a:spcBef>
                <a:spcPct val="0"/>
              </a:spcBef>
            </a:pPr>
            <a:endParaRPr lang="en-US" sz="2400" dirty="0" smtClean="0"/>
          </a:p>
        </p:txBody>
      </p:sp>
    </p:spTree>
    <p:extLst>
      <p:ext uri="{BB962C8B-B14F-4D97-AF65-F5344CB8AC3E}">
        <p14:creationId xmlns:p14="http://schemas.microsoft.com/office/powerpoint/2010/main" val="540081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Oval 3"/>
          <p:cNvSpPr>
            <a:spLocks noChangeArrowheads="1"/>
          </p:cNvSpPr>
          <p:nvPr userDrawn="1"/>
        </p:nvSpPr>
        <p:spPr bwMode="auto">
          <a:xfrm>
            <a:off x="1000125" y="1057275"/>
            <a:ext cx="90488" cy="88900"/>
          </a:xfrm>
          <a:prstGeom prst="ellipse">
            <a:avLst/>
          </a:prstGeom>
          <a:solidFill>
            <a:schemeClr val="bg1"/>
          </a:solidFill>
          <a:ln w="9525">
            <a:noFill/>
            <a:round/>
            <a:headEnd/>
            <a:tailEnd/>
          </a:ln>
          <a:effectLst/>
        </p:spPr>
        <p:txBody>
          <a:bodyPr wrap="none" anchor="ctr"/>
          <a:lstStyle/>
          <a:p>
            <a:pPr>
              <a:defRPr/>
            </a:pPr>
            <a:endParaRPr lang="en-US" dirty="0"/>
          </a:p>
        </p:txBody>
      </p:sp>
      <p:sp>
        <p:nvSpPr>
          <p:cNvPr id="4" name="Text Box 4"/>
          <p:cNvSpPr txBox="1">
            <a:spLocks noChangeArrowheads="1"/>
          </p:cNvSpPr>
          <p:nvPr userDrawn="1"/>
        </p:nvSpPr>
        <p:spPr bwMode="auto">
          <a:xfrm>
            <a:off x="-38097" y="-25400"/>
            <a:ext cx="2898775" cy="244475"/>
          </a:xfrm>
          <a:prstGeom prst="rect">
            <a:avLst/>
          </a:prstGeom>
          <a:noFill/>
          <a:ln w="9525">
            <a:noFill/>
            <a:miter lim="800000"/>
            <a:headEnd/>
            <a:tailEnd/>
          </a:ln>
          <a:effectLst/>
        </p:spPr>
        <p:txBody>
          <a:bodyPr>
            <a:spAutoFit/>
          </a:bodyPr>
          <a:lstStyle/>
          <a:p>
            <a:pPr>
              <a:defRPr/>
            </a:pPr>
            <a:r>
              <a:rPr lang="en-US" sz="1000" dirty="0">
                <a:solidFill>
                  <a:srgbClr val="FF0000"/>
                </a:solidFill>
              </a:rPr>
              <a:t>FOR OFFICIAL USE ONLY</a:t>
            </a:r>
          </a:p>
        </p:txBody>
      </p:sp>
      <p:pic>
        <p:nvPicPr>
          <p:cNvPr id="8" name="Picture 9" descr="Chem%20Crest"/>
          <p:cNvPicPr>
            <a:picLocks noChangeAspect="1" noChangeArrowheads="1"/>
          </p:cNvPicPr>
          <p:nvPr userDrawn="1"/>
        </p:nvPicPr>
        <p:blipFill>
          <a:blip r:embed="rId2" cstate="print"/>
          <a:srcRect/>
          <a:stretch>
            <a:fillRect/>
          </a:stretch>
        </p:blipFill>
        <p:spPr bwMode="auto">
          <a:xfrm>
            <a:off x="7993063" y="95250"/>
            <a:ext cx="1117600" cy="1117600"/>
          </a:xfrm>
          <a:prstGeom prst="rect">
            <a:avLst/>
          </a:prstGeom>
          <a:noFill/>
          <a:ln w="9525">
            <a:noFill/>
            <a:miter lim="800000"/>
            <a:headEnd/>
            <a:tailEnd/>
          </a:ln>
        </p:spPr>
      </p:pic>
      <p:sp>
        <p:nvSpPr>
          <p:cNvPr id="9" name="Rectangle 5"/>
          <p:cNvSpPr>
            <a:spLocks noGrp="1" noChangeArrowheads="1"/>
          </p:cNvSpPr>
          <p:nvPr>
            <p:ph type="sldNum" sz="quarter" idx="10"/>
          </p:nvPr>
        </p:nvSpPr>
        <p:spPr>
          <a:xfrm>
            <a:off x="6781800" y="6534150"/>
            <a:ext cx="2133600" cy="476250"/>
          </a:xfrm>
        </p:spPr>
        <p:txBody>
          <a:bodyPr/>
          <a:lstStyle>
            <a:lvl1pPr>
              <a:defRPr/>
            </a:lvl1pPr>
          </a:lstStyle>
          <a:p>
            <a:pPr>
              <a:defRPr/>
            </a:pPr>
            <a:fld id="{194E7609-B9F7-422A-A3AF-805466C5571B}"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37EF2C2-7089-4C3C-8D7B-EEFD88A55962}" type="slidenum">
              <a:rPr lang="en-US"/>
              <a:pPr>
                <a:defRPr/>
              </a:pPr>
              <a:t>‹#›</a:t>
            </a:fld>
            <a:endParaRPr lang="en-US" dirty="0"/>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0BA3344-3531-444B-B66C-5293DFFD59DD}" type="slidenum">
              <a:rPr lang="en-US"/>
              <a:pPr>
                <a:defRPr/>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5CB6AC7-8AB2-45D5-8D7C-5E91F1FA2FD4}" type="slidenum">
              <a:rPr lang="en-US"/>
              <a:pPr>
                <a:defRPr/>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0D6E642-5876-4B40-8369-5DF57913401D}" type="slidenum">
              <a:rPr lang="en-US"/>
              <a:pPr>
                <a:defRPr/>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DF73F70-F126-4826-9B9F-31E14A76DFCF}" type="slidenum">
              <a:rPr lang="en-US"/>
              <a:pPr>
                <a:defRPr/>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2D199ED-0687-43B2-9D05-B5ACCB99A20F}" type="slidenum">
              <a:rPr lang="en-US"/>
              <a:pPr>
                <a:defRPr/>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7BC03A9-D12C-414F-B944-4CCE6FB3EDCA}" type="slidenum">
              <a:rPr lang="en-US"/>
              <a:pPr>
                <a:defRPr/>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CAE80A9-2759-4DF3-9611-0907782CE81A}" type="slidenum">
              <a:rPr lang="en-US"/>
              <a:pPr>
                <a:defRPr/>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0D34B05-AC9F-4CAE-8481-A8CE842B18C6}" type="slidenum">
              <a:rPr lang="en-US"/>
              <a:pPr>
                <a:defRPr/>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C9A3138-B306-4CB5-B628-F0B16F47FAF7}" type="slidenum">
              <a:rPr lang="en-US"/>
              <a:pPr>
                <a:defRPr/>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CBEC1B5-3FEF-48BA-ABEE-DB5EDED3002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D0555B94-24E2-4A36-A56A-F7D42FFB7C38}" type="slidenum">
              <a:rPr lang="en-US"/>
              <a:pPr>
                <a:defRPr/>
              </a:pPr>
              <a:t>‹#›</a:t>
            </a:fld>
            <a:endParaRPr lang="en-US" dirty="0"/>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A48A9B7-527A-4030-9064-98C4B544FB5F}" type="slidenum">
              <a:rPr lang="en-US"/>
              <a:pPr>
                <a:defRPr/>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2011D0F-05BE-4AA8-B272-F0C6918DD642}" type="slidenum">
              <a:rPr lang="en-US"/>
              <a:pPr>
                <a:defRPr/>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5718671-2258-47A5-974F-D96171710094}" type="slidenum">
              <a:rPr lang="en-US"/>
              <a:pPr>
                <a:defRPr/>
              </a:pPr>
              <a:t>‹#›</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F8FE1E-E8AD-4E6B-9A1B-925CBBCB6589}" type="slidenum">
              <a:rPr lang="en-US"/>
              <a:pPr>
                <a:defRPr/>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4DEDB48-E28D-4701-9C09-ACFAB679378E}" type="slidenum">
              <a:rPr lang="en-US"/>
              <a:pPr>
                <a:defRPr/>
              </a:pPr>
              <a:t>‹#›</a:t>
            </a:fld>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754C7A4-BAB3-476A-B81F-D52C7EFEEB4B}" type="slidenum">
              <a:rPr lang="en-US"/>
              <a:pPr>
                <a:defRPr/>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6D8F802-27EB-4F44-8A4A-F52E668E9853}" type="slidenum">
              <a:rPr lang="en-US"/>
              <a:pPr>
                <a:defRPr/>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CE16F35-0D12-4A1D-BA9F-EA7A40B4675A}" type="slidenum">
              <a:rPr lang="en-US"/>
              <a:pPr>
                <a:defRPr/>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188F080-663C-4E90-A1B1-791D805AA441}" type="slidenum">
              <a:rPr lang="en-US"/>
              <a:pPr>
                <a:defRPr/>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EA75198-5943-471A-9BA5-207AA234E07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04B69BC-6DAD-41D7-B8CB-6187B4B563D9}" type="slidenum">
              <a:rPr lang="en-US"/>
              <a:pPr>
                <a:defRPr/>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6D71F6-E138-4AFF-A11D-2BBFAA9C66E9}" type="slidenum">
              <a:rPr lang="en-US"/>
              <a:pPr>
                <a:defRPr/>
              </a:pPr>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B9CC28-AA52-4A21-9FD3-4BBA5A19F6DA}" type="slidenum">
              <a:rPr lang="en-US"/>
              <a:pPr>
                <a:defRPr/>
              </a:pPr>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9783A14-6566-48CB-9A64-68C446390431}" type="slidenum">
              <a:rPr lang="en-US"/>
              <a:pPr>
                <a:defRPr/>
              </a:pPr>
              <a:t>‹#›</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DB0AD5-19D1-45A1-B714-D609E35B2E04}" type="slidenum">
              <a:rPr lang="en-US"/>
              <a:pPr>
                <a:defRPr/>
              </a:pPr>
              <a:t>‹#›</a:t>
            </a:fld>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4432B5-F024-4645-94EF-B0A45CDB4CE7}" type="slidenum">
              <a:rPr lang="en-US"/>
              <a:pPr>
                <a:defRPr/>
              </a:pPr>
              <a:t>‹#›</a:t>
            </a:fld>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84B060B-15EF-4B37-BAD8-1DA867565ED0}" type="slidenum">
              <a:rPr lang="en-US"/>
              <a:pPr>
                <a:defRPr/>
              </a:pPr>
              <a:t>‹#›</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F330578-67D5-43FF-BC80-81AD071341B5}" type="slidenum">
              <a:rPr lang="en-US"/>
              <a:pPr>
                <a:defRPr/>
              </a:pPr>
              <a:t>‹#›</a:t>
            </a:fld>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82D19CD-CEA4-408C-8724-8830E962BDD2}" type="slidenum">
              <a:rPr lang="en-US"/>
              <a:pPr>
                <a:defRPr/>
              </a:pPr>
              <a:t>‹#›</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4CEF768-DE4D-49ED-A589-AAB7E1600700}" type="slidenum">
              <a:rPr lang="en-US"/>
              <a:pPr>
                <a:defRPr/>
              </a:pPr>
              <a:t>‹#›</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F2D52A7-E2FA-49F7-9120-8D9AFC2A3F2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F7D504F-E32C-4DA6-9391-BC869BC65D61}" type="slidenum">
              <a:rPr lang="en-US"/>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253CC08-F458-44BD-B655-E9F20CA9DAB3}" type="slidenum">
              <a:rPr lang="en-US"/>
              <a:pPr>
                <a:defRPr/>
              </a:pPr>
              <a:t>‹#›</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70F134-F386-466E-81B0-3AA02B55DA15}" type="slidenum">
              <a:rPr lang="en-US"/>
              <a:pPr>
                <a:defRPr/>
              </a:pPr>
              <a:t>‹#›</a:t>
            </a:fld>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65889A0-550C-414E-B1FB-7383FC4EF5D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000C1DC-47F6-4D61-8141-F92EBE28B0D5}"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1BD9775-BDA4-49AB-BF20-B1E9A33E975E}"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A9A39AE-AFF5-454D-9032-D2DB433CD1D5}"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1A04F68-A6AA-4E61-8DAB-F7789EDF61ED}"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3DABD97-229C-4D23-A366-B6F23548D936}"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A9555CE-F398-477C-85BE-022BB0164E3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4E9B9E9-DD94-4F63-A633-A7CC093DEEC3}"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C449F44-A83C-42BC-9347-52E7BF9AC34D}"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2462CEF-7E95-4CC5-A526-AFC9A3E77070}"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A32FB7-4928-4AED-8BD4-81CAF5A4B7F0}"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209B608-0204-4BBD-BAA2-071A9E00BD38}"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54846-26E8-47FC-99C7-E8B8E698FF0B}"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98EB2A6-3F24-439B-A011-FFDBBA113F8C}"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BB3399A-9B35-4AF6-A606-31BFD77568C4}"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A56EA28-E46C-42E4-A32B-7691ABDDA417}"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6EB08F9-06D5-4767-A22E-96F0C2721128}"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FC24A5C-C5A2-446C-96B3-3CB13CE86E9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3BDE45D2-649D-4B06-BA5A-23CA60309039}"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762F34B-6F4D-45DD-AD6F-098F0C1890B3}"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03CD75-3350-4915-86B5-3D6F70A3C9AA}"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D7D9F68-CB2C-4311-966C-C189E9A859AC}"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28D3403-94E8-4A43-8B8A-6D771BA2F116}"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A35BC99-0F7B-4AED-A199-01E84A7AE815}"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24EBF18-0A3C-4FC2-818E-D8ABEA1B03B6}"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6AF6301-F9AD-4EA4-B955-64744E7DA992}"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B8A5786-C012-4A5A-A438-5CA4C0570492}"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E3184A2-1DAD-40FA-BCD7-EDC7EF205736}"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A3FE989-D309-4B22-A41E-6385526553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CDF5E152-553B-4ADA-A8BB-363BB2104532}"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2A61DA9-BBDD-4920-886A-99DCA110D30A}"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5CD6675-D778-4E41-BE6F-4195E065F27E}"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93EBA8B-77BC-4D57-95E8-AEF1F3333E49}"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A6F3EC-4902-4D9A-9988-83F419BDEA24}"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39AED5-1530-4748-BB36-F4FDD87258D1}"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8D4EF2-F1C2-4F71-9C53-67A6561539AB}"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0CDEF05-A2DF-4A89-9DE7-6191B4C41819}"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34FA14-DC0E-4E85-B5EE-9E8585C5F0B5}"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865C3FF-7A24-45E8-BEAE-336A77A56D7D}"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59745CA-B6A1-4424-94A6-80E691F4D2C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989B0780-1F77-44FB-9A9D-4ACC8ECCA60B}" type="slidenum">
              <a:rPr lang="en-US"/>
              <a:pPr>
                <a:defRPr/>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BB4C245-2566-4B43-8E7A-9D59176538F5}"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27FED4B-2530-4A19-86FC-6CE9892B6968}"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5738120-5F19-4111-9F65-9EBDC36743B5}"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C87CB98-1C29-4D25-AB4E-8D1642B4733F}"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C5D89C-6935-4153-A88D-5E34D09B66A9}"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00DBCF-CFA6-4935-8845-A32E493DA04F}"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1CBAB8-8449-41CD-BF77-2E93777FF741}"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2F770C-C7A8-41D4-9B23-D370D67F48DD}"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23D298-F2E7-4568-B61C-FD370FDB465A}"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EFD6438-56D2-4F99-A957-7FAF22A712F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3A887893-5A82-43E9-A77D-E0B75EEFBE3B}" type="slidenum">
              <a:rPr lang="en-US"/>
              <a:pPr>
                <a:defRPr/>
              </a:pPr>
              <a:t>‹#›</a:t>
            </a:fld>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FDB68C7-1CC0-472E-807F-431AD3D71E61}"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F0D8590-137A-4F89-8F14-5B17788F364A}"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58CEDE-4B1B-47B5-8C00-50E88A432E59}"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76D93B5-B5CC-4B80-BA23-C55615316A09}"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D8F97B2-1DDE-49CB-B92B-8018232819C5}"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8880C50-460B-4D90-912C-57CD2DD01CD6}"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6E6989-478A-4AFF-B8B4-6726FD00AFA8}"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17C7B3-9B04-40F4-8AB4-D99EF4AE360F}"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CD0A61C-8D04-453E-BCF2-692CFDDBEC6E}" type="slidenum">
              <a:rPr lang="en-US"/>
              <a:pPr>
                <a:defRPr/>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85DDEA-504B-40F8-83B2-7AD263CBD89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641E6462-6826-4B2B-AF66-8FD34693C325}" type="slidenum">
              <a:rPr lang="en-US"/>
              <a:pPr>
                <a:defRPr/>
              </a:pPr>
              <a:t>‹#›</a:t>
            </a:fld>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894D243-29C2-4F83-816A-E4AB77094952}"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E963109-0F0F-42E1-B089-2538EE29DB55}"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67001F6-055C-4267-869E-D039697E83E8}"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544759B-59EC-4428-84A7-0C87ACC7442E}"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BFB326E-C666-4B78-A621-067164B13EF7}"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41C6C1C-F730-4C0C-8982-420A0B53B65F}"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98D17A8-23A8-47F1-867D-F9065D659313}"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F2F2918-BE33-4D41-B448-D4C953C55ECD}"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59DC6FA-6E08-4F4A-B53D-1FA3E4BC835F}"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7226EB-86DA-44CB-BB05-9FE6B9AEF27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E7BBDEDA-022D-47FE-851D-4FEA08754323}" type="slidenum">
              <a:rPr lang="en-US"/>
              <a:pPr>
                <a:defRPr/>
              </a:pPr>
              <a:t>‹#›</a:t>
            </a:fld>
            <a:endParaRPr lang="en-US" dirty="0"/>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6D2C4B-F0C9-4325-9D7F-609A576E1C85}"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99AC4CD-288F-45E8-8BF0-BCF7144A6B78}"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85AAB4-FFED-4BB9-ADEF-EF573BE1CC3C}" type="slidenum">
              <a:rPr lang="en-US"/>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ABB0561-2ACC-4E0E-91C4-B3D2F9741B12}"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28A3EAC-A946-4160-A863-53EEEB1FBCAF}"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732A43C-423F-417C-835C-6F7FBDF137F8}"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0A691D-2CC3-4945-93A6-CAF35669C49E}"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D2C1404-3550-43D4-9C9A-6ADC74BCEF9A}"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26D41FB-3515-4379-9458-EEF4EEFE6EDE}"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5B691C-AEE9-4C35-B07A-5A1EAFD0751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DC204AC-E19B-4134-9F05-F93447FE16A4}" type="slidenum">
              <a:rPr lang="en-US"/>
              <a:pPr>
                <a:defRPr/>
              </a:pPr>
              <a:t>‹#›</a:t>
            </a:fld>
            <a:endParaRPr lang="en-US" dirty="0"/>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2B17DC6-14B6-47B7-BCF8-FA10649ECE48}" type="slidenum">
              <a:rPr lang="en-US"/>
              <a:pPr>
                <a:defRPr/>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3E843C-CD45-4894-B1CE-235CDFBF7210}"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C0808C4-53A1-428D-B518-5E369FA8485A}" type="slidenum">
              <a:rPr lang="en-US"/>
              <a:pPr>
                <a:defRPr/>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F2B0EE2-BB6A-40F9-8BF3-D11D5B170B29}"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9CC480D-6AE4-43E0-813A-6CE7A4C6B240}"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3048CA0-2920-4FC5-83E2-E321E42AC303}"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7F0711-67C8-4088-B289-ECF3523C811B}"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C8DAD47-0A47-4B6C-9CBE-A0DA968E5D35}" type="slidenum">
              <a:rPr lang="en-US"/>
              <a:pPr>
                <a:defRPr/>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15FED9F-469E-4ED6-B759-72AC4B4D589C}" type="slidenum">
              <a:rPr lang="en-US"/>
              <a:pPr>
                <a:defRPr/>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10 Mar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031UTH09 (Ver. 12A01)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211A0C4-AC88-462A-8E75-041E6BEBAE4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Digi Background"/>
          <p:cNvPicPr>
            <a:picLocks noChangeAspect="1" noChangeArrowheads="1"/>
          </p:cNvPicPr>
          <p:nvPr userDrawn="1"/>
        </p:nvPicPr>
        <p:blipFill>
          <a:blip r:embed="rId13" cstate="print"/>
          <a:srcRect/>
          <a:stretch>
            <a:fillRect/>
          </a:stretch>
        </p:blipFill>
        <p:spPr bwMode="auto">
          <a:xfrm>
            <a:off x="0" y="0"/>
            <a:ext cx="9144000" cy="6934200"/>
          </a:xfrm>
          <a:prstGeom prst="rect">
            <a:avLst/>
          </a:prstGeom>
          <a:noFill/>
          <a:ln w="9525">
            <a:noFill/>
            <a:miter lim="800000"/>
            <a:headEnd/>
            <a:tailEnd/>
          </a:ln>
        </p:spPr>
      </p:pic>
      <p:sp>
        <p:nvSpPr>
          <p:cNvPr id="530435" name="Oval 3"/>
          <p:cNvSpPr>
            <a:spLocks noChangeArrowheads="1"/>
          </p:cNvSpPr>
          <p:nvPr userDrawn="1"/>
        </p:nvSpPr>
        <p:spPr bwMode="auto">
          <a:xfrm>
            <a:off x="1000125" y="1057275"/>
            <a:ext cx="90488" cy="88900"/>
          </a:xfrm>
          <a:prstGeom prst="ellipse">
            <a:avLst/>
          </a:prstGeom>
          <a:solidFill>
            <a:schemeClr val="bg1"/>
          </a:solidFill>
          <a:ln w="9525">
            <a:noFill/>
            <a:round/>
            <a:headEnd/>
            <a:tailEnd/>
          </a:ln>
          <a:effectLst/>
        </p:spPr>
        <p:txBody>
          <a:bodyPr wrap="none" anchor="ctr"/>
          <a:lstStyle/>
          <a:p>
            <a:pPr>
              <a:defRPr/>
            </a:pPr>
            <a:endParaRPr lang="en-US" dirty="0"/>
          </a:p>
        </p:txBody>
      </p:sp>
      <p:sp>
        <p:nvSpPr>
          <p:cNvPr id="530437" name="Rectangle 5"/>
          <p:cNvSpPr>
            <a:spLocks noGrp="1" noChangeArrowheads="1"/>
          </p:cNvSpPr>
          <p:nvPr>
            <p:ph type="sldNum" sz="quarter" idx="4"/>
          </p:nvPr>
        </p:nvSpPr>
        <p:spPr bwMode="auto">
          <a:xfrm>
            <a:off x="7010400" y="6453188"/>
            <a:ext cx="2133600"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vl1pPr>
          </a:lstStyle>
          <a:p>
            <a:pPr>
              <a:defRPr/>
            </a:pPr>
            <a:endParaRPr lang="en-US" dirty="0"/>
          </a:p>
        </p:txBody>
      </p:sp>
      <p:pic>
        <p:nvPicPr>
          <p:cNvPr id="2057" name="Picture 9" descr="Chem%20Crest"/>
          <p:cNvPicPr>
            <a:picLocks noChangeAspect="1" noChangeArrowheads="1"/>
          </p:cNvPicPr>
          <p:nvPr userDrawn="1"/>
        </p:nvPicPr>
        <p:blipFill>
          <a:blip r:embed="rId14" cstate="print"/>
          <a:srcRect/>
          <a:stretch>
            <a:fillRect/>
          </a:stretch>
        </p:blipFill>
        <p:spPr bwMode="auto">
          <a:xfrm>
            <a:off x="7993063" y="95250"/>
            <a:ext cx="1117600" cy="1117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191" r:id="rId1"/>
    <p:sldLayoutId id="2147486060" r:id="rId2"/>
    <p:sldLayoutId id="2147486061" r:id="rId3"/>
    <p:sldLayoutId id="2147486062" r:id="rId4"/>
    <p:sldLayoutId id="2147486063" r:id="rId5"/>
    <p:sldLayoutId id="2147486064" r:id="rId6"/>
    <p:sldLayoutId id="2147486065" r:id="rId7"/>
    <p:sldLayoutId id="2147486066" r:id="rId8"/>
    <p:sldLayoutId id="2147486067" r:id="rId9"/>
    <p:sldLayoutId id="2147486068" r:id="rId10"/>
    <p:sldLayoutId id="2147486069" r:id="rId11"/>
  </p:sldLayoutIdLst>
  <p:transition/>
  <p:hf hdr="0"/>
  <p:txStyles>
    <p:titleStyle>
      <a:lvl1pPr algn="r" rtl="0" eaLnBrk="0" fontAlgn="base" hangingPunct="0">
        <a:spcBef>
          <a:spcPct val="0"/>
        </a:spcBef>
        <a:spcAft>
          <a:spcPct val="0"/>
        </a:spcAft>
        <a:defRPr sz="4400" b="1" i="1">
          <a:solidFill>
            <a:schemeClr val="accent2"/>
          </a:solidFill>
          <a:latin typeface="+mj-lt"/>
          <a:ea typeface="+mj-ea"/>
          <a:cs typeface="+mj-cs"/>
        </a:defRPr>
      </a:lvl1pPr>
      <a:lvl2pPr algn="r" rtl="0" eaLnBrk="0" fontAlgn="base" hangingPunct="0">
        <a:spcBef>
          <a:spcPct val="0"/>
        </a:spcBef>
        <a:spcAft>
          <a:spcPct val="0"/>
        </a:spcAft>
        <a:defRPr sz="4400" b="1" i="1">
          <a:solidFill>
            <a:schemeClr val="accent2"/>
          </a:solidFill>
          <a:latin typeface="Times New Roman" pitchFamily="18" charset="0"/>
        </a:defRPr>
      </a:lvl2pPr>
      <a:lvl3pPr algn="r" rtl="0" eaLnBrk="0" fontAlgn="base" hangingPunct="0">
        <a:spcBef>
          <a:spcPct val="0"/>
        </a:spcBef>
        <a:spcAft>
          <a:spcPct val="0"/>
        </a:spcAft>
        <a:defRPr sz="4400" b="1" i="1">
          <a:solidFill>
            <a:schemeClr val="accent2"/>
          </a:solidFill>
          <a:latin typeface="Times New Roman" pitchFamily="18" charset="0"/>
        </a:defRPr>
      </a:lvl3pPr>
      <a:lvl4pPr algn="r" rtl="0" eaLnBrk="0" fontAlgn="base" hangingPunct="0">
        <a:spcBef>
          <a:spcPct val="0"/>
        </a:spcBef>
        <a:spcAft>
          <a:spcPct val="0"/>
        </a:spcAft>
        <a:defRPr sz="4400" b="1" i="1">
          <a:solidFill>
            <a:schemeClr val="accent2"/>
          </a:solidFill>
          <a:latin typeface="Times New Roman" pitchFamily="18" charset="0"/>
        </a:defRPr>
      </a:lvl4pPr>
      <a:lvl5pPr algn="r" rtl="0" eaLnBrk="0" fontAlgn="base" hangingPunct="0">
        <a:spcBef>
          <a:spcPct val="0"/>
        </a:spcBef>
        <a:spcAft>
          <a:spcPct val="0"/>
        </a:spcAft>
        <a:defRPr sz="4400" b="1" i="1">
          <a:solidFill>
            <a:schemeClr val="accent2"/>
          </a:solidFill>
          <a:latin typeface="Times New Roman" pitchFamily="18" charset="0"/>
        </a:defRPr>
      </a:lvl5pPr>
      <a:lvl6pPr marL="457200" algn="r" rtl="0" fontAlgn="base">
        <a:spcBef>
          <a:spcPct val="0"/>
        </a:spcBef>
        <a:spcAft>
          <a:spcPct val="0"/>
        </a:spcAft>
        <a:defRPr sz="4400" b="1" i="1">
          <a:solidFill>
            <a:schemeClr val="accent2"/>
          </a:solidFill>
          <a:latin typeface="Times New Roman" pitchFamily="18" charset="0"/>
        </a:defRPr>
      </a:lvl6pPr>
      <a:lvl7pPr marL="914400" algn="r" rtl="0" fontAlgn="base">
        <a:spcBef>
          <a:spcPct val="0"/>
        </a:spcBef>
        <a:spcAft>
          <a:spcPct val="0"/>
        </a:spcAft>
        <a:defRPr sz="4400" b="1" i="1">
          <a:solidFill>
            <a:schemeClr val="accent2"/>
          </a:solidFill>
          <a:latin typeface="Times New Roman" pitchFamily="18" charset="0"/>
        </a:defRPr>
      </a:lvl7pPr>
      <a:lvl8pPr marL="1371600" algn="r" rtl="0" fontAlgn="base">
        <a:spcBef>
          <a:spcPct val="0"/>
        </a:spcBef>
        <a:spcAft>
          <a:spcPct val="0"/>
        </a:spcAft>
        <a:defRPr sz="4400" b="1" i="1">
          <a:solidFill>
            <a:schemeClr val="accent2"/>
          </a:solidFill>
          <a:latin typeface="Times New Roman" pitchFamily="18" charset="0"/>
        </a:defRPr>
      </a:lvl8pPr>
      <a:lvl9pPr marL="1828800" algn="r" rtl="0" fontAlgn="base">
        <a:spcBef>
          <a:spcPct val="0"/>
        </a:spcBef>
        <a:spcAft>
          <a:spcPct val="0"/>
        </a:spcAft>
        <a:defRPr sz="4400" b="1" i="1">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10 Mar 2014</a:t>
            </a:r>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031UTH09 (Ver. 12A01)</a:t>
            </a:r>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1C5A22E-3BFD-418A-BDEB-C0947B10360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158" r:id="rId1"/>
    <p:sldLayoutId id="2147486159" r:id="rId2"/>
    <p:sldLayoutId id="2147486160" r:id="rId3"/>
    <p:sldLayoutId id="2147486161" r:id="rId4"/>
    <p:sldLayoutId id="2147486162" r:id="rId5"/>
    <p:sldLayoutId id="2147486163" r:id="rId6"/>
    <p:sldLayoutId id="2147486164" r:id="rId7"/>
    <p:sldLayoutId id="2147486165" r:id="rId8"/>
    <p:sldLayoutId id="2147486166" r:id="rId9"/>
    <p:sldLayoutId id="2147486167" r:id="rId10"/>
    <p:sldLayoutId id="2147486168"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10 Mar 2014</a:t>
            </a:r>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031UTH09 (Ver. 12A01)</a:t>
            </a:r>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2F89C46-9F69-442F-8413-32BCC8A877B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169" r:id="rId1"/>
    <p:sldLayoutId id="2147486170" r:id="rId2"/>
    <p:sldLayoutId id="2147486171" r:id="rId3"/>
    <p:sldLayoutId id="2147486172" r:id="rId4"/>
    <p:sldLayoutId id="2147486173" r:id="rId5"/>
    <p:sldLayoutId id="2147486174" r:id="rId6"/>
    <p:sldLayoutId id="2147486175" r:id="rId7"/>
    <p:sldLayoutId id="2147486176" r:id="rId8"/>
    <p:sldLayoutId id="2147486177" r:id="rId9"/>
    <p:sldLayoutId id="2147486178" r:id="rId10"/>
    <p:sldLayoutId id="214748617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10 Mar 2014</a:t>
            </a:r>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031UTH09 (Ver. 12A01)</a:t>
            </a:r>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B30EF2A-DE1C-4AF4-9F10-A000E5B030F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180" r:id="rId1"/>
    <p:sldLayoutId id="2147486181" r:id="rId2"/>
    <p:sldLayoutId id="2147486182" r:id="rId3"/>
    <p:sldLayoutId id="2147486183" r:id="rId4"/>
    <p:sldLayoutId id="2147486184" r:id="rId5"/>
    <p:sldLayoutId id="2147486185" r:id="rId6"/>
    <p:sldLayoutId id="2147486186" r:id="rId7"/>
    <p:sldLayoutId id="2147486187" r:id="rId8"/>
    <p:sldLayoutId id="2147486188" r:id="rId9"/>
    <p:sldLayoutId id="2147486189" r:id="rId10"/>
    <p:sldLayoutId id="2147486190"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10 Mar 2014</a:t>
            </a:r>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031UTH09 (Ver. 12A01)</a:t>
            </a:r>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F75801D-7029-49A6-B7BF-7E2825B370B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070" r:id="rId1"/>
    <p:sldLayoutId id="2147486071" r:id="rId2"/>
    <p:sldLayoutId id="2147486072" r:id="rId3"/>
    <p:sldLayoutId id="2147486073" r:id="rId4"/>
    <p:sldLayoutId id="2147486074" r:id="rId5"/>
    <p:sldLayoutId id="2147486075" r:id="rId6"/>
    <p:sldLayoutId id="2147486076" r:id="rId7"/>
    <p:sldLayoutId id="2147486077" r:id="rId8"/>
    <p:sldLayoutId id="2147486078" r:id="rId9"/>
    <p:sldLayoutId id="2147486079" r:id="rId10"/>
    <p:sldLayoutId id="2147486080"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10 Mar 2014</a:t>
            </a:r>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031UTH09 (Ver. 12A01)</a:t>
            </a:r>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7D77F50-7F27-49DB-B90B-F449CA0DCD7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081" r:id="rId1"/>
    <p:sldLayoutId id="2147486082" r:id="rId2"/>
    <p:sldLayoutId id="2147486083" r:id="rId3"/>
    <p:sldLayoutId id="2147486084" r:id="rId4"/>
    <p:sldLayoutId id="2147486085" r:id="rId5"/>
    <p:sldLayoutId id="2147486086" r:id="rId6"/>
    <p:sldLayoutId id="2147486087" r:id="rId7"/>
    <p:sldLayoutId id="2147486088" r:id="rId8"/>
    <p:sldLayoutId id="2147486089" r:id="rId9"/>
    <p:sldLayoutId id="2147486090" r:id="rId10"/>
    <p:sldLayoutId id="214748609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10 Mar 2014</a:t>
            </a:r>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031UTH09 (Ver. 12A01)</a:t>
            </a:r>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1810601-3CCA-4132-B13B-DCBBBBD276C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092" r:id="rId1"/>
    <p:sldLayoutId id="2147486093" r:id="rId2"/>
    <p:sldLayoutId id="2147486094" r:id="rId3"/>
    <p:sldLayoutId id="2147486095" r:id="rId4"/>
    <p:sldLayoutId id="2147486096" r:id="rId5"/>
    <p:sldLayoutId id="2147486097" r:id="rId6"/>
    <p:sldLayoutId id="2147486098" r:id="rId7"/>
    <p:sldLayoutId id="2147486099" r:id="rId8"/>
    <p:sldLayoutId id="2147486100" r:id="rId9"/>
    <p:sldLayoutId id="2147486101" r:id="rId10"/>
    <p:sldLayoutId id="2147486102"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10 Mar 2014</a:t>
            </a:r>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031UTH09 (Ver. 12A01)</a:t>
            </a:r>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E9C356-45F6-48FC-ADB6-B2594612AD6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103" r:id="rId1"/>
    <p:sldLayoutId id="2147486104" r:id="rId2"/>
    <p:sldLayoutId id="2147486105" r:id="rId3"/>
    <p:sldLayoutId id="2147486106" r:id="rId4"/>
    <p:sldLayoutId id="2147486107" r:id="rId5"/>
    <p:sldLayoutId id="2147486108" r:id="rId6"/>
    <p:sldLayoutId id="2147486109" r:id="rId7"/>
    <p:sldLayoutId id="2147486110" r:id="rId8"/>
    <p:sldLayoutId id="2147486111" r:id="rId9"/>
    <p:sldLayoutId id="2147486112" r:id="rId10"/>
    <p:sldLayoutId id="2147486113"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10 Mar 2014</a:t>
            </a:r>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031UTH09 (Ver. 12A01)</a:t>
            </a:r>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6A4084A-1B9C-4E73-B4CD-2F14B3CDE10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114" r:id="rId1"/>
    <p:sldLayoutId id="2147486115" r:id="rId2"/>
    <p:sldLayoutId id="2147486116" r:id="rId3"/>
    <p:sldLayoutId id="2147486117" r:id="rId4"/>
    <p:sldLayoutId id="2147486118" r:id="rId5"/>
    <p:sldLayoutId id="2147486119" r:id="rId6"/>
    <p:sldLayoutId id="2147486120" r:id="rId7"/>
    <p:sldLayoutId id="2147486121" r:id="rId8"/>
    <p:sldLayoutId id="2147486122" r:id="rId9"/>
    <p:sldLayoutId id="2147486123" r:id="rId10"/>
    <p:sldLayoutId id="2147486124"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10 Mar 2014</a:t>
            </a:r>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031UTH09 (Ver. 12A01)</a:t>
            </a:r>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B2C23C4-E397-4558-BC77-DEF1C75A34D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125" r:id="rId1"/>
    <p:sldLayoutId id="2147486126" r:id="rId2"/>
    <p:sldLayoutId id="2147486127" r:id="rId3"/>
    <p:sldLayoutId id="2147486128" r:id="rId4"/>
    <p:sldLayoutId id="2147486129" r:id="rId5"/>
    <p:sldLayoutId id="2147486130" r:id="rId6"/>
    <p:sldLayoutId id="2147486131" r:id="rId7"/>
    <p:sldLayoutId id="2147486132" r:id="rId8"/>
    <p:sldLayoutId id="2147486133" r:id="rId9"/>
    <p:sldLayoutId id="2147486134" r:id="rId10"/>
    <p:sldLayoutId id="2147486135"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10 Mar 2014</a:t>
            </a:r>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031UTH09 (Ver. 12A01)</a:t>
            </a:r>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3507774-126D-489E-BE65-D7EE57D857F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136" r:id="rId1"/>
    <p:sldLayoutId id="2147486137" r:id="rId2"/>
    <p:sldLayoutId id="2147486138" r:id="rId3"/>
    <p:sldLayoutId id="2147486139" r:id="rId4"/>
    <p:sldLayoutId id="2147486140" r:id="rId5"/>
    <p:sldLayoutId id="2147486141" r:id="rId6"/>
    <p:sldLayoutId id="2147486142" r:id="rId7"/>
    <p:sldLayoutId id="2147486143" r:id="rId8"/>
    <p:sldLayoutId id="2147486144" r:id="rId9"/>
    <p:sldLayoutId id="2147486145" r:id="rId10"/>
    <p:sldLayoutId id="2147486146"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10 Mar 2014</a:t>
            </a:r>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031UTH09 (Ver. 12A01)</a:t>
            </a:r>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4E01A91-FFD1-4E70-94F0-142068852F5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147" r:id="rId1"/>
    <p:sldLayoutId id="2147486148" r:id="rId2"/>
    <p:sldLayoutId id="2147486149" r:id="rId3"/>
    <p:sldLayoutId id="2147486150" r:id="rId4"/>
    <p:sldLayoutId id="2147486151" r:id="rId5"/>
    <p:sldLayoutId id="2147486152" r:id="rId6"/>
    <p:sldLayoutId id="2147486153" r:id="rId7"/>
    <p:sldLayoutId id="2147486154" r:id="rId8"/>
    <p:sldLayoutId id="2147486155" r:id="rId9"/>
    <p:sldLayoutId id="2147486156" r:id="rId10"/>
    <p:sldLayoutId id="2147486157"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Nuclear Explosions Mushroom Cloud Gallery,Bravo"/>
          <p:cNvPicPr>
            <a:picLocks noChangeAspect="1" noChangeArrowheads="1"/>
          </p:cNvPicPr>
          <p:nvPr/>
        </p:nvPicPr>
        <p:blipFill>
          <a:blip r:embed="rId2" cstate="print"/>
          <a:srcRect/>
          <a:stretch>
            <a:fillRect/>
          </a:stretch>
        </p:blipFill>
        <p:spPr bwMode="auto">
          <a:xfrm>
            <a:off x="-304800" y="-173812"/>
            <a:ext cx="9753600" cy="7184212"/>
          </a:xfrm>
          <a:prstGeom prst="rect">
            <a:avLst/>
          </a:prstGeom>
          <a:noFill/>
          <a:ln w="9525">
            <a:noFill/>
            <a:miter lim="800000"/>
            <a:headEnd/>
            <a:tailEnd/>
          </a:ln>
        </p:spPr>
      </p:pic>
      <p:sp>
        <p:nvSpPr>
          <p:cNvPr id="21507" name="Text Box 3"/>
          <p:cNvSpPr txBox="1">
            <a:spLocks noChangeArrowheads="1"/>
          </p:cNvSpPr>
          <p:nvPr/>
        </p:nvSpPr>
        <p:spPr bwMode="auto">
          <a:xfrm>
            <a:off x="166689" y="3886206"/>
            <a:ext cx="8977313" cy="1446213"/>
          </a:xfrm>
          <a:prstGeom prst="rect">
            <a:avLst/>
          </a:prstGeom>
          <a:noFill/>
          <a:ln w="12700" cap="sq">
            <a:noFill/>
            <a:miter lim="800000"/>
            <a:headEnd type="none" w="sm" len="sm"/>
            <a:tailEnd type="none" w="sm" len="sm"/>
          </a:ln>
        </p:spPr>
        <p:txBody>
          <a:bodyPr>
            <a:spAutoFit/>
          </a:bodyPr>
          <a:lstStyle/>
          <a:p>
            <a:pPr algn="ctr">
              <a:spcBef>
                <a:spcPct val="0"/>
              </a:spcBef>
            </a:pPr>
            <a:r>
              <a:rPr lang="en-US" sz="4400" b="0" dirty="0">
                <a:solidFill>
                  <a:schemeClr val="bg1"/>
                </a:solidFill>
              </a:rPr>
              <a:t> C</a:t>
            </a:r>
            <a:r>
              <a:rPr lang="en-US" sz="4400" b="0" dirty="0" smtClean="0">
                <a:solidFill>
                  <a:schemeClr val="bg1"/>
                </a:solidFill>
              </a:rPr>
              <a:t>BRN </a:t>
            </a:r>
            <a:r>
              <a:rPr lang="en-US" sz="4400" b="0" dirty="0">
                <a:solidFill>
                  <a:schemeClr val="bg1"/>
                </a:solidFill>
              </a:rPr>
              <a:t>Warning and Reporting </a:t>
            </a:r>
          </a:p>
          <a:p>
            <a:pPr algn="ctr">
              <a:spcBef>
                <a:spcPct val="0"/>
              </a:spcBef>
            </a:pPr>
            <a:r>
              <a:rPr lang="en-US" sz="4400" b="0" dirty="0">
                <a:solidFill>
                  <a:schemeClr val="bg1"/>
                </a:solidFill>
              </a:rPr>
              <a:t>System</a:t>
            </a:r>
          </a:p>
        </p:txBody>
      </p:sp>
      <p:sp>
        <p:nvSpPr>
          <p:cNvPr id="4" name="Slide Number Placeholder 3"/>
          <p:cNvSpPr>
            <a:spLocks noGrp="1"/>
          </p:cNvSpPr>
          <p:nvPr>
            <p:ph type="sldNum" sz="quarter" idx="10"/>
          </p:nvPr>
        </p:nvSpPr>
        <p:spPr/>
        <p:txBody>
          <a:bodyPr/>
          <a:lstStyle/>
          <a:p>
            <a:pPr>
              <a:defRPr/>
            </a:pPr>
            <a:fld id="{641E6462-6826-4B2B-AF66-8FD34693C325}"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bwMode="auto">
          <a:xfrm>
            <a:off x="76200" y="1841500"/>
            <a:ext cx="9144000" cy="4864100"/>
          </a:xfrm>
          <a:noFill/>
          <a:ln w="12700">
            <a:miter lim="800000"/>
            <a:headEnd/>
            <a:tailEnd/>
          </a:ln>
        </p:spPr>
        <p:txBody>
          <a:bodyPr vert="horz" wrap="square" lIns="90488" tIns="44450" rIns="90488" bIns="44450" numCol="1" anchor="t" anchorCtr="0" compatLnSpc="1">
            <a:prstTxWarp prst="textNoShape">
              <a:avLst/>
            </a:prstTxWarp>
          </a:bodyPr>
          <a:lstStyle/>
          <a:p>
            <a:pPr marL="285750" indent="-285750" eaLnBrk="1" hangingPunct="1">
              <a:spcBef>
                <a:spcPct val="30000"/>
              </a:spcBef>
              <a:spcAft>
                <a:spcPct val="30000"/>
              </a:spcAft>
            </a:pPr>
            <a:r>
              <a:rPr lang="en-US" b="1" dirty="0" smtClean="0"/>
              <a:t> </a:t>
            </a:r>
            <a:r>
              <a:rPr lang="en-US" dirty="0" smtClean="0"/>
              <a:t>Nuclear - B, D, G, and H.  </a:t>
            </a:r>
          </a:p>
          <a:p>
            <a:pPr marL="285750" indent="-285750" eaLnBrk="1" hangingPunct="1">
              <a:spcBef>
                <a:spcPct val="30000"/>
              </a:spcBef>
              <a:spcAft>
                <a:spcPct val="30000"/>
              </a:spcAft>
            </a:pPr>
            <a:r>
              <a:rPr lang="en-US" dirty="0" smtClean="0"/>
              <a:t>Chemical - B, D, G, I and MR.  </a:t>
            </a:r>
          </a:p>
          <a:p>
            <a:pPr marL="285750" indent="-285750" eaLnBrk="1" hangingPunct="1">
              <a:spcBef>
                <a:spcPct val="30000"/>
              </a:spcBef>
              <a:spcAft>
                <a:spcPct val="30000"/>
              </a:spcAft>
            </a:pPr>
            <a:r>
              <a:rPr lang="en-US" dirty="0" smtClean="0"/>
              <a:t>Biological – B, D, F, G, I and MR. </a:t>
            </a:r>
          </a:p>
          <a:p>
            <a:pPr marL="285750" indent="-285750" eaLnBrk="1" hangingPunct="1">
              <a:spcBef>
                <a:spcPct val="30000"/>
              </a:spcBef>
              <a:spcAft>
                <a:spcPct val="30000"/>
              </a:spcAft>
            </a:pPr>
            <a:r>
              <a:rPr lang="en-US" dirty="0" smtClean="0"/>
              <a:t>Radiological-B, D, G, IR, and MR</a:t>
            </a:r>
          </a:p>
          <a:p>
            <a:pPr marL="285750" indent="-285750" eaLnBrk="1" hangingPunct="1">
              <a:spcBef>
                <a:spcPct val="30000"/>
              </a:spcBef>
              <a:spcAft>
                <a:spcPct val="30000"/>
              </a:spcAft>
            </a:pPr>
            <a:r>
              <a:rPr lang="en-US" dirty="0" smtClean="0"/>
              <a:t>You will send all data in a single, complete CBRN 1 Report.</a:t>
            </a:r>
          </a:p>
          <a:p>
            <a:pPr marL="285750" indent="-285750" eaLnBrk="1" hangingPunct="1">
              <a:spcBef>
                <a:spcPct val="30000"/>
              </a:spcBef>
              <a:spcAft>
                <a:spcPct val="30000"/>
              </a:spcAft>
            </a:pPr>
            <a:endParaRPr lang="en-US" b="1" dirty="0" smtClean="0"/>
          </a:p>
        </p:txBody>
      </p:sp>
      <p:sp>
        <p:nvSpPr>
          <p:cNvPr id="26627" name="Rectangle 3"/>
          <p:cNvSpPr>
            <a:spLocks noChangeArrowheads="1"/>
          </p:cNvSpPr>
          <p:nvPr/>
        </p:nvSpPr>
        <p:spPr bwMode="auto">
          <a:xfrm>
            <a:off x="533400" y="228600"/>
            <a:ext cx="8077200" cy="762000"/>
          </a:xfrm>
          <a:prstGeom prst="rect">
            <a:avLst/>
          </a:prstGeom>
          <a:noFill/>
          <a:ln w="12700">
            <a:noFill/>
            <a:miter lim="800000"/>
            <a:headEnd/>
            <a:tailEnd/>
          </a:ln>
        </p:spPr>
        <p:txBody>
          <a:bodyPr lIns="90488" tIns="44450" rIns="90488" bIns="44450" anchor="ctr"/>
          <a:lstStyle/>
          <a:p>
            <a:pPr algn="ctr">
              <a:spcBef>
                <a:spcPct val="0"/>
              </a:spcBef>
            </a:pPr>
            <a:r>
              <a:rPr lang="en-US" sz="4400" i="1" dirty="0">
                <a:solidFill>
                  <a:schemeClr val="accent2"/>
                </a:solidFill>
                <a:latin typeface="Times New Roman" pitchFamily="18" charset="0"/>
              </a:rPr>
              <a:t>CBRN 1 REPORT</a:t>
            </a:r>
            <a:br>
              <a:rPr lang="en-US" sz="4400" i="1" dirty="0">
                <a:solidFill>
                  <a:schemeClr val="accent2"/>
                </a:solidFill>
                <a:latin typeface="Times New Roman" pitchFamily="18" charset="0"/>
              </a:rPr>
            </a:br>
            <a:r>
              <a:rPr lang="en-US" sz="4400" i="1" dirty="0">
                <a:solidFill>
                  <a:schemeClr val="accent2"/>
                </a:solidFill>
                <a:latin typeface="Times New Roman" pitchFamily="18" charset="0"/>
              </a:rPr>
              <a:t>Mandatory Lines</a:t>
            </a:r>
            <a:endParaRPr lang="en-US" sz="4400" dirty="0">
              <a:solidFill>
                <a:schemeClr val="accent2"/>
              </a:solidFill>
              <a:latin typeface="Times New Roman" pitchFamily="18" charset="0"/>
            </a:endParaRPr>
          </a:p>
        </p:txBody>
      </p:sp>
      <p:sp>
        <p:nvSpPr>
          <p:cNvPr id="4" name="Slide Number Placeholder 3"/>
          <p:cNvSpPr>
            <a:spLocks noGrp="1"/>
          </p:cNvSpPr>
          <p:nvPr>
            <p:ph type="sldNum" sz="quarter" idx="10"/>
          </p:nvPr>
        </p:nvSpPr>
        <p:spPr/>
        <p:txBody>
          <a:bodyPr/>
          <a:lstStyle/>
          <a:p>
            <a:pPr>
              <a:defRPr/>
            </a:pPr>
            <a:fld id="{84E9B9E9-DD94-4F63-A633-A7CC093DEEC3}" type="slidenum">
              <a:rPr lang="en-US" smtClean="0"/>
              <a:pPr>
                <a:defRPr/>
              </a:pPr>
              <a:t>10</a:t>
            </a:fld>
            <a:endParaRPr lang="en-US" dirty="0"/>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cstate="print"/>
          <a:srcRect/>
          <a:stretch>
            <a:fillRect/>
          </a:stretch>
        </p:blipFill>
        <p:spPr bwMode="auto">
          <a:xfrm>
            <a:off x="1828800" y="152406"/>
            <a:ext cx="5162550" cy="6391275"/>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pPr>
              <a:defRPr/>
            </a:pPr>
            <a:fld id="{194E7609-B9F7-422A-A3AF-805466C5571B}" type="slidenum">
              <a:rPr lang="en-US" smtClean="0"/>
              <a:pPr>
                <a:defRPr/>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bwMode="auto">
          <a:xfrm>
            <a:off x="0" y="1066800"/>
            <a:ext cx="9144000" cy="4724400"/>
          </a:xfrm>
          <a:prstGeom prst="rect">
            <a:avLst/>
          </a:prstGeom>
          <a:noFill/>
          <a:ln>
            <a:miter lim="800000"/>
            <a:headEnd/>
            <a:tailEnd/>
          </a:ln>
        </p:spPr>
        <p:txBody>
          <a:bodyPr/>
          <a:lstStyle/>
          <a:p>
            <a:pPr marL="285750" indent="-285750" eaLnBrk="1" hangingPunct="1">
              <a:lnSpc>
                <a:spcPct val="90000"/>
              </a:lnSpc>
              <a:buFont typeface="Monotype Sorts"/>
              <a:buNone/>
            </a:pPr>
            <a:endParaRPr lang="en-US" sz="2400" dirty="0" smtClean="0"/>
          </a:p>
          <a:p>
            <a:pPr marL="285750" indent="-285750" eaLnBrk="1" hangingPunct="1">
              <a:lnSpc>
                <a:spcPct val="90000"/>
              </a:lnSpc>
              <a:buFont typeface="Monotype Sorts"/>
              <a:buChar char=" "/>
            </a:pPr>
            <a:r>
              <a:rPr lang="en-US" sz="2400" dirty="0" smtClean="0"/>
              <a:t>B Co, 84th Chemical BN</a:t>
            </a:r>
          </a:p>
          <a:p>
            <a:pPr marL="285750" indent="-285750" eaLnBrk="1" hangingPunct="1">
              <a:lnSpc>
                <a:spcPct val="90000"/>
              </a:lnSpc>
              <a:buFont typeface="Monotype Sorts"/>
              <a:buChar char=" "/>
            </a:pPr>
            <a:endParaRPr lang="en-US" sz="2400" dirty="0" smtClean="0"/>
          </a:p>
          <a:p>
            <a:pPr marL="285750" indent="-285750" eaLnBrk="1" hangingPunct="1">
              <a:lnSpc>
                <a:spcPct val="90000"/>
              </a:lnSpc>
              <a:buFont typeface="Monotype Sorts"/>
              <a:buChar char=" "/>
            </a:pPr>
            <a:r>
              <a:rPr lang="en-US" sz="2400" dirty="0" smtClean="0"/>
              <a:t>CBRN 1 Chemical Report</a:t>
            </a:r>
          </a:p>
          <a:p>
            <a:pPr marL="285750" indent="-285750" eaLnBrk="1" hangingPunct="1">
              <a:lnSpc>
                <a:spcPct val="90000"/>
              </a:lnSpc>
              <a:buFont typeface="Monotype Sorts"/>
              <a:buChar char=" "/>
            </a:pPr>
            <a:r>
              <a:rPr lang="en-US" sz="2800" b="1" dirty="0" smtClean="0"/>
              <a:t>Precedence: Flash (initial)  </a:t>
            </a:r>
          </a:p>
          <a:p>
            <a:pPr marL="285750" indent="-285750" eaLnBrk="1" hangingPunct="1">
              <a:lnSpc>
                <a:spcPct val="90000"/>
              </a:lnSpc>
              <a:buFont typeface="Monotype Sorts"/>
              <a:buChar char=" "/>
            </a:pPr>
            <a:endParaRPr lang="en-US" sz="2800" b="1" dirty="0" smtClean="0"/>
          </a:p>
          <a:p>
            <a:pPr marL="285750" indent="-285750" eaLnBrk="1" hangingPunct="1">
              <a:lnSpc>
                <a:spcPct val="90000"/>
              </a:lnSpc>
              <a:buFont typeface="Monotype Sorts"/>
              <a:buChar char=" "/>
            </a:pPr>
            <a:r>
              <a:rPr lang="en-US" sz="2000" b="1" dirty="0" smtClean="0"/>
              <a:t>NOTE: all reports after initial have IMMEDIATE precedence.</a:t>
            </a:r>
          </a:p>
          <a:p>
            <a:pPr marL="0" indent="0" eaLnBrk="1" hangingPunct="1">
              <a:lnSpc>
                <a:spcPct val="90000"/>
              </a:lnSpc>
              <a:buNone/>
            </a:pPr>
            <a:endParaRPr lang="en-US" sz="2800" b="1" dirty="0" smtClean="0"/>
          </a:p>
          <a:p>
            <a:pPr marL="285750" indent="-285750" eaLnBrk="1" hangingPunct="1">
              <a:lnSpc>
                <a:spcPct val="90000"/>
              </a:lnSpc>
              <a:buFont typeface="Monotype Sorts"/>
              <a:buChar char=" "/>
            </a:pPr>
            <a:r>
              <a:rPr lang="en-US" sz="2400" dirty="0" smtClean="0"/>
              <a:t>B		WB87456415/ 90 Deg</a:t>
            </a:r>
          </a:p>
          <a:p>
            <a:pPr marL="285750" indent="-285750" eaLnBrk="1" hangingPunct="1">
              <a:lnSpc>
                <a:spcPct val="90000"/>
              </a:lnSpc>
              <a:buFont typeface="Monotype Sorts"/>
              <a:buChar char=" "/>
            </a:pPr>
            <a:r>
              <a:rPr lang="en-US" sz="2400" dirty="0" smtClean="0"/>
              <a:t>D              	030900LAPR2009/030930LAPR2009</a:t>
            </a:r>
          </a:p>
          <a:p>
            <a:pPr marL="285750" indent="-285750" eaLnBrk="1" hangingPunct="1">
              <a:lnSpc>
                <a:spcPct val="90000"/>
              </a:lnSpc>
              <a:buFont typeface="Monotype Sorts"/>
              <a:buChar char=" "/>
            </a:pPr>
            <a:r>
              <a:rPr lang="en-US" sz="2400" dirty="0" smtClean="0"/>
              <a:t>G 		SUS/Missile/3</a:t>
            </a:r>
          </a:p>
          <a:p>
            <a:pPr marL="285750" indent="-285750" eaLnBrk="1" hangingPunct="1">
              <a:lnSpc>
                <a:spcPct val="90000"/>
              </a:lnSpc>
              <a:buFont typeface="Monotype Sorts"/>
              <a:buChar char=" "/>
            </a:pPr>
            <a:r>
              <a:rPr lang="en-US" sz="2400" dirty="0" smtClean="0"/>
              <a:t>I                	Airburst/NERVE/ G /NP/MPDS</a:t>
            </a:r>
          </a:p>
          <a:p>
            <a:pPr marL="285750" indent="-285750" eaLnBrk="1" hangingPunct="1">
              <a:lnSpc>
                <a:spcPct val="90000"/>
              </a:lnSpc>
              <a:buFont typeface="Monotype Sorts"/>
              <a:buChar char=" "/>
            </a:pPr>
            <a:r>
              <a:rPr lang="en-US" sz="2400" dirty="0" smtClean="0"/>
              <a:t>MR		Liquid </a:t>
            </a:r>
          </a:p>
          <a:p>
            <a:pPr marL="285750" indent="-285750" eaLnBrk="1" hangingPunct="1">
              <a:lnSpc>
                <a:spcPct val="90000"/>
              </a:lnSpc>
            </a:pPr>
            <a:endParaRPr lang="en-US" sz="2400" dirty="0" smtClean="0"/>
          </a:p>
        </p:txBody>
      </p:sp>
      <p:sp>
        <p:nvSpPr>
          <p:cNvPr id="28675" name="Rectangle 3"/>
          <p:cNvSpPr>
            <a:spLocks noChangeArrowheads="1"/>
          </p:cNvSpPr>
          <p:nvPr/>
        </p:nvSpPr>
        <p:spPr bwMode="auto">
          <a:xfrm>
            <a:off x="457200" y="533400"/>
            <a:ext cx="8077200" cy="762000"/>
          </a:xfrm>
          <a:prstGeom prst="rect">
            <a:avLst/>
          </a:prstGeom>
          <a:noFill/>
          <a:ln w="12700">
            <a:noFill/>
            <a:miter lim="800000"/>
            <a:headEnd/>
            <a:tailEnd/>
          </a:ln>
        </p:spPr>
        <p:txBody>
          <a:bodyPr lIns="90488" tIns="44450" rIns="90488" bIns="44450" anchor="ctr"/>
          <a:lstStyle/>
          <a:p>
            <a:pPr algn="ctr">
              <a:spcBef>
                <a:spcPct val="0"/>
              </a:spcBef>
            </a:pPr>
            <a:r>
              <a:rPr lang="en-US" sz="4400" i="1" dirty="0">
                <a:solidFill>
                  <a:schemeClr val="accent2"/>
                </a:solidFill>
                <a:latin typeface="Times New Roman" pitchFamily="18" charset="0"/>
              </a:rPr>
              <a:t>EXAMPLE </a:t>
            </a:r>
            <a:r>
              <a:rPr lang="en-US" sz="4400" i="1" dirty="0" smtClean="0">
                <a:solidFill>
                  <a:schemeClr val="accent2"/>
                </a:solidFill>
                <a:latin typeface="Times New Roman" pitchFamily="18" charset="0"/>
              </a:rPr>
              <a:t>CBRN1 </a:t>
            </a:r>
            <a:r>
              <a:rPr lang="en-US" sz="4400" i="1" dirty="0">
                <a:solidFill>
                  <a:schemeClr val="accent2"/>
                </a:solidFill>
                <a:latin typeface="Times New Roman" pitchFamily="18" charset="0"/>
              </a:rPr>
              <a:t>REPORT</a:t>
            </a:r>
            <a:endParaRPr lang="en-US" sz="4400" dirty="0">
              <a:solidFill>
                <a:schemeClr val="accent2"/>
              </a:solidFill>
              <a:latin typeface="Times New Roman" pitchFamily="18" charset="0"/>
            </a:endParaRPr>
          </a:p>
        </p:txBody>
      </p:sp>
      <p:sp>
        <p:nvSpPr>
          <p:cNvPr id="4" name="Slide Number Placeholder 3"/>
          <p:cNvSpPr>
            <a:spLocks noGrp="1"/>
          </p:cNvSpPr>
          <p:nvPr>
            <p:ph type="sldNum" sz="quarter" idx="10"/>
          </p:nvPr>
        </p:nvSpPr>
        <p:spPr/>
        <p:txBody>
          <a:bodyPr/>
          <a:lstStyle/>
          <a:p>
            <a:pPr>
              <a:defRPr/>
            </a:pPr>
            <a:fld id="{641E6462-6826-4B2B-AF66-8FD34693C325}" type="slidenum">
              <a:rPr lang="en-US" smtClean="0"/>
              <a:pPr>
                <a:defRPr/>
              </a:pPr>
              <a:t>12</a:t>
            </a:fld>
            <a:endParaRPr lang="en-US" dirty="0"/>
          </a:p>
        </p:txBody>
      </p:sp>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8229600" cy="1143000"/>
          </a:xfrm>
        </p:spPr>
        <p:txBody>
          <a:bodyPr/>
          <a:lstStyle/>
          <a:p>
            <a:pPr algn="ctr"/>
            <a:r>
              <a:rPr lang="en-US" dirty="0" smtClean="0"/>
              <a:t>Check On Learning</a:t>
            </a:r>
            <a:endParaRPr lang="en-US" dirty="0"/>
          </a:p>
        </p:txBody>
      </p:sp>
      <p:sp>
        <p:nvSpPr>
          <p:cNvPr id="4" name="TextBox 3"/>
          <p:cNvSpPr txBox="1"/>
          <p:nvPr/>
        </p:nvSpPr>
        <p:spPr>
          <a:xfrm>
            <a:off x="685800" y="1905003"/>
            <a:ext cx="7620000" cy="400110"/>
          </a:xfrm>
          <a:prstGeom prst="rect">
            <a:avLst/>
          </a:prstGeom>
          <a:noFill/>
        </p:spPr>
        <p:txBody>
          <a:bodyPr wrap="square" rtlCol="0">
            <a:spAutoFit/>
          </a:bodyPr>
          <a:lstStyle/>
          <a:p>
            <a:r>
              <a:rPr lang="en-US" sz="2000" b="0" dirty="0" smtClean="0"/>
              <a:t>What is the purpose of the CBRN 1 Report?</a:t>
            </a:r>
            <a:endParaRPr lang="en-US" sz="2000" b="0" dirty="0"/>
          </a:p>
        </p:txBody>
      </p:sp>
      <p:sp>
        <p:nvSpPr>
          <p:cNvPr id="5" name="TextBox 4"/>
          <p:cNvSpPr txBox="1"/>
          <p:nvPr/>
        </p:nvSpPr>
        <p:spPr>
          <a:xfrm>
            <a:off x="1600200" y="2362200"/>
            <a:ext cx="6553200" cy="707886"/>
          </a:xfrm>
          <a:prstGeom prst="rect">
            <a:avLst/>
          </a:prstGeom>
          <a:noFill/>
        </p:spPr>
        <p:txBody>
          <a:bodyPr wrap="square" rtlCol="0">
            <a:spAutoFit/>
          </a:bodyPr>
          <a:lstStyle/>
          <a:p>
            <a:r>
              <a:rPr lang="en-US" sz="2000" dirty="0" smtClean="0"/>
              <a:t>Used to provide immediate attack information from the observer</a:t>
            </a:r>
            <a:endParaRPr lang="en-US" sz="2000" dirty="0"/>
          </a:p>
        </p:txBody>
      </p:sp>
      <p:sp>
        <p:nvSpPr>
          <p:cNvPr id="6" name="TextBox 5"/>
          <p:cNvSpPr txBox="1"/>
          <p:nvPr/>
        </p:nvSpPr>
        <p:spPr>
          <a:xfrm>
            <a:off x="609600" y="3352800"/>
            <a:ext cx="7315200" cy="400110"/>
          </a:xfrm>
          <a:prstGeom prst="rect">
            <a:avLst/>
          </a:prstGeom>
          <a:noFill/>
        </p:spPr>
        <p:txBody>
          <a:bodyPr wrap="square" rtlCol="0">
            <a:spAutoFit/>
          </a:bodyPr>
          <a:lstStyle/>
          <a:p>
            <a:r>
              <a:rPr lang="en-US" sz="2000" b="0" dirty="0" smtClean="0"/>
              <a:t>What is the most widely used report?</a:t>
            </a:r>
            <a:endParaRPr lang="en-US" sz="2000" b="0" dirty="0"/>
          </a:p>
        </p:txBody>
      </p:sp>
      <p:sp>
        <p:nvSpPr>
          <p:cNvPr id="7" name="TextBox 6"/>
          <p:cNvSpPr txBox="1"/>
          <p:nvPr/>
        </p:nvSpPr>
        <p:spPr>
          <a:xfrm>
            <a:off x="1600200" y="3886200"/>
            <a:ext cx="7543800" cy="400110"/>
          </a:xfrm>
          <a:prstGeom prst="rect">
            <a:avLst/>
          </a:prstGeom>
          <a:noFill/>
        </p:spPr>
        <p:txBody>
          <a:bodyPr wrap="square" rtlCol="0">
            <a:spAutoFit/>
          </a:bodyPr>
          <a:lstStyle/>
          <a:p>
            <a:r>
              <a:rPr lang="en-US" sz="2000" dirty="0" smtClean="0"/>
              <a:t>CBRN 1</a:t>
            </a:r>
            <a:endParaRPr lang="en-US" sz="2000" dirty="0"/>
          </a:p>
        </p:txBody>
      </p:sp>
      <p:sp>
        <p:nvSpPr>
          <p:cNvPr id="8" name="TextBox 7"/>
          <p:cNvSpPr txBox="1"/>
          <p:nvPr/>
        </p:nvSpPr>
        <p:spPr>
          <a:xfrm>
            <a:off x="685800" y="4495800"/>
            <a:ext cx="6858000" cy="400110"/>
          </a:xfrm>
          <a:prstGeom prst="rect">
            <a:avLst/>
          </a:prstGeom>
          <a:noFill/>
        </p:spPr>
        <p:txBody>
          <a:bodyPr wrap="square" rtlCol="0">
            <a:spAutoFit/>
          </a:bodyPr>
          <a:lstStyle/>
          <a:p>
            <a:r>
              <a:rPr lang="en-US" sz="2000" b="0" dirty="0" smtClean="0"/>
              <a:t>What information does a SALUTE report provide?</a:t>
            </a:r>
          </a:p>
        </p:txBody>
      </p:sp>
      <p:sp>
        <p:nvSpPr>
          <p:cNvPr id="9" name="TextBox 8"/>
          <p:cNvSpPr txBox="1"/>
          <p:nvPr/>
        </p:nvSpPr>
        <p:spPr>
          <a:xfrm>
            <a:off x="1524000" y="5105400"/>
            <a:ext cx="6781800" cy="400110"/>
          </a:xfrm>
          <a:prstGeom prst="rect">
            <a:avLst/>
          </a:prstGeom>
          <a:noFill/>
        </p:spPr>
        <p:txBody>
          <a:bodyPr wrap="square" rtlCol="0">
            <a:spAutoFit/>
          </a:bodyPr>
          <a:lstStyle/>
          <a:p>
            <a:r>
              <a:rPr lang="en-US" sz="2000" dirty="0" smtClean="0"/>
              <a:t>Size, Activity, Location, Unit, Time, Equipment</a:t>
            </a:r>
            <a:endParaRPr lang="en-US" sz="2000" dirty="0"/>
          </a:p>
        </p:txBody>
      </p:sp>
      <p:sp>
        <p:nvSpPr>
          <p:cNvPr id="10" name="Slide Number Placeholder 9"/>
          <p:cNvSpPr>
            <a:spLocks noGrp="1"/>
          </p:cNvSpPr>
          <p:nvPr>
            <p:ph type="sldNum" sz="quarter" idx="10"/>
          </p:nvPr>
        </p:nvSpPr>
        <p:spPr/>
        <p:txBody>
          <a:bodyPr/>
          <a:lstStyle/>
          <a:p>
            <a:pPr>
              <a:defRPr/>
            </a:pPr>
            <a:fld id="{3A887893-5A82-43E9-A77D-E0B75EEFBE3B}" type="slidenum">
              <a:rPr lang="en-US" smtClean="0"/>
              <a:pPr>
                <a:defRPr/>
              </a:pPr>
              <a:t>13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990600" y="3276600"/>
            <a:ext cx="7772400" cy="1828800"/>
          </a:xfrm>
          <a:prstGeom prst="rect">
            <a:avLst/>
          </a:prstGeom>
          <a:noFill/>
          <a:ln w="12700">
            <a:noFill/>
            <a:miter lim="800000"/>
            <a:headEnd/>
            <a:tailEnd/>
          </a:ln>
        </p:spPr>
        <p:txBody>
          <a:bodyPr lIns="90488" tIns="44450" rIns="90488" bIns="44450"/>
          <a:lstStyle/>
          <a:p>
            <a:pPr marL="342900" indent="-342900">
              <a:spcBef>
                <a:spcPct val="20000"/>
              </a:spcBef>
            </a:pPr>
            <a:endParaRPr lang="en-US" dirty="0">
              <a:solidFill>
                <a:schemeClr val="accent1"/>
              </a:solidFill>
              <a:latin typeface="Times New Roman" pitchFamily="18" charset="0"/>
            </a:endParaRPr>
          </a:p>
        </p:txBody>
      </p:sp>
      <p:sp>
        <p:nvSpPr>
          <p:cNvPr id="23556" name="Text Box 4"/>
          <p:cNvSpPr txBox="1">
            <a:spLocks noChangeArrowheads="1"/>
          </p:cNvSpPr>
          <p:nvPr/>
        </p:nvSpPr>
        <p:spPr bwMode="auto">
          <a:xfrm>
            <a:off x="1524000" y="2971800"/>
            <a:ext cx="6172200" cy="762000"/>
          </a:xfrm>
          <a:prstGeom prst="rect">
            <a:avLst/>
          </a:prstGeom>
          <a:noFill/>
          <a:ln w="12700" cap="sq">
            <a:noFill/>
            <a:miter lim="800000"/>
            <a:headEnd type="none" w="sm" len="sm"/>
            <a:tailEnd type="none" w="sm" len="sm"/>
          </a:ln>
        </p:spPr>
        <p:txBody>
          <a:bodyPr>
            <a:spAutoFit/>
          </a:bodyPr>
          <a:lstStyle/>
          <a:p>
            <a:endParaRPr lang="en-US" sz="4400" b="0" dirty="0"/>
          </a:p>
        </p:txBody>
      </p:sp>
      <p:sp>
        <p:nvSpPr>
          <p:cNvPr id="23557" name="Text Box 5"/>
          <p:cNvSpPr txBox="1">
            <a:spLocks noChangeArrowheads="1"/>
          </p:cNvSpPr>
          <p:nvPr/>
        </p:nvSpPr>
        <p:spPr bwMode="auto">
          <a:xfrm>
            <a:off x="762000" y="2438400"/>
            <a:ext cx="7620000" cy="1477328"/>
          </a:xfrm>
          <a:prstGeom prst="rect">
            <a:avLst/>
          </a:prstGeom>
          <a:noFill/>
          <a:ln w="12700" cap="sq">
            <a:noFill/>
            <a:miter lim="800000"/>
            <a:headEnd type="none" w="sm" len="sm"/>
            <a:tailEnd type="none" w="sm" len="sm"/>
          </a:ln>
        </p:spPr>
        <p:txBody>
          <a:bodyPr>
            <a:spAutoFit/>
          </a:bodyPr>
          <a:lstStyle/>
          <a:p>
            <a:pPr algn="ctr"/>
            <a:r>
              <a:rPr lang="en-US" sz="3600" b="0" dirty="0" smtClean="0">
                <a:solidFill>
                  <a:schemeClr val="tx2"/>
                </a:solidFill>
              </a:rPr>
              <a:t>Practical Exercise</a:t>
            </a:r>
          </a:p>
          <a:p>
            <a:pPr algn="ctr"/>
            <a:r>
              <a:rPr lang="en-US" sz="3600" b="0" dirty="0" smtClean="0">
                <a:solidFill>
                  <a:schemeClr val="tx2"/>
                </a:solidFill>
              </a:rPr>
              <a:t>Prepare </a:t>
            </a:r>
            <a:r>
              <a:rPr lang="en-US" sz="3600" b="0" dirty="0">
                <a:solidFill>
                  <a:schemeClr val="tx2"/>
                </a:solidFill>
              </a:rPr>
              <a:t>an CBRN 1 Report</a:t>
            </a:r>
          </a:p>
        </p:txBody>
      </p:sp>
      <p:sp>
        <p:nvSpPr>
          <p:cNvPr id="6" name="Slide Number Placeholder 5"/>
          <p:cNvSpPr>
            <a:spLocks noGrp="1"/>
          </p:cNvSpPr>
          <p:nvPr>
            <p:ph type="sldNum" sz="quarter" idx="10"/>
          </p:nvPr>
        </p:nvSpPr>
        <p:spPr/>
        <p:txBody>
          <a:bodyPr/>
          <a:lstStyle/>
          <a:p>
            <a:pPr>
              <a:defRPr/>
            </a:pPr>
            <a:fld id="{641E6462-6826-4B2B-AF66-8FD34693C325}" type="slidenum">
              <a:rPr lang="en-US" smtClean="0"/>
              <a:pPr>
                <a:defRPr/>
              </a:pPr>
              <a:t>14</a:t>
            </a:fld>
            <a:endParaRPr lang="en-US" dirty="0"/>
          </a:p>
        </p:txBody>
      </p:sp>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57200" y="1447800"/>
            <a:ext cx="8153400" cy="4572000"/>
          </a:xfrm>
          <a:prstGeom prst="rect">
            <a:avLst/>
          </a:prstGeom>
          <a:noFill/>
          <a:ln w="12700">
            <a:noFill/>
            <a:miter lim="800000"/>
            <a:headEnd/>
            <a:tailEnd/>
          </a:ln>
        </p:spPr>
        <p:txBody>
          <a:bodyPr lIns="90488" tIns="44450" rIns="90488" bIns="44450"/>
          <a:lstStyle/>
          <a:p>
            <a:pPr marL="342900" indent="-342900">
              <a:spcBef>
                <a:spcPct val="30000"/>
              </a:spcBef>
              <a:spcAft>
                <a:spcPct val="30000"/>
              </a:spcAft>
            </a:pPr>
            <a:r>
              <a:rPr lang="en-US" sz="2400" b="0" dirty="0">
                <a:latin typeface="Times New Roman" pitchFamily="18" charset="0"/>
                <a:cs typeface="Times New Roman" pitchFamily="18" charset="0"/>
              </a:rPr>
              <a:t>    </a:t>
            </a:r>
            <a:r>
              <a:rPr lang="en-US" sz="2400" b="0" dirty="0">
                <a:latin typeface="Arial Narrow" pitchFamily="34" charset="0"/>
                <a:cs typeface="Times New Roman" pitchFamily="18" charset="0"/>
              </a:rPr>
              <a:t>“</a:t>
            </a:r>
            <a:r>
              <a:rPr lang="en-US" sz="2000" dirty="0">
                <a:latin typeface="Arial Narrow" pitchFamily="34" charset="0"/>
                <a:cs typeface="Arial" pitchFamily="34" charset="0"/>
              </a:rPr>
              <a:t>You are assigned to Bravo Company, 47</a:t>
            </a:r>
            <a:r>
              <a:rPr lang="en-US" sz="2000" baseline="30000" dirty="0">
                <a:latin typeface="Arial Narrow" pitchFamily="34" charset="0"/>
                <a:cs typeface="Arial" pitchFamily="34" charset="0"/>
              </a:rPr>
              <a:t>th</a:t>
            </a:r>
            <a:r>
              <a:rPr lang="en-US" sz="2000" dirty="0">
                <a:latin typeface="Arial Narrow" pitchFamily="34" charset="0"/>
                <a:cs typeface="Arial" pitchFamily="34" charset="0"/>
              </a:rPr>
              <a:t> Transportation Battalion. Today’s date at 0900 while on security at FOB Stryker located in a flat urban area you observed 2 missile explosions in the air 270 deg  magnetic from your location WB65057310. After the airburst, you noticed a white mist settling over the area of attack. It lasted for 10 minutes. The S4’s driver approached from the north, and her vehicle’s M9 Paper has turned red. Testing with M8 paper indicated the agent to be VX, nerve. The </a:t>
            </a:r>
            <a:r>
              <a:rPr lang="en-US" sz="2000" dirty="0" smtClean="0">
                <a:latin typeface="Arial Narrow" pitchFamily="34" charset="0"/>
                <a:cs typeface="Arial" pitchFamily="34" charset="0"/>
              </a:rPr>
              <a:t>JCAD Alarms </a:t>
            </a:r>
            <a:r>
              <a:rPr lang="en-US" sz="2000" dirty="0">
                <a:latin typeface="Arial Narrow" pitchFamily="34" charset="0"/>
                <a:cs typeface="Arial" pitchFamily="34" charset="0"/>
              </a:rPr>
              <a:t>are sounding, indicating presence of ‘Nerve’ agent. This is the first use of chemical weapons in the area of operations.”</a:t>
            </a:r>
            <a:endParaRPr lang="en-US" sz="2000" b="0" dirty="0">
              <a:latin typeface="Arial Narrow" pitchFamily="34" charset="0"/>
              <a:cs typeface="Times New Roman" pitchFamily="18" charset="0"/>
            </a:endParaRPr>
          </a:p>
          <a:p>
            <a:pPr marL="342900" indent="-342900">
              <a:spcBef>
                <a:spcPct val="30000"/>
              </a:spcBef>
              <a:spcAft>
                <a:spcPct val="30000"/>
              </a:spcAft>
            </a:pPr>
            <a:r>
              <a:rPr lang="en-US" sz="2000" dirty="0">
                <a:latin typeface="Arial Narrow" pitchFamily="34" charset="0"/>
                <a:cs typeface="Times New Roman" pitchFamily="18" charset="0"/>
              </a:rPr>
              <a:t>                         a.</a:t>
            </a:r>
            <a:r>
              <a:rPr lang="en-US" sz="2000" dirty="0">
                <a:latin typeface="Arial Narrow" pitchFamily="34" charset="0"/>
                <a:cs typeface="Arial" pitchFamily="34" charset="0"/>
              </a:rPr>
              <a:t>   Submit an CBRN 1 report</a:t>
            </a:r>
          </a:p>
          <a:p>
            <a:pPr marL="342900" indent="-342900">
              <a:spcBef>
                <a:spcPct val="30000"/>
              </a:spcBef>
              <a:spcAft>
                <a:spcPct val="30000"/>
              </a:spcAft>
            </a:pPr>
            <a:endParaRPr lang="en-US" sz="2000" dirty="0">
              <a:latin typeface="Times New Roman" pitchFamily="18" charset="0"/>
            </a:endParaRPr>
          </a:p>
          <a:p>
            <a:pPr marL="342900" indent="-342900">
              <a:spcBef>
                <a:spcPct val="30000"/>
              </a:spcBef>
              <a:spcAft>
                <a:spcPct val="30000"/>
              </a:spcAft>
              <a:buFontTx/>
              <a:buChar char="•"/>
            </a:pPr>
            <a:endParaRPr lang="en-US" sz="2400" dirty="0">
              <a:latin typeface="Times New Roman" pitchFamily="18" charset="0"/>
            </a:endParaRPr>
          </a:p>
        </p:txBody>
      </p:sp>
      <p:sp>
        <p:nvSpPr>
          <p:cNvPr id="29699" name="Rectangle 3"/>
          <p:cNvSpPr>
            <a:spLocks noChangeArrowheads="1"/>
          </p:cNvSpPr>
          <p:nvPr/>
        </p:nvSpPr>
        <p:spPr bwMode="auto">
          <a:xfrm>
            <a:off x="457200" y="533400"/>
            <a:ext cx="8077200" cy="762000"/>
          </a:xfrm>
          <a:prstGeom prst="rect">
            <a:avLst/>
          </a:prstGeom>
          <a:noFill/>
          <a:ln w="12700">
            <a:noFill/>
            <a:miter lim="800000"/>
            <a:headEnd/>
            <a:tailEnd/>
          </a:ln>
        </p:spPr>
        <p:txBody>
          <a:bodyPr lIns="90488" tIns="44450" rIns="90488" bIns="44450" anchor="ctr"/>
          <a:lstStyle/>
          <a:p>
            <a:pPr algn="ctr">
              <a:spcBef>
                <a:spcPct val="0"/>
              </a:spcBef>
            </a:pPr>
            <a:r>
              <a:rPr lang="en-US" sz="4400" i="1" dirty="0" smtClean="0">
                <a:solidFill>
                  <a:schemeClr val="accent2"/>
                </a:solidFill>
                <a:latin typeface="Times New Roman" pitchFamily="18" charset="0"/>
              </a:rPr>
              <a:t>PE-CBRN1-Scenario</a:t>
            </a:r>
            <a:endParaRPr lang="en-US" sz="4400" dirty="0">
              <a:solidFill>
                <a:schemeClr val="accent2"/>
              </a:solidFill>
              <a:latin typeface="Times New Roman" pitchFamily="18" charset="0"/>
            </a:endParaRPr>
          </a:p>
        </p:txBody>
      </p:sp>
      <p:sp>
        <p:nvSpPr>
          <p:cNvPr id="29700" name="Text Box 4"/>
          <p:cNvSpPr txBox="1">
            <a:spLocks noChangeArrowheads="1"/>
          </p:cNvSpPr>
          <p:nvPr/>
        </p:nvSpPr>
        <p:spPr bwMode="auto">
          <a:xfrm>
            <a:off x="3652837" y="152400"/>
            <a:ext cx="1696298" cy="338554"/>
          </a:xfrm>
          <a:prstGeom prst="rect">
            <a:avLst/>
          </a:prstGeom>
          <a:noFill/>
          <a:ln w="12700" cap="sq">
            <a:noFill/>
            <a:miter lim="800000"/>
            <a:headEnd type="none" w="sm" len="sm"/>
            <a:tailEnd type="none" w="sm" len="sm"/>
          </a:ln>
        </p:spPr>
        <p:txBody>
          <a:bodyPr wrap="none">
            <a:spAutoFit/>
          </a:bodyPr>
          <a:lstStyle/>
          <a:p>
            <a:pPr>
              <a:spcBef>
                <a:spcPct val="0"/>
              </a:spcBef>
            </a:pPr>
            <a:r>
              <a:rPr lang="en-US" sz="1600" dirty="0"/>
              <a:t>UNCLASSIFIED</a:t>
            </a:r>
          </a:p>
        </p:txBody>
      </p:sp>
      <p:sp>
        <p:nvSpPr>
          <p:cNvPr id="29701" name="Text Box 5"/>
          <p:cNvSpPr txBox="1">
            <a:spLocks noChangeArrowheads="1"/>
          </p:cNvSpPr>
          <p:nvPr/>
        </p:nvSpPr>
        <p:spPr bwMode="auto">
          <a:xfrm>
            <a:off x="3657600" y="6369050"/>
            <a:ext cx="1696298" cy="338554"/>
          </a:xfrm>
          <a:prstGeom prst="rect">
            <a:avLst/>
          </a:prstGeom>
          <a:noFill/>
          <a:ln w="12700" cap="sq">
            <a:noFill/>
            <a:miter lim="800000"/>
            <a:headEnd type="none" w="sm" len="sm"/>
            <a:tailEnd type="none" w="sm" len="sm"/>
          </a:ln>
        </p:spPr>
        <p:txBody>
          <a:bodyPr wrap="none">
            <a:spAutoFit/>
          </a:bodyPr>
          <a:lstStyle/>
          <a:p>
            <a:pPr>
              <a:spcBef>
                <a:spcPct val="0"/>
              </a:spcBef>
            </a:pPr>
            <a:r>
              <a:rPr lang="en-US" sz="1600" dirty="0"/>
              <a:t>UNCLASSIFIED</a:t>
            </a:r>
          </a:p>
        </p:txBody>
      </p:sp>
      <p:sp>
        <p:nvSpPr>
          <p:cNvPr id="6" name="Slide Number Placeholder 5"/>
          <p:cNvSpPr>
            <a:spLocks noGrp="1"/>
          </p:cNvSpPr>
          <p:nvPr>
            <p:ph type="sldNum" sz="quarter" idx="10"/>
          </p:nvPr>
        </p:nvSpPr>
        <p:spPr/>
        <p:txBody>
          <a:bodyPr/>
          <a:lstStyle/>
          <a:p>
            <a:pPr>
              <a:defRPr/>
            </a:pPr>
            <a:fld id="{641E6462-6826-4B2B-AF66-8FD34693C325}" type="slidenum">
              <a:rPr lang="en-US" smtClean="0"/>
              <a:pPr>
                <a:defRPr/>
              </a:pPr>
              <a:t>15</a:t>
            </a:fld>
            <a:endParaRPr lang="en-US" dirty="0"/>
          </a:p>
        </p:txBody>
      </p:sp>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3"/>
          <p:cNvSpPr>
            <a:spLocks noGrp="1" noChangeArrowheads="1"/>
          </p:cNvSpPr>
          <p:nvPr>
            <p:ph type="body" idx="4294967295"/>
          </p:nvPr>
        </p:nvSpPr>
        <p:spPr bwMode="auto">
          <a:xfrm>
            <a:off x="0" y="1295400"/>
            <a:ext cx="9144000" cy="4724400"/>
          </a:xfrm>
          <a:prstGeom prst="rect">
            <a:avLst/>
          </a:prstGeom>
          <a:noFill/>
          <a:ln>
            <a:miter lim="800000"/>
            <a:headEnd/>
            <a:tailEnd/>
          </a:ln>
        </p:spPr>
        <p:txBody>
          <a:bodyPr/>
          <a:lstStyle/>
          <a:p>
            <a:pPr marL="285750" indent="-285750" eaLnBrk="1" hangingPunct="1">
              <a:lnSpc>
                <a:spcPct val="90000"/>
              </a:lnSpc>
              <a:buFont typeface="Monotype Sorts"/>
              <a:buNone/>
            </a:pPr>
            <a:endParaRPr lang="en-US" sz="2400" dirty="0" smtClean="0"/>
          </a:p>
          <a:p>
            <a:pPr marL="285750" indent="-285750" eaLnBrk="1" hangingPunct="1">
              <a:lnSpc>
                <a:spcPct val="90000"/>
              </a:lnSpc>
              <a:buFont typeface="Monotype Sorts"/>
              <a:buChar char=" "/>
            </a:pPr>
            <a:r>
              <a:rPr lang="en-US" sz="2400" dirty="0" smtClean="0"/>
              <a:t>B Co, 47th Trans </a:t>
            </a:r>
            <a:r>
              <a:rPr lang="en-US" sz="2400" dirty="0" err="1" smtClean="0"/>
              <a:t>Bn</a:t>
            </a:r>
            <a:endParaRPr lang="en-US" sz="2400" dirty="0" smtClean="0"/>
          </a:p>
          <a:p>
            <a:pPr marL="285750" indent="-285750" eaLnBrk="1" hangingPunct="1">
              <a:lnSpc>
                <a:spcPct val="90000"/>
              </a:lnSpc>
              <a:buFont typeface="Monotype Sorts"/>
              <a:buChar char=" "/>
            </a:pPr>
            <a:endParaRPr lang="en-US" sz="2400" dirty="0" smtClean="0"/>
          </a:p>
          <a:p>
            <a:pPr marL="285750" indent="-285750" eaLnBrk="1" hangingPunct="1">
              <a:lnSpc>
                <a:spcPct val="90000"/>
              </a:lnSpc>
              <a:buFont typeface="Monotype Sorts"/>
              <a:buChar char=" "/>
            </a:pPr>
            <a:r>
              <a:rPr lang="en-US" sz="2400" dirty="0" smtClean="0"/>
              <a:t>CBRN 1 Chemical Report</a:t>
            </a:r>
          </a:p>
          <a:p>
            <a:pPr marL="285750" indent="-285750" eaLnBrk="1" hangingPunct="1">
              <a:lnSpc>
                <a:spcPct val="90000"/>
              </a:lnSpc>
              <a:buFont typeface="Monotype Sorts"/>
              <a:buChar char=" "/>
            </a:pPr>
            <a:r>
              <a:rPr lang="en-US" sz="2800" b="1" dirty="0" smtClean="0"/>
              <a:t>Flash (initial)</a:t>
            </a:r>
          </a:p>
          <a:p>
            <a:pPr marL="285750" indent="-285750" eaLnBrk="1" hangingPunct="1">
              <a:lnSpc>
                <a:spcPct val="90000"/>
              </a:lnSpc>
              <a:buFont typeface="Monotype Sorts"/>
              <a:buChar char=" "/>
            </a:pPr>
            <a:r>
              <a:rPr lang="en-US" sz="2400" dirty="0" smtClean="0"/>
              <a:t>B		WB65057310/ 270 deg</a:t>
            </a:r>
          </a:p>
          <a:p>
            <a:pPr marL="285750" indent="-285750" eaLnBrk="1" hangingPunct="1">
              <a:lnSpc>
                <a:spcPct val="90000"/>
              </a:lnSpc>
              <a:buFont typeface="Monotype Sorts"/>
              <a:buChar char=" "/>
            </a:pPr>
            <a:r>
              <a:rPr lang="en-US" sz="2400" dirty="0" smtClean="0"/>
              <a:t>D              	080900LSEP2009/080910LSEP2009  (10 Min duration)</a:t>
            </a:r>
          </a:p>
          <a:p>
            <a:pPr marL="285750" indent="-285750" eaLnBrk="1" hangingPunct="1">
              <a:lnSpc>
                <a:spcPct val="90000"/>
              </a:lnSpc>
              <a:buFont typeface="Monotype Sorts"/>
              <a:buChar char=" "/>
            </a:pPr>
            <a:r>
              <a:rPr lang="en-US" sz="2400" dirty="0" smtClean="0"/>
              <a:t>G 		OBS/Missile/2</a:t>
            </a:r>
          </a:p>
          <a:p>
            <a:pPr marL="285750" indent="-285750" eaLnBrk="1" hangingPunct="1">
              <a:lnSpc>
                <a:spcPct val="90000"/>
              </a:lnSpc>
              <a:buFont typeface="Monotype Sorts"/>
              <a:buChar char=" "/>
            </a:pPr>
            <a:r>
              <a:rPr lang="en-US" sz="2400" dirty="0" smtClean="0"/>
              <a:t>I                	Air/NERV/VX/P/MPDS</a:t>
            </a:r>
          </a:p>
          <a:p>
            <a:pPr marL="285750" indent="-285750" eaLnBrk="1" hangingPunct="1">
              <a:lnSpc>
                <a:spcPct val="90000"/>
              </a:lnSpc>
              <a:buFont typeface="Monotype Sorts"/>
              <a:buChar char=" "/>
            </a:pPr>
            <a:r>
              <a:rPr lang="en-US" sz="2400" dirty="0" smtClean="0"/>
              <a:t>MR		Liquid</a:t>
            </a:r>
          </a:p>
          <a:p>
            <a:pPr marL="285750" indent="-285750" eaLnBrk="1" hangingPunct="1">
              <a:lnSpc>
                <a:spcPct val="90000"/>
              </a:lnSpc>
            </a:pPr>
            <a:endParaRPr lang="en-US" sz="2400" dirty="0" smtClean="0"/>
          </a:p>
        </p:txBody>
      </p:sp>
      <p:sp>
        <p:nvSpPr>
          <p:cNvPr id="30723" name="Rectangle 3"/>
          <p:cNvSpPr>
            <a:spLocks noChangeArrowheads="1"/>
          </p:cNvSpPr>
          <p:nvPr/>
        </p:nvSpPr>
        <p:spPr bwMode="auto">
          <a:xfrm>
            <a:off x="457200" y="533400"/>
            <a:ext cx="8077200" cy="762000"/>
          </a:xfrm>
          <a:prstGeom prst="rect">
            <a:avLst/>
          </a:prstGeom>
          <a:noFill/>
          <a:ln w="12700">
            <a:noFill/>
            <a:miter lim="800000"/>
            <a:headEnd/>
            <a:tailEnd/>
          </a:ln>
        </p:spPr>
        <p:txBody>
          <a:bodyPr lIns="90488" tIns="44450" rIns="90488" bIns="44450" anchor="ctr"/>
          <a:lstStyle/>
          <a:p>
            <a:pPr algn="ctr">
              <a:spcBef>
                <a:spcPct val="0"/>
              </a:spcBef>
            </a:pPr>
            <a:r>
              <a:rPr lang="en-US" sz="4400" i="1" dirty="0">
                <a:solidFill>
                  <a:schemeClr val="accent2"/>
                </a:solidFill>
                <a:latin typeface="Times New Roman" pitchFamily="18" charset="0"/>
              </a:rPr>
              <a:t>PE-CBRN 1 </a:t>
            </a:r>
            <a:r>
              <a:rPr lang="en-US" sz="4400" i="1" dirty="0" smtClean="0">
                <a:solidFill>
                  <a:schemeClr val="accent2"/>
                </a:solidFill>
                <a:latin typeface="Times New Roman" pitchFamily="18" charset="0"/>
              </a:rPr>
              <a:t>Report Results</a:t>
            </a:r>
            <a:endParaRPr lang="en-US" sz="4400" dirty="0">
              <a:solidFill>
                <a:schemeClr val="accent2"/>
              </a:solidFill>
              <a:latin typeface="Times New Roman" pitchFamily="18" charset="0"/>
            </a:endParaRPr>
          </a:p>
        </p:txBody>
      </p:sp>
      <p:sp>
        <p:nvSpPr>
          <p:cNvPr id="4" name="Slide Number Placeholder 3"/>
          <p:cNvSpPr>
            <a:spLocks noGrp="1"/>
          </p:cNvSpPr>
          <p:nvPr>
            <p:ph type="sldNum" sz="quarter" idx="10"/>
          </p:nvPr>
        </p:nvSpPr>
        <p:spPr/>
        <p:txBody>
          <a:bodyPr/>
          <a:lstStyle/>
          <a:p>
            <a:pPr>
              <a:defRPr/>
            </a:pPr>
            <a:fld id="{641E6462-6826-4B2B-AF66-8FD34693C325}" type="slidenum">
              <a:rPr lang="en-US" smtClean="0"/>
              <a:pPr>
                <a:defRPr/>
              </a:pPr>
              <a:t>16</a:t>
            </a:fld>
            <a:endParaRPr lang="en-US" dirty="0"/>
          </a:p>
        </p:txBody>
      </p:sp>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mtClean="0"/>
              <a:t>Check on Learning</a:t>
            </a:r>
          </a:p>
        </p:txBody>
      </p:sp>
      <p:sp>
        <p:nvSpPr>
          <p:cNvPr id="38915" name="Rectangle 3"/>
          <p:cNvSpPr>
            <a:spLocks noGrp="1" noChangeArrowheads="1"/>
          </p:cNvSpPr>
          <p:nvPr>
            <p:ph type="body" idx="1"/>
          </p:nvPr>
        </p:nvSpPr>
        <p:spPr bwMode="auto">
          <a:xfrm>
            <a:off x="762000" y="1371600"/>
            <a:ext cx="7772400" cy="48768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2800" dirty="0" smtClean="0"/>
              <a:t>Question: What is a CBRN 1 report?</a:t>
            </a:r>
            <a:endParaRPr lang="en-US" sz="2800" dirty="0" smtClean="0">
              <a:effectLst>
                <a:outerShdw blurRad="38100" dist="38100" dir="2700000" algn="tl">
                  <a:srgbClr val="C0C0C0"/>
                </a:outerShdw>
              </a:effectLst>
            </a:endParaRPr>
          </a:p>
          <a:p>
            <a:pPr eaLnBrk="1" hangingPunct="1">
              <a:buFontTx/>
              <a:buNone/>
              <a:defRPr/>
            </a:pPr>
            <a:r>
              <a:rPr lang="en-US" sz="2800" b="1" dirty="0" smtClean="0"/>
              <a:t>	Answer: Observers report</a:t>
            </a:r>
          </a:p>
          <a:p>
            <a:pPr eaLnBrk="1" hangingPunct="1">
              <a:defRPr/>
            </a:pPr>
            <a:r>
              <a:rPr lang="en-US" sz="2800" dirty="0" smtClean="0"/>
              <a:t>Question:  Which lines must always be reported in a CBRN 1 Chemical report?</a:t>
            </a:r>
          </a:p>
          <a:p>
            <a:pPr eaLnBrk="1" hangingPunct="1">
              <a:buFontTx/>
              <a:buNone/>
              <a:defRPr/>
            </a:pPr>
            <a:r>
              <a:rPr lang="en-US" sz="2800" b="1" dirty="0" smtClean="0"/>
              <a:t>	 Answer: B, D, G, I, MR</a:t>
            </a:r>
          </a:p>
          <a:p>
            <a:pPr eaLnBrk="1" hangingPunct="1">
              <a:defRPr/>
            </a:pPr>
            <a:r>
              <a:rPr lang="en-US" sz="2800" dirty="0" smtClean="0"/>
              <a:t>Question: After a unit completes an CBRN 1 report, to whom is it reported?</a:t>
            </a:r>
          </a:p>
          <a:p>
            <a:pPr eaLnBrk="1" hangingPunct="1">
              <a:buFontTx/>
              <a:buNone/>
              <a:defRPr/>
            </a:pPr>
            <a:r>
              <a:rPr lang="en-US" sz="2800" b="1" dirty="0" smtClean="0"/>
              <a:t>	 Answer: Next higher headquarters</a:t>
            </a:r>
          </a:p>
        </p:txBody>
      </p:sp>
      <p:sp>
        <p:nvSpPr>
          <p:cNvPr id="4" name="Slide Number Placeholder 3"/>
          <p:cNvSpPr>
            <a:spLocks noGrp="1"/>
          </p:cNvSpPr>
          <p:nvPr>
            <p:ph type="sldNum" sz="quarter" idx="10"/>
          </p:nvPr>
        </p:nvSpPr>
        <p:spPr/>
        <p:txBody>
          <a:bodyPr/>
          <a:lstStyle/>
          <a:p>
            <a:pPr>
              <a:defRPr/>
            </a:pPr>
            <a:fld id="{84E9B9E9-DD94-4F63-A633-A7CC093DEEC3}" type="slidenum">
              <a:rPr lang="en-US" smtClean="0"/>
              <a:pPr>
                <a:defRPr/>
              </a:pPr>
              <a:t>17</a:t>
            </a:fld>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blinds(horizontal)">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blinds(horizontal)">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blinds(horizontal)">
                                      <p:cBhvr>
                                        <p:cTn id="27" dur="500"/>
                                        <p:tgtEl>
                                          <p:spTgt spid="389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8915">
                                            <p:txEl>
                                              <p:pRg st="5" end="5"/>
                                            </p:txEl>
                                          </p:spTgt>
                                        </p:tgtEl>
                                        <p:attrNameLst>
                                          <p:attrName>style.visibility</p:attrName>
                                        </p:attrNameLst>
                                      </p:cBhvr>
                                      <p:to>
                                        <p:strVal val="visible"/>
                                      </p:to>
                                    </p:set>
                                    <p:animEffect transition="in" filter="blinds(horizontal)">
                                      <p:cBhvr>
                                        <p:cTn id="32"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CDM Line Information</a:t>
            </a:r>
            <a:endParaRPr lang="en-US" dirty="0"/>
          </a:p>
        </p:txBody>
      </p:sp>
      <p:pic>
        <p:nvPicPr>
          <p:cNvPr id="180226" name="Picture 2"/>
          <p:cNvPicPr>
            <a:picLocks noChangeAspect="1" noChangeArrowheads="1"/>
          </p:cNvPicPr>
          <p:nvPr/>
        </p:nvPicPr>
        <p:blipFill>
          <a:blip r:embed="rId2" cstate="print"/>
          <a:srcRect/>
          <a:stretch>
            <a:fillRect/>
          </a:stretch>
        </p:blipFill>
        <p:spPr bwMode="auto">
          <a:xfrm>
            <a:off x="1" y="2438406"/>
            <a:ext cx="9144000" cy="2857945"/>
          </a:xfrm>
          <a:prstGeom prst="rect">
            <a:avLst/>
          </a:prstGeom>
          <a:noFill/>
          <a:ln w="9525">
            <a:noFill/>
            <a:miter lim="800000"/>
            <a:headEnd/>
            <a:tailEnd/>
          </a:ln>
        </p:spPr>
      </p:pic>
      <p:sp>
        <p:nvSpPr>
          <p:cNvPr id="5" name="TextBox 4"/>
          <p:cNvSpPr txBox="1"/>
          <p:nvPr/>
        </p:nvSpPr>
        <p:spPr>
          <a:xfrm>
            <a:off x="6705600" y="2971806"/>
            <a:ext cx="1828800" cy="307777"/>
          </a:xfrm>
          <a:prstGeom prst="rect">
            <a:avLst/>
          </a:prstGeom>
          <a:noFill/>
        </p:spPr>
        <p:txBody>
          <a:bodyPr wrap="square" rtlCol="0">
            <a:spAutoFit/>
          </a:bodyPr>
          <a:lstStyle/>
          <a:p>
            <a:r>
              <a:rPr lang="en-US" sz="1400" dirty="0" smtClean="0">
                <a:solidFill>
                  <a:srgbClr val="FF0000"/>
                </a:solidFill>
              </a:rPr>
              <a:t>(Effective)</a:t>
            </a:r>
            <a:endParaRPr lang="en-US" sz="1400" dirty="0">
              <a:solidFill>
                <a:srgbClr val="FF0000"/>
              </a:solidFill>
            </a:endParaRPr>
          </a:p>
        </p:txBody>
      </p:sp>
      <p:sp>
        <p:nvSpPr>
          <p:cNvPr id="7" name="TextBox 6"/>
          <p:cNvSpPr txBox="1"/>
          <p:nvPr/>
        </p:nvSpPr>
        <p:spPr>
          <a:xfrm>
            <a:off x="2209800" y="2971806"/>
            <a:ext cx="2133600" cy="307777"/>
          </a:xfrm>
          <a:prstGeom prst="rect">
            <a:avLst/>
          </a:prstGeom>
          <a:noFill/>
        </p:spPr>
        <p:txBody>
          <a:bodyPr wrap="square" rtlCol="0">
            <a:spAutoFit/>
          </a:bodyPr>
          <a:lstStyle/>
          <a:p>
            <a:r>
              <a:rPr lang="en-US" sz="1400" dirty="0" smtClean="0">
                <a:solidFill>
                  <a:srgbClr val="FF0000"/>
                </a:solidFill>
              </a:rPr>
              <a:t>(Received)</a:t>
            </a:r>
            <a:endParaRPr lang="en-US" sz="1400" dirty="0">
              <a:solidFill>
                <a:srgbClr val="FF0000"/>
              </a:solidFill>
            </a:endParaRPr>
          </a:p>
        </p:txBody>
      </p:sp>
      <p:sp>
        <p:nvSpPr>
          <p:cNvPr id="8" name="TextBox 7"/>
          <p:cNvSpPr txBox="1"/>
          <p:nvPr/>
        </p:nvSpPr>
        <p:spPr>
          <a:xfrm>
            <a:off x="1143000" y="3200406"/>
            <a:ext cx="2743200" cy="307777"/>
          </a:xfrm>
          <a:prstGeom prst="rect">
            <a:avLst/>
          </a:prstGeom>
          <a:noFill/>
        </p:spPr>
        <p:txBody>
          <a:bodyPr wrap="square" rtlCol="0">
            <a:spAutoFit/>
          </a:bodyPr>
          <a:lstStyle/>
          <a:p>
            <a:r>
              <a:rPr lang="en-US" sz="1400" dirty="0" smtClean="0">
                <a:solidFill>
                  <a:srgbClr val="FF0000"/>
                </a:solidFill>
              </a:rPr>
              <a:t>(Area affected)</a:t>
            </a:r>
            <a:endParaRPr lang="en-US" sz="1400" dirty="0">
              <a:solidFill>
                <a:srgbClr val="FF0000"/>
              </a:solidFill>
            </a:endParaRPr>
          </a:p>
        </p:txBody>
      </p:sp>
      <p:sp>
        <p:nvSpPr>
          <p:cNvPr id="9" name="TextBox 8"/>
          <p:cNvSpPr txBox="1"/>
          <p:nvPr/>
        </p:nvSpPr>
        <p:spPr>
          <a:xfrm>
            <a:off x="1219200" y="3429003"/>
            <a:ext cx="2209800" cy="307777"/>
          </a:xfrm>
          <a:prstGeom prst="rect">
            <a:avLst/>
          </a:prstGeom>
          <a:noFill/>
        </p:spPr>
        <p:txBody>
          <a:bodyPr wrap="square" rtlCol="0">
            <a:spAutoFit/>
          </a:bodyPr>
          <a:lstStyle/>
          <a:p>
            <a:r>
              <a:rPr lang="en-US" sz="1400" dirty="0" smtClean="0">
                <a:solidFill>
                  <a:srgbClr val="FF0000"/>
                </a:solidFill>
              </a:rPr>
              <a:t>(1405-1605)</a:t>
            </a:r>
            <a:endParaRPr lang="en-US" sz="1400" dirty="0">
              <a:solidFill>
                <a:srgbClr val="FF0000"/>
              </a:solidFill>
            </a:endParaRPr>
          </a:p>
        </p:txBody>
      </p:sp>
      <p:sp>
        <p:nvSpPr>
          <p:cNvPr id="10" name="TextBox 9"/>
          <p:cNvSpPr txBox="1"/>
          <p:nvPr/>
        </p:nvSpPr>
        <p:spPr>
          <a:xfrm>
            <a:off x="1219200" y="3733800"/>
            <a:ext cx="1752600" cy="307777"/>
          </a:xfrm>
          <a:prstGeom prst="rect">
            <a:avLst/>
          </a:prstGeom>
          <a:noFill/>
        </p:spPr>
        <p:txBody>
          <a:bodyPr wrap="square" rtlCol="0">
            <a:spAutoFit/>
          </a:bodyPr>
          <a:lstStyle/>
          <a:p>
            <a:r>
              <a:rPr lang="en-US" sz="1400" dirty="0" smtClean="0">
                <a:solidFill>
                  <a:srgbClr val="FF0000"/>
                </a:solidFill>
              </a:rPr>
              <a:t>(1605-1805)</a:t>
            </a:r>
            <a:endParaRPr lang="en-US" sz="1400" dirty="0">
              <a:solidFill>
                <a:srgbClr val="FF0000"/>
              </a:solidFill>
            </a:endParaRPr>
          </a:p>
        </p:txBody>
      </p:sp>
      <p:sp>
        <p:nvSpPr>
          <p:cNvPr id="11" name="TextBox 10"/>
          <p:cNvSpPr txBox="1"/>
          <p:nvPr/>
        </p:nvSpPr>
        <p:spPr>
          <a:xfrm>
            <a:off x="1219200" y="3962406"/>
            <a:ext cx="1752600" cy="307777"/>
          </a:xfrm>
          <a:prstGeom prst="rect">
            <a:avLst/>
          </a:prstGeom>
          <a:noFill/>
        </p:spPr>
        <p:txBody>
          <a:bodyPr wrap="square" rtlCol="0">
            <a:spAutoFit/>
          </a:bodyPr>
          <a:lstStyle/>
          <a:p>
            <a:r>
              <a:rPr lang="en-US" sz="1400" dirty="0" smtClean="0">
                <a:solidFill>
                  <a:srgbClr val="FF0000"/>
                </a:solidFill>
              </a:rPr>
              <a:t>(1805-2005)</a:t>
            </a:r>
            <a:endParaRPr lang="en-US" sz="1400" dirty="0">
              <a:solidFill>
                <a:srgbClr val="FF0000"/>
              </a:solidFill>
            </a:endParaRPr>
          </a:p>
        </p:txBody>
      </p:sp>
      <p:sp>
        <p:nvSpPr>
          <p:cNvPr id="12" name="Slide Number Placeholder 11"/>
          <p:cNvSpPr>
            <a:spLocks noGrp="1"/>
          </p:cNvSpPr>
          <p:nvPr>
            <p:ph type="sldNum" sz="quarter" idx="10"/>
          </p:nvPr>
        </p:nvSpPr>
        <p:spPr/>
        <p:txBody>
          <a:bodyPr/>
          <a:lstStyle/>
          <a:p>
            <a:pPr>
              <a:defRPr/>
            </a:pPr>
            <a:fld id="{84E9B9E9-DD94-4F63-A633-A7CC093DEEC3}" type="slidenum">
              <a:rPr lang="en-US" smtClean="0"/>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2" cstate="print"/>
          <a:srcRect/>
          <a:stretch>
            <a:fillRect/>
          </a:stretch>
        </p:blipFill>
        <p:spPr bwMode="auto">
          <a:xfrm>
            <a:off x="1219200" y="304807"/>
            <a:ext cx="6781799" cy="6257465"/>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pPr>
              <a:defRPr/>
            </a:pPr>
            <a:fld id="{84E9B9E9-DD94-4F63-A633-A7CC093DEEC3}" type="slidenum">
              <a:rPr lang="en-US" smtClean="0"/>
              <a:pPr>
                <a:defRPr/>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dirty="0"/>
          </a:p>
        </p:txBody>
      </p:sp>
      <p:sp>
        <p:nvSpPr>
          <p:cNvPr id="1536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dirty="0"/>
          </a:p>
        </p:txBody>
      </p:sp>
      <p:sp>
        <p:nvSpPr>
          <p:cNvPr id="15364" name="Rectangle 4"/>
          <p:cNvSpPr>
            <a:spLocks noGrp="1" noChangeArrowheads="1"/>
          </p:cNvSpPr>
          <p:nvPr>
            <p:ph type="title"/>
          </p:nvPr>
        </p:nvSpPr>
        <p:spPr bwMode="auto">
          <a:xfrm>
            <a:off x="838200" y="76200"/>
            <a:ext cx="7543800" cy="685800"/>
          </a:xfrm>
          <a:noFill/>
          <a:ln w="12700">
            <a:miter lim="800000"/>
            <a:headEnd/>
            <a:tailEnd/>
          </a:ln>
        </p:spPr>
        <p:txBody>
          <a:bodyPr vert="horz" wrap="square" lIns="90488" tIns="44450" rIns="90488" bIns="44450" numCol="1" anchor="ctr" anchorCtr="0" compatLnSpc="1">
            <a:prstTxWarp prst="textNoShape">
              <a:avLst/>
            </a:prstTxWarp>
          </a:bodyPr>
          <a:lstStyle/>
          <a:p>
            <a:pPr algn="ctr" eaLnBrk="1" hangingPunct="1"/>
            <a:r>
              <a:rPr lang="en-US" dirty="0" smtClean="0"/>
              <a:t>Terminal Learning  Objective</a:t>
            </a:r>
          </a:p>
        </p:txBody>
      </p:sp>
      <p:sp>
        <p:nvSpPr>
          <p:cNvPr id="15365" name="Rectangle 5"/>
          <p:cNvSpPr>
            <a:spLocks noGrp="1" noChangeArrowheads="1"/>
          </p:cNvSpPr>
          <p:nvPr>
            <p:ph type="body" idx="1"/>
          </p:nvPr>
        </p:nvSpPr>
        <p:spPr bwMode="auto">
          <a:xfrm>
            <a:off x="304800" y="838200"/>
            <a:ext cx="8534400" cy="3962400"/>
          </a:xfrm>
          <a:noFill/>
          <a:ln w="12700">
            <a:miter lim="800000"/>
            <a:headEnd/>
            <a:tailEnd/>
          </a:ln>
        </p:spPr>
        <p:txBody>
          <a:bodyPr vert="horz" wrap="square" lIns="90488" tIns="44450" rIns="90488" bIns="44450" numCol="1" anchor="t" anchorCtr="0" compatLnSpc="1">
            <a:prstTxWarp prst="textNoShape">
              <a:avLst/>
            </a:prstTxWarp>
          </a:bodyPr>
          <a:lstStyle/>
          <a:p>
            <a:pPr marL="0" indent="0" eaLnBrk="1" hangingPunct="1">
              <a:lnSpc>
                <a:spcPct val="90000"/>
              </a:lnSpc>
              <a:buNone/>
            </a:pPr>
            <a:r>
              <a:rPr lang="en-US" sz="2000" b="1" dirty="0" smtClean="0">
                <a:cs typeface="Arial" pitchFamily="34" charset="0"/>
              </a:rPr>
              <a:t>ACTION:  </a:t>
            </a:r>
            <a:r>
              <a:rPr lang="en-US" sz="2000" dirty="0" smtClean="0">
                <a:cs typeface="Arial" pitchFamily="34" charset="0"/>
              </a:rPr>
              <a:t>Use the CBRN Warning and Reporting System</a:t>
            </a:r>
            <a:r>
              <a:rPr lang="en-US" sz="2000" dirty="0" smtClean="0"/>
              <a:t> </a:t>
            </a:r>
          </a:p>
          <a:p>
            <a:pPr marL="285750" indent="-285750" eaLnBrk="1" hangingPunct="1">
              <a:lnSpc>
                <a:spcPct val="90000"/>
              </a:lnSpc>
            </a:pPr>
            <a:endParaRPr lang="en-US" sz="2000" b="1" dirty="0" smtClean="0"/>
          </a:p>
          <a:p>
            <a:pPr marL="0" indent="0" eaLnBrk="1" hangingPunct="1">
              <a:lnSpc>
                <a:spcPct val="90000"/>
              </a:lnSpc>
              <a:buNone/>
            </a:pPr>
            <a:r>
              <a:rPr lang="en-US" sz="2000" b="1" dirty="0" smtClean="0">
                <a:cs typeface="Arial" pitchFamily="34" charset="0"/>
              </a:rPr>
              <a:t>CONDITIONS:  </a:t>
            </a:r>
            <a:r>
              <a:rPr lang="en-US" sz="2000" dirty="0" smtClean="0">
                <a:cs typeface="Arial" pitchFamily="34" charset="0"/>
              </a:rPr>
              <a:t>In a training environment and given CBRN attack scenarios, Chemical Downwind Message (CDM), CBRN 3 CHEM Report, CBRN 5 CHEM Report, CBRNWRS (GTA 03-06-008), FM 3-11.3, 1:50,000 military map, Coordinate Scale and Protractor (GTA 05-02-012), permanent markers, map overlay, scissors, and transparent tape.</a:t>
            </a:r>
          </a:p>
          <a:p>
            <a:pPr marL="285750" indent="-285750" eaLnBrk="1" hangingPunct="1">
              <a:lnSpc>
                <a:spcPct val="90000"/>
              </a:lnSpc>
            </a:pPr>
            <a:endParaRPr lang="en-US" sz="2000" dirty="0" smtClean="0">
              <a:cs typeface="Arial" pitchFamily="34" charset="0"/>
            </a:endParaRPr>
          </a:p>
          <a:p>
            <a:pPr marL="0" indent="0" eaLnBrk="1" hangingPunct="1">
              <a:lnSpc>
                <a:spcPct val="90000"/>
              </a:lnSpc>
              <a:buNone/>
            </a:pPr>
            <a:r>
              <a:rPr lang="en-US" sz="2000" b="1" dirty="0" smtClean="0">
                <a:cs typeface="Arial" pitchFamily="34" charset="0"/>
              </a:rPr>
              <a:t>STANDARDS: </a:t>
            </a:r>
            <a:r>
              <a:rPr lang="en-US" sz="2000" dirty="0" smtClean="0">
                <a:cs typeface="Arial" pitchFamily="34" charset="0"/>
              </a:rPr>
              <a:t> </a:t>
            </a:r>
            <a:r>
              <a:rPr lang="en-US" sz="2000" dirty="0" smtClean="0"/>
              <a:t>Use CBRNWRS by interpreting a Chemical Downwind Message (CDM) to include identifying the date/time group (DTG) each line item (WM, XM, and YM) is valid from and to, and what each digit or groups of digits in a particular line (WM, XM, or YM) indicates (i.e. wind direction, wind speed, and other meteorological data); preparing a CBRN 1 Report, utilizing the format in GTA 03-06-008, and containing all mandatory line items; preparing a CBRN 4 Report, utilizing the format in GTA 03-06-008, and  containing all mandatory line items; plotting a CBRN 3 and CBRN 5 Report on map overlay material with all mandatory marginal information placed on the overlay, and the overlay positioned on a military map that matches the marginal information identified on the overlay.</a:t>
            </a:r>
            <a:endParaRPr lang="en-US" sz="2000" dirty="0" smtClean="0">
              <a:latin typeface="Courier"/>
              <a:cs typeface="Times New Roman" pitchFamily="18" charset="0"/>
            </a:endParaRPr>
          </a:p>
          <a:p>
            <a:pPr marL="285750" indent="-285750" eaLnBrk="1" hangingPunct="1">
              <a:lnSpc>
                <a:spcPct val="90000"/>
              </a:lnSpc>
            </a:pPr>
            <a:endParaRPr lang="en-US" sz="1800" dirty="0" smtClean="0"/>
          </a:p>
        </p:txBody>
      </p:sp>
      <p:sp>
        <p:nvSpPr>
          <p:cNvPr id="6" name="Slide Number Placeholder 5"/>
          <p:cNvSpPr>
            <a:spLocks noGrp="1"/>
          </p:cNvSpPr>
          <p:nvPr>
            <p:ph type="sldNum" sz="quarter" idx="10"/>
          </p:nvPr>
        </p:nvSpPr>
        <p:spPr/>
        <p:txBody>
          <a:bodyPr/>
          <a:lstStyle/>
          <a:p>
            <a:pPr>
              <a:defRPr/>
            </a:pPr>
            <a:fld id="{84E9B9E9-DD94-4F63-A633-A7CC093DEEC3}" type="slidenum">
              <a:rPr lang="en-US" smtClean="0"/>
              <a:pPr>
                <a:defRPr/>
              </a:pPr>
              <a:t>2</a:t>
            </a:fld>
            <a:endParaRPr lang="en-US" dirty="0"/>
          </a:p>
        </p:txBody>
      </p:sp>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mtClean="0"/>
              <a:t>Check on Learning</a:t>
            </a:r>
          </a:p>
        </p:txBody>
      </p:sp>
      <p:sp>
        <p:nvSpPr>
          <p:cNvPr id="38915" name="Rectangle 3"/>
          <p:cNvSpPr>
            <a:spLocks noGrp="1" noChangeArrowheads="1"/>
          </p:cNvSpPr>
          <p:nvPr>
            <p:ph type="body" idx="1"/>
          </p:nvPr>
        </p:nvSpPr>
        <p:spPr bwMode="auto">
          <a:xfrm>
            <a:off x="609600" y="1371600"/>
            <a:ext cx="8001000" cy="48768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2800" b="1" dirty="0" smtClean="0"/>
              <a:t>Question:  </a:t>
            </a:r>
            <a:r>
              <a:rPr lang="en-US" sz="2800" dirty="0" smtClean="0"/>
              <a:t>How long is the CDM valid for?</a:t>
            </a:r>
            <a:endParaRPr lang="en-US" sz="2800" dirty="0" smtClean="0">
              <a:effectLst>
                <a:outerShdw blurRad="38100" dist="38100" dir="2700000" algn="tl">
                  <a:srgbClr val="C0C0C0"/>
                </a:outerShdw>
              </a:effectLst>
            </a:endParaRPr>
          </a:p>
          <a:p>
            <a:pPr eaLnBrk="1" hangingPunct="1">
              <a:buFontTx/>
              <a:buNone/>
              <a:defRPr/>
            </a:pPr>
            <a:r>
              <a:rPr lang="en-US" sz="2800" b="1" dirty="0" smtClean="0"/>
              <a:t>	Answer: 6 hours</a:t>
            </a:r>
          </a:p>
          <a:p>
            <a:pPr eaLnBrk="1" hangingPunct="1">
              <a:defRPr/>
            </a:pPr>
            <a:r>
              <a:rPr lang="en-US" sz="2800" dirty="0" smtClean="0"/>
              <a:t>Question: How long is line YM valid for?</a:t>
            </a:r>
          </a:p>
          <a:p>
            <a:pPr eaLnBrk="1" hangingPunct="1">
              <a:buFontTx/>
              <a:buNone/>
              <a:defRPr/>
            </a:pPr>
            <a:r>
              <a:rPr lang="en-US" sz="2800" b="1" dirty="0" smtClean="0"/>
              <a:t>	 Answer: 2 hours</a:t>
            </a:r>
          </a:p>
          <a:p>
            <a:pPr eaLnBrk="1" hangingPunct="1">
              <a:defRPr/>
            </a:pPr>
            <a:r>
              <a:rPr lang="en-US" sz="2800" b="1" dirty="0" smtClean="0"/>
              <a:t>Question: </a:t>
            </a:r>
            <a:r>
              <a:rPr lang="en-US" sz="2800" dirty="0" smtClean="0"/>
              <a:t>What does the number 7 mean in this example of the CDM?      </a:t>
            </a:r>
          </a:p>
          <a:p>
            <a:pPr eaLnBrk="1" hangingPunct="1">
              <a:buFontTx/>
              <a:buNone/>
              <a:defRPr/>
            </a:pPr>
            <a:r>
              <a:rPr lang="en-US" sz="2800" dirty="0" smtClean="0"/>
              <a:t>    015/035/7/24/4/5/1</a:t>
            </a:r>
          </a:p>
          <a:p>
            <a:pPr eaLnBrk="1" hangingPunct="1">
              <a:buFontTx/>
              <a:buNone/>
              <a:defRPr/>
            </a:pPr>
            <a:r>
              <a:rPr lang="en-US" sz="2800" b="1" dirty="0" smtClean="0"/>
              <a:t>	 Answer: Air Stability (Very Stable)</a:t>
            </a:r>
          </a:p>
        </p:txBody>
      </p:sp>
      <p:sp>
        <p:nvSpPr>
          <p:cNvPr id="4" name="Slide Number Placeholder 3"/>
          <p:cNvSpPr>
            <a:spLocks noGrp="1"/>
          </p:cNvSpPr>
          <p:nvPr>
            <p:ph type="sldNum" sz="quarter" idx="10"/>
          </p:nvPr>
        </p:nvSpPr>
        <p:spPr/>
        <p:txBody>
          <a:bodyPr/>
          <a:lstStyle/>
          <a:p>
            <a:pPr>
              <a:defRPr/>
            </a:pPr>
            <a:fld id="{84E9B9E9-DD94-4F63-A633-A7CC093DEEC3}" type="slidenum">
              <a:rPr lang="en-US" smtClean="0"/>
              <a:pPr>
                <a:defRPr/>
              </a:pPr>
              <a:t>20</a:t>
            </a:fld>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blinds(horizontal)">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blinds(horizontal)">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blinds(horizontal)">
                                      <p:cBhvr>
                                        <p:cTn id="27" dur="500"/>
                                        <p:tgtEl>
                                          <p:spTgt spid="389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8915">
                                            <p:txEl>
                                              <p:pRg st="5" end="5"/>
                                            </p:txEl>
                                          </p:spTgt>
                                        </p:tgtEl>
                                        <p:attrNameLst>
                                          <p:attrName>style.visibility</p:attrName>
                                        </p:attrNameLst>
                                      </p:cBhvr>
                                      <p:to>
                                        <p:strVal val="visible"/>
                                      </p:to>
                                    </p:set>
                                    <p:animEffect transition="in" filter="blinds(horizontal)">
                                      <p:cBhvr>
                                        <p:cTn id="32" dur="500"/>
                                        <p:tgtEl>
                                          <p:spTgt spid="389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8915">
                                            <p:txEl>
                                              <p:pRg st="6" end="6"/>
                                            </p:txEl>
                                          </p:spTgt>
                                        </p:tgtEl>
                                        <p:attrNameLst>
                                          <p:attrName>style.visibility</p:attrName>
                                        </p:attrNameLst>
                                      </p:cBhvr>
                                      <p:to>
                                        <p:strVal val="visible"/>
                                      </p:to>
                                    </p:set>
                                    <p:animEffect transition="in" filter="blinds(horizontal)">
                                      <p:cBhvr>
                                        <p:cTn id="37" dur="500"/>
                                        <p:tgtEl>
                                          <p:spTgt spid="389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mtClean="0"/>
              <a:t>Check on Learning</a:t>
            </a:r>
          </a:p>
        </p:txBody>
      </p:sp>
      <p:sp>
        <p:nvSpPr>
          <p:cNvPr id="38915" name="Rectangle 3"/>
          <p:cNvSpPr>
            <a:spLocks noGrp="1" noChangeArrowheads="1"/>
          </p:cNvSpPr>
          <p:nvPr>
            <p:ph type="body" idx="1"/>
          </p:nvPr>
        </p:nvSpPr>
        <p:spPr bwMode="auto">
          <a:xfrm>
            <a:off x="609600" y="1371600"/>
            <a:ext cx="8001000" cy="48768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2800" b="1" dirty="0" smtClean="0"/>
              <a:t>Question: </a:t>
            </a:r>
            <a:r>
              <a:rPr lang="en-US" sz="2800" dirty="0" smtClean="0"/>
              <a:t>What is the wind speed according to this line of the CDM?             015/035/7/24/4/5/1</a:t>
            </a:r>
          </a:p>
          <a:p>
            <a:pPr eaLnBrk="1" hangingPunct="1">
              <a:buFontTx/>
              <a:buNone/>
              <a:defRPr/>
            </a:pPr>
            <a:r>
              <a:rPr lang="en-US" sz="2800" b="1" dirty="0" smtClean="0"/>
              <a:t>	Answer: 35 KPH</a:t>
            </a:r>
          </a:p>
          <a:p>
            <a:pPr eaLnBrk="1" hangingPunct="1">
              <a:defRPr/>
            </a:pPr>
            <a:r>
              <a:rPr lang="en-US" sz="2800" b="1" dirty="0" smtClean="0"/>
              <a:t>Question: </a:t>
            </a:r>
            <a:r>
              <a:rPr lang="en-US" sz="2800" dirty="0" smtClean="0"/>
              <a:t>What is the wind direction according to this line of the CDM? 015/035/7/24/4/5/1</a:t>
            </a:r>
          </a:p>
          <a:p>
            <a:pPr eaLnBrk="1" hangingPunct="1">
              <a:buFontTx/>
              <a:buNone/>
              <a:defRPr/>
            </a:pPr>
            <a:r>
              <a:rPr lang="en-US" sz="2800" b="1" dirty="0" smtClean="0"/>
              <a:t>	 Answer: 015 degrees</a:t>
            </a:r>
          </a:p>
          <a:p>
            <a:pPr eaLnBrk="1" hangingPunct="1">
              <a:defRPr/>
            </a:pPr>
            <a:r>
              <a:rPr lang="en-US" sz="2800" b="1" dirty="0" smtClean="0"/>
              <a:t>Question: </a:t>
            </a:r>
            <a:r>
              <a:rPr lang="en-US" sz="2800" dirty="0" smtClean="0"/>
              <a:t>If WM is valid from 0600 to 0800, what time frame will YM be valid for?</a:t>
            </a:r>
            <a:endParaRPr lang="en-US" sz="2800" b="1" dirty="0" smtClean="0"/>
          </a:p>
          <a:p>
            <a:pPr eaLnBrk="1" hangingPunct="1">
              <a:defRPr/>
            </a:pPr>
            <a:r>
              <a:rPr lang="en-US" sz="2800" b="1" dirty="0" smtClean="0"/>
              <a:t> Answer: 1000-1200</a:t>
            </a:r>
          </a:p>
        </p:txBody>
      </p:sp>
      <p:sp>
        <p:nvSpPr>
          <p:cNvPr id="4" name="Slide Number Placeholder 3"/>
          <p:cNvSpPr>
            <a:spLocks noGrp="1"/>
          </p:cNvSpPr>
          <p:nvPr>
            <p:ph type="sldNum" sz="quarter" idx="10"/>
          </p:nvPr>
        </p:nvSpPr>
        <p:spPr/>
        <p:txBody>
          <a:bodyPr/>
          <a:lstStyle/>
          <a:p>
            <a:pPr>
              <a:defRPr/>
            </a:pPr>
            <a:fld id="{84E9B9E9-DD94-4F63-A633-A7CC093DEEC3}" type="slidenum">
              <a:rPr lang="en-US" smtClean="0"/>
              <a:pPr>
                <a:defRPr/>
              </a:pPr>
              <a:t>21</a:t>
            </a:fld>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blinds(horizontal)">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blinds(horizontal)">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blinds(horizontal)">
                                      <p:cBhvr>
                                        <p:cTn id="27" dur="500"/>
                                        <p:tgtEl>
                                          <p:spTgt spid="389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8915">
                                            <p:txEl>
                                              <p:pRg st="5" end="5"/>
                                            </p:txEl>
                                          </p:spTgt>
                                        </p:tgtEl>
                                        <p:attrNameLst>
                                          <p:attrName>style.visibility</p:attrName>
                                        </p:attrNameLst>
                                      </p:cBhvr>
                                      <p:to>
                                        <p:strVal val="visible"/>
                                      </p:to>
                                    </p:set>
                                    <p:animEffect transition="in" filter="blinds(horizontal)">
                                      <p:cBhvr>
                                        <p:cTn id="32"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533400" y="533400"/>
            <a:ext cx="8077200" cy="762000"/>
          </a:xfrm>
          <a:prstGeom prst="rect">
            <a:avLst/>
          </a:prstGeom>
          <a:noFill/>
          <a:ln w="12700">
            <a:noFill/>
            <a:miter lim="800000"/>
            <a:headEnd/>
            <a:tailEnd/>
          </a:ln>
        </p:spPr>
        <p:txBody>
          <a:bodyPr lIns="90488" tIns="44450" rIns="90488" bIns="44450" anchor="ctr"/>
          <a:lstStyle/>
          <a:p>
            <a:pPr algn="ctr"/>
            <a:r>
              <a:rPr lang="en-US" sz="4400" i="1" dirty="0" smtClean="0">
                <a:solidFill>
                  <a:schemeClr val="accent6"/>
                </a:solidFill>
                <a:latin typeface="Times New Roman" pitchFamily="18" charset="0"/>
              </a:rPr>
              <a:t>CBRN3 REPORT</a:t>
            </a:r>
            <a:endParaRPr lang="en-US" sz="4400" i="1" dirty="0">
              <a:solidFill>
                <a:schemeClr val="accent6"/>
              </a:solidFill>
              <a:latin typeface="Times New Roman" pitchFamily="18" charset="0"/>
            </a:endParaRPr>
          </a:p>
        </p:txBody>
      </p:sp>
      <p:sp>
        <p:nvSpPr>
          <p:cNvPr id="33795" name="Rectangle 3"/>
          <p:cNvSpPr>
            <a:spLocks noChangeArrowheads="1"/>
          </p:cNvSpPr>
          <p:nvPr/>
        </p:nvSpPr>
        <p:spPr bwMode="auto">
          <a:xfrm>
            <a:off x="533400" y="1828800"/>
            <a:ext cx="8153400" cy="4038600"/>
          </a:xfrm>
          <a:prstGeom prst="rect">
            <a:avLst/>
          </a:prstGeom>
          <a:noFill/>
          <a:ln w="12700">
            <a:noFill/>
            <a:miter lim="800000"/>
            <a:headEnd/>
            <a:tailEnd/>
          </a:ln>
        </p:spPr>
        <p:txBody>
          <a:bodyPr lIns="90488" tIns="44450" rIns="90488" bIns="44450"/>
          <a:lstStyle/>
          <a:p>
            <a:pPr marL="342900" indent="-342900">
              <a:lnSpc>
                <a:spcPct val="80000"/>
              </a:lnSpc>
              <a:spcBef>
                <a:spcPct val="30000"/>
              </a:spcBef>
              <a:spcAft>
                <a:spcPct val="30000"/>
              </a:spcAft>
              <a:buFontTx/>
              <a:buChar char="•"/>
            </a:pPr>
            <a:r>
              <a:rPr lang="en-US" sz="2000" b="0" dirty="0"/>
              <a:t>Sent to all affected units.</a:t>
            </a:r>
          </a:p>
          <a:p>
            <a:pPr marL="342900" indent="-342900">
              <a:lnSpc>
                <a:spcPct val="80000"/>
              </a:lnSpc>
              <a:spcBef>
                <a:spcPct val="30000"/>
              </a:spcBef>
              <a:spcAft>
                <a:spcPct val="30000"/>
              </a:spcAft>
              <a:buFontTx/>
              <a:buChar char="•"/>
            </a:pPr>
            <a:r>
              <a:rPr lang="en-US" sz="2000" b="0" dirty="0"/>
              <a:t>Re-evaluated every 2 hours based on the CDM</a:t>
            </a:r>
          </a:p>
          <a:p>
            <a:pPr marL="342900" indent="-342900">
              <a:lnSpc>
                <a:spcPct val="80000"/>
              </a:lnSpc>
              <a:spcBef>
                <a:spcPct val="30000"/>
              </a:spcBef>
              <a:spcAft>
                <a:spcPct val="30000"/>
              </a:spcAft>
              <a:buFontTx/>
              <a:buChar char="•"/>
            </a:pPr>
            <a:r>
              <a:rPr lang="en-US" sz="2000" b="0" dirty="0"/>
              <a:t>Division CBRNC uses CBRN 2 Reports and weather to predict downwind hazard area.</a:t>
            </a:r>
          </a:p>
          <a:p>
            <a:pPr marL="342900" indent="-342900">
              <a:lnSpc>
                <a:spcPct val="80000"/>
              </a:lnSpc>
              <a:spcBef>
                <a:spcPct val="30000"/>
              </a:spcBef>
              <a:spcAft>
                <a:spcPct val="30000"/>
              </a:spcAft>
              <a:buFontTx/>
              <a:buChar char="•"/>
            </a:pPr>
            <a:r>
              <a:rPr lang="en-US" sz="2000" b="0" dirty="0"/>
              <a:t>Prediction is safe-sided to ensure a militarily significant hazard will not exist outside of predicted area.</a:t>
            </a:r>
          </a:p>
          <a:p>
            <a:pPr marL="342900" indent="-342900">
              <a:lnSpc>
                <a:spcPct val="80000"/>
              </a:lnSpc>
              <a:spcBef>
                <a:spcPct val="30000"/>
              </a:spcBef>
              <a:spcAft>
                <a:spcPct val="30000"/>
              </a:spcAft>
              <a:buFontTx/>
              <a:buChar char="•"/>
            </a:pPr>
            <a:r>
              <a:rPr lang="en-US" sz="2000" b="0" dirty="0"/>
              <a:t>Line items A, D, F, I, </a:t>
            </a:r>
            <a:r>
              <a:rPr lang="en-US" sz="2000" b="0" dirty="0" smtClean="0"/>
              <a:t>MR,PA</a:t>
            </a:r>
            <a:r>
              <a:rPr lang="en-US" sz="2000" b="0" dirty="0"/>
              <a:t>, PX are mandatory lines</a:t>
            </a:r>
          </a:p>
          <a:p>
            <a:pPr marL="342900" indent="-342900">
              <a:lnSpc>
                <a:spcPct val="80000"/>
              </a:lnSpc>
              <a:spcBef>
                <a:spcPct val="30000"/>
              </a:spcBef>
              <a:spcAft>
                <a:spcPct val="30000"/>
              </a:spcAft>
            </a:pPr>
            <a:endParaRPr lang="en-US" sz="2000" dirty="0"/>
          </a:p>
        </p:txBody>
      </p:sp>
      <p:sp>
        <p:nvSpPr>
          <p:cNvPr id="4" name="Slide Number Placeholder 3"/>
          <p:cNvSpPr>
            <a:spLocks noGrp="1"/>
          </p:cNvSpPr>
          <p:nvPr>
            <p:ph type="sldNum" sz="quarter" idx="10"/>
          </p:nvPr>
        </p:nvSpPr>
        <p:spPr/>
        <p:txBody>
          <a:bodyPr/>
          <a:lstStyle/>
          <a:p>
            <a:pPr>
              <a:defRPr/>
            </a:pPr>
            <a:fld id="{641E6462-6826-4B2B-AF66-8FD34693C325}" type="slidenum">
              <a:rPr lang="en-US" smtClean="0"/>
              <a:pPr>
                <a:defRPr/>
              </a:pPr>
              <a:t>22</a:t>
            </a:fld>
            <a:endParaRPr lang="en-US" dirty="0"/>
          </a:p>
        </p:txBody>
      </p:sp>
    </p:spTree>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3200400" y="762005"/>
            <a:ext cx="1295400" cy="584775"/>
          </a:xfrm>
          <a:prstGeom prst="rect">
            <a:avLst/>
          </a:prstGeom>
          <a:no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pitchFamily="34" charset="0"/>
            </a:endParaRPr>
          </a:p>
        </p:txBody>
      </p:sp>
      <p:pic>
        <p:nvPicPr>
          <p:cNvPr id="6147" name="Picture 3"/>
          <p:cNvPicPr>
            <a:picLocks noChangeAspect="1" noChangeArrowheads="1"/>
          </p:cNvPicPr>
          <p:nvPr/>
        </p:nvPicPr>
        <p:blipFill>
          <a:blip r:embed="rId2" cstate="print"/>
          <a:srcRect/>
          <a:stretch>
            <a:fillRect/>
          </a:stretch>
        </p:blipFill>
        <p:spPr bwMode="auto">
          <a:xfrm>
            <a:off x="2209801" y="152406"/>
            <a:ext cx="4427244" cy="6353175"/>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84E9B9E9-DD94-4F63-A633-A7CC093DEEC3}"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dirty="0" smtClean="0">
                <a:solidFill>
                  <a:schemeClr val="accent6"/>
                </a:solidFill>
              </a:rPr>
              <a:t>Example CBRN 3 Report</a:t>
            </a:r>
          </a:p>
        </p:txBody>
      </p:sp>
      <p:sp>
        <p:nvSpPr>
          <p:cNvPr id="34819" name="Rectangle 3"/>
          <p:cNvSpPr>
            <a:spLocks noGrp="1" noChangeArrowheads="1"/>
          </p:cNvSpPr>
          <p:nvPr>
            <p:ph type="body" idx="1"/>
          </p:nvPr>
        </p:nvSpPr>
        <p:spPr bwMode="auto">
          <a:xfrm>
            <a:off x="0" y="1524000"/>
            <a:ext cx="9144000" cy="4724400"/>
          </a:xfrm>
          <a:noFill/>
          <a:ln>
            <a:miter lim="800000"/>
            <a:headEnd/>
            <a:tailEnd/>
          </a:ln>
        </p:spPr>
        <p:txBody>
          <a:bodyPr vert="horz" wrap="square" lIns="91440" tIns="45720" rIns="91440" bIns="45720" numCol="1" anchor="t" anchorCtr="0" compatLnSpc="1">
            <a:prstTxWarp prst="textNoShape">
              <a:avLst/>
            </a:prstTxWarp>
          </a:bodyPr>
          <a:lstStyle/>
          <a:p>
            <a:pPr marL="285750" indent="-285750" eaLnBrk="1" hangingPunct="1">
              <a:lnSpc>
                <a:spcPct val="90000"/>
              </a:lnSpc>
              <a:buFont typeface="Monotype Sorts"/>
              <a:buNone/>
            </a:pPr>
            <a:endParaRPr lang="en-US" sz="2400" dirty="0" smtClean="0"/>
          </a:p>
          <a:p>
            <a:pPr marL="285750" indent="-285750" eaLnBrk="1" hangingPunct="1">
              <a:lnSpc>
                <a:spcPct val="90000"/>
              </a:lnSpc>
              <a:buFont typeface="Monotype Sorts"/>
              <a:buChar char=" "/>
            </a:pPr>
            <a:r>
              <a:rPr lang="en-US" sz="2400" dirty="0" smtClean="0"/>
              <a:t>CBRN 3 Chemical Report</a:t>
            </a:r>
          </a:p>
          <a:p>
            <a:pPr marL="285750" indent="-285750" eaLnBrk="1" hangingPunct="1">
              <a:lnSpc>
                <a:spcPct val="90000"/>
              </a:lnSpc>
              <a:buFont typeface="Monotype Sorts"/>
              <a:buChar char=" "/>
            </a:pPr>
            <a:r>
              <a:rPr lang="en-US" sz="2400" dirty="0" smtClean="0"/>
              <a:t>A		C002</a:t>
            </a:r>
          </a:p>
          <a:p>
            <a:pPr marL="285750" indent="-285750" eaLnBrk="1" hangingPunct="1">
              <a:lnSpc>
                <a:spcPct val="90000"/>
              </a:lnSpc>
              <a:buFont typeface="Monotype Sorts"/>
              <a:buChar char=" "/>
            </a:pPr>
            <a:r>
              <a:rPr lang="en-US" sz="2400" dirty="0" smtClean="0"/>
              <a:t>D              	200945ZMAR2009 / 201000ZMAR2009</a:t>
            </a:r>
          </a:p>
          <a:p>
            <a:pPr marL="285750" indent="-285750" eaLnBrk="1" hangingPunct="1">
              <a:lnSpc>
                <a:spcPct val="90000"/>
              </a:lnSpc>
              <a:buFont typeface="Monotype Sorts"/>
              <a:buChar char=" "/>
            </a:pPr>
            <a:r>
              <a:rPr lang="en-US" sz="2400" dirty="0" smtClean="0"/>
              <a:t>F               	LB126874 AA</a:t>
            </a:r>
          </a:p>
          <a:p>
            <a:pPr marL="285750" indent="-285750" eaLnBrk="1" hangingPunct="1">
              <a:lnSpc>
                <a:spcPct val="90000"/>
              </a:lnSpc>
              <a:buFont typeface="Monotype Sorts"/>
              <a:buChar char=" "/>
            </a:pPr>
            <a:r>
              <a:rPr lang="en-US" sz="2400" dirty="0" smtClean="0"/>
              <a:t>I                	NERVE, V, (P)</a:t>
            </a:r>
          </a:p>
          <a:p>
            <a:pPr marL="285750" indent="-285750" eaLnBrk="1" hangingPunct="1">
              <a:lnSpc>
                <a:spcPct val="90000"/>
              </a:lnSpc>
              <a:buFont typeface="Monotype Sorts"/>
              <a:buChar char=" "/>
            </a:pPr>
            <a:r>
              <a:rPr lang="en-US" sz="2400" dirty="0" smtClean="0"/>
              <a:t>MR		Liquid</a:t>
            </a:r>
          </a:p>
          <a:p>
            <a:pPr marL="285750" indent="-285750" eaLnBrk="1" hangingPunct="1">
              <a:lnSpc>
                <a:spcPct val="90000"/>
              </a:lnSpc>
              <a:buFont typeface="Monotype Sorts"/>
              <a:buChar char=" "/>
            </a:pPr>
            <a:r>
              <a:rPr lang="en-US" sz="2400" dirty="0" smtClean="0"/>
              <a:t>PA	        	IN AA 2 - 4 DAYS, IN HA 1-2 DAYS</a:t>
            </a:r>
          </a:p>
          <a:p>
            <a:pPr marL="285750" indent="-285750" eaLnBrk="1" hangingPunct="1">
              <a:lnSpc>
                <a:spcPct val="90000"/>
              </a:lnSpc>
              <a:buFont typeface="Monotype Sorts"/>
              <a:buChar char=" "/>
            </a:pPr>
            <a:r>
              <a:rPr lang="en-US" sz="2400" dirty="0" smtClean="0"/>
              <a:t>PX 	        	LB556751/LB559754/LB632774/LB610794/LB558747//</a:t>
            </a:r>
          </a:p>
          <a:p>
            <a:pPr marL="285750" indent="-285750" eaLnBrk="1" hangingPunct="1">
              <a:lnSpc>
                <a:spcPct val="90000"/>
              </a:lnSpc>
              <a:buFont typeface="Monotype Sorts"/>
              <a:buChar char=" "/>
            </a:pPr>
            <a:r>
              <a:rPr lang="en-US" sz="2400" dirty="0" smtClean="0"/>
              <a:t>Y	        	270/015//</a:t>
            </a:r>
          </a:p>
          <a:p>
            <a:pPr marL="285750" indent="-285750" eaLnBrk="1" hangingPunct="1">
              <a:lnSpc>
                <a:spcPct val="90000"/>
              </a:lnSpc>
              <a:buFont typeface="Monotype Sorts"/>
              <a:buChar char=" "/>
            </a:pPr>
            <a:r>
              <a:rPr lang="en-US" sz="2400" dirty="0" smtClean="0"/>
              <a:t>Z             	5/18/6/4/0//</a:t>
            </a:r>
          </a:p>
          <a:p>
            <a:pPr marL="285750" indent="-285750" eaLnBrk="1" hangingPunct="1">
              <a:lnSpc>
                <a:spcPct val="90000"/>
              </a:lnSpc>
            </a:pPr>
            <a:endParaRPr lang="en-US" sz="2400" dirty="0" smtClean="0"/>
          </a:p>
        </p:txBody>
      </p:sp>
      <p:sp>
        <p:nvSpPr>
          <p:cNvPr id="4" name="Slide Number Placeholder 3"/>
          <p:cNvSpPr>
            <a:spLocks noGrp="1"/>
          </p:cNvSpPr>
          <p:nvPr>
            <p:ph type="sldNum" sz="quarter" idx="10"/>
          </p:nvPr>
        </p:nvSpPr>
        <p:spPr/>
        <p:txBody>
          <a:bodyPr/>
          <a:lstStyle/>
          <a:p>
            <a:pPr>
              <a:defRPr/>
            </a:pPr>
            <a:fld id="{84E9B9E9-DD94-4F63-A633-A7CC093DEEC3}" type="slidenum">
              <a:rPr lang="en-US" smtClean="0"/>
              <a:pPr>
                <a:defRPr/>
              </a:pPr>
              <a:t>24</a:t>
            </a:fld>
            <a:endParaRPr lang="en-US" dirty="0"/>
          </a:p>
        </p:txBody>
      </p:sp>
    </p:spTree>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dirty="0" smtClean="0"/>
              <a:t>Plot CBRN 3 Report</a:t>
            </a:r>
          </a:p>
        </p:txBody>
      </p:sp>
      <p:sp>
        <p:nvSpPr>
          <p:cNvPr id="36867"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Steps for plotting CBRN 3 Report</a:t>
            </a:r>
          </a:p>
          <a:p>
            <a:pPr lvl="1" eaLnBrk="1" hangingPunct="1"/>
            <a:r>
              <a:rPr lang="en-US" dirty="0" smtClean="0"/>
              <a:t>Plot Line Foxtrot on Map</a:t>
            </a:r>
          </a:p>
          <a:p>
            <a:pPr lvl="1" eaLnBrk="1" hangingPunct="1"/>
            <a:r>
              <a:rPr lang="en-US" dirty="0" smtClean="0"/>
              <a:t>Plot Line PX [5 coordinates (fan plot) or 010 (circle plot)]</a:t>
            </a:r>
          </a:p>
          <a:p>
            <a:pPr lvl="1" eaLnBrk="1" hangingPunct="1"/>
            <a:r>
              <a:rPr lang="en-US" dirty="0" smtClean="0"/>
              <a:t>Complete Attack Area Circle Radius</a:t>
            </a:r>
          </a:p>
          <a:p>
            <a:pPr lvl="1" eaLnBrk="1" hangingPunct="1"/>
            <a:r>
              <a:rPr lang="en-US" dirty="0" smtClean="0"/>
              <a:t>Connect Remaining Coordinates</a:t>
            </a:r>
          </a:p>
          <a:p>
            <a:pPr lvl="1" eaLnBrk="1" hangingPunct="1"/>
            <a:r>
              <a:rPr lang="en-US" dirty="0" smtClean="0"/>
              <a:t>Include Marginal Data</a:t>
            </a:r>
          </a:p>
          <a:p>
            <a:pPr lvl="1" eaLnBrk="1" hangingPunct="1"/>
            <a:r>
              <a:rPr lang="en-US" dirty="0" smtClean="0"/>
              <a:t>Plot two grid reference points on the overlay</a:t>
            </a:r>
          </a:p>
          <a:p>
            <a:pPr lvl="1" eaLnBrk="1" hangingPunct="1"/>
            <a:r>
              <a:rPr lang="en-US" dirty="0" smtClean="0"/>
              <a:t>Brief Your Supervisor</a:t>
            </a:r>
          </a:p>
          <a:p>
            <a:pPr lvl="1" eaLnBrk="1" hangingPunct="1"/>
            <a:endParaRPr lang="en-US" dirty="0" smtClean="0"/>
          </a:p>
        </p:txBody>
      </p:sp>
      <p:sp>
        <p:nvSpPr>
          <p:cNvPr id="4" name="Slide Number Placeholder 3"/>
          <p:cNvSpPr>
            <a:spLocks noGrp="1"/>
          </p:cNvSpPr>
          <p:nvPr>
            <p:ph type="sldNum" sz="quarter" idx="10"/>
          </p:nvPr>
        </p:nvSpPr>
        <p:spPr/>
        <p:txBody>
          <a:bodyPr/>
          <a:lstStyle/>
          <a:p>
            <a:pPr>
              <a:defRPr/>
            </a:pPr>
            <a:fld id="{84E9B9E9-DD94-4F63-A633-A7CC093DEEC3}" type="slidenum">
              <a:rPr lang="en-US" smtClean="0"/>
              <a:pPr>
                <a:defRPr/>
              </a:pPr>
              <a:t>25</a:t>
            </a:fld>
            <a:endParaRPr lang="en-US" dirty="0"/>
          </a:p>
        </p:txBody>
      </p:sp>
    </p:spTree>
  </p:cSld>
  <p:clrMapOvr>
    <a:masterClrMapping/>
  </p:clrMapOvr>
  <p:transition>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76200" y="152400"/>
            <a:ext cx="8077200" cy="12065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t>PLOTTING DEMONSTRATION</a:t>
            </a:r>
          </a:p>
        </p:txBody>
      </p:sp>
      <p:grpSp>
        <p:nvGrpSpPr>
          <p:cNvPr id="37891" name="Group 3"/>
          <p:cNvGrpSpPr>
            <a:grpSpLocks/>
          </p:cNvGrpSpPr>
          <p:nvPr/>
        </p:nvGrpSpPr>
        <p:grpSpPr bwMode="auto">
          <a:xfrm>
            <a:off x="533400" y="762000"/>
            <a:ext cx="8077200" cy="6096000"/>
            <a:chOff x="336" y="288"/>
            <a:chExt cx="5424" cy="3840"/>
          </a:xfrm>
        </p:grpSpPr>
        <p:sp>
          <p:nvSpPr>
            <p:cNvPr id="37913" name="Line 4"/>
            <p:cNvSpPr>
              <a:spLocks noChangeShapeType="1"/>
            </p:cNvSpPr>
            <p:nvPr/>
          </p:nvSpPr>
          <p:spPr bwMode="auto">
            <a:xfrm>
              <a:off x="336" y="288"/>
              <a:ext cx="0" cy="3744"/>
            </a:xfrm>
            <a:prstGeom prst="line">
              <a:avLst/>
            </a:prstGeom>
            <a:noFill/>
            <a:ln w="9525">
              <a:solidFill>
                <a:schemeClr val="tx1"/>
              </a:solidFill>
              <a:round/>
              <a:headEnd/>
              <a:tailEnd/>
            </a:ln>
          </p:spPr>
          <p:txBody>
            <a:bodyPr wrap="none" anchor="ctr"/>
            <a:lstStyle/>
            <a:p>
              <a:endParaRPr lang="en-US" dirty="0"/>
            </a:p>
          </p:txBody>
        </p:sp>
        <p:sp>
          <p:nvSpPr>
            <p:cNvPr id="37914" name="Line 5"/>
            <p:cNvSpPr>
              <a:spLocks noChangeShapeType="1"/>
            </p:cNvSpPr>
            <p:nvPr/>
          </p:nvSpPr>
          <p:spPr bwMode="auto">
            <a:xfrm>
              <a:off x="3552" y="336"/>
              <a:ext cx="0" cy="3744"/>
            </a:xfrm>
            <a:prstGeom prst="line">
              <a:avLst/>
            </a:prstGeom>
            <a:noFill/>
            <a:ln w="9525">
              <a:solidFill>
                <a:schemeClr val="tx1"/>
              </a:solidFill>
              <a:round/>
              <a:headEnd/>
              <a:tailEnd/>
            </a:ln>
          </p:spPr>
          <p:txBody>
            <a:bodyPr wrap="none" anchor="ctr"/>
            <a:lstStyle/>
            <a:p>
              <a:endParaRPr lang="en-US" dirty="0"/>
            </a:p>
          </p:txBody>
        </p:sp>
        <p:sp>
          <p:nvSpPr>
            <p:cNvPr id="37915" name="Line 6"/>
            <p:cNvSpPr>
              <a:spLocks noChangeShapeType="1"/>
            </p:cNvSpPr>
            <p:nvPr/>
          </p:nvSpPr>
          <p:spPr bwMode="auto">
            <a:xfrm>
              <a:off x="3168" y="336"/>
              <a:ext cx="0" cy="3744"/>
            </a:xfrm>
            <a:prstGeom prst="line">
              <a:avLst/>
            </a:prstGeom>
            <a:noFill/>
            <a:ln w="9525">
              <a:solidFill>
                <a:schemeClr val="tx1"/>
              </a:solidFill>
              <a:round/>
              <a:headEnd/>
              <a:tailEnd/>
            </a:ln>
          </p:spPr>
          <p:txBody>
            <a:bodyPr wrap="none" anchor="ctr"/>
            <a:lstStyle/>
            <a:p>
              <a:endParaRPr lang="en-US" dirty="0"/>
            </a:p>
          </p:txBody>
        </p:sp>
        <p:sp>
          <p:nvSpPr>
            <p:cNvPr id="37916" name="Line 7"/>
            <p:cNvSpPr>
              <a:spLocks noChangeShapeType="1"/>
            </p:cNvSpPr>
            <p:nvPr/>
          </p:nvSpPr>
          <p:spPr bwMode="auto">
            <a:xfrm>
              <a:off x="2016" y="336"/>
              <a:ext cx="0" cy="3744"/>
            </a:xfrm>
            <a:prstGeom prst="line">
              <a:avLst/>
            </a:prstGeom>
            <a:noFill/>
            <a:ln w="9525">
              <a:solidFill>
                <a:schemeClr val="tx1"/>
              </a:solidFill>
              <a:round/>
              <a:headEnd/>
              <a:tailEnd/>
            </a:ln>
          </p:spPr>
          <p:txBody>
            <a:bodyPr wrap="none" anchor="ctr"/>
            <a:lstStyle/>
            <a:p>
              <a:endParaRPr lang="en-US" dirty="0"/>
            </a:p>
          </p:txBody>
        </p:sp>
        <p:sp>
          <p:nvSpPr>
            <p:cNvPr id="37917" name="Line 8"/>
            <p:cNvSpPr>
              <a:spLocks noChangeShapeType="1"/>
            </p:cNvSpPr>
            <p:nvPr/>
          </p:nvSpPr>
          <p:spPr bwMode="auto">
            <a:xfrm>
              <a:off x="1632" y="336"/>
              <a:ext cx="0" cy="3744"/>
            </a:xfrm>
            <a:prstGeom prst="line">
              <a:avLst/>
            </a:prstGeom>
            <a:noFill/>
            <a:ln w="9525">
              <a:solidFill>
                <a:schemeClr val="tx1"/>
              </a:solidFill>
              <a:round/>
              <a:headEnd/>
              <a:tailEnd/>
            </a:ln>
          </p:spPr>
          <p:txBody>
            <a:bodyPr wrap="none" anchor="ctr"/>
            <a:lstStyle/>
            <a:p>
              <a:endParaRPr lang="en-US" dirty="0"/>
            </a:p>
          </p:txBody>
        </p:sp>
        <p:sp>
          <p:nvSpPr>
            <p:cNvPr id="37918" name="Line 9"/>
            <p:cNvSpPr>
              <a:spLocks noChangeShapeType="1"/>
            </p:cNvSpPr>
            <p:nvPr/>
          </p:nvSpPr>
          <p:spPr bwMode="auto">
            <a:xfrm>
              <a:off x="1296" y="336"/>
              <a:ext cx="0" cy="3744"/>
            </a:xfrm>
            <a:prstGeom prst="line">
              <a:avLst/>
            </a:prstGeom>
            <a:noFill/>
            <a:ln w="9525">
              <a:solidFill>
                <a:schemeClr val="tx1"/>
              </a:solidFill>
              <a:round/>
              <a:headEnd/>
              <a:tailEnd/>
            </a:ln>
          </p:spPr>
          <p:txBody>
            <a:bodyPr wrap="none" anchor="ctr"/>
            <a:lstStyle/>
            <a:p>
              <a:endParaRPr lang="en-US" dirty="0"/>
            </a:p>
          </p:txBody>
        </p:sp>
        <p:sp>
          <p:nvSpPr>
            <p:cNvPr id="37919" name="Line 10"/>
            <p:cNvSpPr>
              <a:spLocks noChangeShapeType="1"/>
            </p:cNvSpPr>
            <p:nvPr/>
          </p:nvSpPr>
          <p:spPr bwMode="auto">
            <a:xfrm>
              <a:off x="960" y="336"/>
              <a:ext cx="0" cy="3744"/>
            </a:xfrm>
            <a:prstGeom prst="line">
              <a:avLst/>
            </a:prstGeom>
            <a:noFill/>
            <a:ln w="9525">
              <a:solidFill>
                <a:schemeClr val="tx1"/>
              </a:solidFill>
              <a:round/>
              <a:headEnd/>
              <a:tailEnd/>
            </a:ln>
          </p:spPr>
          <p:txBody>
            <a:bodyPr wrap="none" anchor="ctr"/>
            <a:lstStyle/>
            <a:p>
              <a:endParaRPr lang="en-US" dirty="0"/>
            </a:p>
          </p:txBody>
        </p:sp>
        <p:sp>
          <p:nvSpPr>
            <p:cNvPr id="37920" name="Line 11"/>
            <p:cNvSpPr>
              <a:spLocks noChangeShapeType="1"/>
            </p:cNvSpPr>
            <p:nvPr/>
          </p:nvSpPr>
          <p:spPr bwMode="auto">
            <a:xfrm>
              <a:off x="2400" y="336"/>
              <a:ext cx="0" cy="3744"/>
            </a:xfrm>
            <a:prstGeom prst="line">
              <a:avLst/>
            </a:prstGeom>
            <a:noFill/>
            <a:ln w="9525">
              <a:solidFill>
                <a:schemeClr val="tx1"/>
              </a:solidFill>
              <a:round/>
              <a:headEnd/>
              <a:tailEnd/>
            </a:ln>
          </p:spPr>
          <p:txBody>
            <a:bodyPr wrap="none" anchor="ctr"/>
            <a:lstStyle/>
            <a:p>
              <a:endParaRPr lang="en-US" dirty="0"/>
            </a:p>
          </p:txBody>
        </p:sp>
        <p:sp>
          <p:nvSpPr>
            <p:cNvPr id="37921" name="Line 12"/>
            <p:cNvSpPr>
              <a:spLocks noChangeShapeType="1"/>
            </p:cNvSpPr>
            <p:nvPr/>
          </p:nvSpPr>
          <p:spPr bwMode="auto">
            <a:xfrm>
              <a:off x="2784" y="336"/>
              <a:ext cx="0" cy="3744"/>
            </a:xfrm>
            <a:prstGeom prst="line">
              <a:avLst/>
            </a:prstGeom>
            <a:noFill/>
            <a:ln w="9525">
              <a:solidFill>
                <a:schemeClr val="tx1"/>
              </a:solidFill>
              <a:round/>
              <a:headEnd/>
              <a:tailEnd/>
            </a:ln>
          </p:spPr>
          <p:txBody>
            <a:bodyPr wrap="none" anchor="ctr"/>
            <a:lstStyle/>
            <a:p>
              <a:endParaRPr lang="en-US" dirty="0"/>
            </a:p>
          </p:txBody>
        </p:sp>
        <p:sp>
          <p:nvSpPr>
            <p:cNvPr id="37922" name="Line 13"/>
            <p:cNvSpPr>
              <a:spLocks noChangeShapeType="1"/>
            </p:cNvSpPr>
            <p:nvPr/>
          </p:nvSpPr>
          <p:spPr bwMode="auto">
            <a:xfrm>
              <a:off x="672" y="336"/>
              <a:ext cx="0" cy="3744"/>
            </a:xfrm>
            <a:prstGeom prst="line">
              <a:avLst/>
            </a:prstGeom>
            <a:noFill/>
            <a:ln w="9525">
              <a:solidFill>
                <a:schemeClr val="tx1"/>
              </a:solidFill>
              <a:round/>
              <a:headEnd/>
              <a:tailEnd/>
            </a:ln>
          </p:spPr>
          <p:txBody>
            <a:bodyPr wrap="none" anchor="ctr"/>
            <a:lstStyle/>
            <a:p>
              <a:endParaRPr lang="en-US" dirty="0"/>
            </a:p>
          </p:txBody>
        </p:sp>
        <p:sp>
          <p:nvSpPr>
            <p:cNvPr id="37923" name="Line 14"/>
            <p:cNvSpPr>
              <a:spLocks noChangeShapeType="1"/>
            </p:cNvSpPr>
            <p:nvPr/>
          </p:nvSpPr>
          <p:spPr bwMode="auto">
            <a:xfrm>
              <a:off x="4608" y="336"/>
              <a:ext cx="0" cy="3744"/>
            </a:xfrm>
            <a:prstGeom prst="line">
              <a:avLst/>
            </a:prstGeom>
            <a:noFill/>
            <a:ln w="9525">
              <a:solidFill>
                <a:schemeClr val="tx1"/>
              </a:solidFill>
              <a:round/>
              <a:headEnd/>
              <a:tailEnd/>
            </a:ln>
          </p:spPr>
          <p:txBody>
            <a:bodyPr wrap="none" anchor="ctr"/>
            <a:lstStyle/>
            <a:p>
              <a:endParaRPr lang="en-US" dirty="0"/>
            </a:p>
          </p:txBody>
        </p:sp>
        <p:sp>
          <p:nvSpPr>
            <p:cNvPr id="37924" name="Line 15"/>
            <p:cNvSpPr>
              <a:spLocks noChangeShapeType="1"/>
            </p:cNvSpPr>
            <p:nvPr/>
          </p:nvSpPr>
          <p:spPr bwMode="auto">
            <a:xfrm>
              <a:off x="4272" y="288"/>
              <a:ext cx="0" cy="3744"/>
            </a:xfrm>
            <a:prstGeom prst="line">
              <a:avLst/>
            </a:prstGeom>
            <a:noFill/>
            <a:ln w="9525">
              <a:solidFill>
                <a:schemeClr val="tx1"/>
              </a:solidFill>
              <a:round/>
              <a:headEnd/>
              <a:tailEnd/>
            </a:ln>
          </p:spPr>
          <p:txBody>
            <a:bodyPr wrap="none" anchor="ctr"/>
            <a:lstStyle/>
            <a:p>
              <a:endParaRPr lang="en-US" dirty="0"/>
            </a:p>
          </p:txBody>
        </p:sp>
        <p:sp>
          <p:nvSpPr>
            <p:cNvPr id="37925" name="Line 16"/>
            <p:cNvSpPr>
              <a:spLocks noChangeShapeType="1"/>
            </p:cNvSpPr>
            <p:nvPr/>
          </p:nvSpPr>
          <p:spPr bwMode="auto">
            <a:xfrm>
              <a:off x="3888" y="288"/>
              <a:ext cx="0" cy="3744"/>
            </a:xfrm>
            <a:prstGeom prst="line">
              <a:avLst/>
            </a:prstGeom>
            <a:noFill/>
            <a:ln w="9525">
              <a:solidFill>
                <a:schemeClr val="tx1"/>
              </a:solidFill>
              <a:round/>
              <a:headEnd/>
              <a:tailEnd/>
            </a:ln>
          </p:spPr>
          <p:txBody>
            <a:bodyPr wrap="none" anchor="ctr"/>
            <a:lstStyle/>
            <a:p>
              <a:endParaRPr lang="en-US" dirty="0"/>
            </a:p>
          </p:txBody>
        </p:sp>
        <p:sp>
          <p:nvSpPr>
            <p:cNvPr id="37926" name="Line 17"/>
            <p:cNvSpPr>
              <a:spLocks noChangeShapeType="1"/>
            </p:cNvSpPr>
            <p:nvPr/>
          </p:nvSpPr>
          <p:spPr bwMode="auto">
            <a:xfrm>
              <a:off x="4944" y="336"/>
              <a:ext cx="0" cy="3744"/>
            </a:xfrm>
            <a:prstGeom prst="line">
              <a:avLst/>
            </a:prstGeom>
            <a:noFill/>
            <a:ln w="9525">
              <a:solidFill>
                <a:schemeClr val="tx1"/>
              </a:solidFill>
              <a:round/>
              <a:headEnd/>
              <a:tailEnd/>
            </a:ln>
          </p:spPr>
          <p:txBody>
            <a:bodyPr wrap="none" anchor="ctr"/>
            <a:lstStyle/>
            <a:p>
              <a:endParaRPr lang="en-US" dirty="0"/>
            </a:p>
          </p:txBody>
        </p:sp>
        <p:sp>
          <p:nvSpPr>
            <p:cNvPr id="37927" name="Line 18"/>
            <p:cNvSpPr>
              <a:spLocks noChangeShapeType="1"/>
            </p:cNvSpPr>
            <p:nvPr/>
          </p:nvSpPr>
          <p:spPr bwMode="auto">
            <a:xfrm>
              <a:off x="5328" y="336"/>
              <a:ext cx="0" cy="3744"/>
            </a:xfrm>
            <a:prstGeom prst="line">
              <a:avLst/>
            </a:prstGeom>
            <a:noFill/>
            <a:ln w="9525">
              <a:solidFill>
                <a:schemeClr val="tx1"/>
              </a:solidFill>
              <a:round/>
              <a:headEnd/>
              <a:tailEnd/>
            </a:ln>
          </p:spPr>
          <p:txBody>
            <a:bodyPr wrap="none" anchor="ctr"/>
            <a:lstStyle/>
            <a:p>
              <a:endParaRPr lang="en-US" dirty="0"/>
            </a:p>
          </p:txBody>
        </p:sp>
        <p:sp>
          <p:nvSpPr>
            <p:cNvPr id="37928" name="Line 19"/>
            <p:cNvSpPr>
              <a:spLocks noChangeShapeType="1"/>
            </p:cNvSpPr>
            <p:nvPr/>
          </p:nvSpPr>
          <p:spPr bwMode="auto">
            <a:xfrm>
              <a:off x="5760" y="336"/>
              <a:ext cx="0" cy="3744"/>
            </a:xfrm>
            <a:prstGeom prst="line">
              <a:avLst/>
            </a:prstGeom>
            <a:noFill/>
            <a:ln w="9525">
              <a:solidFill>
                <a:schemeClr val="tx1"/>
              </a:solidFill>
              <a:round/>
              <a:headEnd/>
              <a:tailEnd/>
            </a:ln>
          </p:spPr>
          <p:txBody>
            <a:bodyPr wrap="none" anchor="ctr"/>
            <a:lstStyle/>
            <a:p>
              <a:endParaRPr lang="en-US" dirty="0"/>
            </a:p>
          </p:txBody>
        </p:sp>
        <p:sp>
          <p:nvSpPr>
            <p:cNvPr id="37929" name="Line 20"/>
            <p:cNvSpPr>
              <a:spLocks noChangeShapeType="1"/>
            </p:cNvSpPr>
            <p:nvPr/>
          </p:nvSpPr>
          <p:spPr bwMode="auto">
            <a:xfrm>
              <a:off x="336" y="288"/>
              <a:ext cx="5424" cy="0"/>
            </a:xfrm>
            <a:prstGeom prst="line">
              <a:avLst/>
            </a:prstGeom>
            <a:noFill/>
            <a:ln w="9525">
              <a:solidFill>
                <a:schemeClr val="tx1"/>
              </a:solidFill>
              <a:round/>
              <a:headEnd/>
              <a:tailEnd/>
            </a:ln>
          </p:spPr>
          <p:txBody>
            <a:bodyPr wrap="none" anchor="ctr"/>
            <a:lstStyle/>
            <a:p>
              <a:endParaRPr lang="en-US" dirty="0"/>
            </a:p>
          </p:txBody>
        </p:sp>
        <p:sp>
          <p:nvSpPr>
            <p:cNvPr id="37930" name="Line 21"/>
            <p:cNvSpPr>
              <a:spLocks noChangeShapeType="1"/>
            </p:cNvSpPr>
            <p:nvPr/>
          </p:nvSpPr>
          <p:spPr bwMode="auto">
            <a:xfrm>
              <a:off x="336" y="1968"/>
              <a:ext cx="5424" cy="0"/>
            </a:xfrm>
            <a:prstGeom prst="line">
              <a:avLst/>
            </a:prstGeom>
            <a:noFill/>
            <a:ln w="9525">
              <a:solidFill>
                <a:schemeClr val="tx1"/>
              </a:solidFill>
              <a:round/>
              <a:headEnd/>
              <a:tailEnd/>
            </a:ln>
          </p:spPr>
          <p:txBody>
            <a:bodyPr wrap="none" anchor="ctr"/>
            <a:lstStyle/>
            <a:p>
              <a:endParaRPr lang="en-US" dirty="0"/>
            </a:p>
          </p:txBody>
        </p:sp>
        <p:sp>
          <p:nvSpPr>
            <p:cNvPr id="37931" name="Line 22"/>
            <p:cNvSpPr>
              <a:spLocks noChangeShapeType="1"/>
            </p:cNvSpPr>
            <p:nvPr/>
          </p:nvSpPr>
          <p:spPr bwMode="auto">
            <a:xfrm>
              <a:off x="336" y="1632"/>
              <a:ext cx="5424" cy="0"/>
            </a:xfrm>
            <a:prstGeom prst="line">
              <a:avLst/>
            </a:prstGeom>
            <a:noFill/>
            <a:ln w="9525">
              <a:solidFill>
                <a:schemeClr val="tx1"/>
              </a:solidFill>
              <a:round/>
              <a:headEnd/>
              <a:tailEnd/>
            </a:ln>
          </p:spPr>
          <p:txBody>
            <a:bodyPr wrap="none" anchor="ctr"/>
            <a:lstStyle/>
            <a:p>
              <a:endParaRPr lang="en-US" dirty="0"/>
            </a:p>
          </p:txBody>
        </p:sp>
        <p:sp>
          <p:nvSpPr>
            <p:cNvPr id="37932" name="Line 23"/>
            <p:cNvSpPr>
              <a:spLocks noChangeShapeType="1"/>
            </p:cNvSpPr>
            <p:nvPr/>
          </p:nvSpPr>
          <p:spPr bwMode="auto">
            <a:xfrm>
              <a:off x="336" y="1296"/>
              <a:ext cx="5424" cy="0"/>
            </a:xfrm>
            <a:prstGeom prst="line">
              <a:avLst/>
            </a:prstGeom>
            <a:noFill/>
            <a:ln w="9525">
              <a:solidFill>
                <a:schemeClr val="tx1"/>
              </a:solidFill>
              <a:round/>
              <a:headEnd/>
              <a:tailEnd/>
            </a:ln>
          </p:spPr>
          <p:txBody>
            <a:bodyPr wrap="none" anchor="ctr"/>
            <a:lstStyle/>
            <a:p>
              <a:endParaRPr lang="en-US" dirty="0"/>
            </a:p>
          </p:txBody>
        </p:sp>
        <p:sp>
          <p:nvSpPr>
            <p:cNvPr id="37933" name="Line 24"/>
            <p:cNvSpPr>
              <a:spLocks noChangeShapeType="1"/>
            </p:cNvSpPr>
            <p:nvPr/>
          </p:nvSpPr>
          <p:spPr bwMode="auto">
            <a:xfrm>
              <a:off x="336" y="960"/>
              <a:ext cx="5424" cy="0"/>
            </a:xfrm>
            <a:prstGeom prst="line">
              <a:avLst/>
            </a:prstGeom>
            <a:noFill/>
            <a:ln w="9525">
              <a:solidFill>
                <a:schemeClr val="tx1"/>
              </a:solidFill>
              <a:round/>
              <a:headEnd/>
              <a:tailEnd/>
            </a:ln>
          </p:spPr>
          <p:txBody>
            <a:bodyPr wrap="none" anchor="ctr"/>
            <a:lstStyle/>
            <a:p>
              <a:endParaRPr lang="en-US" dirty="0"/>
            </a:p>
          </p:txBody>
        </p:sp>
        <p:sp>
          <p:nvSpPr>
            <p:cNvPr id="37934" name="Line 25"/>
            <p:cNvSpPr>
              <a:spLocks noChangeShapeType="1"/>
            </p:cNvSpPr>
            <p:nvPr/>
          </p:nvSpPr>
          <p:spPr bwMode="auto">
            <a:xfrm>
              <a:off x="336" y="624"/>
              <a:ext cx="5424" cy="0"/>
            </a:xfrm>
            <a:prstGeom prst="line">
              <a:avLst/>
            </a:prstGeom>
            <a:noFill/>
            <a:ln w="9525">
              <a:solidFill>
                <a:schemeClr val="tx1"/>
              </a:solidFill>
              <a:round/>
              <a:headEnd/>
              <a:tailEnd/>
            </a:ln>
          </p:spPr>
          <p:txBody>
            <a:bodyPr wrap="none" anchor="ctr"/>
            <a:lstStyle/>
            <a:p>
              <a:endParaRPr lang="en-US" dirty="0"/>
            </a:p>
          </p:txBody>
        </p:sp>
        <p:sp>
          <p:nvSpPr>
            <p:cNvPr id="37935" name="Line 26"/>
            <p:cNvSpPr>
              <a:spLocks noChangeShapeType="1"/>
            </p:cNvSpPr>
            <p:nvPr/>
          </p:nvSpPr>
          <p:spPr bwMode="auto">
            <a:xfrm>
              <a:off x="336" y="3552"/>
              <a:ext cx="5424" cy="0"/>
            </a:xfrm>
            <a:prstGeom prst="line">
              <a:avLst/>
            </a:prstGeom>
            <a:noFill/>
            <a:ln w="9525">
              <a:solidFill>
                <a:schemeClr val="tx1"/>
              </a:solidFill>
              <a:round/>
              <a:headEnd/>
              <a:tailEnd/>
            </a:ln>
          </p:spPr>
          <p:txBody>
            <a:bodyPr wrap="none" anchor="ctr"/>
            <a:lstStyle/>
            <a:p>
              <a:endParaRPr lang="en-US" dirty="0"/>
            </a:p>
          </p:txBody>
        </p:sp>
        <p:sp>
          <p:nvSpPr>
            <p:cNvPr id="37936" name="Line 27"/>
            <p:cNvSpPr>
              <a:spLocks noChangeShapeType="1"/>
            </p:cNvSpPr>
            <p:nvPr/>
          </p:nvSpPr>
          <p:spPr bwMode="auto">
            <a:xfrm>
              <a:off x="336" y="3264"/>
              <a:ext cx="5424" cy="0"/>
            </a:xfrm>
            <a:prstGeom prst="line">
              <a:avLst/>
            </a:prstGeom>
            <a:noFill/>
            <a:ln w="9525">
              <a:solidFill>
                <a:schemeClr val="tx1"/>
              </a:solidFill>
              <a:round/>
              <a:headEnd/>
              <a:tailEnd/>
            </a:ln>
          </p:spPr>
          <p:txBody>
            <a:bodyPr wrap="none" anchor="ctr"/>
            <a:lstStyle/>
            <a:p>
              <a:endParaRPr lang="en-US" dirty="0"/>
            </a:p>
          </p:txBody>
        </p:sp>
        <p:sp>
          <p:nvSpPr>
            <p:cNvPr id="37937" name="Line 28"/>
            <p:cNvSpPr>
              <a:spLocks noChangeShapeType="1"/>
            </p:cNvSpPr>
            <p:nvPr/>
          </p:nvSpPr>
          <p:spPr bwMode="auto">
            <a:xfrm>
              <a:off x="336" y="2928"/>
              <a:ext cx="5424" cy="0"/>
            </a:xfrm>
            <a:prstGeom prst="line">
              <a:avLst/>
            </a:prstGeom>
            <a:noFill/>
            <a:ln w="9525">
              <a:solidFill>
                <a:schemeClr val="tx1"/>
              </a:solidFill>
              <a:round/>
              <a:headEnd/>
              <a:tailEnd/>
            </a:ln>
          </p:spPr>
          <p:txBody>
            <a:bodyPr wrap="none" anchor="ctr"/>
            <a:lstStyle/>
            <a:p>
              <a:endParaRPr lang="en-US" dirty="0"/>
            </a:p>
          </p:txBody>
        </p:sp>
        <p:sp>
          <p:nvSpPr>
            <p:cNvPr id="37938" name="Line 29"/>
            <p:cNvSpPr>
              <a:spLocks noChangeShapeType="1"/>
            </p:cNvSpPr>
            <p:nvPr/>
          </p:nvSpPr>
          <p:spPr bwMode="auto">
            <a:xfrm>
              <a:off x="336" y="2640"/>
              <a:ext cx="5424" cy="0"/>
            </a:xfrm>
            <a:prstGeom prst="line">
              <a:avLst/>
            </a:prstGeom>
            <a:noFill/>
            <a:ln w="9525">
              <a:solidFill>
                <a:schemeClr val="tx1"/>
              </a:solidFill>
              <a:round/>
              <a:headEnd/>
              <a:tailEnd/>
            </a:ln>
          </p:spPr>
          <p:txBody>
            <a:bodyPr wrap="none" anchor="ctr"/>
            <a:lstStyle/>
            <a:p>
              <a:endParaRPr lang="en-US" dirty="0"/>
            </a:p>
          </p:txBody>
        </p:sp>
        <p:sp>
          <p:nvSpPr>
            <p:cNvPr id="37939" name="Line 30"/>
            <p:cNvSpPr>
              <a:spLocks noChangeShapeType="1"/>
            </p:cNvSpPr>
            <p:nvPr/>
          </p:nvSpPr>
          <p:spPr bwMode="auto">
            <a:xfrm>
              <a:off x="336" y="2304"/>
              <a:ext cx="5424" cy="0"/>
            </a:xfrm>
            <a:prstGeom prst="line">
              <a:avLst/>
            </a:prstGeom>
            <a:noFill/>
            <a:ln w="9525">
              <a:solidFill>
                <a:schemeClr val="tx1"/>
              </a:solidFill>
              <a:round/>
              <a:headEnd/>
              <a:tailEnd/>
            </a:ln>
          </p:spPr>
          <p:txBody>
            <a:bodyPr wrap="none" anchor="ctr"/>
            <a:lstStyle/>
            <a:p>
              <a:endParaRPr lang="en-US" dirty="0"/>
            </a:p>
          </p:txBody>
        </p:sp>
        <p:sp>
          <p:nvSpPr>
            <p:cNvPr id="37940" name="Line 31"/>
            <p:cNvSpPr>
              <a:spLocks noChangeShapeType="1"/>
            </p:cNvSpPr>
            <p:nvPr/>
          </p:nvSpPr>
          <p:spPr bwMode="auto">
            <a:xfrm>
              <a:off x="336" y="3840"/>
              <a:ext cx="5424" cy="0"/>
            </a:xfrm>
            <a:prstGeom prst="line">
              <a:avLst/>
            </a:prstGeom>
            <a:noFill/>
            <a:ln w="9525">
              <a:solidFill>
                <a:schemeClr val="tx1"/>
              </a:solidFill>
              <a:round/>
              <a:headEnd/>
              <a:tailEnd/>
            </a:ln>
          </p:spPr>
          <p:txBody>
            <a:bodyPr wrap="none" anchor="ctr"/>
            <a:lstStyle/>
            <a:p>
              <a:endParaRPr lang="en-US" dirty="0"/>
            </a:p>
          </p:txBody>
        </p:sp>
        <p:sp>
          <p:nvSpPr>
            <p:cNvPr id="37941" name="Line 32"/>
            <p:cNvSpPr>
              <a:spLocks noChangeShapeType="1"/>
            </p:cNvSpPr>
            <p:nvPr/>
          </p:nvSpPr>
          <p:spPr bwMode="auto">
            <a:xfrm flipV="1">
              <a:off x="336" y="4128"/>
              <a:ext cx="5424" cy="0"/>
            </a:xfrm>
            <a:prstGeom prst="line">
              <a:avLst/>
            </a:prstGeom>
            <a:noFill/>
            <a:ln w="9525">
              <a:solidFill>
                <a:schemeClr val="tx1"/>
              </a:solidFill>
              <a:round/>
              <a:headEnd/>
              <a:tailEnd/>
            </a:ln>
          </p:spPr>
          <p:txBody>
            <a:bodyPr wrap="none" anchor="ctr"/>
            <a:lstStyle/>
            <a:p>
              <a:endParaRPr lang="en-US" dirty="0"/>
            </a:p>
          </p:txBody>
        </p:sp>
      </p:grpSp>
      <p:pic>
        <p:nvPicPr>
          <p:cNvPr id="408625" name="Picture 49" descr="MCj04315210000[1]"/>
          <p:cNvPicPr>
            <a:picLocks noChangeAspect="1" noChangeArrowheads="1"/>
          </p:cNvPicPr>
          <p:nvPr/>
        </p:nvPicPr>
        <p:blipFill>
          <a:blip r:embed="rId2" cstate="print"/>
          <a:srcRect/>
          <a:stretch>
            <a:fillRect/>
          </a:stretch>
        </p:blipFill>
        <p:spPr bwMode="auto">
          <a:xfrm>
            <a:off x="1828800" y="3886200"/>
            <a:ext cx="228600" cy="228600"/>
          </a:xfrm>
          <a:prstGeom prst="rect">
            <a:avLst/>
          </a:prstGeom>
          <a:noFill/>
          <a:ln w="9525">
            <a:noFill/>
            <a:miter lim="800000"/>
            <a:headEnd/>
            <a:tailEnd/>
          </a:ln>
        </p:spPr>
      </p:pic>
      <p:sp>
        <p:nvSpPr>
          <p:cNvPr id="37893" name="AutoShape 50"/>
          <p:cNvSpPr>
            <a:spLocks noChangeArrowheads="1"/>
          </p:cNvSpPr>
          <p:nvPr/>
        </p:nvSpPr>
        <p:spPr bwMode="auto">
          <a:xfrm>
            <a:off x="1905000" y="4495816"/>
            <a:ext cx="259766" cy="822305"/>
          </a:xfrm>
          <a:prstGeom prst="flowChartConnector">
            <a:avLst/>
          </a:prstGeom>
          <a:noFill/>
          <a:ln w="12700" cap="sq" algn="ctr">
            <a:noFill/>
            <a:round/>
            <a:headEnd/>
            <a:tailEnd/>
          </a:ln>
        </p:spPr>
        <p:txBody>
          <a:bodyPr wrap="none" anchor="ctr">
            <a:spAutoFit/>
          </a:bodyPr>
          <a:lstStyle/>
          <a:p>
            <a:endParaRPr lang="en-US" dirty="0"/>
          </a:p>
        </p:txBody>
      </p:sp>
      <p:sp>
        <p:nvSpPr>
          <p:cNvPr id="408633" name="Line 57"/>
          <p:cNvSpPr>
            <a:spLocks noChangeShapeType="1"/>
          </p:cNvSpPr>
          <p:nvPr/>
        </p:nvSpPr>
        <p:spPr bwMode="auto">
          <a:xfrm>
            <a:off x="1651000" y="4343400"/>
            <a:ext cx="3759200" cy="2514600"/>
          </a:xfrm>
          <a:prstGeom prst="line">
            <a:avLst/>
          </a:prstGeom>
          <a:ln>
            <a:headEnd/>
            <a:tailEnd/>
          </a:ln>
        </p:spPr>
        <p:style>
          <a:lnRef idx="3">
            <a:schemeClr val="dk1"/>
          </a:lnRef>
          <a:fillRef idx="0">
            <a:schemeClr val="dk1"/>
          </a:fillRef>
          <a:effectRef idx="2">
            <a:schemeClr val="dk1"/>
          </a:effectRef>
          <a:fontRef idx="minor">
            <a:schemeClr val="tx1"/>
          </a:fontRef>
        </p:style>
        <p:txBody>
          <a:bodyPr>
            <a:spAutoFit/>
          </a:bodyPr>
          <a:lstStyle/>
          <a:p>
            <a:pPr>
              <a:defRPr/>
            </a:pPr>
            <a:endParaRPr lang="en-US" dirty="0"/>
          </a:p>
        </p:txBody>
      </p:sp>
      <p:sp>
        <p:nvSpPr>
          <p:cNvPr id="408634" name="Line 58"/>
          <p:cNvSpPr>
            <a:spLocks noChangeShapeType="1"/>
          </p:cNvSpPr>
          <p:nvPr/>
        </p:nvSpPr>
        <p:spPr bwMode="auto">
          <a:xfrm flipV="1">
            <a:off x="1714500" y="1219200"/>
            <a:ext cx="3695700" cy="2286000"/>
          </a:xfrm>
          <a:prstGeom prst="line">
            <a:avLst/>
          </a:prstGeom>
          <a:ln>
            <a:headEnd/>
            <a:tailEnd/>
          </a:ln>
        </p:spPr>
        <p:style>
          <a:lnRef idx="3">
            <a:schemeClr val="dk1"/>
          </a:lnRef>
          <a:fillRef idx="0">
            <a:schemeClr val="dk1"/>
          </a:fillRef>
          <a:effectRef idx="2">
            <a:schemeClr val="dk1"/>
          </a:effectRef>
          <a:fontRef idx="minor">
            <a:schemeClr val="tx1"/>
          </a:fontRef>
        </p:style>
        <p:txBody>
          <a:bodyPr>
            <a:spAutoFit/>
          </a:bodyPr>
          <a:lstStyle/>
          <a:p>
            <a:pPr>
              <a:defRPr/>
            </a:pPr>
            <a:endParaRPr lang="en-US" dirty="0"/>
          </a:p>
        </p:txBody>
      </p:sp>
      <p:sp>
        <p:nvSpPr>
          <p:cNvPr id="408635" name="Line 59"/>
          <p:cNvSpPr>
            <a:spLocks noChangeShapeType="1"/>
          </p:cNvSpPr>
          <p:nvPr/>
        </p:nvSpPr>
        <p:spPr bwMode="auto">
          <a:xfrm>
            <a:off x="5410200" y="1219200"/>
            <a:ext cx="0" cy="5638800"/>
          </a:xfrm>
          <a:prstGeom prst="line">
            <a:avLst/>
          </a:prstGeom>
          <a:ln>
            <a:headEnd/>
            <a:tailEnd/>
          </a:ln>
        </p:spPr>
        <p:style>
          <a:lnRef idx="3">
            <a:schemeClr val="dk1"/>
          </a:lnRef>
          <a:fillRef idx="0">
            <a:schemeClr val="dk1"/>
          </a:fillRef>
          <a:effectRef idx="2">
            <a:schemeClr val="dk1"/>
          </a:effectRef>
          <a:fontRef idx="minor">
            <a:schemeClr val="tx1"/>
          </a:fontRef>
        </p:style>
        <p:txBody>
          <a:bodyPr>
            <a:spAutoFit/>
          </a:bodyPr>
          <a:lstStyle/>
          <a:p>
            <a:pPr>
              <a:defRPr/>
            </a:pPr>
            <a:endParaRPr lang="en-US" dirty="0"/>
          </a:p>
        </p:txBody>
      </p:sp>
      <p:sp>
        <p:nvSpPr>
          <p:cNvPr id="408636" name="Line 60"/>
          <p:cNvSpPr>
            <a:spLocks noChangeShapeType="1"/>
          </p:cNvSpPr>
          <p:nvPr/>
        </p:nvSpPr>
        <p:spPr bwMode="auto">
          <a:xfrm>
            <a:off x="1905000" y="3962400"/>
            <a:ext cx="4889500"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spAutoFit/>
          </a:bodyPr>
          <a:lstStyle/>
          <a:p>
            <a:pPr>
              <a:defRPr/>
            </a:pPr>
            <a:endParaRPr lang="en-US" dirty="0"/>
          </a:p>
        </p:txBody>
      </p:sp>
      <p:sp>
        <p:nvSpPr>
          <p:cNvPr id="408637" name="Text Box 61"/>
          <p:cNvSpPr txBox="1">
            <a:spLocks noChangeArrowheads="1"/>
          </p:cNvSpPr>
          <p:nvPr/>
        </p:nvSpPr>
        <p:spPr bwMode="auto">
          <a:xfrm>
            <a:off x="1828800" y="3505204"/>
            <a:ext cx="304800" cy="396875"/>
          </a:xfrm>
          <a:prstGeom prst="rect">
            <a:avLst/>
          </a:prstGeom>
          <a:noFill/>
          <a:ln w="12700" cap="sq" algn="ctr">
            <a:noFill/>
            <a:miter lim="800000"/>
            <a:headEnd/>
            <a:tailEnd/>
          </a:ln>
        </p:spPr>
        <p:txBody>
          <a:bodyPr>
            <a:spAutoFit/>
          </a:bodyPr>
          <a:lstStyle/>
          <a:p>
            <a:r>
              <a:rPr lang="en-US" sz="2000" u="sng" dirty="0"/>
              <a:t>F</a:t>
            </a:r>
          </a:p>
        </p:txBody>
      </p:sp>
      <p:sp>
        <p:nvSpPr>
          <p:cNvPr id="408638" name="Text Box 62"/>
          <p:cNvSpPr txBox="1">
            <a:spLocks noChangeArrowheads="1"/>
          </p:cNvSpPr>
          <p:nvPr/>
        </p:nvSpPr>
        <p:spPr bwMode="auto">
          <a:xfrm>
            <a:off x="1524000" y="3048006"/>
            <a:ext cx="533400" cy="396875"/>
          </a:xfrm>
          <a:prstGeom prst="rect">
            <a:avLst/>
          </a:prstGeom>
          <a:noFill/>
          <a:ln w="12700" cap="sq" algn="ctr">
            <a:noFill/>
            <a:miter lim="800000"/>
            <a:headEnd/>
            <a:tailEnd/>
          </a:ln>
        </p:spPr>
        <p:txBody>
          <a:bodyPr>
            <a:spAutoFit/>
          </a:bodyPr>
          <a:lstStyle/>
          <a:p>
            <a:r>
              <a:rPr lang="en-US" sz="2000" u="sng" dirty="0"/>
              <a:t>PX</a:t>
            </a:r>
          </a:p>
        </p:txBody>
      </p:sp>
      <p:sp>
        <p:nvSpPr>
          <p:cNvPr id="408639" name="Text Box 63"/>
          <p:cNvSpPr txBox="1">
            <a:spLocks noChangeArrowheads="1"/>
          </p:cNvSpPr>
          <p:nvPr/>
        </p:nvSpPr>
        <p:spPr bwMode="auto">
          <a:xfrm>
            <a:off x="838200" y="3657606"/>
            <a:ext cx="533400" cy="396875"/>
          </a:xfrm>
          <a:prstGeom prst="rect">
            <a:avLst/>
          </a:prstGeom>
          <a:noFill/>
          <a:ln w="12700" cap="sq" algn="ctr">
            <a:noFill/>
            <a:miter lim="800000"/>
            <a:headEnd/>
            <a:tailEnd/>
          </a:ln>
        </p:spPr>
        <p:txBody>
          <a:bodyPr>
            <a:spAutoFit/>
          </a:bodyPr>
          <a:lstStyle/>
          <a:p>
            <a:r>
              <a:rPr lang="en-US" sz="2000" u="sng" dirty="0"/>
              <a:t>PX</a:t>
            </a:r>
          </a:p>
        </p:txBody>
      </p:sp>
      <p:sp>
        <p:nvSpPr>
          <p:cNvPr id="408640" name="Text Box 64"/>
          <p:cNvSpPr txBox="1">
            <a:spLocks noChangeArrowheads="1"/>
          </p:cNvSpPr>
          <p:nvPr/>
        </p:nvSpPr>
        <p:spPr bwMode="auto">
          <a:xfrm>
            <a:off x="1524000" y="4495806"/>
            <a:ext cx="533400" cy="396875"/>
          </a:xfrm>
          <a:prstGeom prst="rect">
            <a:avLst/>
          </a:prstGeom>
          <a:noFill/>
          <a:ln w="12700" cap="sq" algn="ctr">
            <a:noFill/>
            <a:miter lim="800000"/>
            <a:headEnd/>
            <a:tailEnd/>
          </a:ln>
        </p:spPr>
        <p:txBody>
          <a:bodyPr>
            <a:spAutoFit/>
          </a:bodyPr>
          <a:lstStyle/>
          <a:p>
            <a:r>
              <a:rPr lang="en-US" sz="2000" u="sng" dirty="0"/>
              <a:t>PX</a:t>
            </a:r>
          </a:p>
        </p:txBody>
      </p:sp>
      <p:sp>
        <p:nvSpPr>
          <p:cNvPr id="408641" name="Text Box 65"/>
          <p:cNvSpPr txBox="1">
            <a:spLocks noChangeArrowheads="1"/>
          </p:cNvSpPr>
          <p:nvPr/>
        </p:nvSpPr>
        <p:spPr bwMode="auto">
          <a:xfrm>
            <a:off x="5410200" y="6248406"/>
            <a:ext cx="533400" cy="396875"/>
          </a:xfrm>
          <a:prstGeom prst="rect">
            <a:avLst/>
          </a:prstGeom>
          <a:noFill/>
          <a:ln w="12700" cap="sq" algn="ctr">
            <a:noFill/>
            <a:miter lim="800000"/>
            <a:headEnd/>
            <a:tailEnd/>
          </a:ln>
        </p:spPr>
        <p:txBody>
          <a:bodyPr>
            <a:spAutoFit/>
          </a:bodyPr>
          <a:lstStyle/>
          <a:p>
            <a:r>
              <a:rPr lang="en-US" sz="2000" u="sng" dirty="0"/>
              <a:t>PX</a:t>
            </a:r>
          </a:p>
        </p:txBody>
      </p:sp>
      <p:sp>
        <p:nvSpPr>
          <p:cNvPr id="408642" name="Text Box 66"/>
          <p:cNvSpPr txBox="1">
            <a:spLocks noChangeArrowheads="1"/>
          </p:cNvSpPr>
          <p:nvPr/>
        </p:nvSpPr>
        <p:spPr bwMode="auto">
          <a:xfrm>
            <a:off x="5486400" y="914406"/>
            <a:ext cx="533400" cy="396875"/>
          </a:xfrm>
          <a:prstGeom prst="rect">
            <a:avLst/>
          </a:prstGeom>
          <a:noFill/>
          <a:ln w="12700" cap="sq" algn="ctr">
            <a:noFill/>
            <a:miter lim="800000"/>
            <a:headEnd/>
            <a:tailEnd/>
          </a:ln>
        </p:spPr>
        <p:txBody>
          <a:bodyPr>
            <a:spAutoFit/>
          </a:bodyPr>
          <a:lstStyle/>
          <a:p>
            <a:r>
              <a:rPr lang="en-US" sz="2000" u="sng" dirty="0"/>
              <a:t>PX</a:t>
            </a:r>
          </a:p>
        </p:txBody>
      </p:sp>
      <p:sp>
        <p:nvSpPr>
          <p:cNvPr id="408643" name="Text Box 67"/>
          <p:cNvSpPr txBox="1">
            <a:spLocks noChangeArrowheads="1"/>
          </p:cNvSpPr>
          <p:nvPr/>
        </p:nvSpPr>
        <p:spPr bwMode="auto">
          <a:xfrm>
            <a:off x="5410200" y="4114806"/>
            <a:ext cx="2362200" cy="701675"/>
          </a:xfrm>
          <a:prstGeom prst="rect">
            <a:avLst/>
          </a:prstGeom>
          <a:noFill/>
          <a:ln w="12700" cap="sq" algn="ctr">
            <a:noFill/>
            <a:miter lim="800000"/>
            <a:headEnd/>
            <a:tailEnd/>
          </a:ln>
        </p:spPr>
        <p:txBody>
          <a:bodyPr>
            <a:spAutoFit/>
          </a:bodyPr>
          <a:lstStyle/>
          <a:p>
            <a:r>
              <a:rPr lang="en-US" sz="2000" u="sng" dirty="0"/>
              <a:t>DOWNWIND DIRECTION</a:t>
            </a:r>
          </a:p>
        </p:txBody>
      </p:sp>
      <p:sp>
        <p:nvSpPr>
          <p:cNvPr id="52" name="Oval 51"/>
          <p:cNvSpPr/>
          <p:nvPr/>
        </p:nvSpPr>
        <p:spPr bwMode="auto">
          <a:xfrm>
            <a:off x="1524000" y="3429000"/>
            <a:ext cx="889000" cy="1066800"/>
          </a:xfrm>
          <a:prstGeom prst="ellipse">
            <a:avLst/>
          </a:prstGeom>
          <a:noFill/>
          <a:ln w="44450" cap="flat" cmpd="sng" algn="ctr">
            <a:solidFill>
              <a:schemeClr val="bg2"/>
            </a:solidFill>
            <a:prstDash val="solid"/>
            <a:round/>
            <a:headEnd type="none" w="med" len="med"/>
            <a:tailEnd type="none" w="med" len="med"/>
          </a:ln>
          <a:effectLst/>
        </p:spPr>
        <p:txBody>
          <a:bodyPr wrap="none"/>
          <a:lstStyle/>
          <a:p>
            <a:pPr>
              <a:defRPr/>
            </a:pPr>
            <a:endParaRPr lang="en-US" dirty="0">
              <a:ln>
                <a:solidFill>
                  <a:srgbClr val="430701"/>
                </a:solidFill>
              </a:ln>
            </a:endParaRPr>
          </a:p>
        </p:txBody>
      </p:sp>
      <p:sp>
        <p:nvSpPr>
          <p:cNvPr id="13330" name="Oval 52"/>
          <p:cNvSpPr>
            <a:spLocks noChangeArrowheads="1"/>
          </p:cNvSpPr>
          <p:nvPr/>
        </p:nvSpPr>
        <p:spPr bwMode="auto">
          <a:xfrm>
            <a:off x="1651000" y="4343400"/>
            <a:ext cx="127000" cy="152400"/>
          </a:xfrm>
          <a:prstGeom prst="ellipse">
            <a:avLst/>
          </a:prstGeom>
          <a:solidFill>
            <a:schemeClr val="accent1"/>
          </a:solidFill>
          <a:ln w="12700" algn="ctr">
            <a:solidFill>
              <a:schemeClr val="tx1"/>
            </a:solidFill>
            <a:round/>
            <a:headEnd/>
            <a:tailEnd/>
          </a:ln>
        </p:spPr>
        <p:txBody>
          <a:bodyPr wrap="none"/>
          <a:lstStyle/>
          <a:p>
            <a:endParaRPr lang="en-US" dirty="0"/>
          </a:p>
        </p:txBody>
      </p:sp>
      <p:sp>
        <p:nvSpPr>
          <p:cNvPr id="13331" name="Oval 53"/>
          <p:cNvSpPr>
            <a:spLocks noChangeArrowheads="1"/>
          </p:cNvSpPr>
          <p:nvPr/>
        </p:nvSpPr>
        <p:spPr bwMode="auto">
          <a:xfrm>
            <a:off x="1651000" y="3352800"/>
            <a:ext cx="127000" cy="177800"/>
          </a:xfrm>
          <a:prstGeom prst="ellipse">
            <a:avLst/>
          </a:prstGeom>
          <a:solidFill>
            <a:schemeClr val="accent1"/>
          </a:solidFill>
          <a:ln w="12700" algn="ctr">
            <a:solidFill>
              <a:schemeClr val="tx1"/>
            </a:solidFill>
            <a:round/>
            <a:headEnd/>
            <a:tailEnd/>
          </a:ln>
        </p:spPr>
        <p:txBody>
          <a:bodyPr wrap="none"/>
          <a:lstStyle/>
          <a:p>
            <a:endParaRPr lang="en-US" dirty="0"/>
          </a:p>
        </p:txBody>
      </p:sp>
      <p:sp>
        <p:nvSpPr>
          <p:cNvPr id="13332" name="Oval 54"/>
          <p:cNvSpPr>
            <a:spLocks noChangeArrowheads="1"/>
          </p:cNvSpPr>
          <p:nvPr/>
        </p:nvSpPr>
        <p:spPr bwMode="auto">
          <a:xfrm>
            <a:off x="1397000" y="3886200"/>
            <a:ext cx="127000" cy="152400"/>
          </a:xfrm>
          <a:prstGeom prst="ellipse">
            <a:avLst/>
          </a:prstGeom>
          <a:solidFill>
            <a:schemeClr val="accent1"/>
          </a:solidFill>
          <a:ln w="12700" algn="ctr">
            <a:solidFill>
              <a:schemeClr val="tx1"/>
            </a:solidFill>
            <a:round/>
            <a:headEnd/>
            <a:tailEnd/>
          </a:ln>
        </p:spPr>
        <p:txBody>
          <a:bodyPr wrap="none"/>
          <a:lstStyle/>
          <a:p>
            <a:endParaRPr lang="en-US" dirty="0"/>
          </a:p>
        </p:txBody>
      </p:sp>
      <p:sp>
        <p:nvSpPr>
          <p:cNvPr id="13333" name="Oval 55"/>
          <p:cNvSpPr>
            <a:spLocks noChangeArrowheads="1"/>
          </p:cNvSpPr>
          <p:nvPr/>
        </p:nvSpPr>
        <p:spPr bwMode="auto">
          <a:xfrm>
            <a:off x="5334000" y="1143000"/>
            <a:ext cx="127000" cy="152400"/>
          </a:xfrm>
          <a:prstGeom prst="ellipse">
            <a:avLst/>
          </a:prstGeom>
          <a:solidFill>
            <a:schemeClr val="accent1"/>
          </a:solidFill>
          <a:ln w="12700" algn="ctr">
            <a:solidFill>
              <a:schemeClr val="tx1"/>
            </a:solidFill>
            <a:round/>
            <a:headEnd/>
            <a:tailEnd/>
          </a:ln>
        </p:spPr>
        <p:txBody>
          <a:bodyPr wrap="none"/>
          <a:lstStyle/>
          <a:p>
            <a:endParaRPr lang="en-US" dirty="0"/>
          </a:p>
        </p:txBody>
      </p:sp>
      <p:sp>
        <p:nvSpPr>
          <p:cNvPr id="13334" name="Oval 56"/>
          <p:cNvSpPr>
            <a:spLocks noChangeArrowheads="1"/>
          </p:cNvSpPr>
          <p:nvPr/>
        </p:nvSpPr>
        <p:spPr bwMode="auto">
          <a:xfrm>
            <a:off x="5334000" y="6705600"/>
            <a:ext cx="127000" cy="152400"/>
          </a:xfrm>
          <a:prstGeom prst="ellipse">
            <a:avLst/>
          </a:prstGeom>
          <a:solidFill>
            <a:schemeClr val="accent1"/>
          </a:solidFill>
          <a:ln w="12700" algn="ctr">
            <a:solidFill>
              <a:schemeClr val="tx1"/>
            </a:solidFill>
            <a:round/>
            <a:headEnd/>
            <a:tailEnd/>
          </a:ln>
        </p:spPr>
        <p:txBody>
          <a:bodyPr wrap="none"/>
          <a:lstStyle/>
          <a:p>
            <a:endParaRPr lang="en-US" dirty="0"/>
          </a:p>
        </p:txBody>
      </p:sp>
      <p:sp>
        <p:nvSpPr>
          <p:cNvPr id="53" name="TextBox 52"/>
          <p:cNvSpPr txBox="1">
            <a:spLocks noChangeArrowheads="1"/>
          </p:cNvSpPr>
          <p:nvPr/>
        </p:nvSpPr>
        <p:spPr bwMode="auto">
          <a:xfrm>
            <a:off x="5486400" y="3429000"/>
            <a:ext cx="2392001" cy="584775"/>
          </a:xfrm>
          <a:prstGeom prst="rect">
            <a:avLst/>
          </a:prstGeom>
          <a:noFill/>
          <a:ln w="9525">
            <a:noFill/>
            <a:miter lim="800000"/>
            <a:headEnd/>
            <a:tailEnd/>
          </a:ln>
        </p:spPr>
        <p:txBody>
          <a:bodyPr wrap="none">
            <a:spAutoFit/>
          </a:bodyPr>
          <a:lstStyle/>
          <a:p>
            <a:r>
              <a:rPr lang="en-US" dirty="0"/>
              <a:t>130 /12 </a:t>
            </a:r>
            <a:r>
              <a:rPr lang="en-US" dirty="0" err="1"/>
              <a:t>kph</a:t>
            </a:r>
            <a:endParaRPr lang="en-US" dirty="0"/>
          </a:p>
        </p:txBody>
      </p:sp>
      <p:sp>
        <p:nvSpPr>
          <p:cNvPr id="54" name="TextBox 53"/>
          <p:cNvSpPr txBox="1">
            <a:spLocks noChangeArrowheads="1"/>
          </p:cNvSpPr>
          <p:nvPr/>
        </p:nvSpPr>
        <p:spPr bwMode="auto">
          <a:xfrm>
            <a:off x="5732463" y="3505200"/>
            <a:ext cx="293670" cy="307777"/>
          </a:xfrm>
          <a:prstGeom prst="rect">
            <a:avLst/>
          </a:prstGeom>
          <a:noFill/>
          <a:ln w="9525">
            <a:noFill/>
            <a:miter lim="800000"/>
            <a:headEnd/>
            <a:tailEnd/>
          </a:ln>
        </p:spPr>
        <p:txBody>
          <a:bodyPr wrap="none">
            <a:spAutoFit/>
          </a:bodyPr>
          <a:lstStyle/>
          <a:p>
            <a:r>
              <a:rPr lang="en-US" sz="1400"/>
              <a:t>o</a:t>
            </a:r>
          </a:p>
        </p:txBody>
      </p:sp>
      <p:sp>
        <p:nvSpPr>
          <p:cNvPr id="55" name="Slide Number Placeholder 54"/>
          <p:cNvSpPr>
            <a:spLocks noGrp="1"/>
          </p:cNvSpPr>
          <p:nvPr>
            <p:ph type="sldNum" sz="quarter" idx="10"/>
          </p:nvPr>
        </p:nvSpPr>
        <p:spPr/>
        <p:txBody>
          <a:bodyPr/>
          <a:lstStyle/>
          <a:p>
            <a:pPr>
              <a:defRPr/>
            </a:pPr>
            <a:fld id="{3A887893-5A82-43E9-A77D-E0B75EEFBE3B}" type="slidenum">
              <a:rPr lang="en-US" smtClean="0"/>
              <a:pPr>
                <a:defRPr/>
              </a:pPr>
              <a:t>26</a:t>
            </a:fld>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86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86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3331"/>
                                        </p:tgtEl>
                                        <p:attrNameLst>
                                          <p:attrName>style.visibility</p:attrName>
                                        </p:attrNameLst>
                                      </p:cBhvr>
                                      <p:to>
                                        <p:strVal val="visible"/>
                                      </p:to>
                                    </p:set>
                                    <p:animEffect transition="in" filter="blinds(horizontal)">
                                      <p:cBhvr>
                                        <p:cTn id="13" dur="500"/>
                                        <p:tgtEl>
                                          <p:spTgt spid="13331"/>
                                        </p:tgtEl>
                                      </p:cBhvr>
                                    </p:animEffect>
                                  </p:childTnLst>
                                </p:cTn>
                              </p:par>
                              <p:par>
                                <p:cTn id="14" presetID="1" presetClass="entr" presetSubtype="0" fill="hold" nodeType="withEffect">
                                  <p:stCondLst>
                                    <p:cond delay="0"/>
                                  </p:stCondLst>
                                  <p:childTnLst>
                                    <p:set>
                                      <p:cBhvr>
                                        <p:cTn id="15" dur="1" fill="hold">
                                          <p:stCondLst>
                                            <p:cond delay="0"/>
                                          </p:stCondLst>
                                        </p:cTn>
                                        <p:tgtEl>
                                          <p:spTgt spid="40863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332"/>
                                        </p:tgtEl>
                                        <p:attrNameLst>
                                          <p:attrName>style.visibility</p:attrName>
                                        </p:attrNameLst>
                                      </p:cBhvr>
                                      <p:to>
                                        <p:strVal val="visible"/>
                                      </p:to>
                                    </p:set>
                                    <p:animEffect transition="in" filter="blinds(horizontal)">
                                      <p:cBhvr>
                                        <p:cTn id="20" dur="500"/>
                                        <p:tgtEl>
                                          <p:spTgt spid="13332"/>
                                        </p:tgtEl>
                                      </p:cBhvr>
                                    </p:animEffect>
                                  </p:childTnLst>
                                </p:cTn>
                              </p:par>
                              <p:par>
                                <p:cTn id="21" presetID="1" presetClass="entr" presetSubtype="0" fill="hold" nodeType="withEffect">
                                  <p:stCondLst>
                                    <p:cond delay="0"/>
                                  </p:stCondLst>
                                  <p:childTnLst>
                                    <p:set>
                                      <p:cBhvr>
                                        <p:cTn id="22" dur="1" fill="hold">
                                          <p:stCondLst>
                                            <p:cond delay="0"/>
                                          </p:stCondLst>
                                        </p:cTn>
                                        <p:tgtEl>
                                          <p:spTgt spid="4086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330"/>
                                        </p:tgtEl>
                                        <p:attrNameLst>
                                          <p:attrName>style.visibility</p:attrName>
                                        </p:attrNameLst>
                                      </p:cBhvr>
                                      <p:to>
                                        <p:strVal val="visible"/>
                                      </p:to>
                                    </p:set>
                                    <p:animEffect transition="in" filter="blinds(horizontal)">
                                      <p:cBhvr>
                                        <p:cTn id="27" dur="500"/>
                                        <p:tgtEl>
                                          <p:spTgt spid="13330"/>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40864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3333"/>
                                        </p:tgtEl>
                                        <p:attrNameLst>
                                          <p:attrName>style.visibility</p:attrName>
                                        </p:attrNameLst>
                                      </p:cBhvr>
                                      <p:to>
                                        <p:strVal val="visible"/>
                                      </p:to>
                                    </p:set>
                                    <p:animEffect transition="in" filter="blinds(horizontal)">
                                      <p:cBhvr>
                                        <p:cTn id="34" dur="500"/>
                                        <p:tgtEl>
                                          <p:spTgt spid="13333"/>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4086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3334"/>
                                        </p:tgtEl>
                                        <p:attrNameLst>
                                          <p:attrName>style.visibility</p:attrName>
                                        </p:attrNameLst>
                                      </p:cBhvr>
                                      <p:to>
                                        <p:strVal val="visible"/>
                                      </p:to>
                                    </p:set>
                                    <p:animEffect transition="in" filter="blinds(horizontal)">
                                      <p:cBhvr>
                                        <p:cTn id="41" dur="500"/>
                                        <p:tgtEl>
                                          <p:spTgt spid="13334"/>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40864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blinds(horizontal)">
                                      <p:cBhvr>
                                        <p:cTn id="48" dur="5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086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086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086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086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08643"/>
                                        </p:tgtEl>
                                        <p:attrNameLst>
                                          <p:attrName>style.visibility</p:attrName>
                                        </p:attrNameLst>
                                      </p:cBhvr>
                                      <p:to>
                                        <p:strVal val="visible"/>
                                      </p:to>
                                    </p:set>
                                    <p:anim calcmode="lin" valueType="num">
                                      <p:cBhvr additive="base">
                                        <p:cTn id="67" dur="500" fill="hold"/>
                                        <p:tgtEl>
                                          <p:spTgt spid="408643"/>
                                        </p:tgtEl>
                                        <p:attrNameLst>
                                          <p:attrName>ppt_x</p:attrName>
                                        </p:attrNameLst>
                                      </p:cBhvr>
                                      <p:tavLst>
                                        <p:tav tm="0">
                                          <p:val>
                                            <p:strVal val="#ppt_x"/>
                                          </p:val>
                                        </p:tav>
                                        <p:tav tm="100000">
                                          <p:val>
                                            <p:strVal val="#ppt_x"/>
                                          </p:val>
                                        </p:tav>
                                      </p:tavLst>
                                    </p:anim>
                                    <p:anim calcmode="lin" valueType="num">
                                      <p:cBhvr additive="base">
                                        <p:cTn id="68" dur="500" fill="hold"/>
                                        <p:tgtEl>
                                          <p:spTgt spid="40864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ppt_x"/>
                                          </p:val>
                                        </p:tav>
                                        <p:tav tm="100000">
                                          <p:val>
                                            <p:strVal val="#ppt_x"/>
                                          </p:val>
                                        </p:tav>
                                      </p:tavLst>
                                    </p:anim>
                                    <p:anim calcmode="lin" valueType="num">
                                      <p:cBhvr additive="base">
                                        <p:cTn id="72" dur="500" fill="hold"/>
                                        <p:tgtEl>
                                          <p:spTgt spid="5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ppt_x"/>
                                          </p:val>
                                        </p:tav>
                                        <p:tav tm="100000">
                                          <p:val>
                                            <p:strVal val="#ppt_x"/>
                                          </p:val>
                                        </p:tav>
                                      </p:tavLst>
                                    </p:anim>
                                    <p:anim calcmode="lin" valueType="num">
                                      <p:cBhvr additive="base">
                                        <p:cTn id="7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640" grpId="0"/>
      <p:bldP spid="408641" grpId="0"/>
      <p:bldP spid="408642" grpId="0"/>
      <p:bldP spid="408643" grpId="0"/>
      <p:bldP spid="52" grpId="0" animBg="1"/>
      <p:bldP spid="13330" grpId="0" animBg="1"/>
      <p:bldP spid="13331" grpId="0" animBg="1"/>
      <p:bldP spid="13332" grpId="0" animBg="1"/>
      <p:bldP spid="13333" grpId="0" animBg="1"/>
      <p:bldP spid="13334" grpId="0" animBg="1"/>
      <p:bldP spid="53"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609600" y="152400"/>
            <a:ext cx="7357682" cy="6858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4000" dirty="0" smtClean="0"/>
              <a:t>PLOTTING DEMONSTRATION</a:t>
            </a:r>
          </a:p>
        </p:txBody>
      </p:sp>
      <p:grpSp>
        <p:nvGrpSpPr>
          <p:cNvPr id="38915" name="Group 3"/>
          <p:cNvGrpSpPr>
            <a:grpSpLocks/>
          </p:cNvGrpSpPr>
          <p:nvPr/>
        </p:nvGrpSpPr>
        <p:grpSpPr bwMode="auto">
          <a:xfrm>
            <a:off x="533400" y="762000"/>
            <a:ext cx="8077200" cy="6096000"/>
            <a:chOff x="336" y="288"/>
            <a:chExt cx="5424" cy="3840"/>
          </a:xfrm>
        </p:grpSpPr>
        <p:sp>
          <p:nvSpPr>
            <p:cNvPr id="38922" name="Line 4"/>
            <p:cNvSpPr>
              <a:spLocks noChangeShapeType="1"/>
            </p:cNvSpPr>
            <p:nvPr/>
          </p:nvSpPr>
          <p:spPr bwMode="auto">
            <a:xfrm>
              <a:off x="336" y="288"/>
              <a:ext cx="0" cy="3744"/>
            </a:xfrm>
            <a:prstGeom prst="line">
              <a:avLst/>
            </a:prstGeom>
            <a:noFill/>
            <a:ln w="9525">
              <a:solidFill>
                <a:schemeClr val="tx1"/>
              </a:solidFill>
              <a:round/>
              <a:headEnd/>
              <a:tailEnd/>
            </a:ln>
          </p:spPr>
          <p:txBody>
            <a:bodyPr wrap="none" anchor="ctr"/>
            <a:lstStyle/>
            <a:p>
              <a:endParaRPr lang="en-US"/>
            </a:p>
          </p:txBody>
        </p:sp>
        <p:sp>
          <p:nvSpPr>
            <p:cNvPr id="38923" name="Line 5"/>
            <p:cNvSpPr>
              <a:spLocks noChangeShapeType="1"/>
            </p:cNvSpPr>
            <p:nvPr/>
          </p:nvSpPr>
          <p:spPr bwMode="auto">
            <a:xfrm>
              <a:off x="3552" y="336"/>
              <a:ext cx="0" cy="3744"/>
            </a:xfrm>
            <a:prstGeom prst="line">
              <a:avLst/>
            </a:prstGeom>
            <a:noFill/>
            <a:ln w="9525">
              <a:solidFill>
                <a:schemeClr val="tx1"/>
              </a:solidFill>
              <a:round/>
              <a:headEnd/>
              <a:tailEnd/>
            </a:ln>
          </p:spPr>
          <p:txBody>
            <a:bodyPr wrap="none" anchor="ctr"/>
            <a:lstStyle/>
            <a:p>
              <a:endParaRPr lang="en-US"/>
            </a:p>
          </p:txBody>
        </p:sp>
        <p:sp>
          <p:nvSpPr>
            <p:cNvPr id="38924" name="Line 6"/>
            <p:cNvSpPr>
              <a:spLocks noChangeShapeType="1"/>
            </p:cNvSpPr>
            <p:nvPr/>
          </p:nvSpPr>
          <p:spPr bwMode="auto">
            <a:xfrm>
              <a:off x="3168" y="336"/>
              <a:ext cx="0" cy="3744"/>
            </a:xfrm>
            <a:prstGeom prst="line">
              <a:avLst/>
            </a:prstGeom>
            <a:noFill/>
            <a:ln w="9525">
              <a:solidFill>
                <a:schemeClr val="tx1"/>
              </a:solidFill>
              <a:round/>
              <a:headEnd/>
              <a:tailEnd/>
            </a:ln>
          </p:spPr>
          <p:txBody>
            <a:bodyPr wrap="none" anchor="ctr"/>
            <a:lstStyle/>
            <a:p>
              <a:endParaRPr lang="en-US"/>
            </a:p>
          </p:txBody>
        </p:sp>
        <p:sp>
          <p:nvSpPr>
            <p:cNvPr id="38925" name="Line 7"/>
            <p:cNvSpPr>
              <a:spLocks noChangeShapeType="1"/>
            </p:cNvSpPr>
            <p:nvPr/>
          </p:nvSpPr>
          <p:spPr bwMode="auto">
            <a:xfrm>
              <a:off x="2016" y="336"/>
              <a:ext cx="0" cy="3744"/>
            </a:xfrm>
            <a:prstGeom prst="line">
              <a:avLst/>
            </a:prstGeom>
            <a:noFill/>
            <a:ln w="9525">
              <a:solidFill>
                <a:schemeClr val="tx1"/>
              </a:solidFill>
              <a:round/>
              <a:headEnd/>
              <a:tailEnd/>
            </a:ln>
          </p:spPr>
          <p:txBody>
            <a:bodyPr wrap="none" anchor="ctr"/>
            <a:lstStyle/>
            <a:p>
              <a:endParaRPr lang="en-US"/>
            </a:p>
          </p:txBody>
        </p:sp>
        <p:sp>
          <p:nvSpPr>
            <p:cNvPr id="38926" name="Line 8"/>
            <p:cNvSpPr>
              <a:spLocks noChangeShapeType="1"/>
            </p:cNvSpPr>
            <p:nvPr/>
          </p:nvSpPr>
          <p:spPr bwMode="auto">
            <a:xfrm>
              <a:off x="1632" y="336"/>
              <a:ext cx="0" cy="3744"/>
            </a:xfrm>
            <a:prstGeom prst="line">
              <a:avLst/>
            </a:prstGeom>
            <a:noFill/>
            <a:ln w="9525">
              <a:solidFill>
                <a:schemeClr val="tx1"/>
              </a:solidFill>
              <a:round/>
              <a:headEnd/>
              <a:tailEnd/>
            </a:ln>
          </p:spPr>
          <p:txBody>
            <a:bodyPr wrap="none" anchor="ctr"/>
            <a:lstStyle/>
            <a:p>
              <a:endParaRPr lang="en-US"/>
            </a:p>
          </p:txBody>
        </p:sp>
        <p:sp>
          <p:nvSpPr>
            <p:cNvPr id="38927" name="Line 9"/>
            <p:cNvSpPr>
              <a:spLocks noChangeShapeType="1"/>
            </p:cNvSpPr>
            <p:nvPr/>
          </p:nvSpPr>
          <p:spPr bwMode="auto">
            <a:xfrm>
              <a:off x="1296" y="336"/>
              <a:ext cx="0" cy="3744"/>
            </a:xfrm>
            <a:prstGeom prst="line">
              <a:avLst/>
            </a:prstGeom>
            <a:noFill/>
            <a:ln w="9525">
              <a:solidFill>
                <a:schemeClr val="tx1"/>
              </a:solidFill>
              <a:round/>
              <a:headEnd/>
              <a:tailEnd/>
            </a:ln>
          </p:spPr>
          <p:txBody>
            <a:bodyPr wrap="none" anchor="ctr"/>
            <a:lstStyle/>
            <a:p>
              <a:endParaRPr lang="en-US"/>
            </a:p>
          </p:txBody>
        </p:sp>
        <p:sp>
          <p:nvSpPr>
            <p:cNvPr id="38928" name="Line 10"/>
            <p:cNvSpPr>
              <a:spLocks noChangeShapeType="1"/>
            </p:cNvSpPr>
            <p:nvPr/>
          </p:nvSpPr>
          <p:spPr bwMode="auto">
            <a:xfrm>
              <a:off x="960" y="336"/>
              <a:ext cx="0" cy="3744"/>
            </a:xfrm>
            <a:prstGeom prst="line">
              <a:avLst/>
            </a:prstGeom>
            <a:noFill/>
            <a:ln w="9525">
              <a:solidFill>
                <a:schemeClr val="tx1"/>
              </a:solidFill>
              <a:round/>
              <a:headEnd/>
              <a:tailEnd/>
            </a:ln>
          </p:spPr>
          <p:txBody>
            <a:bodyPr wrap="none" anchor="ctr"/>
            <a:lstStyle/>
            <a:p>
              <a:endParaRPr lang="en-US"/>
            </a:p>
          </p:txBody>
        </p:sp>
        <p:sp>
          <p:nvSpPr>
            <p:cNvPr id="38929" name="Line 11"/>
            <p:cNvSpPr>
              <a:spLocks noChangeShapeType="1"/>
            </p:cNvSpPr>
            <p:nvPr/>
          </p:nvSpPr>
          <p:spPr bwMode="auto">
            <a:xfrm>
              <a:off x="2400" y="336"/>
              <a:ext cx="0" cy="3744"/>
            </a:xfrm>
            <a:prstGeom prst="line">
              <a:avLst/>
            </a:prstGeom>
            <a:noFill/>
            <a:ln w="9525">
              <a:solidFill>
                <a:schemeClr val="tx1"/>
              </a:solidFill>
              <a:round/>
              <a:headEnd/>
              <a:tailEnd/>
            </a:ln>
          </p:spPr>
          <p:txBody>
            <a:bodyPr wrap="none" anchor="ctr"/>
            <a:lstStyle/>
            <a:p>
              <a:endParaRPr lang="en-US"/>
            </a:p>
          </p:txBody>
        </p:sp>
        <p:sp>
          <p:nvSpPr>
            <p:cNvPr id="38930" name="Line 12"/>
            <p:cNvSpPr>
              <a:spLocks noChangeShapeType="1"/>
            </p:cNvSpPr>
            <p:nvPr/>
          </p:nvSpPr>
          <p:spPr bwMode="auto">
            <a:xfrm>
              <a:off x="2784" y="336"/>
              <a:ext cx="0" cy="3744"/>
            </a:xfrm>
            <a:prstGeom prst="line">
              <a:avLst/>
            </a:prstGeom>
            <a:noFill/>
            <a:ln w="9525">
              <a:solidFill>
                <a:schemeClr val="tx1"/>
              </a:solidFill>
              <a:round/>
              <a:headEnd/>
              <a:tailEnd/>
            </a:ln>
          </p:spPr>
          <p:txBody>
            <a:bodyPr wrap="none" anchor="ctr"/>
            <a:lstStyle/>
            <a:p>
              <a:endParaRPr lang="en-US"/>
            </a:p>
          </p:txBody>
        </p:sp>
        <p:sp>
          <p:nvSpPr>
            <p:cNvPr id="38931" name="Line 13"/>
            <p:cNvSpPr>
              <a:spLocks noChangeShapeType="1"/>
            </p:cNvSpPr>
            <p:nvPr/>
          </p:nvSpPr>
          <p:spPr bwMode="auto">
            <a:xfrm>
              <a:off x="672" y="336"/>
              <a:ext cx="0" cy="3744"/>
            </a:xfrm>
            <a:prstGeom prst="line">
              <a:avLst/>
            </a:prstGeom>
            <a:noFill/>
            <a:ln w="9525">
              <a:solidFill>
                <a:schemeClr val="tx1"/>
              </a:solidFill>
              <a:round/>
              <a:headEnd/>
              <a:tailEnd/>
            </a:ln>
          </p:spPr>
          <p:txBody>
            <a:bodyPr wrap="none" anchor="ctr"/>
            <a:lstStyle/>
            <a:p>
              <a:endParaRPr lang="en-US"/>
            </a:p>
          </p:txBody>
        </p:sp>
        <p:sp>
          <p:nvSpPr>
            <p:cNvPr id="38932" name="Line 14"/>
            <p:cNvSpPr>
              <a:spLocks noChangeShapeType="1"/>
            </p:cNvSpPr>
            <p:nvPr/>
          </p:nvSpPr>
          <p:spPr bwMode="auto">
            <a:xfrm>
              <a:off x="4608" y="336"/>
              <a:ext cx="0" cy="3744"/>
            </a:xfrm>
            <a:prstGeom prst="line">
              <a:avLst/>
            </a:prstGeom>
            <a:noFill/>
            <a:ln w="9525">
              <a:solidFill>
                <a:schemeClr val="tx1"/>
              </a:solidFill>
              <a:round/>
              <a:headEnd/>
              <a:tailEnd/>
            </a:ln>
          </p:spPr>
          <p:txBody>
            <a:bodyPr wrap="none" anchor="ctr"/>
            <a:lstStyle/>
            <a:p>
              <a:endParaRPr lang="en-US"/>
            </a:p>
          </p:txBody>
        </p:sp>
        <p:sp>
          <p:nvSpPr>
            <p:cNvPr id="38933" name="Line 15"/>
            <p:cNvSpPr>
              <a:spLocks noChangeShapeType="1"/>
            </p:cNvSpPr>
            <p:nvPr/>
          </p:nvSpPr>
          <p:spPr bwMode="auto">
            <a:xfrm>
              <a:off x="4272" y="288"/>
              <a:ext cx="0" cy="3744"/>
            </a:xfrm>
            <a:prstGeom prst="line">
              <a:avLst/>
            </a:prstGeom>
            <a:noFill/>
            <a:ln w="9525">
              <a:solidFill>
                <a:schemeClr val="tx1"/>
              </a:solidFill>
              <a:round/>
              <a:headEnd/>
              <a:tailEnd/>
            </a:ln>
          </p:spPr>
          <p:txBody>
            <a:bodyPr wrap="none" anchor="ctr"/>
            <a:lstStyle/>
            <a:p>
              <a:endParaRPr lang="en-US"/>
            </a:p>
          </p:txBody>
        </p:sp>
        <p:sp>
          <p:nvSpPr>
            <p:cNvPr id="38934" name="Line 16"/>
            <p:cNvSpPr>
              <a:spLocks noChangeShapeType="1"/>
            </p:cNvSpPr>
            <p:nvPr/>
          </p:nvSpPr>
          <p:spPr bwMode="auto">
            <a:xfrm>
              <a:off x="3888" y="288"/>
              <a:ext cx="0" cy="3744"/>
            </a:xfrm>
            <a:prstGeom prst="line">
              <a:avLst/>
            </a:prstGeom>
            <a:noFill/>
            <a:ln w="9525">
              <a:solidFill>
                <a:schemeClr val="tx1"/>
              </a:solidFill>
              <a:round/>
              <a:headEnd/>
              <a:tailEnd/>
            </a:ln>
          </p:spPr>
          <p:txBody>
            <a:bodyPr wrap="none" anchor="ctr"/>
            <a:lstStyle/>
            <a:p>
              <a:endParaRPr lang="en-US"/>
            </a:p>
          </p:txBody>
        </p:sp>
        <p:sp>
          <p:nvSpPr>
            <p:cNvPr id="38935" name="Line 17"/>
            <p:cNvSpPr>
              <a:spLocks noChangeShapeType="1"/>
            </p:cNvSpPr>
            <p:nvPr/>
          </p:nvSpPr>
          <p:spPr bwMode="auto">
            <a:xfrm>
              <a:off x="4944" y="336"/>
              <a:ext cx="0" cy="3744"/>
            </a:xfrm>
            <a:prstGeom prst="line">
              <a:avLst/>
            </a:prstGeom>
            <a:noFill/>
            <a:ln w="9525">
              <a:solidFill>
                <a:schemeClr val="tx1"/>
              </a:solidFill>
              <a:round/>
              <a:headEnd/>
              <a:tailEnd/>
            </a:ln>
          </p:spPr>
          <p:txBody>
            <a:bodyPr wrap="none" anchor="ctr"/>
            <a:lstStyle/>
            <a:p>
              <a:endParaRPr lang="en-US"/>
            </a:p>
          </p:txBody>
        </p:sp>
        <p:sp>
          <p:nvSpPr>
            <p:cNvPr id="38936" name="Line 18"/>
            <p:cNvSpPr>
              <a:spLocks noChangeShapeType="1"/>
            </p:cNvSpPr>
            <p:nvPr/>
          </p:nvSpPr>
          <p:spPr bwMode="auto">
            <a:xfrm>
              <a:off x="5328" y="336"/>
              <a:ext cx="0" cy="3744"/>
            </a:xfrm>
            <a:prstGeom prst="line">
              <a:avLst/>
            </a:prstGeom>
            <a:noFill/>
            <a:ln w="9525">
              <a:solidFill>
                <a:schemeClr val="tx1"/>
              </a:solidFill>
              <a:round/>
              <a:headEnd/>
              <a:tailEnd/>
            </a:ln>
          </p:spPr>
          <p:txBody>
            <a:bodyPr wrap="none" anchor="ctr"/>
            <a:lstStyle/>
            <a:p>
              <a:endParaRPr lang="en-US"/>
            </a:p>
          </p:txBody>
        </p:sp>
        <p:sp>
          <p:nvSpPr>
            <p:cNvPr id="38937" name="Line 19"/>
            <p:cNvSpPr>
              <a:spLocks noChangeShapeType="1"/>
            </p:cNvSpPr>
            <p:nvPr/>
          </p:nvSpPr>
          <p:spPr bwMode="auto">
            <a:xfrm>
              <a:off x="5760" y="336"/>
              <a:ext cx="0" cy="3744"/>
            </a:xfrm>
            <a:prstGeom prst="line">
              <a:avLst/>
            </a:prstGeom>
            <a:noFill/>
            <a:ln w="9525">
              <a:solidFill>
                <a:schemeClr val="tx1"/>
              </a:solidFill>
              <a:round/>
              <a:headEnd/>
              <a:tailEnd/>
            </a:ln>
          </p:spPr>
          <p:txBody>
            <a:bodyPr wrap="none" anchor="ctr"/>
            <a:lstStyle/>
            <a:p>
              <a:endParaRPr lang="en-US"/>
            </a:p>
          </p:txBody>
        </p:sp>
        <p:sp>
          <p:nvSpPr>
            <p:cNvPr id="38938" name="Line 20"/>
            <p:cNvSpPr>
              <a:spLocks noChangeShapeType="1"/>
            </p:cNvSpPr>
            <p:nvPr/>
          </p:nvSpPr>
          <p:spPr bwMode="auto">
            <a:xfrm>
              <a:off x="336" y="288"/>
              <a:ext cx="5424" cy="0"/>
            </a:xfrm>
            <a:prstGeom prst="line">
              <a:avLst/>
            </a:prstGeom>
            <a:noFill/>
            <a:ln w="9525">
              <a:solidFill>
                <a:schemeClr val="tx1"/>
              </a:solidFill>
              <a:round/>
              <a:headEnd/>
              <a:tailEnd/>
            </a:ln>
          </p:spPr>
          <p:txBody>
            <a:bodyPr wrap="none" anchor="ctr"/>
            <a:lstStyle/>
            <a:p>
              <a:endParaRPr lang="en-US"/>
            </a:p>
          </p:txBody>
        </p:sp>
        <p:sp>
          <p:nvSpPr>
            <p:cNvPr id="38939" name="Line 21"/>
            <p:cNvSpPr>
              <a:spLocks noChangeShapeType="1"/>
            </p:cNvSpPr>
            <p:nvPr/>
          </p:nvSpPr>
          <p:spPr bwMode="auto">
            <a:xfrm>
              <a:off x="336" y="1968"/>
              <a:ext cx="5424" cy="0"/>
            </a:xfrm>
            <a:prstGeom prst="line">
              <a:avLst/>
            </a:prstGeom>
            <a:noFill/>
            <a:ln w="9525">
              <a:solidFill>
                <a:schemeClr val="tx1"/>
              </a:solidFill>
              <a:round/>
              <a:headEnd/>
              <a:tailEnd/>
            </a:ln>
          </p:spPr>
          <p:txBody>
            <a:bodyPr wrap="none" anchor="ctr"/>
            <a:lstStyle/>
            <a:p>
              <a:endParaRPr lang="en-US"/>
            </a:p>
          </p:txBody>
        </p:sp>
        <p:sp>
          <p:nvSpPr>
            <p:cNvPr id="38940" name="Line 22"/>
            <p:cNvSpPr>
              <a:spLocks noChangeShapeType="1"/>
            </p:cNvSpPr>
            <p:nvPr/>
          </p:nvSpPr>
          <p:spPr bwMode="auto">
            <a:xfrm>
              <a:off x="336" y="1632"/>
              <a:ext cx="5424" cy="0"/>
            </a:xfrm>
            <a:prstGeom prst="line">
              <a:avLst/>
            </a:prstGeom>
            <a:noFill/>
            <a:ln w="9525">
              <a:solidFill>
                <a:schemeClr val="tx1"/>
              </a:solidFill>
              <a:round/>
              <a:headEnd/>
              <a:tailEnd/>
            </a:ln>
          </p:spPr>
          <p:txBody>
            <a:bodyPr wrap="none" anchor="ctr"/>
            <a:lstStyle/>
            <a:p>
              <a:endParaRPr lang="en-US"/>
            </a:p>
          </p:txBody>
        </p:sp>
        <p:sp>
          <p:nvSpPr>
            <p:cNvPr id="38941" name="Line 23"/>
            <p:cNvSpPr>
              <a:spLocks noChangeShapeType="1"/>
            </p:cNvSpPr>
            <p:nvPr/>
          </p:nvSpPr>
          <p:spPr bwMode="auto">
            <a:xfrm>
              <a:off x="336" y="1296"/>
              <a:ext cx="5424" cy="0"/>
            </a:xfrm>
            <a:prstGeom prst="line">
              <a:avLst/>
            </a:prstGeom>
            <a:noFill/>
            <a:ln w="9525">
              <a:solidFill>
                <a:schemeClr val="tx1"/>
              </a:solidFill>
              <a:round/>
              <a:headEnd/>
              <a:tailEnd/>
            </a:ln>
          </p:spPr>
          <p:txBody>
            <a:bodyPr wrap="none" anchor="ctr"/>
            <a:lstStyle/>
            <a:p>
              <a:endParaRPr lang="en-US"/>
            </a:p>
          </p:txBody>
        </p:sp>
        <p:sp>
          <p:nvSpPr>
            <p:cNvPr id="38942" name="Line 24"/>
            <p:cNvSpPr>
              <a:spLocks noChangeShapeType="1"/>
            </p:cNvSpPr>
            <p:nvPr/>
          </p:nvSpPr>
          <p:spPr bwMode="auto">
            <a:xfrm>
              <a:off x="336" y="960"/>
              <a:ext cx="5424" cy="0"/>
            </a:xfrm>
            <a:prstGeom prst="line">
              <a:avLst/>
            </a:prstGeom>
            <a:noFill/>
            <a:ln w="9525">
              <a:solidFill>
                <a:schemeClr val="tx1"/>
              </a:solidFill>
              <a:round/>
              <a:headEnd/>
              <a:tailEnd/>
            </a:ln>
          </p:spPr>
          <p:txBody>
            <a:bodyPr wrap="none" anchor="ctr"/>
            <a:lstStyle/>
            <a:p>
              <a:endParaRPr lang="en-US"/>
            </a:p>
          </p:txBody>
        </p:sp>
        <p:sp>
          <p:nvSpPr>
            <p:cNvPr id="38943" name="Line 25"/>
            <p:cNvSpPr>
              <a:spLocks noChangeShapeType="1"/>
            </p:cNvSpPr>
            <p:nvPr/>
          </p:nvSpPr>
          <p:spPr bwMode="auto">
            <a:xfrm>
              <a:off x="336" y="624"/>
              <a:ext cx="5424" cy="0"/>
            </a:xfrm>
            <a:prstGeom prst="line">
              <a:avLst/>
            </a:prstGeom>
            <a:noFill/>
            <a:ln w="9525">
              <a:solidFill>
                <a:schemeClr val="tx1"/>
              </a:solidFill>
              <a:round/>
              <a:headEnd/>
              <a:tailEnd/>
            </a:ln>
          </p:spPr>
          <p:txBody>
            <a:bodyPr wrap="none" anchor="ctr"/>
            <a:lstStyle/>
            <a:p>
              <a:endParaRPr lang="en-US"/>
            </a:p>
          </p:txBody>
        </p:sp>
        <p:sp>
          <p:nvSpPr>
            <p:cNvPr id="38944" name="Line 26"/>
            <p:cNvSpPr>
              <a:spLocks noChangeShapeType="1"/>
            </p:cNvSpPr>
            <p:nvPr/>
          </p:nvSpPr>
          <p:spPr bwMode="auto">
            <a:xfrm>
              <a:off x="336" y="3552"/>
              <a:ext cx="5424" cy="0"/>
            </a:xfrm>
            <a:prstGeom prst="line">
              <a:avLst/>
            </a:prstGeom>
            <a:noFill/>
            <a:ln w="9525">
              <a:solidFill>
                <a:schemeClr val="tx1"/>
              </a:solidFill>
              <a:round/>
              <a:headEnd/>
              <a:tailEnd/>
            </a:ln>
          </p:spPr>
          <p:txBody>
            <a:bodyPr wrap="none" anchor="ctr"/>
            <a:lstStyle/>
            <a:p>
              <a:endParaRPr lang="en-US"/>
            </a:p>
          </p:txBody>
        </p:sp>
        <p:sp>
          <p:nvSpPr>
            <p:cNvPr id="38945" name="Line 27"/>
            <p:cNvSpPr>
              <a:spLocks noChangeShapeType="1"/>
            </p:cNvSpPr>
            <p:nvPr/>
          </p:nvSpPr>
          <p:spPr bwMode="auto">
            <a:xfrm>
              <a:off x="336" y="3264"/>
              <a:ext cx="5424" cy="0"/>
            </a:xfrm>
            <a:prstGeom prst="line">
              <a:avLst/>
            </a:prstGeom>
            <a:noFill/>
            <a:ln w="9525">
              <a:solidFill>
                <a:schemeClr val="tx1"/>
              </a:solidFill>
              <a:round/>
              <a:headEnd/>
              <a:tailEnd/>
            </a:ln>
          </p:spPr>
          <p:txBody>
            <a:bodyPr wrap="none" anchor="ctr"/>
            <a:lstStyle/>
            <a:p>
              <a:endParaRPr lang="en-US"/>
            </a:p>
          </p:txBody>
        </p:sp>
        <p:sp>
          <p:nvSpPr>
            <p:cNvPr id="38946" name="Line 28"/>
            <p:cNvSpPr>
              <a:spLocks noChangeShapeType="1"/>
            </p:cNvSpPr>
            <p:nvPr/>
          </p:nvSpPr>
          <p:spPr bwMode="auto">
            <a:xfrm>
              <a:off x="336" y="2928"/>
              <a:ext cx="5424" cy="0"/>
            </a:xfrm>
            <a:prstGeom prst="line">
              <a:avLst/>
            </a:prstGeom>
            <a:noFill/>
            <a:ln w="9525">
              <a:solidFill>
                <a:schemeClr val="tx1"/>
              </a:solidFill>
              <a:round/>
              <a:headEnd/>
              <a:tailEnd/>
            </a:ln>
          </p:spPr>
          <p:txBody>
            <a:bodyPr wrap="none" anchor="ctr"/>
            <a:lstStyle/>
            <a:p>
              <a:endParaRPr lang="en-US"/>
            </a:p>
          </p:txBody>
        </p:sp>
        <p:sp>
          <p:nvSpPr>
            <p:cNvPr id="38947" name="Line 29"/>
            <p:cNvSpPr>
              <a:spLocks noChangeShapeType="1"/>
            </p:cNvSpPr>
            <p:nvPr/>
          </p:nvSpPr>
          <p:spPr bwMode="auto">
            <a:xfrm>
              <a:off x="336" y="2640"/>
              <a:ext cx="5424" cy="0"/>
            </a:xfrm>
            <a:prstGeom prst="line">
              <a:avLst/>
            </a:prstGeom>
            <a:noFill/>
            <a:ln w="9525">
              <a:solidFill>
                <a:schemeClr val="tx1"/>
              </a:solidFill>
              <a:round/>
              <a:headEnd/>
              <a:tailEnd/>
            </a:ln>
          </p:spPr>
          <p:txBody>
            <a:bodyPr wrap="none" anchor="ctr"/>
            <a:lstStyle/>
            <a:p>
              <a:endParaRPr lang="en-US"/>
            </a:p>
          </p:txBody>
        </p:sp>
        <p:sp>
          <p:nvSpPr>
            <p:cNvPr id="38948" name="Line 30"/>
            <p:cNvSpPr>
              <a:spLocks noChangeShapeType="1"/>
            </p:cNvSpPr>
            <p:nvPr/>
          </p:nvSpPr>
          <p:spPr bwMode="auto">
            <a:xfrm>
              <a:off x="336" y="2304"/>
              <a:ext cx="5424" cy="0"/>
            </a:xfrm>
            <a:prstGeom prst="line">
              <a:avLst/>
            </a:prstGeom>
            <a:noFill/>
            <a:ln w="9525">
              <a:solidFill>
                <a:schemeClr val="tx1"/>
              </a:solidFill>
              <a:round/>
              <a:headEnd/>
              <a:tailEnd/>
            </a:ln>
          </p:spPr>
          <p:txBody>
            <a:bodyPr wrap="none" anchor="ctr"/>
            <a:lstStyle/>
            <a:p>
              <a:endParaRPr lang="en-US"/>
            </a:p>
          </p:txBody>
        </p:sp>
        <p:sp>
          <p:nvSpPr>
            <p:cNvPr id="38949" name="Line 31"/>
            <p:cNvSpPr>
              <a:spLocks noChangeShapeType="1"/>
            </p:cNvSpPr>
            <p:nvPr/>
          </p:nvSpPr>
          <p:spPr bwMode="auto">
            <a:xfrm>
              <a:off x="336" y="3840"/>
              <a:ext cx="5424" cy="0"/>
            </a:xfrm>
            <a:prstGeom prst="line">
              <a:avLst/>
            </a:prstGeom>
            <a:noFill/>
            <a:ln w="9525">
              <a:solidFill>
                <a:schemeClr val="tx1"/>
              </a:solidFill>
              <a:round/>
              <a:headEnd/>
              <a:tailEnd/>
            </a:ln>
          </p:spPr>
          <p:txBody>
            <a:bodyPr wrap="none" anchor="ctr"/>
            <a:lstStyle/>
            <a:p>
              <a:endParaRPr lang="en-US"/>
            </a:p>
          </p:txBody>
        </p:sp>
        <p:sp>
          <p:nvSpPr>
            <p:cNvPr id="38950" name="Line 32"/>
            <p:cNvSpPr>
              <a:spLocks noChangeShapeType="1"/>
            </p:cNvSpPr>
            <p:nvPr/>
          </p:nvSpPr>
          <p:spPr bwMode="auto">
            <a:xfrm flipV="1">
              <a:off x="336" y="4128"/>
              <a:ext cx="5424" cy="0"/>
            </a:xfrm>
            <a:prstGeom prst="line">
              <a:avLst/>
            </a:prstGeom>
            <a:noFill/>
            <a:ln w="9525">
              <a:solidFill>
                <a:schemeClr val="tx1"/>
              </a:solidFill>
              <a:round/>
              <a:headEnd/>
              <a:tailEnd/>
            </a:ln>
          </p:spPr>
          <p:txBody>
            <a:bodyPr wrap="none" anchor="ctr"/>
            <a:lstStyle/>
            <a:p>
              <a:endParaRPr lang="en-US"/>
            </a:p>
          </p:txBody>
        </p:sp>
      </p:grpSp>
      <p:sp>
        <p:nvSpPr>
          <p:cNvPr id="38916" name="AutoShape 34"/>
          <p:cNvSpPr>
            <a:spLocks noChangeArrowheads="1"/>
          </p:cNvSpPr>
          <p:nvPr/>
        </p:nvSpPr>
        <p:spPr bwMode="auto">
          <a:xfrm>
            <a:off x="1905000" y="4495816"/>
            <a:ext cx="259766" cy="822305"/>
          </a:xfrm>
          <a:prstGeom prst="flowChartConnector">
            <a:avLst/>
          </a:prstGeom>
          <a:noFill/>
          <a:ln w="12700" cap="sq" algn="ctr">
            <a:noFill/>
            <a:round/>
            <a:headEnd/>
            <a:tailEnd/>
          </a:ln>
        </p:spPr>
        <p:txBody>
          <a:bodyPr wrap="none" anchor="ctr">
            <a:spAutoFit/>
          </a:bodyPr>
          <a:lstStyle/>
          <a:p>
            <a:endParaRPr lang="en-US"/>
          </a:p>
        </p:txBody>
      </p:sp>
      <p:pic>
        <p:nvPicPr>
          <p:cNvPr id="460853" name="Picture 53" descr="MCj04315210000[1]"/>
          <p:cNvPicPr>
            <a:picLocks noChangeAspect="1" noChangeArrowheads="1"/>
          </p:cNvPicPr>
          <p:nvPr/>
        </p:nvPicPr>
        <p:blipFill>
          <a:blip r:embed="rId2" cstate="print"/>
          <a:srcRect/>
          <a:stretch>
            <a:fillRect/>
          </a:stretch>
        </p:blipFill>
        <p:spPr bwMode="auto">
          <a:xfrm>
            <a:off x="4070350" y="3873500"/>
            <a:ext cx="228600" cy="228600"/>
          </a:xfrm>
          <a:prstGeom prst="rect">
            <a:avLst/>
          </a:prstGeom>
          <a:noFill/>
          <a:ln w="9525">
            <a:noFill/>
            <a:miter lim="800000"/>
            <a:headEnd/>
            <a:tailEnd/>
          </a:ln>
        </p:spPr>
      </p:pic>
      <p:sp>
        <p:nvSpPr>
          <p:cNvPr id="460854" name="Text Box 54"/>
          <p:cNvSpPr txBox="1">
            <a:spLocks noChangeArrowheads="1"/>
          </p:cNvSpPr>
          <p:nvPr/>
        </p:nvSpPr>
        <p:spPr bwMode="auto">
          <a:xfrm>
            <a:off x="4038600" y="3581400"/>
            <a:ext cx="304800" cy="338138"/>
          </a:xfrm>
          <a:prstGeom prst="rect">
            <a:avLst/>
          </a:prstGeom>
          <a:noFill/>
          <a:ln w="12700" cap="sq" algn="ctr">
            <a:noFill/>
            <a:miter lim="800000"/>
            <a:headEnd/>
            <a:tailEnd/>
          </a:ln>
        </p:spPr>
        <p:txBody>
          <a:bodyPr>
            <a:spAutoFit/>
          </a:bodyPr>
          <a:lstStyle/>
          <a:p>
            <a:r>
              <a:rPr lang="en-US" sz="1600" u="sng"/>
              <a:t>F</a:t>
            </a:r>
          </a:p>
        </p:txBody>
      </p:sp>
      <p:sp>
        <p:nvSpPr>
          <p:cNvPr id="14343" name="Oval 37"/>
          <p:cNvSpPr>
            <a:spLocks noChangeArrowheads="1"/>
          </p:cNvSpPr>
          <p:nvPr/>
        </p:nvSpPr>
        <p:spPr bwMode="auto">
          <a:xfrm>
            <a:off x="1460500" y="1295400"/>
            <a:ext cx="5397500" cy="5105400"/>
          </a:xfrm>
          <a:prstGeom prst="ellipse">
            <a:avLst/>
          </a:prstGeom>
          <a:noFill/>
          <a:ln w="41275" algn="ctr">
            <a:solidFill>
              <a:srgbClr val="000000"/>
            </a:solidFill>
            <a:round/>
            <a:headEnd/>
            <a:tailEnd/>
          </a:ln>
        </p:spPr>
        <p:txBody>
          <a:bodyPr wrap="none"/>
          <a:lstStyle/>
          <a:p>
            <a:endParaRPr lang="en-US">
              <a:solidFill>
                <a:srgbClr val="000000"/>
              </a:solidFill>
            </a:endParaRPr>
          </a:p>
        </p:txBody>
      </p:sp>
      <p:sp>
        <p:nvSpPr>
          <p:cNvPr id="14344" name="Oval 38"/>
          <p:cNvSpPr>
            <a:spLocks noChangeArrowheads="1"/>
          </p:cNvSpPr>
          <p:nvPr/>
        </p:nvSpPr>
        <p:spPr bwMode="auto">
          <a:xfrm>
            <a:off x="3884613" y="3606800"/>
            <a:ext cx="571500" cy="685800"/>
          </a:xfrm>
          <a:prstGeom prst="ellipse">
            <a:avLst/>
          </a:prstGeom>
          <a:noFill/>
          <a:ln w="44450" algn="ctr">
            <a:solidFill>
              <a:srgbClr val="000000"/>
            </a:solidFill>
            <a:round/>
            <a:headEnd/>
            <a:tailEnd/>
          </a:ln>
        </p:spPr>
        <p:txBody>
          <a:bodyPr wrap="none"/>
          <a:lstStyle/>
          <a:p>
            <a:endParaRPr lang="en-US"/>
          </a:p>
        </p:txBody>
      </p:sp>
      <p:sp>
        <p:nvSpPr>
          <p:cNvPr id="40" name="Text Box 54"/>
          <p:cNvSpPr txBox="1">
            <a:spLocks noChangeArrowheads="1"/>
          </p:cNvSpPr>
          <p:nvPr/>
        </p:nvSpPr>
        <p:spPr bwMode="auto">
          <a:xfrm>
            <a:off x="3175000" y="1884366"/>
            <a:ext cx="2413000" cy="1077218"/>
          </a:xfrm>
          <a:prstGeom prst="rect">
            <a:avLst/>
          </a:prstGeom>
          <a:noFill/>
          <a:ln w="12700" cap="sq" algn="ctr">
            <a:noFill/>
            <a:miter lim="800000"/>
            <a:headEnd/>
            <a:tailEnd/>
          </a:ln>
        </p:spPr>
        <p:txBody>
          <a:bodyPr>
            <a:spAutoFit/>
          </a:bodyPr>
          <a:lstStyle/>
          <a:p>
            <a:r>
              <a:rPr lang="en-US" u="sng"/>
              <a:t>LINE PX  010</a:t>
            </a:r>
          </a:p>
        </p:txBody>
      </p:sp>
      <p:sp>
        <p:nvSpPr>
          <p:cNvPr id="39" name="Slide Number Placeholder 38"/>
          <p:cNvSpPr>
            <a:spLocks noGrp="1"/>
          </p:cNvSpPr>
          <p:nvPr>
            <p:ph type="sldNum" sz="quarter" idx="10"/>
          </p:nvPr>
        </p:nvSpPr>
        <p:spPr/>
        <p:txBody>
          <a:bodyPr/>
          <a:lstStyle/>
          <a:p>
            <a:pPr>
              <a:defRPr/>
            </a:pPr>
            <a:fld id="{3A887893-5A82-43E9-A77D-E0B75EEFBE3B}" type="slidenum">
              <a:rPr lang="en-US" smtClean="0"/>
              <a:pPr>
                <a:defRPr/>
              </a:pPr>
              <a:t>27</a:t>
            </a:fld>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085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608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344"/>
                                        </p:tgtEl>
                                        <p:attrNameLst>
                                          <p:attrName>style.visibility</p:attrName>
                                        </p:attrNameLst>
                                      </p:cBhvr>
                                      <p:to>
                                        <p:strVal val="visible"/>
                                      </p:to>
                                    </p:set>
                                    <p:animEffect transition="in" filter="blinds(horizontal)">
                                      <p:cBhvr>
                                        <p:cTn id="23" dur="500"/>
                                        <p:tgtEl>
                                          <p:spTgt spid="1434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343"/>
                                        </p:tgtEl>
                                        <p:attrNameLst>
                                          <p:attrName>style.visibility</p:attrName>
                                        </p:attrNameLst>
                                      </p:cBhvr>
                                      <p:to>
                                        <p:strVal val="visible"/>
                                      </p:to>
                                    </p:set>
                                    <p:animEffect transition="in" filter="blinds(horizontal)">
                                      <p:cBhvr>
                                        <p:cTn id="28"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4" grpId="0"/>
      <p:bldP spid="460854" grpId="1"/>
      <p:bldP spid="14343" grpId="0" animBg="1"/>
      <p:bldP spid="14344" grpId="0" animBg="1"/>
      <p:bldP spid="40" grpId="0"/>
      <p:bldP spid="40"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bwMode="auto">
          <a:xfrm>
            <a:off x="609600" y="304800"/>
            <a:ext cx="7772400" cy="1206500"/>
          </a:xfrm>
          <a:prstGeom prst="rect">
            <a:avLst/>
          </a:prstGeom>
          <a:noFill/>
          <a:ln>
            <a:miter lim="800000"/>
            <a:headEnd/>
            <a:tailEnd/>
          </a:ln>
        </p:spPr>
        <p:txBody>
          <a:bodyPr/>
          <a:lstStyle/>
          <a:p>
            <a:pPr algn="ctr" eaLnBrk="1" hangingPunct="1"/>
            <a:r>
              <a:rPr lang="en-US" sz="4000" dirty="0" smtClean="0">
                <a:solidFill>
                  <a:schemeClr val="accent6"/>
                </a:solidFill>
              </a:rPr>
              <a:t>MARGINAL DATA CBRN 3</a:t>
            </a:r>
          </a:p>
        </p:txBody>
      </p:sp>
      <p:sp>
        <p:nvSpPr>
          <p:cNvPr id="39939" name="Rectangle 3"/>
          <p:cNvSpPr>
            <a:spLocks noGrp="1" noChangeArrowheads="1"/>
          </p:cNvSpPr>
          <p:nvPr>
            <p:ph type="body" idx="4294967295"/>
          </p:nvPr>
        </p:nvSpPr>
        <p:spPr bwMode="auto">
          <a:xfrm>
            <a:off x="685800" y="1600200"/>
            <a:ext cx="7772400" cy="4495800"/>
          </a:xfrm>
          <a:prstGeom prst="rect">
            <a:avLst/>
          </a:prstGeom>
          <a:noFill/>
          <a:ln>
            <a:miter lim="800000"/>
            <a:headEnd/>
            <a:tailEnd/>
          </a:ln>
        </p:spPr>
        <p:txBody>
          <a:bodyPr/>
          <a:lstStyle/>
          <a:p>
            <a:pPr eaLnBrk="1" hangingPunct="1">
              <a:buFont typeface="Symbol" pitchFamily="18" charset="2"/>
              <a:buNone/>
            </a:pPr>
            <a:r>
              <a:rPr lang="en-US" dirty="0" smtClean="0"/>
              <a:t>Must Include:</a:t>
            </a:r>
          </a:p>
          <a:p>
            <a:pPr eaLnBrk="1" hangingPunct="1">
              <a:buClr>
                <a:schemeClr val="accent1"/>
              </a:buClr>
              <a:buFont typeface="Wingdings 2" pitchFamily="18" charset="2"/>
              <a:buBlip>
                <a:blip r:embed="rId2"/>
              </a:buBlip>
            </a:pPr>
            <a:r>
              <a:rPr lang="en-US" dirty="0" smtClean="0"/>
              <a:t>Line A (Strike Serial #) </a:t>
            </a:r>
          </a:p>
          <a:p>
            <a:pPr eaLnBrk="1" hangingPunct="1">
              <a:buClr>
                <a:schemeClr val="accent1"/>
              </a:buClr>
              <a:buFont typeface="Wingdings 2" pitchFamily="18" charset="2"/>
              <a:buBlip>
                <a:blip r:embed="rId2"/>
              </a:buBlip>
            </a:pPr>
            <a:r>
              <a:rPr lang="en-US" dirty="0" smtClean="0"/>
              <a:t>Line D (Date/Time of Attack)</a:t>
            </a:r>
          </a:p>
          <a:p>
            <a:pPr eaLnBrk="1" hangingPunct="1">
              <a:buClr>
                <a:schemeClr val="accent1"/>
              </a:buClr>
              <a:buFont typeface="Wingdings 2" pitchFamily="18" charset="2"/>
              <a:buBlip>
                <a:blip r:embed="rId2"/>
              </a:buBlip>
            </a:pPr>
            <a:r>
              <a:rPr lang="en-US" dirty="0" smtClean="0"/>
              <a:t>Line F (Location of Attack)</a:t>
            </a:r>
          </a:p>
          <a:p>
            <a:pPr eaLnBrk="1" hangingPunct="1">
              <a:buClr>
                <a:schemeClr val="accent1"/>
              </a:buClr>
              <a:buFont typeface="Wingdings 2" pitchFamily="18" charset="2"/>
              <a:buBlip>
                <a:blip r:embed="rId2"/>
              </a:buBlip>
            </a:pPr>
            <a:r>
              <a:rPr lang="en-US" dirty="0" smtClean="0"/>
              <a:t>Line I (Type of Agent)</a:t>
            </a:r>
          </a:p>
          <a:p>
            <a:pPr eaLnBrk="1" hangingPunct="1">
              <a:buClr>
                <a:schemeClr val="accent1"/>
              </a:buClr>
              <a:buFont typeface="Wingdings 2" pitchFamily="18" charset="2"/>
              <a:buBlip>
                <a:blip r:embed="rId2"/>
              </a:buBlip>
            </a:pPr>
            <a:r>
              <a:rPr lang="en-US" dirty="0" smtClean="0"/>
              <a:t>Map Name and Series</a:t>
            </a:r>
          </a:p>
          <a:p>
            <a:pPr eaLnBrk="1" hangingPunct="1">
              <a:buClr>
                <a:schemeClr val="accent1"/>
              </a:buClr>
              <a:buFont typeface="Wingdings 2" pitchFamily="18" charset="2"/>
              <a:buBlip>
                <a:blip r:embed="rId2"/>
              </a:buBlip>
            </a:pPr>
            <a:r>
              <a:rPr lang="en-US" dirty="0" smtClean="0"/>
              <a:t>Map Scale</a:t>
            </a:r>
          </a:p>
          <a:p>
            <a:pPr eaLnBrk="1" hangingPunct="1"/>
            <a:endParaRPr lang="en-US" dirty="0" smtClean="0">
              <a:solidFill>
                <a:schemeClr val="accent1"/>
              </a:solidFill>
            </a:endParaRPr>
          </a:p>
        </p:txBody>
      </p:sp>
      <p:sp>
        <p:nvSpPr>
          <p:cNvPr id="4" name="Slide Number Placeholder 3"/>
          <p:cNvSpPr>
            <a:spLocks noGrp="1"/>
          </p:cNvSpPr>
          <p:nvPr>
            <p:ph type="sldNum" sz="quarter" idx="10"/>
          </p:nvPr>
        </p:nvSpPr>
        <p:spPr/>
        <p:txBody>
          <a:bodyPr/>
          <a:lstStyle/>
          <a:p>
            <a:pPr>
              <a:defRPr/>
            </a:pPr>
            <a:fld id="{641E6462-6826-4B2B-AF66-8FD34693C325}"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33400" y="285750"/>
            <a:ext cx="8128000" cy="6572250"/>
            <a:chOff x="400" y="159"/>
            <a:chExt cx="5120" cy="4140"/>
          </a:xfrm>
        </p:grpSpPr>
        <p:graphicFrame>
          <p:nvGraphicFramePr>
            <p:cNvPr id="1026" name="Object 3"/>
            <p:cNvGraphicFramePr>
              <a:graphicFrameLocks/>
            </p:cNvGraphicFramePr>
            <p:nvPr/>
          </p:nvGraphicFramePr>
          <p:xfrm>
            <a:off x="528" y="159"/>
            <a:ext cx="4992" cy="4140"/>
          </p:xfrm>
          <a:graphic>
            <a:graphicData uri="http://schemas.openxmlformats.org/presentationml/2006/ole">
              <mc:AlternateContent xmlns:mc="http://schemas.openxmlformats.org/markup-compatibility/2006">
                <mc:Choice xmlns:v="urn:schemas-microsoft-com:vml" Requires="v">
                  <p:oleObj spid="_x0000_s182293" name="Document" r:id="rId3" imgW="7798628" imgH="10067160" progId="Word.Document.8">
                    <p:embed/>
                  </p:oleObj>
                </mc:Choice>
                <mc:Fallback>
                  <p:oleObj name="Document" r:id="rId3" imgW="7798628" imgH="10067160" progId="Word.Document.8">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 y="159"/>
                          <a:ext cx="4992" cy="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5" name="Rectangle 4"/>
            <p:cNvSpPr>
              <a:spLocks noChangeArrowheads="1"/>
            </p:cNvSpPr>
            <p:nvPr/>
          </p:nvSpPr>
          <p:spPr bwMode="auto">
            <a:xfrm>
              <a:off x="400" y="4044"/>
              <a:ext cx="4680" cy="175"/>
            </a:xfrm>
            <a:prstGeom prst="rect">
              <a:avLst/>
            </a:prstGeom>
            <a:noFill/>
            <a:ln w="9525">
              <a:noFill/>
              <a:miter lim="800000"/>
              <a:headEnd/>
              <a:tailEnd/>
            </a:ln>
          </p:spPr>
          <p:txBody>
            <a:bodyPr lIns="92075" tIns="46038" rIns="92075" bIns="46038">
              <a:spAutoFit/>
            </a:bodyPr>
            <a:lstStyle/>
            <a:p>
              <a:pPr eaLnBrk="0" hangingPunct="0"/>
              <a:r>
                <a:rPr lang="en-US" sz="1200" dirty="0">
                  <a:latin typeface="Arial Rounded MT Bold" pitchFamily="34" charset="0"/>
                </a:rPr>
                <a:t> 02 </a:t>
              </a:r>
              <a:r>
                <a:rPr lang="en-US" sz="1200" dirty="0" smtClean="0">
                  <a:latin typeface="Arial Rounded MT Bold" pitchFamily="34" charset="0"/>
                </a:rPr>
                <a:t>  </a:t>
              </a:r>
              <a:r>
                <a:rPr lang="en-US" sz="1200" dirty="0">
                  <a:latin typeface="Arial Rounded MT Bold" pitchFamily="34" charset="0"/>
                </a:rPr>
                <a:t>03      </a:t>
              </a:r>
              <a:r>
                <a:rPr lang="en-US" sz="1200" dirty="0" smtClean="0">
                  <a:latin typeface="Arial Rounded MT Bold" pitchFamily="34" charset="0"/>
                </a:rPr>
                <a:t>04      </a:t>
              </a:r>
              <a:r>
                <a:rPr lang="en-US" sz="1200" dirty="0">
                  <a:latin typeface="Arial Rounded MT Bold" pitchFamily="34" charset="0"/>
                </a:rPr>
                <a:t>05      06  </a:t>
              </a:r>
              <a:r>
                <a:rPr lang="en-US" sz="1200" dirty="0" smtClean="0">
                  <a:latin typeface="Arial Rounded MT Bold" pitchFamily="34" charset="0"/>
                </a:rPr>
                <a:t> </a:t>
              </a:r>
              <a:r>
                <a:rPr lang="en-US" sz="1200" dirty="0">
                  <a:latin typeface="Arial Rounded MT Bold" pitchFamily="34" charset="0"/>
                </a:rPr>
                <a:t>07     </a:t>
              </a:r>
              <a:r>
                <a:rPr lang="en-US" sz="1200" dirty="0" smtClean="0">
                  <a:latin typeface="Arial Rounded MT Bold" pitchFamily="34" charset="0"/>
                </a:rPr>
                <a:t>08    </a:t>
              </a:r>
              <a:r>
                <a:rPr lang="en-US" sz="1200" dirty="0">
                  <a:latin typeface="Arial Rounded MT Bold" pitchFamily="34" charset="0"/>
                </a:rPr>
                <a:t>09 </a:t>
              </a:r>
              <a:r>
                <a:rPr lang="en-US" sz="1200" dirty="0" smtClean="0">
                  <a:latin typeface="Arial Rounded MT Bold" pitchFamily="34" charset="0"/>
                </a:rPr>
                <a:t>    </a:t>
              </a:r>
              <a:r>
                <a:rPr lang="en-US" sz="1200" dirty="0">
                  <a:latin typeface="Arial Rounded MT Bold" pitchFamily="34" charset="0"/>
                </a:rPr>
                <a:t>10   </a:t>
              </a:r>
              <a:r>
                <a:rPr lang="en-US" sz="1200" dirty="0" smtClean="0">
                  <a:latin typeface="Arial Rounded MT Bold" pitchFamily="34" charset="0"/>
                </a:rPr>
                <a:t>  </a:t>
              </a:r>
              <a:r>
                <a:rPr lang="en-US" sz="1200" dirty="0">
                  <a:latin typeface="Arial Rounded MT Bold" pitchFamily="34" charset="0"/>
                </a:rPr>
                <a:t>11   </a:t>
              </a:r>
              <a:r>
                <a:rPr lang="en-US" sz="1200" dirty="0" smtClean="0">
                  <a:latin typeface="Arial Rounded MT Bold" pitchFamily="34" charset="0"/>
                </a:rPr>
                <a:t>    </a:t>
              </a:r>
              <a:r>
                <a:rPr lang="en-US" sz="1200" dirty="0">
                  <a:latin typeface="Arial Rounded MT Bold" pitchFamily="34" charset="0"/>
                </a:rPr>
                <a:t>12   </a:t>
              </a:r>
              <a:r>
                <a:rPr lang="en-US" sz="1200" dirty="0" smtClean="0">
                  <a:latin typeface="Arial Rounded MT Bold" pitchFamily="34" charset="0"/>
                </a:rPr>
                <a:t>  </a:t>
              </a:r>
              <a:r>
                <a:rPr lang="en-US" sz="1200" dirty="0">
                  <a:latin typeface="Arial Rounded MT Bold" pitchFamily="34" charset="0"/>
                </a:rPr>
                <a:t>13  </a:t>
              </a:r>
              <a:r>
                <a:rPr lang="en-US" sz="1200" dirty="0" smtClean="0">
                  <a:latin typeface="Arial Rounded MT Bold" pitchFamily="34" charset="0"/>
                </a:rPr>
                <a:t>   14     </a:t>
              </a:r>
              <a:r>
                <a:rPr lang="en-US" sz="1200" dirty="0">
                  <a:latin typeface="Arial Rounded MT Bold" pitchFamily="34" charset="0"/>
                </a:rPr>
                <a:t>15  </a:t>
              </a:r>
              <a:r>
                <a:rPr lang="en-US" sz="1200" dirty="0" smtClean="0">
                  <a:latin typeface="Arial Rounded MT Bold" pitchFamily="34" charset="0"/>
                </a:rPr>
                <a:t>   </a:t>
              </a:r>
              <a:r>
                <a:rPr lang="en-US" sz="1200" dirty="0">
                  <a:latin typeface="Arial Rounded MT Bold" pitchFamily="34" charset="0"/>
                </a:rPr>
                <a:t>16    </a:t>
              </a:r>
              <a:r>
                <a:rPr lang="en-US" sz="1200" dirty="0" smtClean="0">
                  <a:latin typeface="Arial Rounded MT Bold" pitchFamily="34" charset="0"/>
                </a:rPr>
                <a:t>17     </a:t>
              </a:r>
              <a:r>
                <a:rPr lang="en-US" sz="1200" dirty="0">
                  <a:latin typeface="Arial Rounded MT Bold" pitchFamily="34" charset="0"/>
                </a:rPr>
                <a:t>18   </a:t>
              </a:r>
              <a:r>
                <a:rPr lang="en-US" sz="1200" dirty="0" smtClean="0">
                  <a:latin typeface="Arial Rounded MT Bold" pitchFamily="34" charset="0"/>
                </a:rPr>
                <a:t>  19     20</a:t>
              </a:r>
              <a:endParaRPr lang="en-US" sz="1200" dirty="0">
                <a:latin typeface="Arial Rounded MT Bold" pitchFamily="34" charset="0"/>
              </a:endParaRPr>
            </a:p>
          </p:txBody>
        </p:sp>
      </p:grpSp>
      <p:sp>
        <p:nvSpPr>
          <p:cNvPr id="458758" name="Line 6"/>
          <p:cNvSpPr>
            <a:spLocks noChangeShapeType="1"/>
          </p:cNvSpPr>
          <p:nvPr/>
        </p:nvSpPr>
        <p:spPr bwMode="auto">
          <a:xfrm flipH="1">
            <a:off x="5549636" y="1676400"/>
            <a:ext cx="38364" cy="3733800"/>
          </a:xfrm>
          <a:prstGeom prst="line">
            <a:avLst/>
          </a:prstGeom>
          <a:noFill/>
          <a:ln w="50800">
            <a:solidFill>
              <a:schemeClr val="accent2"/>
            </a:solidFill>
            <a:round/>
            <a:headEnd type="none" w="sm" len="sm"/>
            <a:tailEnd type="none" w="sm" len="sm"/>
          </a:ln>
        </p:spPr>
        <p:txBody>
          <a:bodyPr wrap="none" anchor="ctr"/>
          <a:lstStyle/>
          <a:p>
            <a:endParaRPr lang="en-US"/>
          </a:p>
        </p:txBody>
      </p:sp>
      <p:sp>
        <p:nvSpPr>
          <p:cNvPr id="458759" name="Line 7"/>
          <p:cNvSpPr>
            <a:spLocks noChangeShapeType="1"/>
          </p:cNvSpPr>
          <p:nvPr/>
        </p:nvSpPr>
        <p:spPr bwMode="auto">
          <a:xfrm flipV="1">
            <a:off x="1727732" y="1676400"/>
            <a:ext cx="3860271" cy="1524000"/>
          </a:xfrm>
          <a:prstGeom prst="line">
            <a:avLst/>
          </a:prstGeom>
          <a:noFill/>
          <a:ln w="50800">
            <a:solidFill>
              <a:schemeClr val="accent2"/>
            </a:solidFill>
            <a:round/>
            <a:headEnd type="none" w="sm" len="sm"/>
            <a:tailEnd type="none" w="sm" len="sm"/>
          </a:ln>
        </p:spPr>
        <p:txBody>
          <a:bodyPr wrap="none" anchor="ctr"/>
          <a:lstStyle/>
          <a:p>
            <a:endParaRPr lang="en-US"/>
          </a:p>
        </p:txBody>
      </p:sp>
      <p:sp>
        <p:nvSpPr>
          <p:cNvPr id="458760" name="Line 8"/>
          <p:cNvSpPr>
            <a:spLocks noChangeShapeType="1"/>
          </p:cNvSpPr>
          <p:nvPr/>
        </p:nvSpPr>
        <p:spPr bwMode="auto">
          <a:xfrm>
            <a:off x="1611313" y="3741738"/>
            <a:ext cx="3913188" cy="1668462"/>
          </a:xfrm>
          <a:prstGeom prst="line">
            <a:avLst/>
          </a:prstGeom>
          <a:noFill/>
          <a:ln w="50800">
            <a:solidFill>
              <a:schemeClr val="accent2"/>
            </a:solidFill>
            <a:round/>
            <a:headEnd type="none" w="sm" len="sm"/>
            <a:tailEnd type="none" w="sm" len="sm"/>
          </a:ln>
        </p:spPr>
        <p:txBody>
          <a:bodyPr wrap="none" anchor="ctr"/>
          <a:lstStyle/>
          <a:p>
            <a:endParaRPr lang="en-US"/>
          </a:p>
        </p:txBody>
      </p:sp>
      <p:sp>
        <p:nvSpPr>
          <p:cNvPr id="458761" name="Oval 9"/>
          <p:cNvSpPr>
            <a:spLocks noChangeArrowheads="1"/>
          </p:cNvSpPr>
          <p:nvPr/>
        </p:nvSpPr>
        <p:spPr bwMode="auto">
          <a:xfrm>
            <a:off x="1461824" y="3194050"/>
            <a:ext cx="747448" cy="579438"/>
          </a:xfrm>
          <a:prstGeom prst="ellipse">
            <a:avLst/>
          </a:prstGeom>
          <a:noFill/>
          <a:ln w="50800">
            <a:solidFill>
              <a:schemeClr val="accent2"/>
            </a:solidFill>
            <a:round/>
            <a:headEnd/>
            <a:tailEnd/>
          </a:ln>
        </p:spPr>
        <p:txBody>
          <a:bodyPr wrap="none" anchor="ctr"/>
          <a:lstStyle/>
          <a:p>
            <a:endParaRPr lang="en-US"/>
          </a:p>
        </p:txBody>
      </p:sp>
      <p:sp>
        <p:nvSpPr>
          <p:cNvPr id="458762" name="Rectangle 10"/>
          <p:cNvSpPr>
            <a:spLocks noChangeArrowheads="1"/>
          </p:cNvSpPr>
          <p:nvPr/>
        </p:nvSpPr>
        <p:spPr bwMode="auto">
          <a:xfrm>
            <a:off x="1248834" y="2760664"/>
            <a:ext cx="402354" cy="923972"/>
          </a:xfrm>
          <a:prstGeom prst="rect">
            <a:avLst/>
          </a:prstGeom>
          <a:noFill/>
          <a:ln w="9525">
            <a:noFill/>
            <a:miter lim="800000"/>
            <a:headEnd/>
            <a:tailEnd/>
          </a:ln>
        </p:spPr>
        <p:txBody>
          <a:bodyPr wrap="none" lIns="92075" tIns="46038" rIns="92075" bIns="46038">
            <a:spAutoFit/>
          </a:bodyPr>
          <a:lstStyle/>
          <a:p>
            <a:pPr eaLnBrk="0" hangingPunct="0"/>
            <a:r>
              <a:rPr lang="en-US" sz="5400" dirty="0">
                <a:latin typeface="Arial Rounded MT Bold" pitchFamily="34" charset="0"/>
              </a:rPr>
              <a:t>.</a:t>
            </a:r>
          </a:p>
        </p:txBody>
      </p:sp>
      <p:sp>
        <p:nvSpPr>
          <p:cNvPr id="458763" name="Rectangle 11"/>
          <p:cNvSpPr>
            <a:spLocks noChangeArrowheads="1"/>
          </p:cNvSpPr>
          <p:nvPr/>
        </p:nvSpPr>
        <p:spPr bwMode="auto">
          <a:xfrm>
            <a:off x="1447801" y="2514600"/>
            <a:ext cx="886354" cy="923972"/>
          </a:xfrm>
          <a:prstGeom prst="rect">
            <a:avLst/>
          </a:prstGeom>
          <a:noFill/>
          <a:ln w="9525">
            <a:noFill/>
            <a:miter lim="800000"/>
            <a:headEnd/>
            <a:tailEnd/>
          </a:ln>
        </p:spPr>
        <p:txBody>
          <a:bodyPr wrap="square" lIns="92075" tIns="46038" rIns="92075" bIns="46038">
            <a:spAutoFit/>
          </a:bodyPr>
          <a:lstStyle/>
          <a:p>
            <a:pPr eaLnBrk="0" hangingPunct="0"/>
            <a:r>
              <a:rPr lang="en-US" sz="5400" dirty="0">
                <a:solidFill>
                  <a:schemeClr val="accent1"/>
                </a:solidFill>
                <a:latin typeface="Arial Rounded MT Bold" pitchFamily="34" charset="0"/>
              </a:rPr>
              <a:t> </a:t>
            </a:r>
            <a:r>
              <a:rPr lang="en-US" sz="5400" dirty="0">
                <a:latin typeface="Arial Rounded MT Bold" pitchFamily="34" charset="0"/>
              </a:rPr>
              <a:t>.</a:t>
            </a:r>
          </a:p>
        </p:txBody>
      </p:sp>
      <p:sp>
        <p:nvSpPr>
          <p:cNvPr id="458764" name="Rectangle 12"/>
          <p:cNvSpPr>
            <a:spLocks noChangeArrowheads="1"/>
          </p:cNvSpPr>
          <p:nvPr/>
        </p:nvSpPr>
        <p:spPr bwMode="auto">
          <a:xfrm>
            <a:off x="5422636" y="1016001"/>
            <a:ext cx="402354" cy="923972"/>
          </a:xfrm>
          <a:prstGeom prst="rect">
            <a:avLst/>
          </a:prstGeom>
          <a:noFill/>
          <a:ln w="9525">
            <a:noFill/>
            <a:miter lim="800000"/>
            <a:headEnd/>
            <a:tailEnd/>
          </a:ln>
        </p:spPr>
        <p:txBody>
          <a:bodyPr wrap="none" lIns="92075" tIns="46038" rIns="92075" bIns="46038">
            <a:spAutoFit/>
          </a:bodyPr>
          <a:lstStyle/>
          <a:p>
            <a:pPr eaLnBrk="0" hangingPunct="0"/>
            <a:r>
              <a:rPr lang="en-US" sz="5400" dirty="0">
                <a:latin typeface="Arial Rounded MT Bold" pitchFamily="34" charset="0"/>
              </a:rPr>
              <a:t>.</a:t>
            </a:r>
          </a:p>
        </p:txBody>
      </p:sp>
      <p:sp>
        <p:nvSpPr>
          <p:cNvPr id="458765" name="Rectangle 13"/>
          <p:cNvSpPr>
            <a:spLocks noChangeArrowheads="1"/>
          </p:cNvSpPr>
          <p:nvPr/>
        </p:nvSpPr>
        <p:spPr bwMode="auto">
          <a:xfrm>
            <a:off x="5378980" y="4714876"/>
            <a:ext cx="402354" cy="923972"/>
          </a:xfrm>
          <a:prstGeom prst="rect">
            <a:avLst/>
          </a:prstGeom>
          <a:noFill/>
          <a:ln w="9525">
            <a:noFill/>
            <a:miter lim="800000"/>
            <a:headEnd/>
            <a:tailEnd/>
          </a:ln>
        </p:spPr>
        <p:txBody>
          <a:bodyPr wrap="none" lIns="92075" tIns="46038" rIns="92075" bIns="46038">
            <a:spAutoFit/>
          </a:bodyPr>
          <a:lstStyle/>
          <a:p>
            <a:pPr eaLnBrk="0" hangingPunct="0"/>
            <a:r>
              <a:rPr lang="en-US" sz="5400" dirty="0">
                <a:latin typeface="Arial Rounded MT Bold" pitchFamily="34" charset="0"/>
              </a:rPr>
              <a:t>.</a:t>
            </a:r>
          </a:p>
        </p:txBody>
      </p:sp>
      <p:grpSp>
        <p:nvGrpSpPr>
          <p:cNvPr id="3" name="Group 14"/>
          <p:cNvGrpSpPr>
            <a:grpSpLocks/>
          </p:cNvGrpSpPr>
          <p:nvPr/>
        </p:nvGrpSpPr>
        <p:grpSpPr bwMode="auto">
          <a:xfrm>
            <a:off x="1600198" y="2362204"/>
            <a:ext cx="569686" cy="1169987"/>
            <a:chOff x="1344" y="1850"/>
            <a:chExt cx="157" cy="545"/>
          </a:xfrm>
        </p:grpSpPr>
        <p:sp>
          <p:nvSpPr>
            <p:cNvPr id="1079" name="Line 15"/>
            <p:cNvSpPr>
              <a:spLocks noChangeShapeType="1"/>
            </p:cNvSpPr>
            <p:nvPr/>
          </p:nvSpPr>
          <p:spPr bwMode="auto">
            <a:xfrm>
              <a:off x="1408" y="2322"/>
              <a:ext cx="0" cy="73"/>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1080" name="Line 16"/>
            <p:cNvSpPr>
              <a:spLocks noChangeShapeType="1"/>
            </p:cNvSpPr>
            <p:nvPr/>
          </p:nvSpPr>
          <p:spPr bwMode="auto">
            <a:xfrm>
              <a:off x="1408" y="1854"/>
              <a:ext cx="65" cy="71"/>
            </a:xfrm>
            <a:prstGeom prst="line">
              <a:avLst/>
            </a:prstGeom>
            <a:noFill/>
            <a:ln w="25400">
              <a:solidFill>
                <a:schemeClr val="accent2"/>
              </a:solidFill>
              <a:round/>
              <a:headEnd type="none" w="sm" len="sm"/>
              <a:tailEnd type="none" w="sm" len="sm"/>
            </a:ln>
          </p:spPr>
          <p:txBody>
            <a:bodyPr wrap="none" anchor="ctr"/>
            <a:lstStyle/>
            <a:p>
              <a:endParaRPr lang="en-US"/>
            </a:p>
          </p:txBody>
        </p:sp>
        <p:grpSp>
          <p:nvGrpSpPr>
            <p:cNvPr id="4" name="Group 17"/>
            <p:cNvGrpSpPr>
              <a:grpSpLocks/>
            </p:cNvGrpSpPr>
            <p:nvPr/>
          </p:nvGrpSpPr>
          <p:grpSpPr bwMode="auto">
            <a:xfrm>
              <a:off x="1344" y="1850"/>
              <a:ext cx="157" cy="508"/>
              <a:chOff x="1344" y="1850"/>
              <a:chExt cx="157" cy="508"/>
            </a:xfrm>
          </p:grpSpPr>
          <p:sp>
            <p:nvSpPr>
              <p:cNvPr id="1082" name="Line 18"/>
              <p:cNvSpPr>
                <a:spLocks noChangeShapeType="1"/>
              </p:cNvSpPr>
              <p:nvPr/>
            </p:nvSpPr>
            <p:spPr bwMode="auto">
              <a:xfrm>
                <a:off x="1344" y="2358"/>
                <a:ext cx="129" cy="0"/>
              </a:xfrm>
              <a:prstGeom prst="line">
                <a:avLst/>
              </a:prstGeom>
              <a:noFill/>
              <a:ln w="25400">
                <a:solidFill>
                  <a:schemeClr val="accent2"/>
                </a:solidFill>
                <a:round/>
                <a:headEnd type="none" w="sm" len="sm"/>
                <a:tailEnd type="none" w="sm" len="sm"/>
              </a:ln>
            </p:spPr>
            <p:txBody>
              <a:bodyPr wrap="none" anchor="ctr"/>
              <a:lstStyle/>
              <a:p>
                <a:endParaRPr lang="en-US"/>
              </a:p>
            </p:txBody>
          </p:sp>
          <p:sp>
            <p:nvSpPr>
              <p:cNvPr id="1083" name="Rectangle 19"/>
              <p:cNvSpPr>
                <a:spLocks noChangeArrowheads="1"/>
              </p:cNvSpPr>
              <p:nvPr/>
            </p:nvSpPr>
            <p:spPr bwMode="auto">
              <a:xfrm>
                <a:off x="1395" y="1850"/>
                <a:ext cx="106" cy="115"/>
              </a:xfrm>
              <a:prstGeom prst="rect">
                <a:avLst/>
              </a:prstGeom>
              <a:noFill/>
              <a:ln w="9525">
                <a:solidFill>
                  <a:schemeClr val="accent2"/>
                </a:solidFill>
                <a:miter lim="800000"/>
                <a:headEnd/>
                <a:tailEnd/>
              </a:ln>
            </p:spPr>
            <p:txBody>
              <a:bodyPr wrap="none" lIns="92075" tIns="46038" rIns="92075" bIns="46038">
                <a:spAutoFit/>
              </a:bodyPr>
              <a:lstStyle/>
              <a:p>
                <a:pPr eaLnBrk="0" hangingPunct="0"/>
                <a:r>
                  <a:rPr lang="en-US" sz="1000" dirty="0">
                    <a:latin typeface="Arial Rounded MT Bold" pitchFamily="34" charset="0"/>
                  </a:rPr>
                  <a:t>GN</a:t>
                </a:r>
              </a:p>
            </p:txBody>
          </p:sp>
          <p:sp>
            <p:nvSpPr>
              <p:cNvPr id="1084" name="Line 20"/>
              <p:cNvSpPr>
                <a:spLocks noChangeShapeType="1"/>
              </p:cNvSpPr>
              <p:nvPr/>
            </p:nvSpPr>
            <p:spPr bwMode="auto">
              <a:xfrm flipV="1">
                <a:off x="1408" y="1854"/>
                <a:ext cx="0" cy="504"/>
              </a:xfrm>
              <a:prstGeom prst="line">
                <a:avLst/>
              </a:prstGeom>
              <a:noFill/>
              <a:ln w="25400">
                <a:solidFill>
                  <a:schemeClr val="accent2"/>
                </a:solidFill>
                <a:round/>
                <a:headEnd type="none" w="sm" len="sm"/>
                <a:tailEnd type="none" w="sm" len="sm"/>
              </a:ln>
            </p:spPr>
            <p:txBody>
              <a:bodyPr wrap="none" anchor="ctr"/>
              <a:lstStyle/>
              <a:p>
                <a:endParaRPr lang="en-US"/>
              </a:p>
            </p:txBody>
          </p:sp>
        </p:grpSp>
      </p:grpSp>
      <p:sp>
        <p:nvSpPr>
          <p:cNvPr id="458773" name="Rectangle 21"/>
          <p:cNvSpPr>
            <a:spLocks noChangeArrowheads="1"/>
          </p:cNvSpPr>
          <p:nvPr/>
        </p:nvSpPr>
        <p:spPr bwMode="auto">
          <a:xfrm>
            <a:off x="1592792" y="3124201"/>
            <a:ext cx="402354" cy="923972"/>
          </a:xfrm>
          <a:prstGeom prst="rect">
            <a:avLst/>
          </a:prstGeom>
          <a:noFill/>
          <a:ln w="9525">
            <a:noFill/>
            <a:miter lim="800000"/>
            <a:headEnd/>
            <a:tailEnd/>
          </a:ln>
        </p:spPr>
        <p:txBody>
          <a:bodyPr wrap="none" lIns="92075" tIns="46038" rIns="92075" bIns="46038">
            <a:spAutoFit/>
          </a:bodyPr>
          <a:lstStyle/>
          <a:p>
            <a:pPr eaLnBrk="0" hangingPunct="0"/>
            <a:r>
              <a:rPr lang="en-US" sz="5400" dirty="0">
                <a:latin typeface="Arial Rounded MT Bold" pitchFamily="34" charset="0"/>
              </a:rPr>
              <a:t>.</a:t>
            </a:r>
          </a:p>
        </p:txBody>
      </p:sp>
      <p:sp>
        <p:nvSpPr>
          <p:cNvPr id="458774" name="Line 22"/>
          <p:cNvSpPr>
            <a:spLocks noChangeShapeType="1"/>
          </p:cNvSpPr>
          <p:nvPr/>
        </p:nvSpPr>
        <p:spPr bwMode="auto">
          <a:xfrm>
            <a:off x="1752867" y="3429000"/>
            <a:ext cx="5257271" cy="0"/>
          </a:xfrm>
          <a:prstGeom prst="line">
            <a:avLst/>
          </a:prstGeom>
          <a:noFill/>
          <a:ln w="28575" cap="sq">
            <a:solidFill>
              <a:schemeClr val="tx2"/>
            </a:solidFill>
            <a:round/>
            <a:headEnd/>
            <a:tailEnd type="triangle" w="med" len="med"/>
          </a:ln>
        </p:spPr>
        <p:txBody>
          <a:bodyPr>
            <a:spAutoFit/>
          </a:bodyPr>
          <a:lstStyle/>
          <a:p>
            <a:endParaRPr lang="en-US"/>
          </a:p>
        </p:txBody>
      </p:sp>
      <p:sp>
        <p:nvSpPr>
          <p:cNvPr id="458775" name="Line 23"/>
          <p:cNvSpPr>
            <a:spLocks noChangeShapeType="1"/>
          </p:cNvSpPr>
          <p:nvPr/>
        </p:nvSpPr>
        <p:spPr bwMode="auto">
          <a:xfrm>
            <a:off x="1828800" y="4572000"/>
            <a:ext cx="20638" cy="1066800"/>
          </a:xfrm>
          <a:prstGeom prst="line">
            <a:avLst/>
          </a:prstGeom>
          <a:noFill/>
          <a:ln w="38100" cap="sq">
            <a:solidFill>
              <a:schemeClr val="tx2"/>
            </a:solidFill>
            <a:round/>
            <a:headEnd/>
            <a:tailEnd/>
          </a:ln>
        </p:spPr>
        <p:txBody>
          <a:bodyPr wrap="square">
            <a:spAutoFit/>
          </a:bodyPr>
          <a:lstStyle/>
          <a:p>
            <a:endParaRPr lang="en-US"/>
          </a:p>
        </p:txBody>
      </p:sp>
      <p:sp>
        <p:nvSpPr>
          <p:cNvPr id="458776" name="Line 24"/>
          <p:cNvSpPr>
            <a:spLocks noChangeShapeType="1"/>
          </p:cNvSpPr>
          <p:nvPr/>
        </p:nvSpPr>
        <p:spPr bwMode="auto">
          <a:xfrm>
            <a:off x="2209800" y="4572000"/>
            <a:ext cx="0" cy="990600"/>
          </a:xfrm>
          <a:prstGeom prst="line">
            <a:avLst/>
          </a:prstGeom>
          <a:noFill/>
          <a:ln w="38100" cap="sq">
            <a:solidFill>
              <a:schemeClr val="tx2"/>
            </a:solidFill>
            <a:round/>
            <a:headEnd/>
            <a:tailEnd/>
          </a:ln>
        </p:spPr>
        <p:txBody>
          <a:bodyPr wrap="square">
            <a:spAutoFit/>
          </a:bodyPr>
          <a:lstStyle/>
          <a:p>
            <a:endParaRPr lang="en-US"/>
          </a:p>
        </p:txBody>
      </p:sp>
      <p:sp>
        <p:nvSpPr>
          <p:cNvPr id="458777" name="Line 25"/>
          <p:cNvSpPr>
            <a:spLocks noChangeShapeType="1"/>
          </p:cNvSpPr>
          <p:nvPr/>
        </p:nvSpPr>
        <p:spPr bwMode="auto">
          <a:xfrm flipH="1">
            <a:off x="1600200" y="5029200"/>
            <a:ext cx="990600" cy="0"/>
          </a:xfrm>
          <a:prstGeom prst="line">
            <a:avLst/>
          </a:prstGeom>
          <a:noFill/>
          <a:ln w="28575" cap="sq">
            <a:solidFill>
              <a:schemeClr val="tx2"/>
            </a:solidFill>
            <a:round/>
            <a:headEnd/>
            <a:tailEnd/>
          </a:ln>
        </p:spPr>
        <p:txBody>
          <a:bodyPr wrap="square">
            <a:spAutoFit/>
          </a:bodyPr>
          <a:lstStyle/>
          <a:p>
            <a:endParaRPr lang="en-US"/>
          </a:p>
        </p:txBody>
      </p:sp>
      <p:sp>
        <p:nvSpPr>
          <p:cNvPr id="458778" name="Line 26"/>
          <p:cNvSpPr>
            <a:spLocks noChangeShapeType="1"/>
          </p:cNvSpPr>
          <p:nvPr/>
        </p:nvSpPr>
        <p:spPr bwMode="auto">
          <a:xfrm flipH="1">
            <a:off x="1600200" y="5334000"/>
            <a:ext cx="914400" cy="0"/>
          </a:xfrm>
          <a:prstGeom prst="line">
            <a:avLst/>
          </a:prstGeom>
          <a:noFill/>
          <a:ln w="28575" cap="sq">
            <a:solidFill>
              <a:schemeClr val="tx2"/>
            </a:solidFill>
            <a:round/>
            <a:headEnd/>
            <a:tailEnd/>
          </a:ln>
        </p:spPr>
        <p:txBody>
          <a:bodyPr wrap="square">
            <a:spAutoFit/>
          </a:bodyPr>
          <a:lstStyle/>
          <a:p>
            <a:endParaRPr lang="en-US"/>
          </a:p>
        </p:txBody>
      </p:sp>
      <p:sp>
        <p:nvSpPr>
          <p:cNvPr id="458779" name="Text Box 27"/>
          <p:cNvSpPr txBox="1">
            <a:spLocks noChangeArrowheads="1"/>
          </p:cNvSpPr>
          <p:nvPr/>
        </p:nvSpPr>
        <p:spPr bwMode="auto">
          <a:xfrm>
            <a:off x="1600731" y="5562600"/>
            <a:ext cx="913871" cy="400110"/>
          </a:xfrm>
          <a:prstGeom prst="rect">
            <a:avLst/>
          </a:prstGeom>
          <a:noFill/>
          <a:ln w="12700" cap="sq" algn="ctr">
            <a:noFill/>
            <a:miter lim="800000"/>
            <a:headEnd/>
            <a:tailEnd/>
          </a:ln>
        </p:spPr>
        <p:txBody>
          <a:bodyPr wrap="square">
            <a:spAutoFit/>
          </a:bodyPr>
          <a:lstStyle/>
          <a:p>
            <a:r>
              <a:rPr lang="en-US" sz="2000" dirty="0"/>
              <a:t>05</a:t>
            </a:r>
          </a:p>
        </p:txBody>
      </p:sp>
      <p:sp>
        <p:nvSpPr>
          <p:cNvPr id="458780" name="Text Box 28"/>
          <p:cNvSpPr txBox="1">
            <a:spLocks noChangeArrowheads="1"/>
          </p:cNvSpPr>
          <p:nvPr/>
        </p:nvSpPr>
        <p:spPr bwMode="auto">
          <a:xfrm>
            <a:off x="1981202" y="5562600"/>
            <a:ext cx="990335" cy="400110"/>
          </a:xfrm>
          <a:prstGeom prst="rect">
            <a:avLst/>
          </a:prstGeom>
          <a:noFill/>
          <a:ln w="12700" cap="sq" algn="ctr">
            <a:noFill/>
            <a:miter lim="800000"/>
            <a:headEnd/>
            <a:tailEnd/>
          </a:ln>
        </p:spPr>
        <p:txBody>
          <a:bodyPr wrap="square">
            <a:spAutoFit/>
          </a:bodyPr>
          <a:lstStyle/>
          <a:p>
            <a:r>
              <a:rPr lang="en-US" sz="2000" dirty="0"/>
              <a:t>06</a:t>
            </a:r>
          </a:p>
        </p:txBody>
      </p:sp>
      <p:sp>
        <p:nvSpPr>
          <p:cNvPr id="458781" name="Text Box 29"/>
          <p:cNvSpPr txBox="1">
            <a:spLocks noChangeArrowheads="1"/>
          </p:cNvSpPr>
          <p:nvPr/>
        </p:nvSpPr>
        <p:spPr bwMode="auto">
          <a:xfrm>
            <a:off x="1066802" y="5105400"/>
            <a:ext cx="762529" cy="400110"/>
          </a:xfrm>
          <a:prstGeom prst="rect">
            <a:avLst/>
          </a:prstGeom>
          <a:noFill/>
          <a:ln w="12700" cap="sq" algn="ctr">
            <a:noFill/>
            <a:miter lim="800000"/>
            <a:headEnd/>
            <a:tailEnd/>
          </a:ln>
        </p:spPr>
        <p:txBody>
          <a:bodyPr wrap="square">
            <a:spAutoFit/>
          </a:bodyPr>
          <a:lstStyle/>
          <a:p>
            <a:r>
              <a:rPr lang="en-US" sz="2000" dirty="0"/>
              <a:t>26</a:t>
            </a:r>
          </a:p>
        </p:txBody>
      </p:sp>
      <p:sp>
        <p:nvSpPr>
          <p:cNvPr id="458782" name="Text Box 30"/>
          <p:cNvSpPr txBox="1">
            <a:spLocks noChangeArrowheads="1"/>
          </p:cNvSpPr>
          <p:nvPr/>
        </p:nvSpPr>
        <p:spPr bwMode="auto">
          <a:xfrm>
            <a:off x="1066802" y="4800600"/>
            <a:ext cx="838729" cy="400110"/>
          </a:xfrm>
          <a:prstGeom prst="rect">
            <a:avLst/>
          </a:prstGeom>
          <a:noFill/>
          <a:ln w="12700" cap="sq" algn="ctr">
            <a:noFill/>
            <a:miter lim="800000"/>
            <a:headEnd/>
            <a:tailEnd/>
          </a:ln>
        </p:spPr>
        <p:txBody>
          <a:bodyPr wrap="square">
            <a:spAutoFit/>
          </a:bodyPr>
          <a:lstStyle/>
          <a:p>
            <a:r>
              <a:rPr lang="en-US" sz="2000" dirty="0"/>
              <a:t>27</a:t>
            </a:r>
          </a:p>
        </p:txBody>
      </p:sp>
      <p:sp>
        <p:nvSpPr>
          <p:cNvPr id="458783" name="Line 31"/>
          <p:cNvSpPr>
            <a:spLocks noChangeShapeType="1"/>
          </p:cNvSpPr>
          <p:nvPr/>
        </p:nvSpPr>
        <p:spPr bwMode="auto">
          <a:xfrm>
            <a:off x="6324600" y="457200"/>
            <a:ext cx="0" cy="685800"/>
          </a:xfrm>
          <a:prstGeom prst="line">
            <a:avLst/>
          </a:prstGeom>
          <a:noFill/>
          <a:ln w="38100" cap="sq">
            <a:solidFill>
              <a:schemeClr val="tx2"/>
            </a:solidFill>
            <a:round/>
            <a:headEnd/>
            <a:tailEnd/>
          </a:ln>
        </p:spPr>
        <p:txBody>
          <a:bodyPr wrap="square">
            <a:spAutoFit/>
          </a:bodyPr>
          <a:lstStyle/>
          <a:p>
            <a:endParaRPr lang="en-US"/>
          </a:p>
        </p:txBody>
      </p:sp>
      <p:sp>
        <p:nvSpPr>
          <p:cNvPr id="458784" name="Line 32"/>
          <p:cNvSpPr>
            <a:spLocks noChangeShapeType="1"/>
          </p:cNvSpPr>
          <p:nvPr/>
        </p:nvSpPr>
        <p:spPr bwMode="auto">
          <a:xfrm>
            <a:off x="5943600" y="838200"/>
            <a:ext cx="762000" cy="0"/>
          </a:xfrm>
          <a:prstGeom prst="line">
            <a:avLst/>
          </a:prstGeom>
          <a:noFill/>
          <a:ln w="38100" cap="sq">
            <a:solidFill>
              <a:schemeClr val="tx2"/>
            </a:solidFill>
            <a:round/>
            <a:headEnd/>
            <a:tailEnd/>
          </a:ln>
        </p:spPr>
        <p:txBody>
          <a:bodyPr>
            <a:spAutoFit/>
          </a:bodyPr>
          <a:lstStyle/>
          <a:p>
            <a:endParaRPr lang="en-US"/>
          </a:p>
        </p:txBody>
      </p:sp>
      <p:sp>
        <p:nvSpPr>
          <p:cNvPr id="458785" name="Text Box 33"/>
          <p:cNvSpPr txBox="1">
            <a:spLocks noChangeArrowheads="1"/>
          </p:cNvSpPr>
          <p:nvPr/>
        </p:nvSpPr>
        <p:spPr bwMode="auto">
          <a:xfrm>
            <a:off x="6096002" y="1143000"/>
            <a:ext cx="903287" cy="400110"/>
          </a:xfrm>
          <a:prstGeom prst="rect">
            <a:avLst/>
          </a:prstGeom>
          <a:noFill/>
          <a:ln w="12700" cap="sq" algn="ctr">
            <a:noFill/>
            <a:miter lim="800000"/>
            <a:headEnd/>
            <a:tailEnd/>
          </a:ln>
        </p:spPr>
        <p:txBody>
          <a:bodyPr wrap="square">
            <a:spAutoFit/>
          </a:bodyPr>
          <a:lstStyle/>
          <a:p>
            <a:r>
              <a:rPr lang="en-US" sz="2000" dirty="0"/>
              <a:t>17</a:t>
            </a:r>
          </a:p>
        </p:txBody>
      </p:sp>
      <p:sp>
        <p:nvSpPr>
          <p:cNvPr id="458786" name="Text Box 34"/>
          <p:cNvSpPr txBox="1">
            <a:spLocks noChangeArrowheads="1"/>
          </p:cNvSpPr>
          <p:nvPr/>
        </p:nvSpPr>
        <p:spPr bwMode="auto">
          <a:xfrm>
            <a:off x="5486400" y="666690"/>
            <a:ext cx="762000" cy="400110"/>
          </a:xfrm>
          <a:prstGeom prst="rect">
            <a:avLst/>
          </a:prstGeom>
          <a:noFill/>
          <a:ln w="12700" cap="sq" algn="ctr">
            <a:noFill/>
            <a:miter lim="800000"/>
            <a:headEnd/>
            <a:tailEnd/>
          </a:ln>
        </p:spPr>
        <p:txBody>
          <a:bodyPr wrap="square">
            <a:spAutoFit/>
          </a:bodyPr>
          <a:lstStyle/>
          <a:p>
            <a:r>
              <a:rPr lang="en-US" sz="2000" dirty="0"/>
              <a:t>44</a:t>
            </a:r>
          </a:p>
        </p:txBody>
      </p:sp>
      <p:sp>
        <p:nvSpPr>
          <p:cNvPr id="458787" name="Rectangle 35"/>
          <p:cNvSpPr>
            <a:spLocks noChangeArrowheads="1"/>
          </p:cNvSpPr>
          <p:nvPr/>
        </p:nvSpPr>
        <p:spPr bwMode="auto">
          <a:xfrm>
            <a:off x="5943600" y="3733800"/>
            <a:ext cx="1905000" cy="2555188"/>
          </a:xfrm>
          <a:prstGeom prst="rect">
            <a:avLst/>
          </a:prstGeom>
          <a:noFill/>
          <a:ln w="9525">
            <a:solidFill>
              <a:schemeClr val="tx2"/>
            </a:solidFill>
            <a:miter lim="800000"/>
            <a:headEnd/>
            <a:tailEnd/>
          </a:ln>
        </p:spPr>
        <p:txBody>
          <a:bodyPr lIns="92075" tIns="46038" rIns="92075" bIns="46038">
            <a:spAutoFit/>
          </a:bodyPr>
          <a:lstStyle/>
          <a:p>
            <a:pPr eaLnBrk="0" hangingPunct="0"/>
            <a:r>
              <a:rPr lang="en-US" sz="1600" dirty="0">
                <a:solidFill>
                  <a:srgbClr val="FF0000"/>
                </a:solidFill>
                <a:latin typeface="Arial Rounded MT Bold" pitchFamily="34" charset="0"/>
              </a:rPr>
              <a:t>A- Strike SN</a:t>
            </a:r>
          </a:p>
          <a:p>
            <a:pPr eaLnBrk="0" hangingPunct="0"/>
            <a:r>
              <a:rPr lang="en-US" sz="1600" dirty="0">
                <a:solidFill>
                  <a:srgbClr val="FF0000"/>
                </a:solidFill>
                <a:latin typeface="Arial Rounded MT Bold" pitchFamily="34" charset="0"/>
              </a:rPr>
              <a:t>D- D/T Attack</a:t>
            </a:r>
          </a:p>
          <a:p>
            <a:pPr eaLnBrk="0" hangingPunct="0"/>
            <a:r>
              <a:rPr lang="en-US" sz="1600" dirty="0">
                <a:solidFill>
                  <a:srgbClr val="FF0000"/>
                </a:solidFill>
                <a:latin typeface="Arial Rounded MT Bold" pitchFamily="34" charset="0"/>
              </a:rPr>
              <a:t>F- Loc of Attack</a:t>
            </a:r>
          </a:p>
          <a:p>
            <a:pPr eaLnBrk="0" hangingPunct="0"/>
            <a:r>
              <a:rPr lang="en-US" sz="1600" dirty="0">
                <a:solidFill>
                  <a:srgbClr val="FF0000"/>
                </a:solidFill>
                <a:latin typeface="Arial Rounded MT Bold" pitchFamily="34" charset="0"/>
              </a:rPr>
              <a:t>I- Agent</a:t>
            </a:r>
          </a:p>
          <a:p>
            <a:pPr eaLnBrk="0" hangingPunct="0"/>
            <a:r>
              <a:rPr lang="en-US" sz="1600" dirty="0">
                <a:solidFill>
                  <a:srgbClr val="FF0000"/>
                </a:solidFill>
                <a:latin typeface="Arial Rounded MT Bold" pitchFamily="34" charset="0"/>
              </a:rPr>
              <a:t>Map Name</a:t>
            </a:r>
          </a:p>
          <a:p>
            <a:pPr eaLnBrk="0" hangingPunct="0"/>
            <a:r>
              <a:rPr lang="en-US" sz="1600" dirty="0" smtClean="0">
                <a:solidFill>
                  <a:srgbClr val="FF0000"/>
                </a:solidFill>
                <a:latin typeface="Arial Rounded MT Bold" pitchFamily="34" charset="0"/>
              </a:rPr>
              <a:t>Map </a:t>
            </a:r>
            <a:r>
              <a:rPr lang="en-US" sz="1600" dirty="0">
                <a:solidFill>
                  <a:srgbClr val="FF0000"/>
                </a:solidFill>
                <a:latin typeface="Arial Rounded MT Bold" pitchFamily="34" charset="0"/>
              </a:rPr>
              <a:t>Series</a:t>
            </a:r>
          </a:p>
          <a:p>
            <a:pPr eaLnBrk="0" hangingPunct="0"/>
            <a:r>
              <a:rPr lang="en-US" sz="1600" dirty="0">
                <a:solidFill>
                  <a:srgbClr val="FF0000"/>
                </a:solidFill>
                <a:latin typeface="Arial Rounded MT Bold" pitchFamily="34" charset="0"/>
              </a:rPr>
              <a:t>Map scale</a:t>
            </a:r>
          </a:p>
        </p:txBody>
      </p:sp>
      <p:sp>
        <p:nvSpPr>
          <p:cNvPr id="36" name="TextBox 35"/>
          <p:cNvSpPr txBox="1">
            <a:spLocks noChangeArrowheads="1"/>
          </p:cNvSpPr>
          <p:nvPr/>
        </p:nvSpPr>
        <p:spPr bwMode="auto">
          <a:xfrm>
            <a:off x="5562602" y="3048000"/>
            <a:ext cx="1409617" cy="400110"/>
          </a:xfrm>
          <a:prstGeom prst="rect">
            <a:avLst/>
          </a:prstGeom>
          <a:noFill/>
          <a:ln w="9525">
            <a:noFill/>
            <a:miter lim="800000"/>
            <a:headEnd/>
            <a:tailEnd/>
          </a:ln>
        </p:spPr>
        <p:txBody>
          <a:bodyPr wrap="none">
            <a:spAutoFit/>
          </a:bodyPr>
          <a:lstStyle/>
          <a:p>
            <a:r>
              <a:rPr lang="en-US" sz="2000" dirty="0"/>
              <a:t>90 /11 </a:t>
            </a:r>
            <a:r>
              <a:rPr lang="en-US" sz="2000" dirty="0" err="1"/>
              <a:t>kph</a:t>
            </a:r>
            <a:endParaRPr lang="en-US" sz="2000" dirty="0"/>
          </a:p>
        </p:txBody>
      </p:sp>
      <p:sp>
        <p:nvSpPr>
          <p:cNvPr id="37" name="TextBox 36"/>
          <p:cNvSpPr txBox="1">
            <a:spLocks noChangeArrowheads="1"/>
          </p:cNvSpPr>
          <p:nvPr/>
        </p:nvSpPr>
        <p:spPr bwMode="auto">
          <a:xfrm>
            <a:off x="5842000" y="2971805"/>
            <a:ext cx="293670" cy="307777"/>
          </a:xfrm>
          <a:prstGeom prst="rect">
            <a:avLst/>
          </a:prstGeom>
          <a:noFill/>
          <a:ln w="9525">
            <a:noFill/>
            <a:miter lim="800000"/>
            <a:headEnd/>
            <a:tailEnd/>
          </a:ln>
        </p:spPr>
        <p:txBody>
          <a:bodyPr wrap="none">
            <a:spAutoFit/>
          </a:bodyPr>
          <a:lstStyle/>
          <a:p>
            <a:r>
              <a:rPr lang="en-US" sz="1400" b="1"/>
              <a:t>o</a:t>
            </a:r>
          </a:p>
        </p:txBody>
      </p:sp>
      <p:sp>
        <p:nvSpPr>
          <p:cNvPr id="1054" name="TextBox 37"/>
          <p:cNvSpPr txBox="1">
            <a:spLocks noChangeArrowheads="1"/>
          </p:cNvSpPr>
          <p:nvPr/>
        </p:nvSpPr>
        <p:spPr bwMode="auto">
          <a:xfrm>
            <a:off x="7772400" y="152404"/>
            <a:ext cx="495300" cy="276999"/>
          </a:xfrm>
          <a:prstGeom prst="rect">
            <a:avLst/>
          </a:prstGeom>
          <a:noFill/>
          <a:ln w="9525">
            <a:noFill/>
            <a:miter lim="800000"/>
            <a:headEnd/>
            <a:tailEnd/>
          </a:ln>
        </p:spPr>
        <p:txBody>
          <a:bodyPr wrap="square">
            <a:spAutoFit/>
          </a:bodyPr>
          <a:lstStyle/>
          <a:p>
            <a:r>
              <a:rPr lang="en-US" sz="1200" b="1" dirty="0"/>
              <a:t>46</a:t>
            </a:r>
          </a:p>
        </p:txBody>
      </p:sp>
      <p:sp>
        <p:nvSpPr>
          <p:cNvPr id="1055" name="TextBox 38"/>
          <p:cNvSpPr txBox="1">
            <a:spLocks noChangeArrowheads="1"/>
          </p:cNvSpPr>
          <p:nvPr/>
        </p:nvSpPr>
        <p:spPr bwMode="auto">
          <a:xfrm>
            <a:off x="7772400" y="381000"/>
            <a:ext cx="571500" cy="276999"/>
          </a:xfrm>
          <a:prstGeom prst="rect">
            <a:avLst/>
          </a:prstGeom>
          <a:noFill/>
          <a:ln w="9525">
            <a:noFill/>
            <a:miter lim="800000"/>
            <a:headEnd/>
            <a:tailEnd/>
          </a:ln>
        </p:spPr>
        <p:txBody>
          <a:bodyPr wrap="square">
            <a:spAutoFit/>
          </a:bodyPr>
          <a:lstStyle/>
          <a:p>
            <a:r>
              <a:rPr lang="en-US" sz="1200" dirty="0"/>
              <a:t>45</a:t>
            </a:r>
          </a:p>
        </p:txBody>
      </p:sp>
      <p:sp>
        <p:nvSpPr>
          <p:cNvPr id="1056" name="TextBox 39"/>
          <p:cNvSpPr txBox="1">
            <a:spLocks noChangeArrowheads="1"/>
          </p:cNvSpPr>
          <p:nvPr/>
        </p:nvSpPr>
        <p:spPr bwMode="auto">
          <a:xfrm>
            <a:off x="7772400" y="914404"/>
            <a:ext cx="571500" cy="276999"/>
          </a:xfrm>
          <a:prstGeom prst="rect">
            <a:avLst/>
          </a:prstGeom>
          <a:noFill/>
          <a:ln w="9525">
            <a:noFill/>
            <a:miter lim="800000"/>
            <a:headEnd/>
            <a:tailEnd/>
          </a:ln>
        </p:spPr>
        <p:txBody>
          <a:bodyPr wrap="square">
            <a:spAutoFit/>
          </a:bodyPr>
          <a:lstStyle/>
          <a:p>
            <a:r>
              <a:rPr lang="en-US" sz="1200" dirty="0"/>
              <a:t>43</a:t>
            </a:r>
          </a:p>
        </p:txBody>
      </p:sp>
      <p:sp>
        <p:nvSpPr>
          <p:cNvPr id="1057" name="TextBox 40"/>
          <p:cNvSpPr txBox="1">
            <a:spLocks noChangeArrowheads="1"/>
          </p:cNvSpPr>
          <p:nvPr/>
        </p:nvSpPr>
        <p:spPr bwMode="auto">
          <a:xfrm>
            <a:off x="7772400" y="685804"/>
            <a:ext cx="609600" cy="276999"/>
          </a:xfrm>
          <a:prstGeom prst="rect">
            <a:avLst/>
          </a:prstGeom>
          <a:noFill/>
          <a:ln w="9525">
            <a:noFill/>
            <a:miter lim="800000"/>
            <a:headEnd/>
            <a:tailEnd/>
          </a:ln>
        </p:spPr>
        <p:txBody>
          <a:bodyPr wrap="square">
            <a:spAutoFit/>
          </a:bodyPr>
          <a:lstStyle/>
          <a:p>
            <a:r>
              <a:rPr lang="en-US" sz="1200" dirty="0"/>
              <a:t>44</a:t>
            </a:r>
          </a:p>
        </p:txBody>
      </p:sp>
      <p:sp>
        <p:nvSpPr>
          <p:cNvPr id="1058" name="TextBox 41"/>
          <p:cNvSpPr txBox="1">
            <a:spLocks noChangeArrowheads="1"/>
          </p:cNvSpPr>
          <p:nvPr/>
        </p:nvSpPr>
        <p:spPr bwMode="auto">
          <a:xfrm>
            <a:off x="7772400" y="1219204"/>
            <a:ext cx="419100" cy="276999"/>
          </a:xfrm>
          <a:prstGeom prst="rect">
            <a:avLst/>
          </a:prstGeom>
          <a:noFill/>
          <a:ln w="9525">
            <a:noFill/>
            <a:miter lim="800000"/>
            <a:headEnd/>
            <a:tailEnd/>
          </a:ln>
        </p:spPr>
        <p:txBody>
          <a:bodyPr wrap="square">
            <a:spAutoFit/>
          </a:bodyPr>
          <a:lstStyle/>
          <a:p>
            <a:r>
              <a:rPr lang="en-US" sz="1200" dirty="0"/>
              <a:t>42</a:t>
            </a:r>
          </a:p>
        </p:txBody>
      </p:sp>
      <p:sp>
        <p:nvSpPr>
          <p:cNvPr id="1059" name="TextBox 42"/>
          <p:cNvSpPr txBox="1">
            <a:spLocks noChangeArrowheads="1"/>
          </p:cNvSpPr>
          <p:nvPr/>
        </p:nvSpPr>
        <p:spPr bwMode="auto">
          <a:xfrm>
            <a:off x="7772400" y="1447804"/>
            <a:ext cx="495300" cy="276999"/>
          </a:xfrm>
          <a:prstGeom prst="rect">
            <a:avLst/>
          </a:prstGeom>
          <a:noFill/>
          <a:ln w="9525">
            <a:noFill/>
            <a:miter lim="800000"/>
            <a:headEnd/>
            <a:tailEnd/>
          </a:ln>
        </p:spPr>
        <p:txBody>
          <a:bodyPr wrap="square">
            <a:spAutoFit/>
          </a:bodyPr>
          <a:lstStyle/>
          <a:p>
            <a:r>
              <a:rPr lang="en-US" sz="1200" dirty="0"/>
              <a:t>41</a:t>
            </a:r>
          </a:p>
        </p:txBody>
      </p:sp>
      <p:sp>
        <p:nvSpPr>
          <p:cNvPr id="1060" name="TextBox 43"/>
          <p:cNvSpPr txBox="1">
            <a:spLocks noChangeArrowheads="1"/>
          </p:cNvSpPr>
          <p:nvPr/>
        </p:nvSpPr>
        <p:spPr bwMode="auto">
          <a:xfrm>
            <a:off x="7772400" y="1981204"/>
            <a:ext cx="495300" cy="276999"/>
          </a:xfrm>
          <a:prstGeom prst="rect">
            <a:avLst/>
          </a:prstGeom>
          <a:noFill/>
          <a:ln w="9525">
            <a:noFill/>
            <a:miter lim="800000"/>
            <a:headEnd/>
            <a:tailEnd/>
          </a:ln>
        </p:spPr>
        <p:txBody>
          <a:bodyPr wrap="square">
            <a:spAutoFit/>
          </a:bodyPr>
          <a:lstStyle/>
          <a:p>
            <a:r>
              <a:rPr lang="en-US" sz="1200" dirty="0"/>
              <a:t>39</a:t>
            </a:r>
          </a:p>
        </p:txBody>
      </p:sp>
      <p:sp>
        <p:nvSpPr>
          <p:cNvPr id="1061" name="TextBox 44"/>
          <p:cNvSpPr txBox="1">
            <a:spLocks noChangeArrowheads="1"/>
          </p:cNvSpPr>
          <p:nvPr/>
        </p:nvSpPr>
        <p:spPr bwMode="auto">
          <a:xfrm>
            <a:off x="7772400" y="1628776"/>
            <a:ext cx="419100" cy="276999"/>
          </a:xfrm>
          <a:prstGeom prst="rect">
            <a:avLst/>
          </a:prstGeom>
          <a:noFill/>
          <a:ln w="9525">
            <a:noFill/>
            <a:miter lim="800000"/>
            <a:headEnd/>
            <a:tailEnd/>
          </a:ln>
        </p:spPr>
        <p:txBody>
          <a:bodyPr wrap="square">
            <a:spAutoFit/>
          </a:bodyPr>
          <a:lstStyle/>
          <a:p>
            <a:r>
              <a:rPr lang="en-US" sz="1200" dirty="0"/>
              <a:t>40</a:t>
            </a:r>
          </a:p>
        </p:txBody>
      </p:sp>
      <p:sp>
        <p:nvSpPr>
          <p:cNvPr id="1062" name="TextBox 46"/>
          <p:cNvSpPr txBox="1">
            <a:spLocks noChangeArrowheads="1"/>
          </p:cNvSpPr>
          <p:nvPr/>
        </p:nvSpPr>
        <p:spPr bwMode="auto">
          <a:xfrm>
            <a:off x="7772400" y="2286004"/>
            <a:ext cx="495300" cy="276999"/>
          </a:xfrm>
          <a:prstGeom prst="rect">
            <a:avLst/>
          </a:prstGeom>
          <a:noFill/>
          <a:ln w="9525">
            <a:noFill/>
            <a:miter lim="800000"/>
            <a:headEnd/>
            <a:tailEnd/>
          </a:ln>
        </p:spPr>
        <p:txBody>
          <a:bodyPr wrap="square">
            <a:spAutoFit/>
          </a:bodyPr>
          <a:lstStyle/>
          <a:p>
            <a:r>
              <a:rPr lang="en-US" sz="1200" dirty="0"/>
              <a:t>38</a:t>
            </a:r>
          </a:p>
        </p:txBody>
      </p:sp>
      <p:sp>
        <p:nvSpPr>
          <p:cNvPr id="1063" name="TextBox 47"/>
          <p:cNvSpPr txBox="1">
            <a:spLocks noChangeArrowheads="1"/>
          </p:cNvSpPr>
          <p:nvPr/>
        </p:nvSpPr>
        <p:spPr bwMode="auto">
          <a:xfrm>
            <a:off x="7772400" y="2971804"/>
            <a:ext cx="660400" cy="276999"/>
          </a:xfrm>
          <a:prstGeom prst="rect">
            <a:avLst/>
          </a:prstGeom>
          <a:noFill/>
          <a:ln w="9525">
            <a:noFill/>
            <a:miter lim="800000"/>
            <a:headEnd/>
            <a:tailEnd/>
          </a:ln>
        </p:spPr>
        <p:txBody>
          <a:bodyPr wrap="square">
            <a:spAutoFit/>
          </a:bodyPr>
          <a:lstStyle/>
          <a:p>
            <a:r>
              <a:rPr lang="en-US" sz="1200" dirty="0"/>
              <a:t>35</a:t>
            </a:r>
          </a:p>
        </p:txBody>
      </p:sp>
      <p:sp>
        <p:nvSpPr>
          <p:cNvPr id="1064" name="TextBox 48"/>
          <p:cNvSpPr txBox="1">
            <a:spLocks noChangeArrowheads="1"/>
          </p:cNvSpPr>
          <p:nvPr/>
        </p:nvSpPr>
        <p:spPr bwMode="auto">
          <a:xfrm>
            <a:off x="7772400" y="2514604"/>
            <a:ext cx="571500" cy="276999"/>
          </a:xfrm>
          <a:prstGeom prst="rect">
            <a:avLst/>
          </a:prstGeom>
          <a:noFill/>
          <a:ln w="9525">
            <a:noFill/>
            <a:miter lim="800000"/>
            <a:headEnd/>
            <a:tailEnd/>
          </a:ln>
        </p:spPr>
        <p:txBody>
          <a:bodyPr wrap="square">
            <a:spAutoFit/>
          </a:bodyPr>
          <a:lstStyle/>
          <a:p>
            <a:r>
              <a:rPr lang="en-US" sz="1200" dirty="0"/>
              <a:t>37</a:t>
            </a:r>
          </a:p>
        </p:txBody>
      </p:sp>
      <p:sp>
        <p:nvSpPr>
          <p:cNvPr id="1065" name="TextBox 49"/>
          <p:cNvSpPr txBox="1">
            <a:spLocks noChangeArrowheads="1"/>
          </p:cNvSpPr>
          <p:nvPr/>
        </p:nvSpPr>
        <p:spPr bwMode="auto">
          <a:xfrm>
            <a:off x="7874000" y="3187705"/>
            <a:ext cx="660400" cy="276999"/>
          </a:xfrm>
          <a:prstGeom prst="rect">
            <a:avLst/>
          </a:prstGeom>
          <a:noFill/>
          <a:ln w="9525">
            <a:noFill/>
            <a:miter lim="800000"/>
            <a:headEnd/>
            <a:tailEnd/>
          </a:ln>
        </p:spPr>
        <p:txBody>
          <a:bodyPr wrap="square">
            <a:spAutoFit/>
          </a:bodyPr>
          <a:lstStyle/>
          <a:p>
            <a:r>
              <a:rPr lang="en-US" sz="1200"/>
              <a:t>34</a:t>
            </a:r>
          </a:p>
        </p:txBody>
      </p:sp>
      <p:sp>
        <p:nvSpPr>
          <p:cNvPr id="1066" name="TextBox 50"/>
          <p:cNvSpPr txBox="1">
            <a:spLocks noChangeArrowheads="1"/>
          </p:cNvSpPr>
          <p:nvPr/>
        </p:nvSpPr>
        <p:spPr bwMode="auto">
          <a:xfrm>
            <a:off x="7874000" y="3454405"/>
            <a:ext cx="660400" cy="276999"/>
          </a:xfrm>
          <a:prstGeom prst="rect">
            <a:avLst/>
          </a:prstGeom>
          <a:noFill/>
          <a:ln w="9525">
            <a:noFill/>
            <a:miter lim="800000"/>
            <a:headEnd/>
            <a:tailEnd/>
          </a:ln>
        </p:spPr>
        <p:txBody>
          <a:bodyPr wrap="square">
            <a:spAutoFit/>
          </a:bodyPr>
          <a:lstStyle/>
          <a:p>
            <a:r>
              <a:rPr lang="en-US" sz="1200" dirty="0"/>
              <a:t>33</a:t>
            </a:r>
          </a:p>
        </p:txBody>
      </p:sp>
      <p:sp>
        <p:nvSpPr>
          <p:cNvPr id="1067" name="TextBox 51"/>
          <p:cNvSpPr txBox="1">
            <a:spLocks noChangeArrowheads="1"/>
          </p:cNvSpPr>
          <p:nvPr/>
        </p:nvSpPr>
        <p:spPr bwMode="auto">
          <a:xfrm>
            <a:off x="7772400" y="2743204"/>
            <a:ext cx="584200" cy="276999"/>
          </a:xfrm>
          <a:prstGeom prst="rect">
            <a:avLst/>
          </a:prstGeom>
          <a:noFill/>
          <a:ln w="9525">
            <a:noFill/>
            <a:miter lim="800000"/>
            <a:headEnd/>
            <a:tailEnd/>
          </a:ln>
        </p:spPr>
        <p:txBody>
          <a:bodyPr wrap="square">
            <a:spAutoFit/>
          </a:bodyPr>
          <a:lstStyle/>
          <a:p>
            <a:r>
              <a:rPr lang="en-US" sz="1200" dirty="0"/>
              <a:t>36</a:t>
            </a:r>
          </a:p>
        </p:txBody>
      </p:sp>
      <p:sp>
        <p:nvSpPr>
          <p:cNvPr id="1068" name="TextBox 52"/>
          <p:cNvSpPr txBox="1">
            <a:spLocks noChangeArrowheads="1"/>
          </p:cNvSpPr>
          <p:nvPr/>
        </p:nvSpPr>
        <p:spPr bwMode="auto">
          <a:xfrm>
            <a:off x="7874000" y="3698879"/>
            <a:ext cx="584200" cy="276999"/>
          </a:xfrm>
          <a:prstGeom prst="rect">
            <a:avLst/>
          </a:prstGeom>
          <a:noFill/>
          <a:ln w="9525">
            <a:noFill/>
            <a:miter lim="800000"/>
            <a:headEnd/>
            <a:tailEnd/>
          </a:ln>
        </p:spPr>
        <p:txBody>
          <a:bodyPr wrap="square">
            <a:spAutoFit/>
          </a:bodyPr>
          <a:lstStyle/>
          <a:p>
            <a:r>
              <a:rPr lang="en-US" sz="1200" dirty="0"/>
              <a:t>32</a:t>
            </a:r>
          </a:p>
        </p:txBody>
      </p:sp>
      <p:sp>
        <p:nvSpPr>
          <p:cNvPr id="1069" name="TextBox 53"/>
          <p:cNvSpPr txBox="1">
            <a:spLocks noChangeArrowheads="1"/>
          </p:cNvSpPr>
          <p:nvPr/>
        </p:nvSpPr>
        <p:spPr bwMode="auto">
          <a:xfrm>
            <a:off x="7874000" y="3927478"/>
            <a:ext cx="584200" cy="276999"/>
          </a:xfrm>
          <a:prstGeom prst="rect">
            <a:avLst/>
          </a:prstGeom>
          <a:noFill/>
          <a:ln w="9525">
            <a:noFill/>
            <a:miter lim="800000"/>
            <a:headEnd/>
            <a:tailEnd/>
          </a:ln>
        </p:spPr>
        <p:txBody>
          <a:bodyPr wrap="square">
            <a:spAutoFit/>
          </a:bodyPr>
          <a:lstStyle/>
          <a:p>
            <a:r>
              <a:rPr lang="en-US" sz="1200" dirty="0"/>
              <a:t>31</a:t>
            </a:r>
          </a:p>
        </p:txBody>
      </p:sp>
      <p:sp>
        <p:nvSpPr>
          <p:cNvPr id="1070" name="TextBox 54"/>
          <p:cNvSpPr txBox="1">
            <a:spLocks noChangeArrowheads="1"/>
          </p:cNvSpPr>
          <p:nvPr/>
        </p:nvSpPr>
        <p:spPr bwMode="auto">
          <a:xfrm>
            <a:off x="7874000" y="4152905"/>
            <a:ext cx="660400" cy="276999"/>
          </a:xfrm>
          <a:prstGeom prst="rect">
            <a:avLst/>
          </a:prstGeom>
          <a:noFill/>
          <a:ln w="9525">
            <a:noFill/>
            <a:miter lim="800000"/>
            <a:headEnd/>
            <a:tailEnd/>
          </a:ln>
        </p:spPr>
        <p:txBody>
          <a:bodyPr wrap="square">
            <a:spAutoFit/>
          </a:bodyPr>
          <a:lstStyle/>
          <a:p>
            <a:r>
              <a:rPr lang="en-US" sz="1200" dirty="0"/>
              <a:t>30</a:t>
            </a:r>
          </a:p>
        </p:txBody>
      </p:sp>
      <p:sp>
        <p:nvSpPr>
          <p:cNvPr id="1071" name="TextBox 55"/>
          <p:cNvSpPr txBox="1">
            <a:spLocks noChangeArrowheads="1"/>
          </p:cNvSpPr>
          <p:nvPr/>
        </p:nvSpPr>
        <p:spPr bwMode="auto">
          <a:xfrm>
            <a:off x="7874000" y="4394205"/>
            <a:ext cx="660400" cy="276999"/>
          </a:xfrm>
          <a:prstGeom prst="rect">
            <a:avLst/>
          </a:prstGeom>
          <a:noFill/>
          <a:ln w="9525">
            <a:noFill/>
            <a:miter lim="800000"/>
            <a:headEnd/>
            <a:tailEnd/>
          </a:ln>
        </p:spPr>
        <p:txBody>
          <a:bodyPr wrap="square">
            <a:spAutoFit/>
          </a:bodyPr>
          <a:lstStyle/>
          <a:p>
            <a:r>
              <a:rPr lang="en-US" sz="1200" dirty="0"/>
              <a:t>29</a:t>
            </a:r>
          </a:p>
        </p:txBody>
      </p:sp>
      <p:sp>
        <p:nvSpPr>
          <p:cNvPr id="1072" name="TextBox 56"/>
          <p:cNvSpPr txBox="1">
            <a:spLocks noChangeArrowheads="1"/>
          </p:cNvSpPr>
          <p:nvPr/>
        </p:nvSpPr>
        <p:spPr bwMode="auto">
          <a:xfrm>
            <a:off x="7874000" y="4625980"/>
            <a:ext cx="508000" cy="276999"/>
          </a:xfrm>
          <a:prstGeom prst="rect">
            <a:avLst/>
          </a:prstGeom>
          <a:noFill/>
          <a:ln w="9525">
            <a:noFill/>
            <a:miter lim="800000"/>
            <a:headEnd/>
            <a:tailEnd/>
          </a:ln>
        </p:spPr>
        <p:txBody>
          <a:bodyPr wrap="square">
            <a:spAutoFit/>
          </a:bodyPr>
          <a:lstStyle/>
          <a:p>
            <a:r>
              <a:rPr lang="en-US" sz="1200" dirty="0"/>
              <a:t>28</a:t>
            </a:r>
          </a:p>
        </p:txBody>
      </p:sp>
      <p:sp>
        <p:nvSpPr>
          <p:cNvPr id="1073" name="TextBox 57"/>
          <p:cNvSpPr txBox="1">
            <a:spLocks noChangeArrowheads="1"/>
          </p:cNvSpPr>
          <p:nvPr/>
        </p:nvSpPr>
        <p:spPr bwMode="auto">
          <a:xfrm>
            <a:off x="7874000" y="5778505"/>
            <a:ext cx="660400" cy="276999"/>
          </a:xfrm>
          <a:prstGeom prst="rect">
            <a:avLst/>
          </a:prstGeom>
          <a:noFill/>
          <a:ln w="9525">
            <a:noFill/>
            <a:miter lim="800000"/>
            <a:headEnd/>
            <a:tailEnd/>
          </a:ln>
        </p:spPr>
        <p:txBody>
          <a:bodyPr wrap="square">
            <a:spAutoFit/>
          </a:bodyPr>
          <a:lstStyle/>
          <a:p>
            <a:r>
              <a:rPr lang="en-US" sz="1200" dirty="0"/>
              <a:t>23</a:t>
            </a:r>
          </a:p>
        </p:txBody>
      </p:sp>
      <p:sp>
        <p:nvSpPr>
          <p:cNvPr id="1074" name="TextBox 58"/>
          <p:cNvSpPr txBox="1">
            <a:spLocks noChangeArrowheads="1"/>
          </p:cNvSpPr>
          <p:nvPr/>
        </p:nvSpPr>
        <p:spPr bwMode="auto">
          <a:xfrm>
            <a:off x="7874000" y="4851405"/>
            <a:ext cx="660400" cy="276999"/>
          </a:xfrm>
          <a:prstGeom prst="rect">
            <a:avLst/>
          </a:prstGeom>
          <a:noFill/>
          <a:ln w="9525">
            <a:noFill/>
            <a:miter lim="800000"/>
            <a:headEnd/>
            <a:tailEnd/>
          </a:ln>
        </p:spPr>
        <p:txBody>
          <a:bodyPr wrap="square">
            <a:spAutoFit/>
          </a:bodyPr>
          <a:lstStyle/>
          <a:p>
            <a:r>
              <a:rPr lang="en-US" sz="1200" dirty="0"/>
              <a:t>27</a:t>
            </a:r>
          </a:p>
        </p:txBody>
      </p:sp>
      <p:sp>
        <p:nvSpPr>
          <p:cNvPr id="1075" name="TextBox 59"/>
          <p:cNvSpPr txBox="1">
            <a:spLocks noChangeArrowheads="1"/>
          </p:cNvSpPr>
          <p:nvPr/>
        </p:nvSpPr>
        <p:spPr bwMode="auto">
          <a:xfrm>
            <a:off x="7874000" y="5321305"/>
            <a:ext cx="660400" cy="276999"/>
          </a:xfrm>
          <a:prstGeom prst="rect">
            <a:avLst/>
          </a:prstGeom>
          <a:noFill/>
          <a:ln w="9525">
            <a:noFill/>
            <a:miter lim="800000"/>
            <a:headEnd/>
            <a:tailEnd/>
          </a:ln>
        </p:spPr>
        <p:txBody>
          <a:bodyPr wrap="square">
            <a:spAutoFit/>
          </a:bodyPr>
          <a:lstStyle/>
          <a:p>
            <a:r>
              <a:rPr lang="en-US" sz="1200" dirty="0"/>
              <a:t>25</a:t>
            </a:r>
          </a:p>
        </p:txBody>
      </p:sp>
      <p:sp>
        <p:nvSpPr>
          <p:cNvPr id="1076" name="TextBox 60"/>
          <p:cNvSpPr txBox="1">
            <a:spLocks noChangeArrowheads="1"/>
          </p:cNvSpPr>
          <p:nvPr/>
        </p:nvSpPr>
        <p:spPr bwMode="auto">
          <a:xfrm>
            <a:off x="7874000" y="5549905"/>
            <a:ext cx="736600" cy="276999"/>
          </a:xfrm>
          <a:prstGeom prst="rect">
            <a:avLst/>
          </a:prstGeom>
          <a:noFill/>
          <a:ln w="9525">
            <a:noFill/>
            <a:miter lim="800000"/>
            <a:headEnd/>
            <a:tailEnd/>
          </a:ln>
        </p:spPr>
        <p:txBody>
          <a:bodyPr wrap="square">
            <a:spAutoFit/>
          </a:bodyPr>
          <a:lstStyle/>
          <a:p>
            <a:r>
              <a:rPr lang="en-US" sz="1200" dirty="0"/>
              <a:t>24</a:t>
            </a:r>
          </a:p>
        </p:txBody>
      </p:sp>
      <p:sp>
        <p:nvSpPr>
          <p:cNvPr id="1077" name="TextBox 61"/>
          <p:cNvSpPr txBox="1">
            <a:spLocks noChangeArrowheads="1"/>
          </p:cNvSpPr>
          <p:nvPr/>
        </p:nvSpPr>
        <p:spPr bwMode="auto">
          <a:xfrm>
            <a:off x="7874000" y="5083180"/>
            <a:ext cx="736600" cy="276999"/>
          </a:xfrm>
          <a:prstGeom prst="rect">
            <a:avLst/>
          </a:prstGeom>
          <a:noFill/>
          <a:ln w="9525">
            <a:noFill/>
            <a:miter lim="800000"/>
            <a:headEnd/>
            <a:tailEnd/>
          </a:ln>
        </p:spPr>
        <p:txBody>
          <a:bodyPr wrap="square">
            <a:spAutoFit/>
          </a:bodyPr>
          <a:lstStyle/>
          <a:p>
            <a:r>
              <a:rPr lang="en-US" sz="1200" dirty="0"/>
              <a:t>26</a:t>
            </a:r>
          </a:p>
        </p:txBody>
      </p:sp>
      <p:sp>
        <p:nvSpPr>
          <p:cNvPr id="1078" name="TextBox 62"/>
          <p:cNvSpPr txBox="1">
            <a:spLocks noChangeArrowheads="1"/>
          </p:cNvSpPr>
          <p:nvPr/>
        </p:nvSpPr>
        <p:spPr bwMode="auto">
          <a:xfrm>
            <a:off x="7874000" y="6019805"/>
            <a:ext cx="660400" cy="276999"/>
          </a:xfrm>
          <a:prstGeom prst="rect">
            <a:avLst/>
          </a:prstGeom>
          <a:noFill/>
          <a:ln w="9525">
            <a:noFill/>
            <a:miter lim="800000"/>
            <a:headEnd/>
            <a:tailEnd/>
          </a:ln>
        </p:spPr>
        <p:txBody>
          <a:bodyPr wrap="square">
            <a:spAutoFit/>
          </a:bodyPr>
          <a:lstStyle/>
          <a:p>
            <a:r>
              <a:rPr lang="en-US" sz="1200" dirty="0"/>
              <a:t>22</a:t>
            </a:r>
          </a:p>
        </p:txBody>
      </p:sp>
      <p:sp>
        <p:nvSpPr>
          <p:cNvPr id="62" name="Slide Number Placeholder 61"/>
          <p:cNvSpPr>
            <a:spLocks noGrp="1"/>
          </p:cNvSpPr>
          <p:nvPr>
            <p:ph type="sldNum" sz="quarter" idx="10"/>
          </p:nvPr>
        </p:nvSpPr>
        <p:spPr/>
        <p:txBody>
          <a:bodyPr/>
          <a:lstStyle/>
          <a:p>
            <a:pPr>
              <a:defRPr/>
            </a:pPr>
            <a:fld id="{641E6462-6826-4B2B-AF66-8FD34693C325}" type="slidenum">
              <a:rPr lang="en-US" smtClean="0"/>
              <a:pPr>
                <a:defRPr/>
              </a:pPr>
              <a:t>29</a:t>
            </a:fld>
            <a:endParaRPr lang="en-US" dirty="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87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87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87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87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87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87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87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87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87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87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linds(horizontal)">
                                      <p:cBhvr>
                                        <p:cTn id="41" dur="500"/>
                                        <p:tgtEl>
                                          <p:spTgt spid="3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blinds(horizontal)">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87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87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877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877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877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878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878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5878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5878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5878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878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5878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58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8" grpId="0" animBg="1"/>
      <p:bldP spid="458759" grpId="0" animBg="1"/>
      <p:bldP spid="458760" grpId="0" animBg="1"/>
      <p:bldP spid="458761" grpId="0" animBg="1"/>
      <p:bldP spid="458762" grpId="0"/>
      <p:bldP spid="458763" grpId="0"/>
      <p:bldP spid="458764" grpId="0"/>
      <p:bldP spid="458765" grpId="0"/>
      <p:bldP spid="458773" grpId="0"/>
      <p:bldP spid="458774" grpId="0" animBg="1"/>
      <p:bldP spid="458775" grpId="0" animBg="1"/>
      <p:bldP spid="458776" grpId="0" animBg="1"/>
      <p:bldP spid="458777" grpId="0" animBg="1"/>
      <p:bldP spid="458778" grpId="0" animBg="1"/>
      <p:bldP spid="458779" grpId="0"/>
      <p:bldP spid="458780" grpId="0"/>
      <p:bldP spid="458781" grpId="0"/>
      <p:bldP spid="458782" grpId="0"/>
      <p:bldP spid="458783" grpId="0" animBg="1"/>
      <p:bldP spid="458784" grpId="0" animBg="1"/>
      <p:bldP spid="458785" grpId="0"/>
      <p:bldP spid="458786" grpId="0"/>
      <p:bldP spid="458787" grpId="0" animBg="1"/>
      <p:bldP spid="36"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838200" y="228600"/>
            <a:ext cx="6858000" cy="1143000"/>
          </a:xfrm>
        </p:spPr>
        <p:txBody>
          <a:bodyPr/>
          <a:lstStyle/>
          <a:p>
            <a:r>
              <a:rPr lang="en-US" sz="3200" dirty="0" smtClean="0">
                <a:solidFill>
                  <a:schemeClr val="tx1"/>
                </a:solidFill>
              </a:rPr>
              <a:t>LESSON ADMINISTRATIVE DATA</a:t>
            </a:r>
          </a:p>
        </p:txBody>
      </p:sp>
      <p:sp>
        <p:nvSpPr>
          <p:cNvPr id="9220" name="Rectangle 3"/>
          <p:cNvSpPr>
            <a:spLocks noGrp="1" noChangeArrowheads="1"/>
          </p:cNvSpPr>
          <p:nvPr>
            <p:ph type="body" idx="1"/>
          </p:nvPr>
        </p:nvSpPr>
        <p:spPr>
          <a:xfrm>
            <a:off x="381000" y="1600200"/>
            <a:ext cx="8305800" cy="4419600"/>
          </a:xfrm>
        </p:spPr>
        <p:txBody>
          <a:bodyPr/>
          <a:lstStyle/>
          <a:p>
            <a:pPr>
              <a:spcBef>
                <a:spcPts val="0"/>
              </a:spcBef>
              <a:spcAft>
                <a:spcPts val="1200"/>
              </a:spcAft>
              <a:buFontTx/>
              <a:buNone/>
            </a:pPr>
            <a:r>
              <a:rPr lang="en-US" sz="2400" b="1" dirty="0" smtClean="0"/>
              <a:t>SAFETY REQUIREMENTS:  </a:t>
            </a:r>
            <a:r>
              <a:rPr lang="en-US" sz="2400" dirty="0" smtClean="0"/>
              <a:t>No major considerations.</a:t>
            </a:r>
          </a:p>
          <a:p>
            <a:pPr>
              <a:spcBef>
                <a:spcPts val="0"/>
              </a:spcBef>
              <a:spcAft>
                <a:spcPts val="1200"/>
              </a:spcAft>
              <a:buFontTx/>
              <a:buNone/>
            </a:pPr>
            <a:r>
              <a:rPr lang="en-US" sz="2400" b="1" dirty="0" smtClean="0"/>
              <a:t>RISK ASSESSMENT LEVEL:  </a:t>
            </a:r>
            <a:r>
              <a:rPr lang="en-US" sz="2400" dirty="0" smtClean="0"/>
              <a:t>Low</a:t>
            </a:r>
          </a:p>
          <a:p>
            <a:pPr>
              <a:spcBef>
                <a:spcPts val="0"/>
              </a:spcBef>
              <a:spcAft>
                <a:spcPts val="1200"/>
              </a:spcAft>
              <a:buFontTx/>
              <a:buNone/>
            </a:pPr>
            <a:r>
              <a:rPr lang="en-US" sz="2400" b="1" dirty="0" smtClean="0"/>
              <a:t>ENVIRONMENTAL CONSIDERATIONS:  </a:t>
            </a:r>
            <a:r>
              <a:rPr lang="en-US" sz="2400" dirty="0" smtClean="0"/>
              <a:t>No major considerations</a:t>
            </a:r>
          </a:p>
          <a:p>
            <a:pPr marL="0" indent="0">
              <a:buNone/>
            </a:pPr>
            <a:r>
              <a:rPr lang="en-US" sz="2400" b="1" dirty="0" smtClean="0"/>
              <a:t>Assessment:  </a:t>
            </a:r>
            <a:r>
              <a:rPr lang="en-US" sz="2400" dirty="0"/>
              <a:t>Student's will be performance tested on plotting CBRN 3 and 5. The lesson as a whole will </a:t>
            </a:r>
            <a:r>
              <a:rPr lang="en-US" sz="2400" dirty="0" smtClean="0"/>
              <a:t>be tested </a:t>
            </a:r>
            <a:r>
              <a:rPr lang="en-US" sz="2400" dirty="0"/>
              <a:t>on the Technical CBRN Advise Assessment (031-DCX01) in which the student must </a:t>
            </a:r>
            <a:r>
              <a:rPr lang="en-US" sz="2400" dirty="0" smtClean="0"/>
              <a:t>get a </a:t>
            </a:r>
            <a:r>
              <a:rPr lang="en-US" sz="2400" dirty="0"/>
              <a:t>minimum of 70%.</a:t>
            </a:r>
            <a:endParaRPr lang="en-US" sz="2400" dirty="0" smtClean="0">
              <a:solidFill>
                <a:schemeClr val="bg1"/>
              </a:solidFill>
            </a:endParaRPr>
          </a:p>
        </p:txBody>
      </p:sp>
    </p:spTree>
    <p:extLst>
      <p:ext uri="{BB962C8B-B14F-4D97-AF65-F5344CB8AC3E}">
        <p14:creationId xmlns:p14="http://schemas.microsoft.com/office/powerpoint/2010/main" val="257771380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pc12852"/>
          <p:cNvPicPr>
            <a:picLocks noChangeAspect="1" noChangeArrowheads="1"/>
          </p:cNvPicPr>
          <p:nvPr/>
        </p:nvPicPr>
        <p:blipFill>
          <a:blip r:embed="rId2" cstate="print">
            <a:lum bright="18000"/>
          </a:blip>
          <a:srcRect/>
          <a:stretch>
            <a:fillRect/>
          </a:stretch>
        </p:blipFill>
        <p:spPr bwMode="auto">
          <a:xfrm>
            <a:off x="0" y="19050"/>
            <a:ext cx="9144000" cy="6838950"/>
          </a:xfrm>
          <a:prstGeom prst="rect">
            <a:avLst/>
          </a:prstGeom>
          <a:noFill/>
          <a:ln w="9525">
            <a:noFill/>
            <a:miter lim="800000"/>
            <a:headEnd/>
            <a:tailEnd/>
          </a:ln>
        </p:spPr>
      </p:pic>
      <p:sp>
        <p:nvSpPr>
          <p:cNvPr id="16387" name="Line 4"/>
          <p:cNvSpPr>
            <a:spLocks noChangeShapeType="1"/>
          </p:cNvSpPr>
          <p:nvPr/>
        </p:nvSpPr>
        <p:spPr bwMode="auto">
          <a:xfrm flipH="1">
            <a:off x="5515241" y="1676400"/>
            <a:ext cx="38364" cy="3581400"/>
          </a:xfrm>
          <a:prstGeom prst="line">
            <a:avLst/>
          </a:prstGeom>
          <a:noFill/>
          <a:ln w="50800">
            <a:solidFill>
              <a:schemeClr val="tx1">
                <a:lumMod val="75000"/>
                <a:lumOff val="25000"/>
              </a:schemeClr>
            </a:solidFill>
            <a:round/>
            <a:headEnd type="none" w="sm" len="sm"/>
            <a:tailEnd type="none" w="sm" len="sm"/>
          </a:ln>
        </p:spPr>
        <p:txBody>
          <a:bodyPr wrap="none" anchor="ctr"/>
          <a:lstStyle/>
          <a:p>
            <a:endParaRPr lang="en-US"/>
          </a:p>
        </p:txBody>
      </p:sp>
      <p:sp>
        <p:nvSpPr>
          <p:cNvPr id="16388" name="Line 5"/>
          <p:cNvSpPr>
            <a:spLocks noChangeShapeType="1"/>
          </p:cNvSpPr>
          <p:nvPr/>
        </p:nvSpPr>
        <p:spPr bwMode="auto">
          <a:xfrm flipV="1">
            <a:off x="1714501" y="1676403"/>
            <a:ext cx="3796771" cy="1495425"/>
          </a:xfrm>
          <a:prstGeom prst="line">
            <a:avLst/>
          </a:prstGeom>
          <a:noFill/>
          <a:ln w="50800">
            <a:solidFill>
              <a:schemeClr val="tx1">
                <a:lumMod val="75000"/>
                <a:lumOff val="25000"/>
              </a:schemeClr>
            </a:solidFill>
            <a:round/>
            <a:headEnd type="none" w="sm" len="sm"/>
            <a:tailEnd type="none" w="sm" len="sm"/>
          </a:ln>
        </p:spPr>
        <p:txBody>
          <a:bodyPr wrap="none" anchor="ctr"/>
          <a:lstStyle/>
          <a:p>
            <a:endParaRPr lang="en-US"/>
          </a:p>
        </p:txBody>
      </p:sp>
      <p:sp>
        <p:nvSpPr>
          <p:cNvPr id="16389" name="Line 6"/>
          <p:cNvSpPr>
            <a:spLocks noChangeShapeType="1"/>
          </p:cNvSpPr>
          <p:nvPr/>
        </p:nvSpPr>
        <p:spPr bwMode="auto">
          <a:xfrm>
            <a:off x="1611313" y="3779838"/>
            <a:ext cx="3913188" cy="1477962"/>
          </a:xfrm>
          <a:prstGeom prst="line">
            <a:avLst/>
          </a:prstGeom>
          <a:noFill/>
          <a:ln w="50800">
            <a:solidFill>
              <a:schemeClr val="tx1">
                <a:lumMod val="75000"/>
                <a:lumOff val="25000"/>
              </a:schemeClr>
            </a:solidFill>
            <a:round/>
            <a:headEnd type="none" w="sm" len="sm"/>
            <a:tailEnd type="none" w="sm" len="sm"/>
          </a:ln>
        </p:spPr>
        <p:txBody>
          <a:bodyPr wrap="none" anchor="ctr"/>
          <a:lstStyle/>
          <a:p>
            <a:endParaRPr lang="en-US"/>
          </a:p>
        </p:txBody>
      </p:sp>
      <p:sp>
        <p:nvSpPr>
          <p:cNvPr id="16390" name="Oval 7"/>
          <p:cNvSpPr>
            <a:spLocks noChangeArrowheads="1"/>
          </p:cNvSpPr>
          <p:nvPr/>
        </p:nvSpPr>
        <p:spPr bwMode="auto">
          <a:xfrm>
            <a:off x="1386417" y="3194050"/>
            <a:ext cx="747448" cy="579438"/>
          </a:xfrm>
          <a:prstGeom prst="ellipse">
            <a:avLst/>
          </a:prstGeom>
          <a:noFill/>
          <a:ln w="50800">
            <a:solidFill>
              <a:schemeClr val="tx1">
                <a:lumMod val="75000"/>
                <a:lumOff val="25000"/>
              </a:schemeClr>
            </a:solidFill>
            <a:round/>
            <a:headEnd/>
            <a:tailEnd/>
          </a:ln>
        </p:spPr>
        <p:txBody>
          <a:bodyPr wrap="none" anchor="ctr"/>
          <a:lstStyle/>
          <a:p>
            <a:endParaRPr lang="en-US"/>
          </a:p>
        </p:txBody>
      </p:sp>
      <p:sp>
        <p:nvSpPr>
          <p:cNvPr id="16391" name="Rectangle 8"/>
          <p:cNvSpPr>
            <a:spLocks noChangeArrowheads="1"/>
          </p:cNvSpPr>
          <p:nvPr/>
        </p:nvSpPr>
        <p:spPr bwMode="auto">
          <a:xfrm>
            <a:off x="1227667" y="2760664"/>
            <a:ext cx="402354" cy="923972"/>
          </a:xfrm>
          <a:prstGeom prst="rect">
            <a:avLst/>
          </a:prstGeom>
          <a:noFill/>
          <a:ln w="9525">
            <a:noFill/>
            <a:miter lim="800000"/>
            <a:headEnd/>
            <a:tailEnd/>
          </a:ln>
        </p:spPr>
        <p:txBody>
          <a:bodyPr wrap="none" lIns="92075" tIns="46038" rIns="92075" bIns="46038">
            <a:spAutoFit/>
          </a:bodyPr>
          <a:lstStyle/>
          <a:p>
            <a:pPr eaLnBrk="0" hangingPunct="0">
              <a:defRPr/>
            </a:pPr>
            <a:r>
              <a:rPr lang="en-US" sz="5400" dirty="0">
                <a:solidFill>
                  <a:schemeClr val="tx1">
                    <a:lumMod val="10000"/>
                  </a:schemeClr>
                </a:solidFill>
                <a:latin typeface="Arial Rounded MT Bold" pitchFamily="34" charset="0"/>
              </a:rPr>
              <a:t>.</a:t>
            </a:r>
          </a:p>
        </p:txBody>
      </p:sp>
      <p:sp>
        <p:nvSpPr>
          <p:cNvPr id="16392" name="Rectangle 9"/>
          <p:cNvSpPr>
            <a:spLocks noChangeArrowheads="1"/>
          </p:cNvSpPr>
          <p:nvPr/>
        </p:nvSpPr>
        <p:spPr bwMode="auto">
          <a:xfrm>
            <a:off x="1397000" y="2514603"/>
            <a:ext cx="871803" cy="923925"/>
          </a:xfrm>
          <a:prstGeom prst="rect">
            <a:avLst/>
          </a:prstGeom>
          <a:noFill/>
          <a:ln w="9525">
            <a:noFill/>
            <a:miter lim="800000"/>
            <a:headEnd/>
            <a:tailEnd/>
          </a:ln>
        </p:spPr>
        <p:txBody>
          <a:bodyPr lIns="92075" tIns="46038" rIns="92075" bIns="46038">
            <a:spAutoFit/>
          </a:bodyPr>
          <a:lstStyle/>
          <a:p>
            <a:pPr eaLnBrk="0" hangingPunct="0">
              <a:defRPr/>
            </a:pPr>
            <a:r>
              <a:rPr lang="en-US" sz="5400" dirty="0">
                <a:solidFill>
                  <a:schemeClr val="tx1">
                    <a:lumMod val="10000"/>
                  </a:schemeClr>
                </a:solidFill>
                <a:latin typeface="Arial Rounded MT Bold" pitchFamily="34" charset="0"/>
              </a:rPr>
              <a:t> .</a:t>
            </a:r>
          </a:p>
        </p:txBody>
      </p:sp>
      <p:sp>
        <p:nvSpPr>
          <p:cNvPr id="16393" name="Rectangle 10"/>
          <p:cNvSpPr>
            <a:spLocks noChangeArrowheads="1"/>
          </p:cNvSpPr>
          <p:nvPr/>
        </p:nvSpPr>
        <p:spPr bwMode="auto">
          <a:xfrm>
            <a:off x="5381625" y="990601"/>
            <a:ext cx="402354" cy="923972"/>
          </a:xfrm>
          <a:prstGeom prst="rect">
            <a:avLst/>
          </a:prstGeom>
          <a:noFill/>
          <a:ln w="9525">
            <a:noFill/>
            <a:miter lim="800000"/>
            <a:headEnd/>
            <a:tailEnd/>
          </a:ln>
        </p:spPr>
        <p:txBody>
          <a:bodyPr wrap="none" lIns="92075" tIns="46038" rIns="92075" bIns="46038">
            <a:spAutoFit/>
          </a:bodyPr>
          <a:lstStyle/>
          <a:p>
            <a:pPr eaLnBrk="0" hangingPunct="0">
              <a:defRPr/>
            </a:pPr>
            <a:r>
              <a:rPr lang="en-US" sz="5400" dirty="0">
                <a:solidFill>
                  <a:schemeClr val="tx1">
                    <a:lumMod val="10000"/>
                  </a:schemeClr>
                </a:solidFill>
                <a:latin typeface="Arial Rounded MT Bold" pitchFamily="34" charset="0"/>
              </a:rPr>
              <a:t>.</a:t>
            </a:r>
          </a:p>
        </p:txBody>
      </p:sp>
      <p:sp>
        <p:nvSpPr>
          <p:cNvPr id="16394" name="Rectangle 11"/>
          <p:cNvSpPr>
            <a:spLocks noChangeArrowheads="1"/>
          </p:cNvSpPr>
          <p:nvPr/>
        </p:nvSpPr>
        <p:spPr bwMode="auto">
          <a:xfrm>
            <a:off x="5351199" y="4562476"/>
            <a:ext cx="402354" cy="923972"/>
          </a:xfrm>
          <a:prstGeom prst="rect">
            <a:avLst/>
          </a:prstGeom>
          <a:noFill/>
          <a:ln w="9525">
            <a:noFill/>
            <a:miter lim="800000"/>
            <a:headEnd/>
            <a:tailEnd/>
          </a:ln>
        </p:spPr>
        <p:txBody>
          <a:bodyPr wrap="none" lIns="92075" tIns="46038" rIns="92075" bIns="46038">
            <a:spAutoFit/>
          </a:bodyPr>
          <a:lstStyle/>
          <a:p>
            <a:pPr eaLnBrk="0" hangingPunct="0">
              <a:defRPr/>
            </a:pPr>
            <a:r>
              <a:rPr lang="en-US" sz="5400" dirty="0">
                <a:solidFill>
                  <a:schemeClr val="tx1">
                    <a:lumMod val="10000"/>
                  </a:schemeClr>
                </a:solidFill>
                <a:latin typeface="Arial Rounded MT Bold" pitchFamily="34" charset="0"/>
              </a:rPr>
              <a:t>.</a:t>
            </a:r>
          </a:p>
        </p:txBody>
      </p:sp>
      <p:grpSp>
        <p:nvGrpSpPr>
          <p:cNvPr id="2" name="Group 12"/>
          <p:cNvGrpSpPr>
            <a:grpSpLocks/>
          </p:cNvGrpSpPr>
          <p:nvPr/>
        </p:nvGrpSpPr>
        <p:grpSpPr bwMode="auto">
          <a:xfrm>
            <a:off x="1648355" y="2593975"/>
            <a:ext cx="465803" cy="865188"/>
            <a:chOff x="1344" y="1850"/>
            <a:chExt cx="294" cy="545"/>
          </a:xfrm>
        </p:grpSpPr>
        <p:sp>
          <p:nvSpPr>
            <p:cNvPr id="16434" name="Line 13"/>
            <p:cNvSpPr>
              <a:spLocks noChangeShapeType="1"/>
            </p:cNvSpPr>
            <p:nvPr/>
          </p:nvSpPr>
          <p:spPr bwMode="auto">
            <a:xfrm>
              <a:off x="1408" y="2322"/>
              <a:ext cx="0" cy="73"/>
            </a:xfrm>
            <a:prstGeom prst="line">
              <a:avLst/>
            </a:prstGeom>
            <a:noFill/>
            <a:ln w="25400">
              <a:noFill/>
              <a:round/>
              <a:headEnd type="none" w="sm" len="sm"/>
              <a:tailEnd type="none" w="sm" len="sm"/>
            </a:ln>
          </p:spPr>
          <p:txBody>
            <a:bodyPr wrap="none" anchor="ctr"/>
            <a:lstStyle/>
            <a:p>
              <a:endParaRPr lang="en-US"/>
            </a:p>
          </p:txBody>
        </p:sp>
        <p:sp>
          <p:nvSpPr>
            <p:cNvPr id="16435" name="Line 14"/>
            <p:cNvSpPr>
              <a:spLocks noChangeShapeType="1"/>
            </p:cNvSpPr>
            <p:nvPr/>
          </p:nvSpPr>
          <p:spPr bwMode="auto">
            <a:xfrm>
              <a:off x="1408" y="1854"/>
              <a:ext cx="65" cy="71"/>
            </a:xfrm>
            <a:prstGeom prst="line">
              <a:avLst/>
            </a:prstGeom>
            <a:noFill/>
            <a:ln w="25400">
              <a:noFill/>
              <a:round/>
              <a:headEnd type="none" w="sm" len="sm"/>
              <a:tailEnd type="none" w="sm" len="sm"/>
            </a:ln>
          </p:spPr>
          <p:txBody>
            <a:bodyPr wrap="none" anchor="ctr"/>
            <a:lstStyle/>
            <a:p>
              <a:endParaRPr lang="en-US"/>
            </a:p>
          </p:txBody>
        </p:sp>
        <p:grpSp>
          <p:nvGrpSpPr>
            <p:cNvPr id="3" name="Group 15"/>
            <p:cNvGrpSpPr>
              <a:grpSpLocks/>
            </p:cNvGrpSpPr>
            <p:nvPr/>
          </p:nvGrpSpPr>
          <p:grpSpPr bwMode="auto">
            <a:xfrm>
              <a:off x="1344" y="1850"/>
              <a:ext cx="294" cy="508"/>
              <a:chOff x="1344" y="1850"/>
              <a:chExt cx="294" cy="508"/>
            </a:xfrm>
          </p:grpSpPr>
          <p:sp>
            <p:nvSpPr>
              <p:cNvPr id="16437" name="Line 16"/>
              <p:cNvSpPr>
                <a:spLocks noChangeShapeType="1"/>
              </p:cNvSpPr>
              <p:nvPr/>
            </p:nvSpPr>
            <p:spPr bwMode="auto">
              <a:xfrm>
                <a:off x="1344" y="2358"/>
                <a:ext cx="129" cy="0"/>
              </a:xfrm>
              <a:prstGeom prst="line">
                <a:avLst/>
              </a:prstGeom>
              <a:noFill/>
              <a:ln w="25400">
                <a:noFill/>
                <a:round/>
                <a:headEnd type="none" w="sm" len="sm"/>
                <a:tailEnd type="none" w="sm" len="sm"/>
              </a:ln>
            </p:spPr>
            <p:txBody>
              <a:bodyPr wrap="none" anchor="ctr"/>
              <a:lstStyle/>
              <a:p>
                <a:endParaRPr lang="en-US"/>
              </a:p>
            </p:txBody>
          </p:sp>
          <p:sp>
            <p:nvSpPr>
              <p:cNvPr id="16438" name="Rectangle 17"/>
              <p:cNvSpPr>
                <a:spLocks noChangeArrowheads="1"/>
              </p:cNvSpPr>
              <p:nvPr/>
            </p:nvSpPr>
            <p:spPr bwMode="auto">
              <a:xfrm>
                <a:off x="1395" y="1850"/>
                <a:ext cx="243" cy="156"/>
              </a:xfrm>
              <a:prstGeom prst="rect">
                <a:avLst/>
              </a:prstGeom>
              <a:noFill/>
              <a:ln w="9525">
                <a:noFill/>
                <a:miter lim="800000"/>
                <a:headEnd/>
                <a:tailEnd/>
              </a:ln>
            </p:spPr>
            <p:txBody>
              <a:bodyPr wrap="none" lIns="92075" tIns="46038" rIns="92075" bIns="46038">
                <a:spAutoFit/>
              </a:bodyPr>
              <a:lstStyle/>
              <a:p>
                <a:pPr eaLnBrk="0" hangingPunct="0"/>
                <a:r>
                  <a:rPr lang="en-US" sz="1000">
                    <a:latin typeface="Arial Rounded MT Bold" pitchFamily="34" charset="0"/>
                  </a:rPr>
                  <a:t>GN</a:t>
                </a:r>
              </a:p>
            </p:txBody>
          </p:sp>
          <p:sp>
            <p:nvSpPr>
              <p:cNvPr id="16439" name="Line 18"/>
              <p:cNvSpPr>
                <a:spLocks noChangeShapeType="1"/>
              </p:cNvSpPr>
              <p:nvPr/>
            </p:nvSpPr>
            <p:spPr bwMode="auto">
              <a:xfrm flipV="1">
                <a:off x="1408" y="1854"/>
                <a:ext cx="0" cy="504"/>
              </a:xfrm>
              <a:prstGeom prst="line">
                <a:avLst/>
              </a:prstGeom>
              <a:noFill/>
              <a:ln w="25400">
                <a:noFill/>
                <a:round/>
                <a:headEnd type="none" w="sm" len="sm"/>
                <a:tailEnd type="none" w="sm" len="sm"/>
              </a:ln>
            </p:spPr>
            <p:txBody>
              <a:bodyPr wrap="none" anchor="ctr"/>
              <a:lstStyle/>
              <a:p>
                <a:endParaRPr lang="en-US"/>
              </a:p>
            </p:txBody>
          </p:sp>
        </p:grpSp>
      </p:grpSp>
      <p:sp>
        <p:nvSpPr>
          <p:cNvPr id="16396" name="Rectangle 19"/>
          <p:cNvSpPr>
            <a:spLocks noChangeArrowheads="1"/>
          </p:cNvSpPr>
          <p:nvPr/>
        </p:nvSpPr>
        <p:spPr bwMode="auto">
          <a:xfrm>
            <a:off x="1592792" y="3084513"/>
            <a:ext cx="402354" cy="923972"/>
          </a:xfrm>
          <a:prstGeom prst="rect">
            <a:avLst/>
          </a:prstGeom>
          <a:noFill/>
          <a:ln w="9525">
            <a:noFill/>
            <a:miter lim="800000"/>
            <a:headEnd/>
            <a:tailEnd/>
          </a:ln>
        </p:spPr>
        <p:txBody>
          <a:bodyPr wrap="none" lIns="92075" tIns="46038" rIns="92075" bIns="46038">
            <a:spAutoFit/>
          </a:bodyPr>
          <a:lstStyle/>
          <a:p>
            <a:pPr eaLnBrk="0" hangingPunct="0">
              <a:defRPr/>
            </a:pPr>
            <a:r>
              <a:rPr lang="en-US" sz="5400" dirty="0">
                <a:solidFill>
                  <a:schemeClr val="tx1">
                    <a:lumMod val="10000"/>
                  </a:schemeClr>
                </a:solidFill>
                <a:latin typeface="Arial Rounded MT Bold" pitchFamily="34" charset="0"/>
              </a:rPr>
              <a:t>.</a:t>
            </a:r>
          </a:p>
        </p:txBody>
      </p:sp>
      <p:sp>
        <p:nvSpPr>
          <p:cNvPr id="16397" name="Text Box 20"/>
          <p:cNvSpPr txBox="1">
            <a:spLocks noChangeArrowheads="1"/>
          </p:cNvSpPr>
          <p:nvPr/>
        </p:nvSpPr>
        <p:spPr bwMode="auto">
          <a:xfrm>
            <a:off x="6858002" y="457203"/>
            <a:ext cx="595035" cy="584775"/>
          </a:xfrm>
          <a:prstGeom prst="rect">
            <a:avLst/>
          </a:prstGeom>
          <a:noFill/>
          <a:ln w="12700">
            <a:noFill/>
            <a:miter lim="800000"/>
            <a:headEnd type="none" w="sm" len="sm"/>
            <a:tailEnd type="none" w="sm" len="sm"/>
          </a:ln>
        </p:spPr>
        <p:txBody>
          <a:bodyPr wrap="none">
            <a:spAutoFit/>
          </a:bodyPr>
          <a:lstStyle/>
          <a:p>
            <a:pPr defTabSz="762000" eaLnBrk="0" hangingPunct="0"/>
            <a:r>
              <a:rPr lang="en-US" b="1" dirty="0">
                <a:solidFill>
                  <a:srgbClr val="FF0000"/>
                </a:solidFill>
                <a:latin typeface="Times New Roman" pitchFamily="18" charset="0"/>
              </a:rPr>
              <a:t>44</a:t>
            </a:r>
          </a:p>
        </p:txBody>
      </p:sp>
      <p:sp>
        <p:nvSpPr>
          <p:cNvPr id="16399" name="Text Box 22"/>
          <p:cNvSpPr txBox="1">
            <a:spLocks noChangeArrowheads="1"/>
          </p:cNvSpPr>
          <p:nvPr/>
        </p:nvSpPr>
        <p:spPr bwMode="auto">
          <a:xfrm>
            <a:off x="3357564" y="5138741"/>
            <a:ext cx="184731" cy="584775"/>
          </a:xfrm>
          <a:prstGeom prst="rect">
            <a:avLst/>
          </a:prstGeom>
          <a:noFill/>
          <a:ln w="12700">
            <a:noFill/>
            <a:miter lim="800000"/>
            <a:headEnd type="none" w="sm" len="sm"/>
            <a:tailEnd type="none" w="sm" len="sm"/>
          </a:ln>
        </p:spPr>
        <p:txBody>
          <a:bodyPr wrap="none">
            <a:spAutoFit/>
          </a:bodyPr>
          <a:lstStyle/>
          <a:p>
            <a:pPr defTabSz="762000" eaLnBrk="0" hangingPunct="0"/>
            <a:endParaRPr lang="en-US" dirty="0">
              <a:latin typeface="Times New Roman" pitchFamily="18" charset="0"/>
            </a:endParaRPr>
          </a:p>
        </p:txBody>
      </p:sp>
      <p:sp>
        <p:nvSpPr>
          <p:cNvPr id="16400" name="Text Box 23"/>
          <p:cNvSpPr txBox="1">
            <a:spLocks noChangeArrowheads="1"/>
          </p:cNvSpPr>
          <p:nvPr/>
        </p:nvSpPr>
        <p:spPr bwMode="auto">
          <a:xfrm>
            <a:off x="3573200" y="5373691"/>
            <a:ext cx="184731" cy="584775"/>
          </a:xfrm>
          <a:prstGeom prst="rect">
            <a:avLst/>
          </a:prstGeom>
          <a:noFill/>
          <a:ln w="12700">
            <a:noFill/>
            <a:miter lim="800000"/>
            <a:headEnd type="none" w="sm" len="sm"/>
            <a:tailEnd type="none" w="sm" len="sm"/>
          </a:ln>
        </p:spPr>
        <p:txBody>
          <a:bodyPr wrap="none">
            <a:spAutoFit/>
          </a:bodyPr>
          <a:lstStyle/>
          <a:p>
            <a:pPr defTabSz="762000" eaLnBrk="0" hangingPunct="0"/>
            <a:endParaRPr lang="en-US" dirty="0">
              <a:latin typeface="Times New Roman" pitchFamily="18" charset="0"/>
            </a:endParaRPr>
          </a:p>
        </p:txBody>
      </p:sp>
      <p:sp>
        <p:nvSpPr>
          <p:cNvPr id="16401" name="Line 30"/>
          <p:cNvSpPr>
            <a:spLocks noChangeShapeType="1"/>
          </p:cNvSpPr>
          <p:nvPr/>
        </p:nvSpPr>
        <p:spPr bwMode="auto">
          <a:xfrm>
            <a:off x="1714500" y="3406775"/>
            <a:ext cx="4889500" cy="44450"/>
          </a:xfrm>
          <a:prstGeom prst="line">
            <a:avLst/>
          </a:prstGeom>
          <a:noFill/>
          <a:ln w="38100" cap="sq">
            <a:solidFill>
              <a:schemeClr val="tx1">
                <a:lumMod val="75000"/>
                <a:lumOff val="25000"/>
              </a:schemeClr>
            </a:solidFill>
            <a:round/>
            <a:headEnd/>
            <a:tailEnd type="triangle" w="med" len="med"/>
          </a:ln>
        </p:spPr>
        <p:txBody>
          <a:bodyPr>
            <a:spAutoFit/>
          </a:bodyPr>
          <a:lstStyle/>
          <a:p>
            <a:endParaRPr lang="en-US"/>
          </a:p>
        </p:txBody>
      </p:sp>
      <p:sp>
        <p:nvSpPr>
          <p:cNvPr id="459819" name="Line 43"/>
          <p:cNvSpPr>
            <a:spLocks noChangeShapeType="1"/>
          </p:cNvSpPr>
          <p:nvPr/>
        </p:nvSpPr>
        <p:spPr bwMode="auto">
          <a:xfrm>
            <a:off x="1981729" y="4648200"/>
            <a:ext cx="0" cy="685800"/>
          </a:xfrm>
          <a:prstGeom prst="line">
            <a:avLst/>
          </a:prstGeom>
          <a:ln>
            <a:headEnd/>
            <a:tailEnd/>
          </a:ln>
        </p:spPr>
        <p:style>
          <a:lnRef idx="3">
            <a:schemeClr val="dk1"/>
          </a:lnRef>
          <a:fillRef idx="0">
            <a:schemeClr val="dk1"/>
          </a:fillRef>
          <a:effectRef idx="2">
            <a:schemeClr val="dk1"/>
          </a:effectRef>
          <a:fontRef idx="minor">
            <a:schemeClr val="tx1"/>
          </a:fontRef>
        </p:style>
        <p:txBody>
          <a:bodyPr>
            <a:spAutoFit/>
          </a:bodyPr>
          <a:lstStyle/>
          <a:p>
            <a:pPr>
              <a:defRPr/>
            </a:pPr>
            <a:endParaRPr lang="en-US"/>
          </a:p>
        </p:txBody>
      </p:sp>
      <p:sp>
        <p:nvSpPr>
          <p:cNvPr id="459820" name="Line 44"/>
          <p:cNvSpPr>
            <a:spLocks noChangeShapeType="1"/>
          </p:cNvSpPr>
          <p:nvPr/>
        </p:nvSpPr>
        <p:spPr bwMode="auto">
          <a:xfrm flipH="1">
            <a:off x="1752864" y="4876800"/>
            <a:ext cx="837935"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square">
            <a:spAutoFit/>
          </a:bodyPr>
          <a:lstStyle/>
          <a:p>
            <a:pPr>
              <a:defRPr/>
            </a:pPr>
            <a:endParaRPr lang="en-US"/>
          </a:p>
        </p:txBody>
      </p:sp>
      <p:sp>
        <p:nvSpPr>
          <p:cNvPr id="459821" name="Text Box 45"/>
          <p:cNvSpPr txBox="1">
            <a:spLocks noChangeArrowheads="1"/>
          </p:cNvSpPr>
          <p:nvPr/>
        </p:nvSpPr>
        <p:spPr bwMode="auto">
          <a:xfrm>
            <a:off x="1676401" y="5334000"/>
            <a:ext cx="761999" cy="400110"/>
          </a:xfrm>
          <a:prstGeom prst="rect">
            <a:avLst/>
          </a:prstGeom>
          <a:noFill/>
          <a:ln w="12700" cap="sq" algn="ctr">
            <a:noFill/>
            <a:miter lim="800000"/>
            <a:headEnd/>
            <a:tailEnd/>
          </a:ln>
        </p:spPr>
        <p:txBody>
          <a:bodyPr wrap="square">
            <a:spAutoFit/>
          </a:bodyPr>
          <a:lstStyle/>
          <a:p>
            <a:r>
              <a:rPr lang="en-US" sz="2000" b="1" dirty="0">
                <a:solidFill>
                  <a:srgbClr val="FF0000"/>
                </a:solidFill>
              </a:rPr>
              <a:t>05</a:t>
            </a:r>
          </a:p>
        </p:txBody>
      </p:sp>
      <p:sp>
        <p:nvSpPr>
          <p:cNvPr id="459822" name="Text Box 46"/>
          <p:cNvSpPr txBox="1">
            <a:spLocks noChangeArrowheads="1"/>
          </p:cNvSpPr>
          <p:nvPr/>
        </p:nvSpPr>
        <p:spPr bwMode="auto">
          <a:xfrm>
            <a:off x="2286000" y="5334000"/>
            <a:ext cx="1295400" cy="400110"/>
          </a:xfrm>
          <a:prstGeom prst="rect">
            <a:avLst/>
          </a:prstGeom>
          <a:noFill/>
          <a:ln w="12700" cap="sq" algn="ctr">
            <a:noFill/>
            <a:miter lim="800000"/>
            <a:headEnd/>
            <a:tailEnd/>
          </a:ln>
        </p:spPr>
        <p:txBody>
          <a:bodyPr wrap="square">
            <a:spAutoFit/>
          </a:bodyPr>
          <a:lstStyle/>
          <a:p>
            <a:r>
              <a:rPr lang="en-US" sz="2000" b="1" dirty="0">
                <a:solidFill>
                  <a:srgbClr val="FF0000"/>
                </a:solidFill>
              </a:rPr>
              <a:t>06</a:t>
            </a:r>
          </a:p>
        </p:txBody>
      </p:sp>
      <p:sp>
        <p:nvSpPr>
          <p:cNvPr id="459823" name="Text Box 47"/>
          <p:cNvSpPr txBox="1">
            <a:spLocks noChangeArrowheads="1"/>
          </p:cNvSpPr>
          <p:nvPr/>
        </p:nvSpPr>
        <p:spPr bwMode="auto">
          <a:xfrm>
            <a:off x="1143000" y="4953000"/>
            <a:ext cx="609600" cy="400110"/>
          </a:xfrm>
          <a:prstGeom prst="rect">
            <a:avLst/>
          </a:prstGeom>
          <a:noFill/>
          <a:ln w="12700" cap="sq" algn="ctr">
            <a:noFill/>
            <a:miter lim="800000"/>
            <a:headEnd/>
            <a:tailEnd/>
          </a:ln>
        </p:spPr>
        <p:txBody>
          <a:bodyPr wrap="square">
            <a:spAutoFit/>
          </a:bodyPr>
          <a:lstStyle/>
          <a:p>
            <a:r>
              <a:rPr lang="en-US" sz="2000" b="1" dirty="0">
                <a:solidFill>
                  <a:srgbClr val="FF0000"/>
                </a:solidFill>
              </a:rPr>
              <a:t>26</a:t>
            </a:r>
          </a:p>
        </p:txBody>
      </p:sp>
      <p:sp>
        <p:nvSpPr>
          <p:cNvPr id="459824" name="Text Box 48"/>
          <p:cNvSpPr txBox="1">
            <a:spLocks noChangeArrowheads="1"/>
          </p:cNvSpPr>
          <p:nvPr/>
        </p:nvSpPr>
        <p:spPr bwMode="auto">
          <a:xfrm>
            <a:off x="1143000" y="4648200"/>
            <a:ext cx="762000" cy="400110"/>
          </a:xfrm>
          <a:prstGeom prst="rect">
            <a:avLst/>
          </a:prstGeom>
          <a:noFill/>
          <a:ln w="12700" cap="sq" algn="ctr">
            <a:noFill/>
            <a:miter lim="800000"/>
            <a:headEnd/>
            <a:tailEnd/>
          </a:ln>
        </p:spPr>
        <p:txBody>
          <a:bodyPr wrap="square">
            <a:spAutoFit/>
          </a:bodyPr>
          <a:lstStyle/>
          <a:p>
            <a:r>
              <a:rPr lang="en-US" sz="2000" dirty="0">
                <a:solidFill>
                  <a:srgbClr val="FF0000"/>
                </a:solidFill>
              </a:rPr>
              <a:t>27</a:t>
            </a:r>
          </a:p>
        </p:txBody>
      </p:sp>
      <p:sp>
        <p:nvSpPr>
          <p:cNvPr id="459825" name="Line 49"/>
          <p:cNvSpPr>
            <a:spLocks noChangeShapeType="1"/>
          </p:cNvSpPr>
          <p:nvPr/>
        </p:nvSpPr>
        <p:spPr bwMode="auto">
          <a:xfrm>
            <a:off x="2438400" y="4648200"/>
            <a:ext cx="0" cy="685800"/>
          </a:xfrm>
          <a:prstGeom prst="line">
            <a:avLst/>
          </a:prstGeom>
          <a:ln>
            <a:headEnd/>
            <a:tailEnd/>
          </a:ln>
        </p:spPr>
        <p:style>
          <a:lnRef idx="3">
            <a:schemeClr val="dk1"/>
          </a:lnRef>
          <a:fillRef idx="0">
            <a:schemeClr val="dk1"/>
          </a:fillRef>
          <a:effectRef idx="2">
            <a:schemeClr val="dk1"/>
          </a:effectRef>
          <a:fontRef idx="minor">
            <a:schemeClr val="tx1"/>
          </a:fontRef>
        </p:style>
        <p:txBody>
          <a:bodyPr>
            <a:spAutoFit/>
          </a:bodyPr>
          <a:lstStyle/>
          <a:p>
            <a:pPr>
              <a:defRPr/>
            </a:pPr>
            <a:endParaRPr lang="en-US"/>
          </a:p>
        </p:txBody>
      </p:sp>
      <p:sp>
        <p:nvSpPr>
          <p:cNvPr id="459827" name="Line 51"/>
          <p:cNvSpPr>
            <a:spLocks noChangeShapeType="1"/>
          </p:cNvSpPr>
          <p:nvPr/>
        </p:nvSpPr>
        <p:spPr bwMode="auto">
          <a:xfrm>
            <a:off x="6400271" y="381000"/>
            <a:ext cx="0" cy="533400"/>
          </a:xfrm>
          <a:prstGeom prst="line">
            <a:avLst/>
          </a:prstGeom>
          <a:ln>
            <a:headEnd/>
            <a:tailEnd/>
          </a:ln>
        </p:spPr>
        <p:style>
          <a:lnRef idx="3">
            <a:schemeClr val="dk1"/>
          </a:lnRef>
          <a:fillRef idx="0">
            <a:schemeClr val="dk1"/>
          </a:fillRef>
          <a:effectRef idx="2">
            <a:schemeClr val="dk1"/>
          </a:effectRef>
          <a:fontRef idx="minor">
            <a:schemeClr val="tx1"/>
          </a:fontRef>
        </p:style>
        <p:txBody>
          <a:bodyPr>
            <a:spAutoFit/>
          </a:bodyPr>
          <a:lstStyle/>
          <a:p>
            <a:pPr>
              <a:defRPr/>
            </a:pPr>
            <a:endParaRPr lang="en-US"/>
          </a:p>
        </p:txBody>
      </p:sp>
      <p:sp>
        <p:nvSpPr>
          <p:cNvPr id="459828" name="Line 52"/>
          <p:cNvSpPr>
            <a:spLocks noChangeShapeType="1"/>
          </p:cNvSpPr>
          <p:nvPr/>
        </p:nvSpPr>
        <p:spPr bwMode="auto">
          <a:xfrm>
            <a:off x="6032500" y="685800"/>
            <a:ext cx="762000" cy="0"/>
          </a:xfrm>
          <a:prstGeom prst="line">
            <a:avLst/>
          </a:prstGeom>
          <a:ln>
            <a:headEnd/>
            <a:tailEnd/>
          </a:ln>
        </p:spPr>
        <p:style>
          <a:lnRef idx="3">
            <a:schemeClr val="dk1"/>
          </a:lnRef>
          <a:fillRef idx="0">
            <a:schemeClr val="dk1"/>
          </a:fillRef>
          <a:effectRef idx="2">
            <a:schemeClr val="dk1"/>
          </a:effectRef>
          <a:fontRef idx="minor">
            <a:schemeClr val="tx1"/>
          </a:fontRef>
        </p:style>
        <p:txBody>
          <a:bodyPr>
            <a:spAutoFit/>
          </a:bodyPr>
          <a:lstStyle/>
          <a:p>
            <a:pPr>
              <a:defRPr/>
            </a:pPr>
            <a:endParaRPr lang="en-US"/>
          </a:p>
        </p:txBody>
      </p:sp>
      <p:sp>
        <p:nvSpPr>
          <p:cNvPr id="459829" name="Text Box 53"/>
          <p:cNvSpPr txBox="1">
            <a:spLocks noChangeArrowheads="1"/>
          </p:cNvSpPr>
          <p:nvPr/>
        </p:nvSpPr>
        <p:spPr bwMode="auto">
          <a:xfrm>
            <a:off x="6096000" y="914402"/>
            <a:ext cx="1371070" cy="584775"/>
          </a:xfrm>
          <a:prstGeom prst="rect">
            <a:avLst/>
          </a:prstGeom>
          <a:noFill/>
          <a:ln w="12700" cap="sq" algn="ctr">
            <a:noFill/>
            <a:miter lim="800000"/>
            <a:headEnd/>
            <a:tailEnd/>
          </a:ln>
        </p:spPr>
        <p:txBody>
          <a:bodyPr wrap="square">
            <a:spAutoFit/>
          </a:bodyPr>
          <a:lstStyle/>
          <a:p>
            <a:r>
              <a:rPr lang="en-US" b="1" dirty="0">
                <a:solidFill>
                  <a:srgbClr val="FF0000"/>
                </a:solidFill>
              </a:rPr>
              <a:t>17</a:t>
            </a:r>
          </a:p>
        </p:txBody>
      </p:sp>
      <p:sp>
        <p:nvSpPr>
          <p:cNvPr id="459830" name="Text Box 54"/>
          <p:cNvSpPr txBox="1">
            <a:spLocks noChangeArrowheads="1"/>
          </p:cNvSpPr>
          <p:nvPr/>
        </p:nvSpPr>
        <p:spPr bwMode="auto">
          <a:xfrm>
            <a:off x="6629400" y="304802"/>
            <a:ext cx="534458" cy="584775"/>
          </a:xfrm>
          <a:prstGeom prst="rect">
            <a:avLst/>
          </a:prstGeom>
          <a:noFill/>
          <a:ln w="12700" cap="sq" algn="ctr">
            <a:noFill/>
            <a:miter lim="800000"/>
            <a:headEnd/>
            <a:tailEnd/>
          </a:ln>
        </p:spPr>
        <p:txBody>
          <a:bodyPr>
            <a:spAutoFit/>
          </a:bodyPr>
          <a:lstStyle/>
          <a:p>
            <a:endParaRPr lang="en-US" dirty="0">
              <a:solidFill>
                <a:schemeClr val="bg2"/>
              </a:solidFill>
            </a:endParaRPr>
          </a:p>
        </p:txBody>
      </p:sp>
      <p:sp>
        <p:nvSpPr>
          <p:cNvPr id="459826" name="Line 50"/>
          <p:cNvSpPr>
            <a:spLocks noChangeShapeType="1"/>
          </p:cNvSpPr>
          <p:nvPr/>
        </p:nvSpPr>
        <p:spPr bwMode="auto">
          <a:xfrm flipH="1">
            <a:off x="1752865" y="5105400"/>
            <a:ext cx="914136"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square">
            <a:spAutoFit/>
          </a:bodyPr>
          <a:lstStyle/>
          <a:p>
            <a:pPr>
              <a:defRPr/>
            </a:pPr>
            <a:endParaRPr lang="en-US"/>
          </a:p>
        </p:txBody>
      </p:sp>
      <p:sp>
        <p:nvSpPr>
          <p:cNvPr id="16414" name="TextBox 36"/>
          <p:cNvSpPr txBox="1">
            <a:spLocks noChangeArrowheads="1"/>
          </p:cNvSpPr>
          <p:nvPr/>
        </p:nvSpPr>
        <p:spPr bwMode="auto">
          <a:xfrm>
            <a:off x="5461001" y="3167064"/>
            <a:ext cx="1280992" cy="338554"/>
          </a:xfrm>
          <a:prstGeom prst="rect">
            <a:avLst/>
          </a:prstGeom>
          <a:noFill/>
          <a:ln w="9525">
            <a:noFill/>
            <a:miter lim="800000"/>
            <a:headEnd/>
            <a:tailEnd/>
          </a:ln>
        </p:spPr>
        <p:txBody>
          <a:bodyPr wrap="none">
            <a:spAutoFit/>
          </a:bodyPr>
          <a:lstStyle/>
          <a:p>
            <a:r>
              <a:rPr lang="en-US" sz="1600" dirty="0">
                <a:solidFill>
                  <a:schemeClr val="bg2"/>
                </a:solidFill>
              </a:rPr>
              <a:t>  </a:t>
            </a:r>
            <a:r>
              <a:rPr lang="en-US" sz="1600" dirty="0"/>
              <a:t>90 /11 </a:t>
            </a:r>
            <a:r>
              <a:rPr lang="en-US" sz="1600" dirty="0" err="1"/>
              <a:t>kph</a:t>
            </a:r>
            <a:endParaRPr lang="en-US" sz="1600" dirty="0"/>
          </a:p>
        </p:txBody>
      </p:sp>
      <p:sp>
        <p:nvSpPr>
          <p:cNvPr id="16415" name="TextBox 37"/>
          <p:cNvSpPr txBox="1">
            <a:spLocks noChangeArrowheads="1"/>
          </p:cNvSpPr>
          <p:nvPr/>
        </p:nvSpPr>
        <p:spPr bwMode="auto">
          <a:xfrm>
            <a:off x="5726907" y="3121025"/>
            <a:ext cx="255198" cy="230832"/>
          </a:xfrm>
          <a:prstGeom prst="rect">
            <a:avLst/>
          </a:prstGeom>
          <a:noFill/>
          <a:ln w="9525">
            <a:noFill/>
            <a:miter lim="800000"/>
            <a:headEnd/>
            <a:tailEnd/>
          </a:ln>
        </p:spPr>
        <p:txBody>
          <a:bodyPr wrap="none">
            <a:spAutoFit/>
          </a:bodyPr>
          <a:lstStyle/>
          <a:p>
            <a:r>
              <a:rPr lang="en-US" sz="900" b="1" dirty="0">
                <a:solidFill>
                  <a:schemeClr val="bg2"/>
                </a:solidFill>
              </a:rPr>
              <a:t>o</a:t>
            </a:r>
          </a:p>
        </p:txBody>
      </p:sp>
      <p:sp>
        <p:nvSpPr>
          <p:cNvPr id="39" name="Rectangle 9"/>
          <p:cNvSpPr>
            <a:spLocks noChangeArrowheads="1"/>
          </p:cNvSpPr>
          <p:nvPr/>
        </p:nvSpPr>
        <p:spPr bwMode="auto">
          <a:xfrm>
            <a:off x="1397000" y="2733678"/>
            <a:ext cx="871803" cy="923925"/>
          </a:xfrm>
          <a:prstGeom prst="rect">
            <a:avLst/>
          </a:prstGeom>
          <a:noFill/>
          <a:ln w="9525">
            <a:noFill/>
            <a:miter lim="800000"/>
            <a:headEnd/>
            <a:tailEnd/>
          </a:ln>
        </p:spPr>
        <p:txBody>
          <a:bodyPr lIns="92075" tIns="46038" rIns="92075" bIns="46038">
            <a:spAutoFit/>
          </a:bodyPr>
          <a:lstStyle/>
          <a:p>
            <a:pPr eaLnBrk="0" hangingPunct="0">
              <a:defRPr/>
            </a:pPr>
            <a:r>
              <a:rPr lang="en-US" sz="5400" dirty="0">
                <a:solidFill>
                  <a:schemeClr val="tx1">
                    <a:lumMod val="10000"/>
                  </a:schemeClr>
                </a:solidFill>
                <a:latin typeface="Arial Rounded MT Bold" pitchFamily="34" charset="0"/>
              </a:rPr>
              <a:t> .</a:t>
            </a:r>
          </a:p>
        </p:txBody>
      </p:sp>
      <p:sp>
        <p:nvSpPr>
          <p:cNvPr id="40" name="Rectangle 35"/>
          <p:cNvSpPr>
            <a:spLocks noChangeArrowheads="1"/>
          </p:cNvSpPr>
          <p:nvPr/>
        </p:nvSpPr>
        <p:spPr bwMode="auto">
          <a:xfrm>
            <a:off x="6858000" y="3200402"/>
            <a:ext cx="2286000" cy="3170741"/>
          </a:xfrm>
          <a:prstGeom prst="rect">
            <a:avLst/>
          </a:prstGeom>
          <a:noFill/>
          <a:ln w="9525">
            <a:solidFill>
              <a:schemeClr val="tx2"/>
            </a:solidFill>
            <a:miter lim="800000"/>
            <a:headEnd/>
            <a:tailEnd/>
          </a:ln>
        </p:spPr>
        <p:txBody>
          <a:bodyPr lIns="92075" tIns="46038" rIns="92075" bIns="46038">
            <a:spAutoFit/>
          </a:bodyPr>
          <a:lstStyle/>
          <a:p>
            <a:pPr eaLnBrk="0" hangingPunct="0">
              <a:defRPr/>
            </a:pPr>
            <a:r>
              <a:rPr lang="en-US" sz="2000" dirty="0">
                <a:solidFill>
                  <a:srgbClr val="FF0000"/>
                </a:solidFill>
                <a:latin typeface="Arial Rounded MT Bold" pitchFamily="34" charset="0"/>
              </a:rPr>
              <a:t>A- Strike SN</a:t>
            </a:r>
          </a:p>
          <a:p>
            <a:pPr eaLnBrk="0" hangingPunct="0">
              <a:defRPr/>
            </a:pPr>
            <a:r>
              <a:rPr lang="en-US" sz="2000" dirty="0">
                <a:solidFill>
                  <a:srgbClr val="FF0000"/>
                </a:solidFill>
                <a:latin typeface="Arial Rounded MT Bold" pitchFamily="34" charset="0"/>
              </a:rPr>
              <a:t>D- D/T Attack</a:t>
            </a:r>
          </a:p>
          <a:p>
            <a:pPr eaLnBrk="0" hangingPunct="0">
              <a:defRPr/>
            </a:pPr>
            <a:r>
              <a:rPr lang="en-US" sz="2000" dirty="0">
                <a:solidFill>
                  <a:srgbClr val="FF0000"/>
                </a:solidFill>
                <a:latin typeface="Arial Rounded MT Bold" pitchFamily="34" charset="0"/>
              </a:rPr>
              <a:t>F- Loc of Attack</a:t>
            </a:r>
          </a:p>
          <a:p>
            <a:pPr eaLnBrk="0" hangingPunct="0">
              <a:defRPr/>
            </a:pPr>
            <a:r>
              <a:rPr lang="en-US" sz="2000" dirty="0">
                <a:solidFill>
                  <a:srgbClr val="FF0000"/>
                </a:solidFill>
                <a:latin typeface="Arial Rounded MT Bold" pitchFamily="34" charset="0"/>
              </a:rPr>
              <a:t>I- Agent</a:t>
            </a:r>
          </a:p>
          <a:p>
            <a:pPr eaLnBrk="0" hangingPunct="0">
              <a:defRPr/>
            </a:pPr>
            <a:r>
              <a:rPr lang="en-US" sz="2000" dirty="0">
                <a:solidFill>
                  <a:srgbClr val="FF0000"/>
                </a:solidFill>
                <a:latin typeface="Arial Rounded MT Bold" pitchFamily="34" charset="0"/>
              </a:rPr>
              <a:t>Map Name</a:t>
            </a:r>
          </a:p>
          <a:p>
            <a:pPr eaLnBrk="0" hangingPunct="0">
              <a:defRPr/>
            </a:pPr>
            <a:r>
              <a:rPr lang="en-US" sz="2000" dirty="0">
                <a:solidFill>
                  <a:srgbClr val="FF0000"/>
                </a:solidFill>
                <a:latin typeface="Arial Rounded MT Bold" pitchFamily="34" charset="0"/>
              </a:rPr>
              <a:t>Map Series</a:t>
            </a:r>
          </a:p>
          <a:p>
            <a:pPr eaLnBrk="0" hangingPunct="0">
              <a:defRPr/>
            </a:pPr>
            <a:r>
              <a:rPr lang="en-US" sz="2000" dirty="0">
                <a:solidFill>
                  <a:srgbClr val="FF0000"/>
                </a:solidFill>
                <a:latin typeface="Arial Rounded MT Bold" pitchFamily="34" charset="0"/>
              </a:rPr>
              <a:t>Map scale</a:t>
            </a:r>
          </a:p>
        </p:txBody>
      </p:sp>
      <p:sp>
        <p:nvSpPr>
          <p:cNvPr id="42" name="Rectangle 41"/>
          <p:cNvSpPr/>
          <p:nvPr/>
        </p:nvSpPr>
        <p:spPr bwMode="auto">
          <a:xfrm>
            <a:off x="3619500" y="4114800"/>
            <a:ext cx="317500" cy="304800"/>
          </a:xfrm>
          <a:prstGeom prst="rect">
            <a:avLst/>
          </a:prstGeom>
          <a:noFill/>
          <a:ln w="28575" cap="flat" cmpd="sng" algn="ctr">
            <a:solidFill>
              <a:schemeClr val="tx1">
                <a:lumMod val="10000"/>
              </a:schemeClr>
            </a:solidFill>
            <a:prstDash val="solid"/>
            <a:round/>
            <a:headEnd type="none" w="med" len="med"/>
            <a:tailEnd type="none" w="med" len="med"/>
          </a:ln>
          <a:effectLst/>
        </p:spPr>
        <p:txBody>
          <a:bodyPr wrap="none"/>
          <a:lstStyle/>
          <a:p>
            <a:pPr>
              <a:defRPr/>
            </a:pPr>
            <a:endParaRPr lang="en-US"/>
          </a:p>
        </p:txBody>
      </p:sp>
      <p:sp>
        <p:nvSpPr>
          <p:cNvPr id="43" name="Rectangle 42"/>
          <p:cNvSpPr/>
          <p:nvPr/>
        </p:nvSpPr>
        <p:spPr bwMode="auto">
          <a:xfrm>
            <a:off x="1841500" y="2895600"/>
            <a:ext cx="317500" cy="304800"/>
          </a:xfrm>
          <a:prstGeom prst="rect">
            <a:avLst/>
          </a:prstGeom>
          <a:noFill/>
          <a:ln w="28575" cap="flat" cmpd="sng" algn="ctr">
            <a:solidFill>
              <a:schemeClr val="tx1">
                <a:lumMod val="10000"/>
              </a:schemeClr>
            </a:solidFill>
            <a:prstDash val="solid"/>
            <a:round/>
            <a:headEnd type="none" w="med" len="med"/>
            <a:tailEnd type="none" w="med" len="med"/>
          </a:ln>
          <a:effectLst/>
        </p:spPr>
        <p:txBody>
          <a:bodyPr wrap="none"/>
          <a:lstStyle/>
          <a:p>
            <a:pPr>
              <a:defRPr/>
            </a:pPr>
            <a:endParaRPr lang="en-US"/>
          </a:p>
        </p:txBody>
      </p:sp>
      <p:sp>
        <p:nvSpPr>
          <p:cNvPr id="44" name="Rectangle 43"/>
          <p:cNvSpPr/>
          <p:nvPr/>
        </p:nvSpPr>
        <p:spPr bwMode="auto">
          <a:xfrm>
            <a:off x="3492500" y="2667000"/>
            <a:ext cx="317500" cy="304800"/>
          </a:xfrm>
          <a:prstGeom prst="rect">
            <a:avLst/>
          </a:prstGeom>
          <a:noFill/>
          <a:ln w="28575" cap="flat" cmpd="sng" algn="ctr">
            <a:solidFill>
              <a:schemeClr val="tx1">
                <a:lumMod val="10000"/>
              </a:schemeClr>
            </a:solidFill>
            <a:prstDash val="solid"/>
            <a:round/>
            <a:headEnd type="none" w="med" len="med"/>
            <a:tailEnd type="none" w="med" len="med"/>
          </a:ln>
          <a:effectLst/>
        </p:spPr>
        <p:txBody>
          <a:bodyPr wrap="none"/>
          <a:lstStyle/>
          <a:p>
            <a:pPr>
              <a:defRPr/>
            </a:pPr>
            <a:endParaRPr lang="en-US"/>
          </a:p>
        </p:txBody>
      </p:sp>
      <p:sp>
        <p:nvSpPr>
          <p:cNvPr id="45" name="Rectangle 44"/>
          <p:cNvSpPr/>
          <p:nvPr/>
        </p:nvSpPr>
        <p:spPr bwMode="auto">
          <a:xfrm>
            <a:off x="2603500" y="3733800"/>
            <a:ext cx="317500" cy="304800"/>
          </a:xfrm>
          <a:prstGeom prst="rect">
            <a:avLst/>
          </a:prstGeom>
          <a:noFill/>
          <a:ln w="28575" cap="flat" cmpd="sng" algn="ctr">
            <a:solidFill>
              <a:schemeClr val="tx1">
                <a:lumMod val="10000"/>
              </a:schemeClr>
            </a:solidFill>
            <a:prstDash val="solid"/>
            <a:round/>
            <a:headEnd type="none" w="med" len="med"/>
            <a:tailEnd type="none" w="med" len="med"/>
          </a:ln>
          <a:effectLst/>
        </p:spPr>
        <p:txBody>
          <a:bodyPr wrap="none"/>
          <a:lstStyle/>
          <a:p>
            <a:pPr>
              <a:defRPr/>
            </a:pPr>
            <a:endParaRPr lang="en-US"/>
          </a:p>
        </p:txBody>
      </p:sp>
      <p:sp>
        <p:nvSpPr>
          <p:cNvPr id="46" name="Rectangle 45"/>
          <p:cNvSpPr/>
          <p:nvPr/>
        </p:nvSpPr>
        <p:spPr bwMode="auto">
          <a:xfrm>
            <a:off x="2349500" y="2286000"/>
            <a:ext cx="317500" cy="304800"/>
          </a:xfrm>
          <a:prstGeom prst="rect">
            <a:avLst/>
          </a:prstGeom>
          <a:noFill/>
          <a:ln w="28575" cap="flat" cmpd="sng" algn="ctr">
            <a:solidFill>
              <a:schemeClr val="tx1">
                <a:lumMod val="10000"/>
              </a:schemeClr>
            </a:solidFill>
            <a:prstDash val="solid"/>
            <a:round/>
            <a:headEnd type="none" w="med" len="med"/>
            <a:tailEnd type="none" w="med" len="med"/>
          </a:ln>
          <a:effectLst/>
        </p:spPr>
        <p:txBody>
          <a:bodyPr wrap="none"/>
          <a:lstStyle/>
          <a:p>
            <a:pPr>
              <a:defRPr/>
            </a:pPr>
            <a:endParaRPr lang="en-US"/>
          </a:p>
        </p:txBody>
      </p:sp>
      <p:sp>
        <p:nvSpPr>
          <p:cNvPr id="47" name="Rectangle 46"/>
          <p:cNvSpPr/>
          <p:nvPr/>
        </p:nvSpPr>
        <p:spPr bwMode="auto">
          <a:xfrm>
            <a:off x="3048000" y="4800600"/>
            <a:ext cx="317500" cy="304800"/>
          </a:xfrm>
          <a:prstGeom prst="rect">
            <a:avLst/>
          </a:prstGeom>
          <a:noFill/>
          <a:ln w="28575" cap="flat" cmpd="sng" algn="ctr">
            <a:solidFill>
              <a:schemeClr val="tx1">
                <a:lumMod val="10000"/>
              </a:schemeClr>
            </a:solidFill>
            <a:prstDash val="solid"/>
            <a:round/>
            <a:headEnd type="none" w="med" len="med"/>
            <a:tailEnd type="none" w="med" len="med"/>
          </a:ln>
          <a:effectLst/>
        </p:spPr>
        <p:txBody>
          <a:bodyPr wrap="none"/>
          <a:lstStyle/>
          <a:p>
            <a:pPr>
              <a:defRPr/>
            </a:pPr>
            <a:endParaRPr lang="en-US"/>
          </a:p>
        </p:txBody>
      </p:sp>
      <p:sp>
        <p:nvSpPr>
          <p:cNvPr id="48" name="Rectangle 47"/>
          <p:cNvSpPr/>
          <p:nvPr/>
        </p:nvSpPr>
        <p:spPr bwMode="auto">
          <a:xfrm>
            <a:off x="3111500" y="1676400"/>
            <a:ext cx="381000" cy="304800"/>
          </a:xfrm>
          <a:prstGeom prst="rect">
            <a:avLst/>
          </a:prstGeom>
          <a:noFill/>
          <a:ln w="28575" cap="flat" cmpd="sng" algn="ctr">
            <a:solidFill>
              <a:schemeClr val="tx1">
                <a:lumMod val="10000"/>
              </a:schemeClr>
            </a:solidFill>
            <a:prstDash val="solid"/>
            <a:round/>
            <a:headEnd type="none" w="med" len="med"/>
            <a:tailEnd type="none" w="med" len="med"/>
          </a:ln>
          <a:effectLst/>
        </p:spPr>
        <p:txBody>
          <a:bodyPr wrap="none"/>
          <a:lstStyle/>
          <a:p>
            <a:pPr>
              <a:defRPr/>
            </a:pPr>
            <a:endParaRPr lang="en-US"/>
          </a:p>
        </p:txBody>
      </p:sp>
      <p:sp>
        <p:nvSpPr>
          <p:cNvPr id="49" name="TextBox 48"/>
          <p:cNvSpPr txBox="1"/>
          <p:nvPr/>
        </p:nvSpPr>
        <p:spPr>
          <a:xfrm>
            <a:off x="1714501" y="2679700"/>
            <a:ext cx="723275" cy="215444"/>
          </a:xfrm>
          <a:prstGeom prst="rect">
            <a:avLst/>
          </a:prstGeom>
          <a:noFill/>
        </p:spPr>
        <p:txBody>
          <a:bodyPr wrap="none">
            <a:spAutoFit/>
          </a:bodyPr>
          <a:lstStyle/>
          <a:p>
            <a:pPr>
              <a:defRPr/>
            </a:pPr>
            <a:r>
              <a:rPr lang="en-US" sz="800" b="1" dirty="0">
                <a:solidFill>
                  <a:schemeClr val="tx1">
                    <a:lumMod val="10000"/>
                  </a:schemeClr>
                </a:solidFill>
              </a:rPr>
              <a:t>84</a:t>
            </a:r>
            <a:r>
              <a:rPr lang="en-US" sz="800" b="1" baseline="30000" dirty="0">
                <a:solidFill>
                  <a:schemeClr val="tx1">
                    <a:lumMod val="10000"/>
                  </a:schemeClr>
                </a:solidFill>
              </a:rPr>
              <a:t>th</a:t>
            </a:r>
            <a:r>
              <a:rPr lang="en-US" sz="800" b="1" dirty="0">
                <a:solidFill>
                  <a:schemeClr val="tx1">
                    <a:lumMod val="10000"/>
                  </a:schemeClr>
                </a:solidFill>
              </a:rPr>
              <a:t> Cm </a:t>
            </a:r>
            <a:r>
              <a:rPr lang="en-US" sz="800" b="1" dirty="0" err="1">
                <a:solidFill>
                  <a:schemeClr val="tx1">
                    <a:lumMod val="10000"/>
                  </a:schemeClr>
                </a:solidFill>
              </a:rPr>
              <a:t>Bn</a:t>
            </a:r>
            <a:endParaRPr lang="en-US" sz="800" b="1" dirty="0">
              <a:solidFill>
                <a:schemeClr val="tx1">
                  <a:lumMod val="10000"/>
                </a:schemeClr>
              </a:solidFill>
            </a:endParaRPr>
          </a:p>
        </p:txBody>
      </p:sp>
      <p:sp>
        <p:nvSpPr>
          <p:cNvPr id="50" name="TextBox 49"/>
          <p:cNvSpPr txBox="1"/>
          <p:nvPr/>
        </p:nvSpPr>
        <p:spPr>
          <a:xfrm>
            <a:off x="3460751" y="3898900"/>
            <a:ext cx="761747" cy="215444"/>
          </a:xfrm>
          <a:prstGeom prst="rect">
            <a:avLst/>
          </a:prstGeom>
          <a:noFill/>
        </p:spPr>
        <p:txBody>
          <a:bodyPr wrap="none">
            <a:spAutoFit/>
          </a:bodyPr>
          <a:lstStyle/>
          <a:p>
            <a:pPr>
              <a:defRPr/>
            </a:pPr>
            <a:r>
              <a:rPr lang="en-US" sz="800" b="1" dirty="0">
                <a:solidFill>
                  <a:schemeClr val="tx1">
                    <a:lumMod val="10000"/>
                  </a:schemeClr>
                </a:solidFill>
              </a:rPr>
              <a:t>3rd Cm </a:t>
            </a:r>
            <a:r>
              <a:rPr lang="en-US" sz="800" b="1" dirty="0" err="1">
                <a:solidFill>
                  <a:schemeClr val="tx1">
                    <a:lumMod val="10000"/>
                  </a:schemeClr>
                </a:solidFill>
              </a:rPr>
              <a:t>Bde</a:t>
            </a:r>
            <a:endParaRPr lang="en-US" sz="800" b="1" dirty="0">
              <a:solidFill>
                <a:schemeClr val="tx1">
                  <a:lumMod val="10000"/>
                </a:schemeClr>
              </a:solidFill>
            </a:endParaRPr>
          </a:p>
        </p:txBody>
      </p:sp>
      <p:sp>
        <p:nvSpPr>
          <p:cNvPr id="51" name="TextBox 50"/>
          <p:cNvSpPr txBox="1"/>
          <p:nvPr/>
        </p:nvSpPr>
        <p:spPr>
          <a:xfrm>
            <a:off x="2444750" y="3505200"/>
            <a:ext cx="705642" cy="215444"/>
          </a:xfrm>
          <a:prstGeom prst="rect">
            <a:avLst/>
          </a:prstGeom>
          <a:noFill/>
        </p:spPr>
        <p:txBody>
          <a:bodyPr wrap="none">
            <a:spAutoFit/>
          </a:bodyPr>
          <a:lstStyle/>
          <a:p>
            <a:pPr>
              <a:defRPr/>
            </a:pPr>
            <a:r>
              <a:rPr lang="en-US" sz="800" b="1" dirty="0">
                <a:solidFill>
                  <a:schemeClr val="tx1">
                    <a:lumMod val="10000"/>
                  </a:schemeClr>
                </a:solidFill>
              </a:rPr>
              <a:t>3/10 </a:t>
            </a:r>
            <a:r>
              <a:rPr lang="en-US" sz="800" b="1" dirty="0" err="1">
                <a:solidFill>
                  <a:schemeClr val="tx1">
                    <a:lumMod val="10000"/>
                  </a:schemeClr>
                </a:solidFill>
              </a:rPr>
              <a:t>Inf</a:t>
            </a:r>
            <a:r>
              <a:rPr lang="en-US" sz="800" b="1" dirty="0">
                <a:solidFill>
                  <a:schemeClr val="tx1">
                    <a:lumMod val="10000"/>
                  </a:schemeClr>
                </a:solidFill>
              </a:rPr>
              <a:t> </a:t>
            </a:r>
            <a:r>
              <a:rPr lang="en-US" sz="800" b="1" dirty="0" err="1">
                <a:solidFill>
                  <a:schemeClr val="tx1">
                    <a:lumMod val="10000"/>
                  </a:schemeClr>
                </a:solidFill>
              </a:rPr>
              <a:t>Bn</a:t>
            </a:r>
            <a:endParaRPr lang="en-US" sz="800" b="1" dirty="0">
              <a:solidFill>
                <a:schemeClr val="tx1">
                  <a:lumMod val="10000"/>
                </a:schemeClr>
              </a:solidFill>
            </a:endParaRPr>
          </a:p>
        </p:txBody>
      </p:sp>
      <p:sp>
        <p:nvSpPr>
          <p:cNvPr id="52" name="TextBox 51"/>
          <p:cNvSpPr txBox="1"/>
          <p:nvPr/>
        </p:nvSpPr>
        <p:spPr>
          <a:xfrm>
            <a:off x="2254251" y="2057400"/>
            <a:ext cx="579005" cy="215444"/>
          </a:xfrm>
          <a:prstGeom prst="rect">
            <a:avLst/>
          </a:prstGeom>
          <a:noFill/>
        </p:spPr>
        <p:txBody>
          <a:bodyPr wrap="none">
            <a:spAutoFit/>
          </a:bodyPr>
          <a:lstStyle/>
          <a:p>
            <a:pPr>
              <a:defRPr/>
            </a:pPr>
            <a:r>
              <a:rPr lang="en-US" sz="800" b="1" dirty="0">
                <a:solidFill>
                  <a:schemeClr val="tx1">
                    <a:lumMod val="10000"/>
                  </a:schemeClr>
                </a:solidFill>
              </a:rPr>
              <a:t>2/3 ADA</a:t>
            </a:r>
          </a:p>
        </p:txBody>
      </p:sp>
      <p:sp>
        <p:nvSpPr>
          <p:cNvPr id="53" name="TextBox 52"/>
          <p:cNvSpPr txBox="1"/>
          <p:nvPr/>
        </p:nvSpPr>
        <p:spPr>
          <a:xfrm>
            <a:off x="3349625" y="2438400"/>
            <a:ext cx="705642" cy="215444"/>
          </a:xfrm>
          <a:prstGeom prst="rect">
            <a:avLst/>
          </a:prstGeom>
          <a:noFill/>
        </p:spPr>
        <p:txBody>
          <a:bodyPr wrap="none">
            <a:spAutoFit/>
          </a:bodyPr>
          <a:lstStyle/>
          <a:p>
            <a:pPr>
              <a:defRPr/>
            </a:pPr>
            <a:r>
              <a:rPr lang="en-US" sz="800" b="1" dirty="0">
                <a:solidFill>
                  <a:schemeClr val="tx1">
                    <a:lumMod val="10000"/>
                  </a:schemeClr>
                </a:solidFill>
              </a:rPr>
              <a:t>2/10 </a:t>
            </a:r>
            <a:r>
              <a:rPr lang="en-US" sz="800" b="1" dirty="0" err="1">
                <a:solidFill>
                  <a:schemeClr val="tx1">
                    <a:lumMod val="10000"/>
                  </a:schemeClr>
                </a:solidFill>
              </a:rPr>
              <a:t>Inf</a:t>
            </a:r>
            <a:r>
              <a:rPr lang="en-US" sz="800" b="1" dirty="0">
                <a:solidFill>
                  <a:schemeClr val="tx1">
                    <a:lumMod val="10000"/>
                  </a:schemeClr>
                </a:solidFill>
              </a:rPr>
              <a:t> </a:t>
            </a:r>
            <a:r>
              <a:rPr lang="en-US" sz="800" b="1" dirty="0" err="1">
                <a:solidFill>
                  <a:schemeClr val="tx1">
                    <a:lumMod val="10000"/>
                  </a:schemeClr>
                </a:solidFill>
              </a:rPr>
              <a:t>Bn</a:t>
            </a:r>
            <a:endParaRPr lang="en-US" sz="800" b="1" dirty="0">
              <a:solidFill>
                <a:schemeClr val="tx1">
                  <a:lumMod val="10000"/>
                </a:schemeClr>
              </a:solidFill>
            </a:endParaRPr>
          </a:p>
        </p:txBody>
      </p:sp>
      <p:sp>
        <p:nvSpPr>
          <p:cNvPr id="54" name="TextBox 53"/>
          <p:cNvSpPr txBox="1"/>
          <p:nvPr/>
        </p:nvSpPr>
        <p:spPr>
          <a:xfrm>
            <a:off x="3048001" y="1460500"/>
            <a:ext cx="665567" cy="215444"/>
          </a:xfrm>
          <a:prstGeom prst="rect">
            <a:avLst/>
          </a:prstGeom>
          <a:noFill/>
        </p:spPr>
        <p:txBody>
          <a:bodyPr wrap="none">
            <a:spAutoFit/>
          </a:bodyPr>
          <a:lstStyle/>
          <a:p>
            <a:pPr>
              <a:defRPr/>
            </a:pPr>
            <a:r>
              <a:rPr lang="en-US" sz="800" b="1" dirty="0">
                <a:solidFill>
                  <a:schemeClr val="tx1">
                    <a:lumMod val="10000"/>
                  </a:schemeClr>
                </a:solidFill>
              </a:rPr>
              <a:t>7</a:t>
            </a:r>
            <a:r>
              <a:rPr lang="en-US" sz="800" b="1" baseline="30000" dirty="0">
                <a:solidFill>
                  <a:schemeClr val="tx1">
                    <a:lumMod val="10000"/>
                  </a:schemeClr>
                </a:solidFill>
              </a:rPr>
              <a:t>th</a:t>
            </a:r>
            <a:r>
              <a:rPr lang="en-US" sz="800" b="1" dirty="0">
                <a:solidFill>
                  <a:schemeClr val="tx1">
                    <a:lumMod val="10000"/>
                  </a:schemeClr>
                </a:solidFill>
              </a:rPr>
              <a:t> Cm Co</a:t>
            </a:r>
          </a:p>
        </p:txBody>
      </p:sp>
      <p:sp>
        <p:nvSpPr>
          <p:cNvPr id="55" name="TextBox 54"/>
          <p:cNvSpPr txBox="1"/>
          <p:nvPr/>
        </p:nvSpPr>
        <p:spPr>
          <a:xfrm>
            <a:off x="2921000" y="4584700"/>
            <a:ext cx="705642" cy="215444"/>
          </a:xfrm>
          <a:prstGeom prst="rect">
            <a:avLst/>
          </a:prstGeom>
          <a:noFill/>
        </p:spPr>
        <p:txBody>
          <a:bodyPr wrap="none">
            <a:spAutoFit/>
          </a:bodyPr>
          <a:lstStyle/>
          <a:p>
            <a:pPr>
              <a:defRPr/>
            </a:pPr>
            <a:r>
              <a:rPr lang="en-US" sz="800" b="1" dirty="0">
                <a:solidFill>
                  <a:schemeClr val="tx1">
                    <a:lumMod val="10000"/>
                  </a:schemeClr>
                </a:solidFill>
              </a:rPr>
              <a:t>1/48 </a:t>
            </a:r>
            <a:r>
              <a:rPr lang="en-US" sz="800" b="1" dirty="0" err="1">
                <a:solidFill>
                  <a:schemeClr val="tx1">
                    <a:lumMod val="10000"/>
                  </a:schemeClr>
                </a:solidFill>
              </a:rPr>
              <a:t>Inf</a:t>
            </a:r>
            <a:r>
              <a:rPr lang="en-US" sz="800" b="1" dirty="0">
                <a:solidFill>
                  <a:schemeClr val="tx1">
                    <a:lumMod val="10000"/>
                  </a:schemeClr>
                </a:solidFill>
              </a:rPr>
              <a:t> </a:t>
            </a:r>
            <a:r>
              <a:rPr lang="en-US" sz="800" b="1" dirty="0" err="1">
                <a:solidFill>
                  <a:schemeClr val="tx1">
                    <a:lumMod val="10000"/>
                  </a:schemeClr>
                </a:solidFill>
              </a:rPr>
              <a:t>Bn</a:t>
            </a:r>
            <a:endParaRPr lang="en-US" sz="800" b="1" dirty="0">
              <a:solidFill>
                <a:schemeClr val="tx1">
                  <a:lumMod val="10000"/>
                </a:schemeClr>
              </a:solidFill>
            </a:endParaRPr>
          </a:p>
        </p:txBody>
      </p:sp>
      <p:sp>
        <p:nvSpPr>
          <p:cNvPr id="56" name="Rectangle 55"/>
          <p:cNvSpPr/>
          <p:nvPr/>
        </p:nvSpPr>
        <p:spPr bwMode="auto">
          <a:xfrm>
            <a:off x="5651500" y="4267200"/>
            <a:ext cx="317500" cy="304800"/>
          </a:xfrm>
          <a:prstGeom prst="rect">
            <a:avLst/>
          </a:prstGeom>
          <a:noFill/>
          <a:ln w="28575" cap="flat" cmpd="sng" algn="ctr">
            <a:solidFill>
              <a:schemeClr val="tx1">
                <a:lumMod val="10000"/>
              </a:schemeClr>
            </a:solidFill>
            <a:prstDash val="solid"/>
            <a:round/>
            <a:headEnd type="none" w="med" len="med"/>
            <a:tailEnd type="none" w="med" len="med"/>
          </a:ln>
          <a:effectLst/>
        </p:spPr>
        <p:txBody>
          <a:bodyPr wrap="none"/>
          <a:lstStyle/>
          <a:p>
            <a:pPr>
              <a:defRPr/>
            </a:pPr>
            <a:endParaRPr lang="en-US"/>
          </a:p>
        </p:txBody>
      </p:sp>
      <p:sp>
        <p:nvSpPr>
          <p:cNvPr id="57" name="TextBox 56"/>
          <p:cNvSpPr txBox="1"/>
          <p:nvPr/>
        </p:nvSpPr>
        <p:spPr>
          <a:xfrm>
            <a:off x="5524500" y="4051300"/>
            <a:ext cx="683200" cy="215444"/>
          </a:xfrm>
          <a:prstGeom prst="rect">
            <a:avLst/>
          </a:prstGeom>
          <a:noFill/>
        </p:spPr>
        <p:txBody>
          <a:bodyPr wrap="none">
            <a:spAutoFit/>
          </a:bodyPr>
          <a:lstStyle/>
          <a:p>
            <a:pPr>
              <a:defRPr/>
            </a:pPr>
            <a:r>
              <a:rPr lang="en-US" sz="800" b="1" dirty="0">
                <a:solidFill>
                  <a:schemeClr val="tx1">
                    <a:lumMod val="10000"/>
                  </a:schemeClr>
                </a:solidFill>
              </a:rPr>
              <a:t>703</a:t>
            </a:r>
            <a:r>
              <a:rPr lang="en-US" sz="800" b="1" baseline="30000" dirty="0">
                <a:solidFill>
                  <a:schemeClr val="tx1">
                    <a:lumMod val="10000"/>
                  </a:schemeClr>
                </a:solidFill>
              </a:rPr>
              <a:t>rd</a:t>
            </a:r>
            <a:r>
              <a:rPr lang="en-US" sz="800" b="1" dirty="0">
                <a:solidFill>
                  <a:schemeClr val="tx1">
                    <a:lumMod val="10000"/>
                  </a:schemeClr>
                </a:solidFill>
              </a:rPr>
              <a:t> MSB</a:t>
            </a:r>
          </a:p>
        </p:txBody>
      </p:sp>
      <p:sp>
        <p:nvSpPr>
          <p:cNvPr id="58" name="Slide Number Placeholder 57"/>
          <p:cNvSpPr>
            <a:spLocks noGrp="1"/>
          </p:cNvSpPr>
          <p:nvPr>
            <p:ph type="sldNum" sz="quarter" idx="10"/>
          </p:nvPr>
        </p:nvSpPr>
        <p:spPr/>
        <p:txBody>
          <a:bodyPr/>
          <a:lstStyle/>
          <a:p>
            <a:pPr>
              <a:defRPr/>
            </a:pPr>
            <a:fld id="{641E6462-6826-4B2B-AF66-8FD34693C325}" type="slidenum">
              <a:rPr lang="en-US" smtClean="0"/>
              <a:pPr>
                <a:defRPr/>
              </a:pPr>
              <a:t>30</a:t>
            </a:fld>
            <a:endParaRPr lang="en-US" dirty="0"/>
          </a:p>
        </p:txBody>
      </p:sp>
    </p:spTree>
  </p:cSld>
  <p:clrMapOvr>
    <a:masterClrMapping/>
  </p:clrMapOvr>
  <p:transition spd="med">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mtClean="0"/>
              <a:t>Check on Learning</a:t>
            </a:r>
          </a:p>
        </p:txBody>
      </p:sp>
      <p:sp>
        <p:nvSpPr>
          <p:cNvPr id="38915" name="Rectangle 3"/>
          <p:cNvSpPr>
            <a:spLocks noGrp="1" noChangeArrowheads="1"/>
          </p:cNvSpPr>
          <p:nvPr>
            <p:ph type="body" idx="1"/>
          </p:nvPr>
        </p:nvSpPr>
        <p:spPr bwMode="auto">
          <a:xfrm>
            <a:off x="609600" y="1371600"/>
            <a:ext cx="8001000" cy="48768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2800" b="1" dirty="0" smtClean="0"/>
              <a:t>Question: </a:t>
            </a:r>
            <a:r>
              <a:rPr lang="en-US" sz="2800" dirty="0" smtClean="0"/>
              <a:t>How Often is the CBRN 3 re-evaluated?</a:t>
            </a:r>
          </a:p>
          <a:p>
            <a:pPr eaLnBrk="1" hangingPunct="1">
              <a:defRPr/>
            </a:pPr>
            <a:r>
              <a:rPr lang="en-US" sz="2800" b="1" dirty="0" smtClean="0"/>
              <a:t>Answer: </a:t>
            </a:r>
            <a:r>
              <a:rPr lang="en-US" sz="2800" dirty="0" smtClean="0"/>
              <a:t>Every two hours, based on the CDM.</a:t>
            </a:r>
          </a:p>
          <a:p>
            <a:pPr eaLnBrk="1" hangingPunct="1">
              <a:defRPr/>
            </a:pPr>
            <a:r>
              <a:rPr lang="en-US" sz="2800" b="1" dirty="0" smtClean="0"/>
              <a:t>Question: </a:t>
            </a:r>
            <a:r>
              <a:rPr lang="en-US" sz="2800" dirty="0" smtClean="0"/>
              <a:t>Why is the CBRN 3 safe-sided?</a:t>
            </a:r>
          </a:p>
          <a:p>
            <a:pPr eaLnBrk="1" hangingPunct="1">
              <a:defRPr/>
            </a:pPr>
            <a:r>
              <a:rPr lang="en-US" sz="2800" b="1" dirty="0" smtClean="0"/>
              <a:t>Answer: </a:t>
            </a:r>
            <a:r>
              <a:rPr lang="en-US" sz="2800" dirty="0" smtClean="0"/>
              <a:t>To ensure a significant military hazard does not exist outside the predicted area.</a:t>
            </a:r>
            <a:endParaRPr lang="en-US" sz="2800" b="1" dirty="0" smtClean="0"/>
          </a:p>
          <a:p>
            <a:pPr eaLnBrk="1" hangingPunct="1">
              <a:defRPr/>
            </a:pPr>
            <a:r>
              <a:rPr lang="en-US" sz="2800" b="1" dirty="0" smtClean="0"/>
              <a:t>Question: </a:t>
            </a:r>
            <a:r>
              <a:rPr lang="en-US" sz="2800" dirty="0" smtClean="0"/>
              <a:t>Why are grid reference points placed on the overlay?</a:t>
            </a:r>
            <a:endParaRPr lang="en-US" sz="2800" b="1" dirty="0" smtClean="0"/>
          </a:p>
          <a:p>
            <a:pPr eaLnBrk="1" hangingPunct="1">
              <a:defRPr/>
            </a:pPr>
            <a:r>
              <a:rPr lang="en-US" sz="2800" b="1" dirty="0" smtClean="0"/>
              <a:t> Answer: </a:t>
            </a:r>
            <a:r>
              <a:rPr lang="en-US" sz="2800" dirty="0" smtClean="0"/>
              <a:t>To ensure you place the overlay on the map correctly</a:t>
            </a:r>
          </a:p>
        </p:txBody>
      </p:sp>
      <p:sp>
        <p:nvSpPr>
          <p:cNvPr id="4" name="Slide Number Placeholder 3"/>
          <p:cNvSpPr>
            <a:spLocks noGrp="1"/>
          </p:cNvSpPr>
          <p:nvPr>
            <p:ph type="sldNum" sz="quarter" idx="10"/>
          </p:nvPr>
        </p:nvSpPr>
        <p:spPr/>
        <p:txBody>
          <a:bodyPr/>
          <a:lstStyle/>
          <a:p>
            <a:pPr>
              <a:defRPr/>
            </a:pPr>
            <a:fld id="{84E9B9E9-DD94-4F63-A633-A7CC093DEEC3}" type="slidenum">
              <a:rPr lang="en-US" smtClean="0"/>
              <a:pPr>
                <a:defRPr/>
              </a:pPr>
              <a:t>31</a:t>
            </a:fld>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blinds(horizontal)">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blinds(horizontal)">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blinds(horizontal)">
                                      <p:cBhvr>
                                        <p:cTn id="27" dur="500"/>
                                        <p:tgtEl>
                                          <p:spTgt spid="389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8915">
                                            <p:txEl>
                                              <p:pRg st="5" end="5"/>
                                            </p:txEl>
                                          </p:spTgt>
                                        </p:tgtEl>
                                        <p:attrNameLst>
                                          <p:attrName>style.visibility</p:attrName>
                                        </p:attrNameLst>
                                      </p:cBhvr>
                                      <p:to>
                                        <p:strVal val="visible"/>
                                      </p:to>
                                    </p:set>
                                    <p:animEffect transition="in" filter="blinds(horizontal)">
                                      <p:cBhvr>
                                        <p:cTn id="32"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016000" y="533400"/>
            <a:ext cx="7543800" cy="762000"/>
          </a:xfrm>
          <a:prstGeom prst="rect">
            <a:avLst/>
          </a:prstGeom>
          <a:noFill/>
          <a:ln w="12700">
            <a:noFill/>
            <a:miter lim="800000"/>
            <a:headEnd/>
            <a:tailEnd/>
          </a:ln>
        </p:spPr>
        <p:txBody>
          <a:bodyPr lIns="90488" tIns="44450" rIns="90488" bIns="44450" anchor="ctr"/>
          <a:lstStyle/>
          <a:p>
            <a:pPr algn="ctr">
              <a:spcBef>
                <a:spcPct val="0"/>
              </a:spcBef>
            </a:pPr>
            <a:r>
              <a:rPr lang="en-US" sz="4400" i="1" dirty="0" smtClean="0">
                <a:solidFill>
                  <a:schemeClr val="accent2"/>
                </a:solidFill>
                <a:latin typeface="Times New Roman" pitchFamily="18" charset="0"/>
              </a:rPr>
              <a:t>Learning Step/Activity 6</a:t>
            </a:r>
            <a:endParaRPr lang="en-US" sz="4400" i="1" dirty="0">
              <a:solidFill>
                <a:schemeClr val="accent2"/>
              </a:solidFill>
              <a:latin typeface="Times New Roman" pitchFamily="18" charset="0"/>
            </a:endParaRPr>
          </a:p>
        </p:txBody>
      </p:sp>
      <p:sp>
        <p:nvSpPr>
          <p:cNvPr id="32771" name="Rectangle 3"/>
          <p:cNvSpPr>
            <a:spLocks noChangeArrowheads="1"/>
          </p:cNvSpPr>
          <p:nvPr/>
        </p:nvSpPr>
        <p:spPr bwMode="auto">
          <a:xfrm>
            <a:off x="685800" y="1600200"/>
            <a:ext cx="7924800" cy="2895600"/>
          </a:xfrm>
          <a:prstGeom prst="rect">
            <a:avLst/>
          </a:prstGeom>
          <a:noFill/>
          <a:ln w="12700">
            <a:noFill/>
            <a:miter lim="800000"/>
            <a:headEnd/>
            <a:tailEnd/>
          </a:ln>
        </p:spPr>
        <p:txBody>
          <a:bodyPr lIns="90488" tIns="44450" rIns="90488" bIns="44450"/>
          <a:lstStyle/>
          <a:p>
            <a:pPr marL="342900" indent="-342900">
              <a:spcBef>
                <a:spcPct val="20000"/>
              </a:spcBef>
            </a:pPr>
            <a:endParaRPr lang="en-US" sz="4400" dirty="0">
              <a:solidFill>
                <a:schemeClr val="accent1"/>
              </a:solidFill>
              <a:cs typeface="Arial" pitchFamily="34" charset="0"/>
            </a:endParaRPr>
          </a:p>
          <a:p>
            <a:pPr marL="342900" indent="-342900">
              <a:spcBef>
                <a:spcPct val="20000"/>
              </a:spcBef>
            </a:pPr>
            <a:endParaRPr lang="en-US" sz="4400" dirty="0">
              <a:solidFill>
                <a:schemeClr val="accent1"/>
              </a:solidFill>
              <a:cs typeface="Arial" pitchFamily="34" charset="0"/>
            </a:endParaRPr>
          </a:p>
          <a:p>
            <a:pPr marL="342900" indent="-342900" algn="ctr">
              <a:spcBef>
                <a:spcPct val="20000"/>
              </a:spcBef>
            </a:pPr>
            <a:r>
              <a:rPr lang="en-US" sz="4400" dirty="0" smtClean="0"/>
              <a:t>Practical Exercise </a:t>
            </a:r>
          </a:p>
          <a:p>
            <a:pPr marL="342900" indent="-342900" algn="ctr">
              <a:spcBef>
                <a:spcPct val="20000"/>
              </a:spcBef>
            </a:pPr>
            <a:r>
              <a:rPr lang="en-US" sz="4400" dirty="0" smtClean="0"/>
              <a:t>Plot a CBRN 3 Report </a:t>
            </a:r>
            <a:endParaRPr lang="en-US" sz="4400" dirty="0"/>
          </a:p>
        </p:txBody>
      </p:sp>
      <p:sp>
        <p:nvSpPr>
          <p:cNvPr id="4" name="Slide Number Placeholder 3"/>
          <p:cNvSpPr>
            <a:spLocks noGrp="1"/>
          </p:cNvSpPr>
          <p:nvPr>
            <p:ph type="sldNum" sz="quarter" idx="10"/>
          </p:nvPr>
        </p:nvSpPr>
        <p:spPr/>
        <p:txBody>
          <a:bodyPr/>
          <a:lstStyle/>
          <a:p>
            <a:pPr>
              <a:defRPr/>
            </a:pPr>
            <a:fld id="{641E6462-6826-4B2B-AF66-8FD34693C325}" type="slidenum">
              <a:rPr lang="en-US" smtClean="0"/>
              <a:pPr>
                <a:defRPr/>
              </a:pPr>
              <a:t>32</a:t>
            </a:fld>
            <a:endParaRPr lang="en-US" dirty="0"/>
          </a:p>
        </p:txBody>
      </p:sp>
    </p:spTree>
  </p:cSld>
  <p:clrMapOvr>
    <a:masterClrMapping/>
  </p:clrMapOvr>
  <p:transition>
    <p:zoom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533400" y="990600"/>
            <a:ext cx="8305800" cy="4800600"/>
          </a:xfrm>
          <a:prstGeom prst="rect">
            <a:avLst/>
          </a:prstGeom>
          <a:noFill/>
          <a:ln w="12700">
            <a:noFill/>
            <a:miter lim="800000"/>
            <a:headEnd/>
            <a:tailEnd/>
          </a:ln>
        </p:spPr>
        <p:txBody>
          <a:bodyPr lIns="90488" tIns="44450" rIns="90488" bIns="44450"/>
          <a:lstStyle/>
          <a:p>
            <a:pPr marL="609600" indent="-609600">
              <a:spcBef>
                <a:spcPct val="30000"/>
              </a:spcBef>
              <a:spcAft>
                <a:spcPct val="30000"/>
              </a:spcAft>
            </a:pPr>
            <a:r>
              <a:rPr lang="en-US" sz="2000" b="0" dirty="0">
                <a:latin typeface="Times New Roman" pitchFamily="18" charset="0"/>
                <a:cs typeface="Times New Roman" pitchFamily="18" charset="0"/>
              </a:rPr>
              <a:t>CBRN 3 Chemical Report</a:t>
            </a:r>
          </a:p>
          <a:p>
            <a:pPr marL="609600" indent="-609600">
              <a:spcBef>
                <a:spcPct val="30000"/>
              </a:spcBef>
              <a:spcAft>
                <a:spcPct val="30000"/>
              </a:spcAft>
              <a:buFont typeface="Wingdings" pitchFamily="2" charset="2"/>
              <a:buAutoNum type="alphaUcPeriod"/>
            </a:pPr>
            <a:r>
              <a:rPr lang="en-US" sz="2000" b="0" dirty="0">
                <a:latin typeface="Times New Roman" pitchFamily="18" charset="0"/>
                <a:cs typeface="Times New Roman" pitchFamily="18" charset="0"/>
              </a:rPr>
              <a:t>C111</a:t>
            </a:r>
          </a:p>
          <a:p>
            <a:pPr marL="609600" indent="-609600">
              <a:spcBef>
                <a:spcPct val="30000"/>
              </a:spcBef>
              <a:spcAft>
                <a:spcPct val="30000"/>
              </a:spcAft>
              <a:buFont typeface="Wingdings" pitchFamily="2" charset="2"/>
              <a:buNone/>
            </a:pPr>
            <a:r>
              <a:rPr lang="en-US" sz="2000" b="0" dirty="0">
                <a:latin typeface="Times New Roman" pitchFamily="18" charset="0"/>
                <a:cs typeface="Times New Roman" pitchFamily="18" charset="0"/>
              </a:rPr>
              <a:t>D.      </a:t>
            </a:r>
            <a:r>
              <a:rPr lang="en-US" sz="2000" b="0" dirty="0" smtClean="0">
                <a:latin typeface="Times New Roman" pitchFamily="18" charset="0"/>
                <a:cs typeface="Times New Roman" pitchFamily="18" charset="0"/>
              </a:rPr>
              <a:t>250900LMAR2013</a:t>
            </a:r>
            <a:endParaRPr lang="en-US" sz="2000" b="0" dirty="0">
              <a:latin typeface="Times New Roman" pitchFamily="18" charset="0"/>
              <a:cs typeface="Times New Roman" pitchFamily="18" charset="0"/>
            </a:endParaRPr>
          </a:p>
          <a:p>
            <a:pPr marL="609600" indent="-609600">
              <a:spcBef>
                <a:spcPct val="30000"/>
              </a:spcBef>
              <a:spcAft>
                <a:spcPct val="30000"/>
              </a:spcAft>
              <a:buFont typeface="Wingdings" pitchFamily="2" charset="2"/>
              <a:buAutoNum type="alphaUcPeriod" startAt="6"/>
            </a:pPr>
            <a:r>
              <a:rPr lang="en-US" sz="2000" b="0" dirty="0" smtClean="0">
                <a:latin typeface="Times New Roman" pitchFamily="18" charset="0"/>
                <a:cs typeface="Times New Roman" pitchFamily="18" charset="0"/>
              </a:rPr>
              <a:t>WB69008100</a:t>
            </a:r>
            <a:endParaRPr lang="en-US" sz="2000" b="0" dirty="0">
              <a:latin typeface="Times New Roman" pitchFamily="18" charset="0"/>
              <a:cs typeface="Times New Roman" pitchFamily="18" charset="0"/>
            </a:endParaRPr>
          </a:p>
          <a:p>
            <a:pPr marL="609600" indent="-609600">
              <a:spcBef>
                <a:spcPct val="30000"/>
              </a:spcBef>
              <a:spcAft>
                <a:spcPct val="30000"/>
              </a:spcAft>
              <a:buFont typeface="Wingdings" pitchFamily="2" charset="2"/>
              <a:buAutoNum type="alphaUcPeriod" startAt="9"/>
            </a:pPr>
            <a:r>
              <a:rPr lang="en-US" sz="2000" b="0" dirty="0">
                <a:latin typeface="Times New Roman" pitchFamily="18" charset="0"/>
                <a:cs typeface="Times New Roman" pitchFamily="18" charset="0"/>
              </a:rPr>
              <a:t>Nerve, V, </a:t>
            </a:r>
            <a:r>
              <a:rPr lang="en-US" sz="2000" b="0" dirty="0" smtClean="0">
                <a:latin typeface="Times New Roman" pitchFamily="18" charset="0"/>
                <a:cs typeface="Times New Roman" pitchFamily="18" charset="0"/>
              </a:rPr>
              <a:t>Air, P</a:t>
            </a:r>
          </a:p>
          <a:p>
            <a:pPr marL="609600" indent="-609600">
              <a:spcBef>
                <a:spcPct val="30000"/>
              </a:spcBef>
              <a:spcAft>
                <a:spcPct val="30000"/>
              </a:spcAft>
            </a:pPr>
            <a:r>
              <a:rPr lang="en-US" sz="2000" b="0" dirty="0" smtClean="0">
                <a:latin typeface="Times New Roman" pitchFamily="18" charset="0"/>
                <a:cs typeface="Times New Roman" pitchFamily="18" charset="0"/>
              </a:rPr>
              <a:t>MR.  Liquid</a:t>
            </a:r>
            <a:endParaRPr lang="en-US" sz="2000" b="0" dirty="0">
              <a:latin typeface="Times New Roman" pitchFamily="18" charset="0"/>
              <a:cs typeface="Times New Roman" pitchFamily="18" charset="0"/>
            </a:endParaRPr>
          </a:p>
          <a:p>
            <a:pPr marL="609600" indent="-609600">
              <a:spcBef>
                <a:spcPct val="30000"/>
              </a:spcBef>
              <a:spcAft>
                <a:spcPct val="30000"/>
              </a:spcAft>
              <a:buFont typeface="Wingdings" pitchFamily="2" charset="2"/>
              <a:buNone/>
            </a:pPr>
            <a:r>
              <a:rPr lang="en-US" sz="2000" b="0" dirty="0">
                <a:latin typeface="Times New Roman" pitchFamily="18" charset="0"/>
                <a:cs typeface="Times New Roman" pitchFamily="18" charset="0"/>
              </a:rPr>
              <a:t>PA.  </a:t>
            </a:r>
            <a:r>
              <a:rPr lang="en-US" sz="2000" b="0" dirty="0" smtClean="0">
                <a:latin typeface="Times New Roman" pitchFamily="18" charset="0"/>
                <a:cs typeface="Times New Roman" pitchFamily="18" charset="0"/>
              </a:rPr>
              <a:t>  Attack </a:t>
            </a:r>
            <a:r>
              <a:rPr lang="en-US" sz="2000" b="0" dirty="0">
                <a:latin typeface="Times New Roman" pitchFamily="18" charset="0"/>
                <a:cs typeface="Times New Roman" pitchFamily="18" charset="0"/>
              </a:rPr>
              <a:t>Area 2-4 days;  Hazard Area 1-2 days</a:t>
            </a:r>
          </a:p>
          <a:p>
            <a:pPr marL="609600" indent="-609600">
              <a:spcBef>
                <a:spcPct val="30000"/>
              </a:spcBef>
              <a:spcAft>
                <a:spcPct val="30000"/>
              </a:spcAft>
              <a:buFont typeface="Wingdings" pitchFamily="2" charset="2"/>
              <a:buNone/>
            </a:pPr>
            <a:r>
              <a:rPr lang="en-US" sz="2000" b="0" dirty="0">
                <a:latin typeface="Times New Roman" pitchFamily="18" charset="0"/>
                <a:cs typeface="Times New Roman" pitchFamily="18" charset="0"/>
              </a:rPr>
              <a:t>PX.  </a:t>
            </a:r>
            <a:r>
              <a:rPr lang="en-US" sz="2000" b="0" dirty="0" smtClean="0">
                <a:latin typeface="Times New Roman" pitchFamily="18" charset="0"/>
                <a:cs typeface="Times New Roman" pitchFamily="18" charset="0"/>
              </a:rPr>
              <a:t> WB68458187/WB68008075/WB69558185/WB71606855/WB81807815</a:t>
            </a:r>
            <a:endParaRPr lang="en-US" sz="2000" b="0" dirty="0">
              <a:latin typeface="Times New Roman" pitchFamily="18" charset="0"/>
              <a:cs typeface="Times New Roman" pitchFamily="18" charset="0"/>
            </a:endParaRPr>
          </a:p>
          <a:p>
            <a:pPr marL="609600" indent="-609600">
              <a:spcBef>
                <a:spcPct val="30000"/>
              </a:spcBef>
              <a:spcAft>
                <a:spcPct val="30000"/>
              </a:spcAft>
            </a:pPr>
            <a:r>
              <a:rPr lang="en-US" sz="2000" b="0" dirty="0">
                <a:latin typeface="Times New Roman" pitchFamily="18" charset="0"/>
                <a:cs typeface="Times New Roman" pitchFamily="18" charset="0"/>
              </a:rPr>
              <a:t>Y.    </a:t>
            </a:r>
            <a:r>
              <a:rPr lang="en-US" sz="2000" b="0" dirty="0" smtClean="0">
                <a:latin typeface="Times New Roman" pitchFamily="18" charset="0"/>
                <a:cs typeface="Times New Roman" pitchFamily="18" charset="0"/>
              </a:rPr>
              <a:t> 135/012</a:t>
            </a:r>
            <a:endParaRPr lang="en-US" sz="2000" b="0" dirty="0">
              <a:latin typeface="Times New Roman" pitchFamily="18" charset="0"/>
              <a:cs typeface="Times New Roman" pitchFamily="18" charset="0"/>
            </a:endParaRPr>
          </a:p>
          <a:p>
            <a:pPr marL="609600" indent="-609600">
              <a:spcBef>
                <a:spcPct val="30000"/>
              </a:spcBef>
              <a:spcAft>
                <a:spcPct val="30000"/>
              </a:spcAft>
            </a:pPr>
            <a:r>
              <a:rPr lang="en-US" sz="2000" b="0" dirty="0">
                <a:latin typeface="Times New Roman" pitchFamily="18" charset="0"/>
                <a:cs typeface="Times New Roman" pitchFamily="18" charset="0"/>
              </a:rPr>
              <a:t>Z.    </a:t>
            </a:r>
            <a:r>
              <a:rPr lang="en-US" sz="2000" b="0" dirty="0" smtClean="0">
                <a:latin typeface="Times New Roman" pitchFamily="18" charset="0"/>
                <a:cs typeface="Times New Roman" pitchFamily="18" charset="0"/>
              </a:rPr>
              <a:t> 4/15/6</a:t>
            </a:r>
            <a:r>
              <a:rPr lang="en-US" sz="2000" b="0" dirty="0">
                <a:latin typeface="Times New Roman" pitchFamily="18" charset="0"/>
                <a:cs typeface="Times New Roman" pitchFamily="18" charset="0"/>
              </a:rPr>
              <a:t>/-/2//</a:t>
            </a:r>
          </a:p>
          <a:p>
            <a:pPr marL="609600" indent="-609600">
              <a:spcBef>
                <a:spcPct val="30000"/>
              </a:spcBef>
              <a:spcAft>
                <a:spcPct val="30000"/>
              </a:spcAft>
            </a:pPr>
            <a:endParaRPr lang="en-US" sz="2000" dirty="0">
              <a:latin typeface="Times New Roman" pitchFamily="18" charset="0"/>
              <a:cs typeface="Times New Roman" pitchFamily="18" charset="0"/>
            </a:endParaRPr>
          </a:p>
        </p:txBody>
      </p:sp>
      <p:sp>
        <p:nvSpPr>
          <p:cNvPr id="41987" name="Rectangle 3"/>
          <p:cNvSpPr>
            <a:spLocks noChangeArrowheads="1"/>
          </p:cNvSpPr>
          <p:nvPr/>
        </p:nvSpPr>
        <p:spPr bwMode="auto">
          <a:xfrm>
            <a:off x="457200" y="304800"/>
            <a:ext cx="8077200" cy="762000"/>
          </a:xfrm>
          <a:prstGeom prst="rect">
            <a:avLst/>
          </a:prstGeom>
          <a:noFill/>
          <a:ln w="12700">
            <a:noFill/>
            <a:miter lim="800000"/>
            <a:headEnd/>
            <a:tailEnd/>
          </a:ln>
        </p:spPr>
        <p:txBody>
          <a:bodyPr lIns="90488" tIns="44450" rIns="90488" bIns="44450" anchor="ctr"/>
          <a:lstStyle/>
          <a:p>
            <a:pPr algn="ctr"/>
            <a:r>
              <a:rPr lang="en-US" i="1" dirty="0">
                <a:solidFill>
                  <a:schemeClr val="accent6"/>
                </a:solidFill>
              </a:rPr>
              <a:t>PE-PLOT CBRN 3 </a:t>
            </a:r>
            <a:r>
              <a:rPr lang="en-US" i="1" dirty="0" smtClean="0">
                <a:solidFill>
                  <a:schemeClr val="accent6"/>
                </a:solidFill>
              </a:rPr>
              <a:t>REPORT</a:t>
            </a:r>
            <a:endParaRPr lang="en-US" dirty="0">
              <a:solidFill>
                <a:schemeClr val="accent6"/>
              </a:solidFill>
            </a:endParaRPr>
          </a:p>
        </p:txBody>
      </p:sp>
      <p:sp>
        <p:nvSpPr>
          <p:cNvPr id="41988" name="Text Box 4"/>
          <p:cNvSpPr txBox="1">
            <a:spLocks noChangeArrowheads="1"/>
          </p:cNvSpPr>
          <p:nvPr/>
        </p:nvSpPr>
        <p:spPr bwMode="auto">
          <a:xfrm>
            <a:off x="4800600" y="1676400"/>
            <a:ext cx="2362200" cy="584200"/>
          </a:xfrm>
          <a:prstGeom prst="rect">
            <a:avLst/>
          </a:prstGeom>
          <a:noFill/>
          <a:ln w="25400">
            <a:noFill/>
            <a:miter lim="800000"/>
            <a:headEnd/>
            <a:tailEnd/>
          </a:ln>
        </p:spPr>
        <p:txBody>
          <a:bodyPr>
            <a:spAutoFit/>
          </a:bodyPr>
          <a:lstStyle/>
          <a:p>
            <a:pPr eaLnBrk="0" hangingPunct="0"/>
            <a:endParaRPr lang="en-US"/>
          </a:p>
        </p:txBody>
      </p:sp>
      <p:sp>
        <p:nvSpPr>
          <p:cNvPr id="5" name="Slide Number Placeholder 4"/>
          <p:cNvSpPr>
            <a:spLocks noGrp="1"/>
          </p:cNvSpPr>
          <p:nvPr>
            <p:ph type="sldNum" sz="quarter" idx="10"/>
          </p:nvPr>
        </p:nvSpPr>
        <p:spPr/>
        <p:txBody>
          <a:bodyPr/>
          <a:lstStyle/>
          <a:p>
            <a:pPr>
              <a:defRPr/>
            </a:pPr>
            <a:fld id="{641E6462-6826-4B2B-AF66-8FD34693C325}" type="slidenum">
              <a:rPr lang="en-US" smtClean="0"/>
              <a:pPr>
                <a:defRPr/>
              </a:pPr>
              <a:t>33</a:t>
            </a:fld>
            <a:endParaRPr lang="en-US" dirty="0"/>
          </a:p>
        </p:txBody>
      </p:sp>
    </p:spTree>
  </p:cSld>
  <p:clrMapOvr>
    <a:masterClrMapping/>
  </p:clrMapOvr>
  <p:transition>
    <p:zoom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685800" y="1295400"/>
            <a:ext cx="7874000" cy="4832092"/>
          </a:xfrm>
          <a:prstGeom prst="rect">
            <a:avLst/>
          </a:prstGeom>
        </p:spPr>
        <p:txBody>
          <a:bodyPr wrap="square">
            <a:spAutoFit/>
          </a:bodyPr>
          <a:lstStyle/>
          <a:p>
            <a:pPr marL="609600" indent="-609600">
              <a:spcBef>
                <a:spcPct val="30000"/>
              </a:spcBef>
              <a:spcAft>
                <a:spcPct val="30000"/>
              </a:spcAft>
            </a:pPr>
            <a:r>
              <a:rPr lang="en-US" sz="2000" b="0" dirty="0" smtClean="0">
                <a:latin typeface="Times New Roman" pitchFamily="18" charset="0"/>
                <a:cs typeface="Times New Roman" pitchFamily="18" charset="0"/>
              </a:rPr>
              <a:t>CBRN 3 Chemical Report</a:t>
            </a:r>
          </a:p>
          <a:p>
            <a:pPr marL="609600" indent="-609600">
              <a:spcBef>
                <a:spcPct val="30000"/>
              </a:spcBef>
              <a:spcAft>
                <a:spcPct val="30000"/>
              </a:spcAft>
              <a:buFont typeface="Wingdings" pitchFamily="2" charset="2"/>
              <a:buAutoNum type="alphaUcPeriod"/>
            </a:pPr>
            <a:r>
              <a:rPr lang="en-US" sz="2000" b="0" dirty="0" smtClean="0">
                <a:latin typeface="Times New Roman" pitchFamily="18" charset="0"/>
                <a:cs typeface="Times New Roman" pitchFamily="18" charset="0"/>
              </a:rPr>
              <a:t>C112</a:t>
            </a:r>
          </a:p>
          <a:p>
            <a:pPr marL="609600" indent="-609600">
              <a:spcBef>
                <a:spcPct val="30000"/>
              </a:spcBef>
              <a:spcAft>
                <a:spcPct val="30000"/>
              </a:spcAft>
              <a:buFont typeface="Wingdings" pitchFamily="2" charset="2"/>
              <a:buNone/>
            </a:pPr>
            <a:r>
              <a:rPr lang="en-US" sz="2000" b="0" dirty="0" smtClean="0">
                <a:latin typeface="Times New Roman" pitchFamily="18" charset="0"/>
                <a:cs typeface="Times New Roman" pitchFamily="18" charset="0"/>
              </a:rPr>
              <a:t>D.    141800ZFEB2011</a:t>
            </a:r>
          </a:p>
          <a:p>
            <a:pPr marL="609600" indent="-609600">
              <a:spcBef>
                <a:spcPct val="30000"/>
              </a:spcBef>
              <a:spcAft>
                <a:spcPct val="30000"/>
              </a:spcAft>
              <a:buFont typeface="Wingdings" pitchFamily="2" charset="2"/>
              <a:buAutoNum type="alphaUcPeriod" startAt="6"/>
            </a:pPr>
            <a:r>
              <a:rPr lang="en-US" sz="2000" b="0" dirty="0" smtClean="0">
                <a:latin typeface="Times New Roman" pitchFamily="18" charset="0"/>
                <a:cs typeface="Times New Roman" pitchFamily="18" charset="0"/>
              </a:rPr>
              <a:t>WB74807730</a:t>
            </a:r>
          </a:p>
          <a:p>
            <a:pPr marL="609600" indent="-609600">
              <a:spcBef>
                <a:spcPct val="30000"/>
              </a:spcBef>
              <a:spcAft>
                <a:spcPct val="30000"/>
              </a:spcAft>
              <a:buFont typeface="Wingdings" pitchFamily="2" charset="2"/>
              <a:buAutoNum type="alphaUcPeriod" startAt="9"/>
            </a:pPr>
            <a:r>
              <a:rPr lang="en-US" sz="2000" b="0" dirty="0" smtClean="0">
                <a:latin typeface="Times New Roman" pitchFamily="18" charset="0"/>
                <a:cs typeface="Times New Roman" pitchFamily="18" charset="0"/>
              </a:rPr>
              <a:t>Nerve, V, Air, P</a:t>
            </a:r>
          </a:p>
          <a:p>
            <a:pPr marL="609600" indent="-609600">
              <a:spcBef>
                <a:spcPct val="30000"/>
              </a:spcBef>
              <a:spcAft>
                <a:spcPct val="30000"/>
              </a:spcAft>
            </a:pPr>
            <a:r>
              <a:rPr lang="en-US" sz="2000" b="0" dirty="0" smtClean="0">
                <a:latin typeface="Times New Roman" pitchFamily="18" charset="0"/>
                <a:cs typeface="Times New Roman" pitchFamily="18" charset="0"/>
              </a:rPr>
              <a:t>MR   Liquid</a:t>
            </a:r>
          </a:p>
          <a:p>
            <a:pPr marL="609600" indent="-609600">
              <a:spcBef>
                <a:spcPct val="30000"/>
              </a:spcBef>
              <a:spcAft>
                <a:spcPct val="30000"/>
              </a:spcAft>
              <a:buFont typeface="Wingdings" pitchFamily="2" charset="2"/>
              <a:buNone/>
            </a:pPr>
            <a:r>
              <a:rPr lang="en-US" sz="2000" b="0" dirty="0" smtClean="0">
                <a:latin typeface="Times New Roman" pitchFamily="18" charset="0"/>
                <a:cs typeface="Times New Roman" pitchFamily="18" charset="0"/>
              </a:rPr>
              <a:t>PA.   Attack Area 2-4 days;  Hazard Area 1-2 days</a:t>
            </a:r>
          </a:p>
          <a:p>
            <a:pPr marL="609600" indent="-609600">
              <a:spcBef>
                <a:spcPct val="30000"/>
              </a:spcBef>
              <a:spcAft>
                <a:spcPct val="30000"/>
              </a:spcAft>
              <a:buFont typeface="Wingdings" pitchFamily="2" charset="2"/>
              <a:buNone/>
            </a:pPr>
            <a:r>
              <a:rPr lang="en-US" sz="2000" b="0" dirty="0" smtClean="0">
                <a:latin typeface="Times New Roman" pitchFamily="18" charset="0"/>
                <a:cs typeface="Times New Roman" pitchFamily="18" charset="0"/>
              </a:rPr>
              <a:t>PX.   010</a:t>
            </a:r>
          </a:p>
          <a:p>
            <a:pPr marL="609600" indent="-609600">
              <a:spcBef>
                <a:spcPct val="30000"/>
              </a:spcBef>
              <a:spcAft>
                <a:spcPct val="30000"/>
              </a:spcAft>
            </a:pPr>
            <a:r>
              <a:rPr lang="en-US" sz="2000" b="0" dirty="0" smtClean="0">
                <a:latin typeface="Times New Roman" pitchFamily="18" charset="0"/>
                <a:cs typeface="Times New Roman" pitchFamily="18" charset="0"/>
              </a:rPr>
              <a:t>Y.     090/007</a:t>
            </a:r>
          </a:p>
          <a:p>
            <a:pPr marL="609600" indent="-609600">
              <a:spcBef>
                <a:spcPct val="30000"/>
              </a:spcBef>
              <a:spcAft>
                <a:spcPct val="30000"/>
              </a:spcAft>
            </a:pPr>
            <a:r>
              <a:rPr lang="en-US" sz="2000" b="0" dirty="0" smtClean="0">
                <a:latin typeface="Times New Roman" pitchFamily="18" charset="0"/>
                <a:cs typeface="Times New Roman" pitchFamily="18" charset="0"/>
              </a:rPr>
              <a:t>Z.     4/15/6/-/2//</a:t>
            </a:r>
            <a:endParaRPr lang="en-US" sz="2000" b="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l"/>
            <a:r>
              <a:rPr lang="en-US" dirty="0" smtClean="0"/>
              <a:t>PE- Plot a CBRN 3 Report #2</a:t>
            </a:r>
            <a:endParaRPr lang="en-US" dirty="0"/>
          </a:p>
        </p:txBody>
      </p:sp>
      <p:sp>
        <p:nvSpPr>
          <p:cNvPr id="4" name="Slide Number Placeholder 3"/>
          <p:cNvSpPr>
            <a:spLocks noGrp="1"/>
          </p:cNvSpPr>
          <p:nvPr>
            <p:ph type="sldNum" sz="quarter" idx="10"/>
          </p:nvPr>
        </p:nvSpPr>
        <p:spPr/>
        <p:txBody>
          <a:bodyPr/>
          <a:lstStyle/>
          <a:p>
            <a:pPr>
              <a:defRPr/>
            </a:pPr>
            <a:fld id="{3A887893-5A82-43E9-A77D-E0B75EEFBE3B}" type="slidenum">
              <a:rPr lang="en-US" smtClean="0"/>
              <a:pPr>
                <a:defRPr/>
              </a:pPr>
              <a:t>34</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mtClean="0"/>
              <a:t>Check on Learning</a:t>
            </a:r>
          </a:p>
        </p:txBody>
      </p:sp>
      <p:sp>
        <p:nvSpPr>
          <p:cNvPr id="38915" name="Rectangle 3"/>
          <p:cNvSpPr>
            <a:spLocks noGrp="1" noChangeArrowheads="1"/>
          </p:cNvSpPr>
          <p:nvPr>
            <p:ph type="body" idx="1"/>
          </p:nvPr>
        </p:nvSpPr>
        <p:spPr>
          <a:xfrm>
            <a:off x="762000" y="1371600"/>
            <a:ext cx="7772400" cy="4876800"/>
          </a:xfrm>
        </p:spPr>
        <p:txBody>
          <a:bodyPr/>
          <a:lstStyle/>
          <a:p>
            <a:pPr eaLnBrk="1" hangingPunct="1">
              <a:defRPr/>
            </a:pPr>
            <a:r>
              <a:rPr lang="en-US" sz="2800" b="1" dirty="0" smtClean="0"/>
              <a:t>Question: </a:t>
            </a:r>
            <a:r>
              <a:rPr lang="en-US" sz="2800" dirty="0" smtClean="0"/>
              <a:t>If you have 010 on line PX of a CBRN 3 what type of plot do you have?</a:t>
            </a:r>
            <a:endParaRPr lang="en-US" sz="2800" dirty="0" smtClean="0">
              <a:effectLst>
                <a:outerShdw blurRad="38100" dist="38100" dir="2700000" algn="tl">
                  <a:srgbClr val="C0C0C0"/>
                </a:outerShdw>
              </a:effectLst>
            </a:endParaRPr>
          </a:p>
          <a:p>
            <a:pPr eaLnBrk="1" hangingPunct="1">
              <a:buFontTx/>
              <a:buNone/>
              <a:defRPr/>
            </a:pPr>
            <a:r>
              <a:rPr lang="en-US" sz="2800" b="1" dirty="0" smtClean="0"/>
              <a:t>	Answer: </a:t>
            </a:r>
            <a:r>
              <a:rPr lang="en-US" sz="2800" dirty="0" smtClean="0"/>
              <a:t>Circle plot</a:t>
            </a:r>
          </a:p>
          <a:p>
            <a:pPr eaLnBrk="1" hangingPunct="1">
              <a:defRPr/>
            </a:pPr>
            <a:r>
              <a:rPr lang="en-US" sz="2800" b="1" dirty="0" smtClean="0"/>
              <a:t>Question: </a:t>
            </a:r>
            <a:r>
              <a:rPr lang="en-US" sz="2800" dirty="0" smtClean="0"/>
              <a:t>What is the first step in plotting a CBRN 3 report?</a:t>
            </a:r>
          </a:p>
          <a:p>
            <a:pPr eaLnBrk="1" hangingPunct="1">
              <a:buFontTx/>
              <a:buNone/>
              <a:defRPr/>
            </a:pPr>
            <a:r>
              <a:rPr lang="en-US" sz="2800" b="1" dirty="0" smtClean="0"/>
              <a:t>	 Answer: </a:t>
            </a:r>
            <a:r>
              <a:rPr lang="en-US" sz="2800" dirty="0" smtClean="0"/>
              <a:t>Plot Foxtrot on the map or overlay</a:t>
            </a:r>
          </a:p>
          <a:p>
            <a:pPr eaLnBrk="1" hangingPunct="1">
              <a:defRPr/>
            </a:pPr>
            <a:r>
              <a:rPr lang="en-US" sz="2800" b="1" dirty="0" smtClean="0"/>
              <a:t>Question: </a:t>
            </a:r>
            <a:r>
              <a:rPr lang="en-US" sz="2800" dirty="0" smtClean="0"/>
              <a:t>What is the size of the Attack Area circle around Foxtrot?</a:t>
            </a:r>
          </a:p>
          <a:p>
            <a:pPr eaLnBrk="1" hangingPunct="1">
              <a:buFontTx/>
              <a:buNone/>
              <a:defRPr/>
            </a:pPr>
            <a:r>
              <a:rPr lang="en-US" sz="2800" b="1" dirty="0" smtClean="0"/>
              <a:t>	 Answer: </a:t>
            </a:r>
            <a:r>
              <a:rPr lang="en-US" sz="2800" dirty="0" smtClean="0"/>
              <a:t>2 km radius </a:t>
            </a:r>
          </a:p>
        </p:txBody>
      </p:sp>
      <p:sp>
        <p:nvSpPr>
          <p:cNvPr id="4" name="Slide Number Placeholder 3"/>
          <p:cNvSpPr>
            <a:spLocks noGrp="1"/>
          </p:cNvSpPr>
          <p:nvPr>
            <p:ph type="sldNum" sz="quarter" idx="10"/>
          </p:nvPr>
        </p:nvSpPr>
        <p:spPr/>
        <p:txBody>
          <a:bodyPr/>
          <a:lstStyle/>
          <a:p>
            <a:pPr>
              <a:defRPr/>
            </a:pPr>
            <a:fld id="{84E9B9E9-DD94-4F63-A633-A7CC093DEEC3}" type="slidenum">
              <a:rPr lang="en-US" smtClean="0"/>
              <a:pPr>
                <a:defRPr/>
              </a:pPr>
              <a:t>35</a:t>
            </a:fld>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blinds(horizontal)">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blinds(horizontal)">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blinds(horizontal)">
                                      <p:cBhvr>
                                        <p:cTn id="27" dur="500"/>
                                        <p:tgtEl>
                                          <p:spTgt spid="389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8915">
                                            <p:txEl>
                                              <p:pRg st="5" end="5"/>
                                            </p:txEl>
                                          </p:spTgt>
                                        </p:tgtEl>
                                        <p:attrNameLst>
                                          <p:attrName>style.visibility</p:attrName>
                                        </p:attrNameLst>
                                      </p:cBhvr>
                                      <p:to>
                                        <p:strVal val="visible"/>
                                      </p:to>
                                    </p:set>
                                    <p:animEffect transition="in" filter="blinds(horizontal)">
                                      <p:cBhvr>
                                        <p:cTn id="32"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152400" y="304800"/>
            <a:ext cx="8839200" cy="12065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dirty="0" smtClean="0"/>
              <a:t>CBRN 4 Report</a:t>
            </a:r>
          </a:p>
        </p:txBody>
      </p:sp>
      <p:sp>
        <p:nvSpPr>
          <p:cNvPr id="45059" name="Rectangle 3"/>
          <p:cNvSpPr>
            <a:spLocks noGrp="1" noChangeArrowheads="1"/>
          </p:cNvSpPr>
          <p:nvPr>
            <p:ph type="body" idx="1"/>
          </p:nvPr>
        </p:nvSpPr>
        <p:spPr bwMode="auto">
          <a:xfrm>
            <a:off x="304800" y="1676400"/>
            <a:ext cx="8686800" cy="449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dirty="0" smtClean="0"/>
              <a:t>Compiled by recon and survey teams at the source of contamination.</a:t>
            </a:r>
          </a:p>
          <a:p>
            <a:pPr eaLnBrk="1" hangingPunct="1">
              <a:lnSpc>
                <a:spcPct val="90000"/>
              </a:lnSpc>
            </a:pPr>
            <a:r>
              <a:rPr lang="en-US" dirty="0" smtClean="0"/>
              <a:t>Used to create CBRN 5 Reports.</a:t>
            </a:r>
          </a:p>
          <a:p>
            <a:pPr eaLnBrk="1" hangingPunct="1">
              <a:lnSpc>
                <a:spcPct val="90000"/>
              </a:lnSpc>
            </a:pPr>
            <a:r>
              <a:rPr lang="en-US" dirty="0" smtClean="0"/>
              <a:t>Sent when a unit encounters an agent during its mission.</a:t>
            </a:r>
          </a:p>
          <a:p>
            <a:pPr eaLnBrk="1" hangingPunct="1">
              <a:lnSpc>
                <a:spcPct val="90000"/>
              </a:lnSpc>
            </a:pPr>
            <a:r>
              <a:rPr lang="en-US" dirty="0" smtClean="0"/>
              <a:t>Lines Q, R, and S are required for Nuclear</a:t>
            </a:r>
          </a:p>
          <a:p>
            <a:pPr eaLnBrk="1" hangingPunct="1">
              <a:lnSpc>
                <a:spcPct val="90000"/>
              </a:lnSpc>
            </a:pPr>
            <a:r>
              <a:rPr lang="en-US" dirty="0" smtClean="0"/>
              <a:t>Lines IR, Q,R, and S are required for Radiological</a:t>
            </a:r>
          </a:p>
          <a:p>
            <a:pPr eaLnBrk="1" hangingPunct="1">
              <a:lnSpc>
                <a:spcPct val="90000"/>
              </a:lnSpc>
            </a:pPr>
            <a:r>
              <a:rPr lang="en-US" dirty="0" smtClean="0"/>
              <a:t>Lines I, Q, and S are required for Chemical and Biological. </a:t>
            </a:r>
          </a:p>
        </p:txBody>
      </p:sp>
      <p:sp>
        <p:nvSpPr>
          <p:cNvPr id="4" name="Slide Number Placeholder 3"/>
          <p:cNvSpPr>
            <a:spLocks noGrp="1"/>
          </p:cNvSpPr>
          <p:nvPr>
            <p:ph type="sldNum" sz="quarter" idx="10"/>
          </p:nvPr>
        </p:nvSpPr>
        <p:spPr/>
        <p:txBody>
          <a:bodyPr/>
          <a:lstStyle/>
          <a:p>
            <a:pPr>
              <a:defRPr/>
            </a:pPr>
            <a:fld id="{84E9B9E9-DD94-4F63-A633-A7CC093DEEC3}"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0" y="304800"/>
            <a:ext cx="8991600" cy="12065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dirty="0" smtClean="0"/>
              <a:t>Prepare CBRN 4 Report</a:t>
            </a:r>
          </a:p>
        </p:txBody>
      </p:sp>
      <p:sp>
        <p:nvSpPr>
          <p:cNvPr id="46083" name="Rectangle 3"/>
          <p:cNvSpPr>
            <a:spLocks noGrp="1" noChangeArrowheads="1"/>
          </p:cNvSpPr>
          <p:nvPr>
            <p:ph type="body" idx="1"/>
          </p:nvPr>
        </p:nvSpPr>
        <p:spPr bwMode="auto">
          <a:xfrm>
            <a:off x="228600" y="1600200"/>
            <a:ext cx="8763000" cy="449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dirty="0" smtClean="0"/>
          </a:p>
          <a:p>
            <a:pPr eaLnBrk="1" hangingPunct="1"/>
            <a:r>
              <a:rPr lang="en-US" dirty="0" smtClean="0"/>
              <a:t>Prepare a CBRN 4 Report</a:t>
            </a:r>
          </a:p>
          <a:p>
            <a:pPr lvl="1" eaLnBrk="1" hangingPunct="1"/>
            <a:r>
              <a:rPr lang="en-US" sz="3200" dirty="0" smtClean="0"/>
              <a:t>Follow format in GTA 03-06-008</a:t>
            </a:r>
          </a:p>
          <a:p>
            <a:pPr lvl="1" eaLnBrk="1" hangingPunct="1"/>
            <a:r>
              <a:rPr lang="en-US" sz="3200" dirty="0" smtClean="0"/>
              <a:t>Submit completed CBRN 4 report using any means possible</a:t>
            </a:r>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10"/>
          </p:nvPr>
        </p:nvSpPr>
        <p:spPr/>
        <p:txBody>
          <a:bodyPr/>
          <a:lstStyle/>
          <a:p>
            <a:pPr>
              <a:defRPr/>
            </a:pPr>
            <a:fld id="{84E9B9E9-DD94-4F63-A633-A7CC093DEEC3}"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4" name="Picture 2"/>
          <p:cNvPicPr>
            <a:picLocks noChangeAspect="1" noChangeArrowheads="1"/>
          </p:cNvPicPr>
          <p:nvPr/>
        </p:nvPicPr>
        <p:blipFill>
          <a:blip r:embed="rId2" cstate="print"/>
          <a:srcRect/>
          <a:stretch>
            <a:fillRect/>
          </a:stretch>
        </p:blipFill>
        <p:spPr bwMode="auto">
          <a:xfrm>
            <a:off x="1371600" y="304800"/>
            <a:ext cx="6124575" cy="6186026"/>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pPr>
              <a:defRPr/>
            </a:pPr>
            <a:fld id="{84E9B9E9-DD94-4F63-A633-A7CC093DEEC3}"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0" y="304800"/>
            <a:ext cx="8991600" cy="12065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dirty="0" smtClean="0"/>
              <a:t>Example of a CBRN 4 Report</a:t>
            </a:r>
          </a:p>
        </p:txBody>
      </p:sp>
      <p:sp>
        <p:nvSpPr>
          <p:cNvPr id="48131"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None/>
            </a:pPr>
            <a:r>
              <a:rPr lang="en-US" dirty="0" smtClean="0"/>
              <a:t>   LINE               CHEMICAL</a:t>
            </a:r>
          </a:p>
          <a:p>
            <a:pPr eaLnBrk="1" hangingPunct="1">
              <a:buFont typeface="Monotype Sorts"/>
              <a:buChar char=" "/>
            </a:pPr>
            <a:r>
              <a:rPr lang="en-US" dirty="0" smtClean="0"/>
              <a:t>  I                    Air, Nerve, G, NP, MPDS</a:t>
            </a:r>
          </a:p>
          <a:p>
            <a:pPr eaLnBrk="1" hangingPunct="1">
              <a:buFont typeface="Monotype Sorts"/>
              <a:buChar char=" "/>
            </a:pPr>
            <a:r>
              <a:rPr lang="en-US" dirty="0" smtClean="0"/>
              <a:t> Q                    LB200300, Air</a:t>
            </a:r>
          </a:p>
          <a:p>
            <a:pPr eaLnBrk="1" hangingPunct="1">
              <a:buFont typeface="Monotype Sorts"/>
              <a:buChar char=" "/>
            </a:pPr>
            <a:r>
              <a:rPr lang="en-US" dirty="0" smtClean="0"/>
              <a:t> S                    170610ZJAN2013</a:t>
            </a:r>
          </a:p>
          <a:p>
            <a:pPr eaLnBrk="1" hangingPunct="1"/>
            <a:r>
              <a:rPr lang="en-US" dirty="0" smtClean="0"/>
              <a:t>Repeat lines I, Q, and S as often as needed</a:t>
            </a:r>
          </a:p>
          <a:p>
            <a:pPr eaLnBrk="1" hangingPunct="1"/>
            <a:r>
              <a:rPr lang="en-US" dirty="0" smtClean="0"/>
              <a:t>Line Q must include type of sample (e.g., air, vapor, liquid, solid) </a:t>
            </a:r>
          </a:p>
          <a:p>
            <a:pPr eaLnBrk="1" hangingPunct="1"/>
            <a:endParaRPr lang="en-US" sz="3600" dirty="0" smtClean="0"/>
          </a:p>
        </p:txBody>
      </p:sp>
      <p:sp>
        <p:nvSpPr>
          <p:cNvPr id="4" name="Slide Number Placeholder 3"/>
          <p:cNvSpPr>
            <a:spLocks noGrp="1"/>
          </p:cNvSpPr>
          <p:nvPr>
            <p:ph type="sldNum" sz="quarter" idx="10"/>
          </p:nvPr>
        </p:nvSpPr>
        <p:spPr/>
        <p:txBody>
          <a:bodyPr/>
          <a:lstStyle/>
          <a:p>
            <a:pPr>
              <a:defRPr/>
            </a:pPr>
            <a:fld id="{84E9B9E9-DD94-4F63-A633-A7CC093DEEC3}"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228600" y="381000"/>
            <a:ext cx="7848600" cy="914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4000" dirty="0" smtClean="0">
                <a:cs typeface="Arial" pitchFamily="34" charset="0"/>
              </a:rPr>
              <a:t>CBRNWRS Formats</a:t>
            </a:r>
            <a:r>
              <a:rPr lang="en-US" dirty="0" smtClean="0">
                <a:latin typeface="Courier"/>
                <a:cs typeface="Times New Roman" pitchFamily="18" charset="0"/>
              </a:rPr>
              <a:t/>
            </a:r>
            <a:br>
              <a:rPr lang="en-US" dirty="0" smtClean="0">
                <a:latin typeface="Courier"/>
                <a:cs typeface="Times New Roman" pitchFamily="18" charset="0"/>
              </a:rPr>
            </a:br>
            <a:endParaRPr lang="en-US" dirty="0" smtClean="0">
              <a:latin typeface="Courier"/>
              <a:cs typeface="Times New Roman" pitchFamily="18" charset="0"/>
            </a:endParaRPr>
          </a:p>
        </p:txBody>
      </p:sp>
      <p:sp>
        <p:nvSpPr>
          <p:cNvPr id="18435" name="Rectangle 3"/>
          <p:cNvSpPr>
            <a:spLocks noGrp="1" noChangeArrowheads="1"/>
          </p:cNvSpPr>
          <p:nvPr>
            <p:ph type="body" idx="1"/>
          </p:nvPr>
        </p:nvSpPr>
        <p:spPr bwMode="auto">
          <a:xfrm>
            <a:off x="533400" y="1828800"/>
            <a:ext cx="8229600" cy="30480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r>
              <a:rPr lang="en-US" sz="2800" dirty="0" smtClean="0">
                <a:cs typeface="Arial" pitchFamily="34" charset="0"/>
              </a:rPr>
              <a:t>  The formats are made up of letters from the alphabet.</a:t>
            </a:r>
            <a:endParaRPr lang="en-US" sz="2800" dirty="0" smtClean="0">
              <a:cs typeface="Times New Roman" pitchFamily="18" charset="0"/>
            </a:endParaRPr>
          </a:p>
          <a:p>
            <a:pPr marL="0" indent="0" eaLnBrk="1" hangingPunct="1">
              <a:buFontTx/>
              <a:buNone/>
            </a:pPr>
            <a:r>
              <a:rPr lang="en-US" sz="2800" dirty="0" smtClean="0">
                <a:latin typeface="Arial" pitchFamily="34" charset="0"/>
                <a:cs typeface="Arial" pitchFamily="34" charset="0"/>
              </a:rPr>
              <a:t> </a:t>
            </a:r>
            <a:endParaRPr lang="en-US" sz="2800" dirty="0" smtClean="0">
              <a:cs typeface="Times New Roman" pitchFamily="18" charset="0"/>
            </a:endParaRPr>
          </a:p>
          <a:p>
            <a:pPr marL="0" indent="0" eaLnBrk="1" hangingPunct="1"/>
            <a:r>
              <a:rPr lang="en-US" sz="2800" dirty="0" smtClean="0">
                <a:cs typeface="Arial" pitchFamily="34" charset="0"/>
              </a:rPr>
              <a:t>  Each letter has a specific meaning based on whether or not the report deals with  chemical, biological, or nuclear contamination.</a:t>
            </a:r>
            <a:endParaRPr lang="en-US" sz="2800" dirty="0" smtClean="0"/>
          </a:p>
        </p:txBody>
      </p:sp>
      <p:sp>
        <p:nvSpPr>
          <p:cNvPr id="4" name="Slide Number Placeholder 3"/>
          <p:cNvSpPr>
            <a:spLocks noGrp="1"/>
          </p:cNvSpPr>
          <p:nvPr>
            <p:ph type="sldNum" sz="quarter" idx="10"/>
          </p:nvPr>
        </p:nvSpPr>
        <p:spPr/>
        <p:txBody>
          <a:bodyPr/>
          <a:lstStyle/>
          <a:p>
            <a:pPr>
              <a:defRPr/>
            </a:pPr>
            <a:fld id="{84E9B9E9-DD94-4F63-A633-A7CC093DEEC3}"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mtClean="0"/>
              <a:t>Check on Learning</a:t>
            </a:r>
          </a:p>
        </p:txBody>
      </p:sp>
      <p:sp>
        <p:nvSpPr>
          <p:cNvPr id="38915" name="Rectangle 3"/>
          <p:cNvSpPr>
            <a:spLocks noGrp="1" noChangeArrowheads="1"/>
          </p:cNvSpPr>
          <p:nvPr>
            <p:ph type="body" idx="1"/>
          </p:nvPr>
        </p:nvSpPr>
        <p:spPr>
          <a:xfrm>
            <a:off x="762000" y="1371600"/>
            <a:ext cx="7772400" cy="4876800"/>
          </a:xfrm>
        </p:spPr>
        <p:txBody>
          <a:bodyPr/>
          <a:lstStyle/>
          <a:p>
            <a:pPr eaLnBrk="1" hangingPunct="1">
              <a:defRPr/>
            </a:pPr>
            <a:r>
              <a:rPr lang="en-US" sz="2800" b="1" dirty="0" smtClean="0"/>
              <a:t>Question: </a:t>
            </a:r>
            <a:r>
              <a:rPr lang="en-US" sz="2800" dirty="0" smtClean="0"/>
              <a:t>Who submits the CBRN 4 report?</a:t>
            </a:r>
            <a:endParaRPr lang="en-US" sz="2800" dirty="0" smtClean="0">
              <a:effectLst>
                <a:outerShdw blurRad="38100" dist="38100" dir="2700000" algn="tl">
                  <a:srgbClr val="C0C0C0"/>
                </a:outerShdw>
              </a:effectLst>
            </a:endParaRPr>
          </a:p>
          <a:p>
            <a:pPr eaLnBrk="1" hangingPunct="1">
              <a:buFontTx/>
              <a:buNone/>
              <a:defRPr/>
            </a:pPr>
            <a:r>
              <a:rPr lang="en-US" sz="2800" b="1" dirty="0" smtClean="0"/>
              <a:t>	Answer: </a:t>
            </a:r>
            <a:r>
              <a:rPr lang="en-US" sz="2800" dirty="0" smtClean="0"/>
              <a:t>Recon and Survey Team</a:t>
            </a:r>
          </a:p>
          <a:p>
            <a:pPr eaLnBrk="1" hangingPunct="1">
              <a:buFontTx/>
              <a:buNone/>
              <a:defRPr/>
            </a:pPr>
            <a:endParaRPr lang="en-US" sz="2800" dirty="0" smtClean="0"/>
          </a:p>
          <a:p>
            <a:pPr eaLnBrk="1" hangingPunct="1">
              <a:defRPr/>
            </a:pPr>
            <a:r>
              <a:rPr lang="en-US" sz="2800" b="1" dirty="0" smtClean="0"/>
              <a:t>Question: </a:t>
            </a:r>
            <a:r>
              <a:rPr lang="en-US" sz="2800" dirty="0" smtClean="0"/>
              <a:t>What are the CBRN 4 reports used for?</a:t>
            </a:r>
          </a:p>
          <a:p>
            <a:pPr eaLnBrk="1" hangingPunct="1">
              <a:buFontTx/>
              <a:buNone/>
              <a:defRPr/>
            </a:pPr>
            <a:r>
              <a:rPr lang="en-US" sz="2800" b="1" dirty="0" smtClean="0"/>
              <a:t>	 Answer: </a:t>
            </a:r>
            <a:r>
              <a:rPr lang="en-US" sz="2800" dirty="0" smtClean="0"/>
              <a:t>Used to create the CBRN 5 report</a:t>
            </a:r>
          </a:p>
          <a:p>
            <a:pPr eaLnBrk="1" hangingPunct="1">
              <a:buFontTx/>
              <a:buNone/>
              <a:defRPr/>
            </a:pPr>
            <a:endParaRPr lang="en-US" sz="2800" dirty="0" smtClean="0"/>
          </a:p>
          <a:p>
            <a:pPr eaLnBrk="1" hangingPunct="1">
              <a:defRPr/>
            </a:pPr>
            <a:r>
              <a:rPr lang="en-US" sz="2800" b="1" dirty="0" smtClean="0"/>
              <a:t>Question: </a:t>
            </a:r>
            <a:r>
              <a:rPr lang="en-US" sz="2800" dirty="0" smtClean="0"/>
              <a:t>What format is followed to create the CBRN 4 report?</a:t>
            </a:r>
          </a:p>
          <a:p>
            <a:pPr eaLnBrk="1" hangingPunct="1">
              <a:buFontTx/>
              <a:buNone/>
              <a:defRPr/>
            </a:pPr>
            <a:r>
              <a:rPr lang="en-US" sz="2800" b="1" dirty="0" smtClean="0"/>
              <a:t>	 Answer: </a:t>
            </a:r>
            <a:r>
              <a:rPr lang="en-US" sz="2800" dirty="0" smtClean="0"/>
              <a:t>GTA 03-06-008 </a:t>
            </a:r>
          </a:p>
        </p:txBody>
      </p:sp>
      <p:sp>
        <p:nvSpPr>
          <p:cNvPr id="4" name="Slide Number Placeholder 3"/>
          <p:cNvSpPr>
            <a:spLocks noGrp="1"/>
          </p:cNvSpPr>
          <p:nvPr>
            <p:ph type="sldNum" sz="quarter" idx="10"/>
          </p:nvPr>
        </p:nvSpPr>
        <p:spPr/>
        <p:txBody>
          <a:bodyPr/>
          <a:lstStyle/>
          <a:p>
            <a:pPr>
              <a:defRPr/>
            </a:pPr>
            <a:fld id="{84E9B9E9-DD94-4F63-A633-A7CC093DEEC3}" type="slidenum">
              <a:rPr lang="en-US" smtClean="0"/>
              <a:pPr>
                <a:defRPr/>
              </a:pPr>
              <a:t>40</a:t>
            </a:fld>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Effect transition="in" filter="blinds(horizontal)">
                                      <p:cBhvr>
                                        <p:cTn id="17" dur="500"/>
                                        <p:tgtEl>
                                          <p:spTgt spid="389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8915">
                                            <p:txEl>
                                              <p:pRg st="4" end="4"/>
                                            </p:txEl>
                                          </p:spTgt>
                                        </p:tgtEl>
                                        <p:attrNameLst>
                                          <p:attrName>style.visibility</p:attrName>
                                        </p:attrNameLst>
                                      </p:cBhvr>
                                      <p:to>
                                        <p:strVal val="visible"/>
                                      </p:to>
                                    </p:set>
                                    <p:animEffect transition="in" filter="blinds(horizontal)">
                                      <p:cBhvr>
                                        <p:cTn id="22" dur="500"/>
                                        <p:tgtEl>
                                          <p:spTgt spid="389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915">
                                            <p:txEl>
                                              <p:pRg st="6" end="6"/>
                                            </p:txEl>
                                          </p:spTgt>
                                        </p:tgtEl>
                                        <p:attrNameLst>
                                          <p:attrName>style.visibility</p:attrName>
                                        </p:attrNameLst>
                                      </p:cBhvr>
                                      <p:to>
                                        <p:strVal val="visible"/>
                                      </p:to>
                                    </p:set>
                                    <p:animEffect transition="in" filter="blinds(horizontal)">
                                      <p:cBhvr>
                                        <p:cTn id="27" dur="500"/>
                                        <p:tgtEl>
                                          <p:spTgt spid="3891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8915">
                                            <p:txEl>
                                              <p:pRg st="7" end="7"/>
                                            </p:txEl>
                                          </p:spTgt>
                                        </p:tgtEl>
                                        <p:attrNameLst>
                                          <p:attrName>style.visibility</p:attrName>
                                        </p:attrNameLst>
                                      </p:cBhvr>
                                      <p:to>
                                        <p:strVal val="visible"/>
                                      </p:to>
                                    </p:set>
                                    <p:animEffect transition="in" filter="blinds(horizontal)">
                                      <p:cBhvr>
                                        <p:cTn id="32" dur="500"/>
                                        <p:tgtEl>
                                          <p:spTgt spid="389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017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50180" name="Rectangle 4"/>
          <p:cNvSpPr>
            <a:spLocks noGrp="1" noChangeArrowheads="1"/>
          </p:cNvSpPr>
          <p:nvPr>
            <p:ph type="title"/>
          </p:nvPr>
        </p:nvSpPr>
        <p:spPr bwMode="auto">
          <a:xfrm>
            <a:off x="457200" y="533400"/>
            <a:ext cx="8077200" cy="762000"/>
          </a:xfrm>
          <a:noFill/>
          <a:ln>
            <a:miter lim="800000"/>
            <a:headEnd/>
            <a:tailEnd/>
          </a:ln>
        </p:spPr>
        <p:txBody>
          <a:bodyPr vert="horz" wrap="square" lIns="90488" tIns="44450" rIns="90488" bIns="44450" numCol="1" anchor="t" anchorCtr="0" compatLnSpc="1">
            <a:prstTxWarp prst="textNoShape">
              <a:avLst/>
            </a:prstTxWarp>
          </a:bodyPr>
          <a:lstStyle/>
          <a:p>
            <a:pPr algn="ctr" eaLnBrk="1" hangingPunct="1"/>
            <a:r>
              <a:rPr lang="en-US" dirty="0" smtClean="0">
                <a:solidFill>
                  <a:schemeClr val="accent6"/>
                </a:solidFill>
              </a:rPr>
              <a:t>CBRN 5 Report</a:t>
            </a:r>
          </a:p>
        </p:txBody>
      </p:sp>
      <p:sp>
        <p:nvSpPr>
          <p:cNvPr id="50181" name="Rectangle 5"/>
          <p:cNvSpPr>
            <a:spLocks noGrp="1" noChangeArrowheads="1"/>
          </p:cNvSpPr>
          <p:nvPr>
            <p:ph type="body" idx="1"/>
          </p:nvPr>
        </p:nvSpPr>
        <p:spPr bwMode="auto">
          <a:xfrm>
            <a:off x="533400" y="1447800"/>
            <a:ext cx="8077200" cy="4572000"/>
          </a:xfrm>
          <a:noFill/>
          <a:ln>
            <a:miter lim="800000"/>
            <a:headEnd/>
            <a:tailEnd/>
          </a:ln>
        </p:spPr>
        <p:txBody>
          <a:bodyPr vert="horz" wrap="square" lIns="90488" tIns="44450" rIns="90488" bIns="44450" numCol="1" anchor="t" anchorCtr="0" compatLnSpc="1">
            <a:prstTxWarp prst="textNoShape">
              <a:avLst/>
            </a:prstTxWarp>
          </a:bodyPr>
          <a:lstStyle/>
          <a:p>
            <a:pPr marL="285750" indent="-285750" eaLnBrk="1" hangingPunct="1"/>
            <a:r>
              <a:rPr lang="en-US" dirty="0" smtClean="0"/>
              <a:t>Provides boundaries of </a:t>
            </a:r>
            <a:r>
              <a:rPr lang="en-US" u="sng" dirty="0" smtClean="0"/>
              <a:t>actual</a:t>
            </a:r>
            <a:r>
              <a:rPr lang="en-US" dirty="0" smtClean="0"/>
              <a:t> contamination.</a:t>
            </a:r>
          </a:p>
          <a:p>
            <a:pPr marL="285750" indent="-285750" eaLnBrk="1" hangingPunct="1"/>
            <a:r>
              <a:rPr lang="en-US" dirty="0" smtClean="0"/>
              <a:t>Best sent as an overlay or fax.</a:t>
            </a:r>
          </a:p>
          <a:p>
            <a:pPr marL="285750" indent="-285750" eaLnBrk="1" hangingPunct="1"/>
            <a:r>
              <a:rPr lang="en-US" dirty="0" smtClean="0"/>
              <a:t>Sent after completion of decon missions.</a:t>
            </a:r>
          </a:p>
          <a:p>
            <a:pPr marL="285750" indent="-285750" eaLnBrk="1" hangingPunct="1"/>
            <a:r>
              <a:rPr lang="en-US" dirty="0" smtClean="0"/>
              <a:t>First and last coordinates are the same.</a:t>
            </a:r>
          </a:p>
          <a:p>
            <a:pPr marL="285750" indent="-285750" eaLnBrk="1" hangingPunct="1"/>
            <a:r>
              <a:rPr lang="en-US" dirty="0" smtClean="0"/>
              <a:t>Lines A, I, O, and XA are the required lines for Chemical and Biological reports</a:t>
            </a:r>
          </a:p>
          <a:p>
            <a:pPr marL="285750" indent="-285750" eaLnBrk="1" hangingPunct="1"/>
            <a:r>
              <a:rPr lang="en-US" dirty="0" smtClean="0"/>
              <a:t>Lines A, O and XA are required for Nuclear</a:t>
            </a:r>
          </a:p>
          <a:p>
            <a:pPr marL="285750" indent="-285750" eaLnBrk="1" hangingPunct="1"/>
            <a:r>
              <a:rPr lang="en-US" dirty="0" smtClean="0"/>
              <a:t>Lines A, IR, O, and XA are required for Radiological</a:t>
            </a:r>
          </a:p>
        </p:txBody>
      </p:sp>
      <p:sp>
        <p:nvSpPr>
          <p:cNvPr id="6" name="Slide Number Placeholder 5"/>
          <p:cNvSpPr>
            <a:spLocks noGrp="1"/>
          </p:cNvSpPr>
          <p:nvPr>
            <p:ph type="sldNum" sz="quarter" idx="10"/>
          </p:nvPr>
        </p:nvSpPr>
        <p:spPr/>
        <p:txBody>
          <a:bodyPr/>
          <a:lstStyle/>
          <a:p>
            <a:pPr>
              <a:defRPr/>
            </a:pPr>
            <a:fld id="{84E9B9E9-DD94-4F63-A633-A7CC093DEEC3}" type="slidenum">
              <a:rPr lang="en-US" smtClean="0"/>
              <a:pPr>
                <a:defRPr/>
              </a:pPr>
              <a:t>41</a:t>
            </a:fld>
            <a:endParaRPr lang="en-US" dirty="0"/>
          </a:p>
        </p:txBody>
      </p:sp>
    </p:spTree>
  </p:cSld>
  <p:clrMapOvr>
    <a:masterClrMapping/>
  </p:clrMapOvr>
  <p:transition>
    <p:zoom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8" name="Picture 2"/>
          <p:cNvPicPr>
            <a:picLocks noChangeAspect="1" noChangeArrowheads="1"/>
          </p:cNvPicPr>
          <p:nvPr/>
        </p:nvPicPr>
        <p:blipFill>
          <a:blip r:embed="rId2" cstate="print"/>
          <a:srcRect/>
          <a:stretch>
            <a:fillRect/>
          </a:stretch>
        </p:blipFill>
        <p:spPr bwMode="auto">
          <a:xfrm>
            <a:off x="1828800" y="209550"/>
            <a:ext cx="5624513" cy="6284580"/>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pPr>
              <a:defRPr/>
            </a:pPr>
            <a:fld id="{84E9B9E9-DD94-4F63-A633-A7CC093DEEC3}"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dirty="0" smtClean="0">
                <a:solidFill>
                  <a:schemeClr val="accent6"/>
                </a:solidFill>
              </a:rPr>
              <a:t>CBRN 5 Report</a:t>
            </a:r>
          </a:p>
        </p:txBody>
      </p:sp>
      <p:sp>
        <p:nvSpPr>
          <p:cNvPr id="51203" name="Rectangle 3"/>
          <p:cNvSpPr>
            <a:spLocks noChangeArrowheads="1"/>
          </p:cNvSpPr>
          <p:nvPr/>
        </p:nvSpPr>
        <p:spPr bwMode="auto">
          <a:xfrm>
            <a:off x="685800" y="1752601"/>
            <a:ext cx="7772400" cy="3496342"/>
          </a:xfrm>
          <a:prstGeom prst="rect">
            <a:avLst/>
          </a:prstGeom>
          <a:noFill/>
          <a:ln w="25400">
            <a:noFill/>
            <a:miter lim="800000"/>
            <a:headEnd/>
            <a:tailEnd/>
          </a:ln>
        </p:spPr>
        <p:txBody>
          <a:bodyPr>
            <a:spAutoFit/>
          </a:bodyPr>
          <a:lstStyle/>
          <a:p>
            <a:pPr eaLnBrk="0" hangingPunct="0">
              <a:lnSpc>
                <a:spcPct val="90000"/>
              </a:lnSpc>
              <a:buClr>
                <a:schemeClr val="hlink"/>
              </a:buClr>
              <a:buSzPct val="75000"/>
              <a:buFont typeface="Monotype Sorts"/>
              <a:buChar char=" "/>
            </a:pPr>
            <a:r>
              <a:rPr lang="en-US" sz="2800" b="0" dirty="0"/>
              <a:t>LINE                    CHEMICAL</a:t>
            </a:r>
          </a:p>
          <a:p>
            <a:pPr marL="290513" lvl="1" indent="166688" eaLnBrk="0" hangingPunct="0">
              <a:lnSpc>
                <a:spcPct val="90000"/>
              </a:lnSpc>
              <a:buClr>
                <a:schemeClr val="hlink"/>
              </a:buClr>
              <a:buSzPct val="75000"/>
              <a:buFont typeface="Monotype Sorts"/>
              <a:buChar char=" "/>
            </a:pPr>
            <a:r>
              <a:rPr lang="en-US" sz="2800" b="0" dirty="0" smtClean="0"/>
              <a:t>A       C112</a:t>
            </a:r>
          </a:p>
          <a:p>
            <a:pPr marL="290513" lvl="1" indent="166688" eaLnBrk="0" hangingPunct="0">
              <a:lnSpc>
                <a:spcPct val="90000"/>
              </a:lnSpc>
              <a:buClr>
                <a:schemeClr val="hlink"/>
              </a:buClr>
              <a:buSzPct val="75000"/>
              <a:buFont typeface="Monotype Sorts"/>
              <a:buChar char=" "/>
            </a:pPr>
            <a:r>
              <a:rPr lang="en-US" sz="2800" b="0" dirty="0" smtClean="0"/>
              <a:t>I         </a:t>
            </a:r>
            <a:r>
              <a:rPr lang="en-US" sz="2800" b="0" dirty="0"/>
              <a:t>Nerve, V, </a:t>
            </a:r>
            <a:r>
              <a:rPr lang="en-US" sz="2800" b="0" dirty="0" smtClean="0"/>
              <a:t>P, Air</a:t>
            </a:r>
            <a:endParaRPr lang="en-US" sz="2800" b="0" dirty="0"/>
          </a:p>
          <a:p>
            <a:pPr eaLnBrk="0" hangingPunct="0">
              <a:lnSpc>
                <a:spcPct val="90000"/>
              </a:lnSpc>
              <a:buClr>
                <a:schemeClr val="hlink"/>
              </a:buClr>
              <a:buSzPct val="75000"/>
              <a:buFont typeface="Monotype Sorts"/>
              <a:buChar char=" "/>
            </a:pPr>
            <a:r>
              <a:rPr lang="en-US" sz="2800" b="0" dirty="0"/>
              <a:t>   O        </a:t>
            </a:r>
            <a:r>
              <a:rPr lang="en-US" sz="2800" b="0" dirty="0" smtClean="0"/>
              <a:t>201005ZJAN2013</a:t>
            </a:r>
            <a:endParaRPr lang="en-US" sz="2800" b="0" dirty="0"/>
          </a:p>
          <a:p>
            <a:pPr eaLnBrk="0" hangingPunct="0">
              <a:lnSpc>
                <a:spcPct val="90000"/>
              </a:lnSpc>
              <a:buClr>
                <a:schemeClr val="hlink"/>
              </a:buClr>
              <a:buSzPct val="75000"/>
              <a:buFont typeface="Monotype Sorts"/>
              <a:buChar char=" "/>
            </a:pPr>
            <a:r>
              <a:rPr lang="en-US" sz="2800" b="0" dirty="0"/>
              <a:t>   XA      </a:t>
            </a:r>
            <a:r>
              <a:rPr lang="en-US" sz="2800" b="0" dirty="0" smtClean="0"/>
              <a:t>ND206991/ND201576/ND200787/     </a:t>
            </a:r>
          </a:p>
          <a:p>
            <a:pPr eaLnBrk="0" hangingPunct="0">
              <a:lnSpc>
                <a:spcPct val="90000"/>
              </a:lnSpc>
              <a:buClr>
                <a:schemeClr val="hlink"/>
              </a:buClr>
              <a:buSzPct val="75000"/>
              <a:buFont typeface="Monotype Sorts"/>
              <a:buChar char=" "/>
            </a:pPr>
            <a:r>
              <a:rPr lang="en-US" sz="2800" b="0" dirty="0" smtClean="0"/>
              <a:t>              ND206991</a:t>
            </a:r>
            <a:endParaRPr lang="en-US" sz="2800" b="0" dirty="0"/>
          </a:p>
        </p:txBody>
      </p:sp>
      <p:sp>
        <p:nvSpPr>
          <p:cNvPr id="4" name="Slide Number Placeholder 3"/>
          <p:cNvSpPr>
            <a:spLocks noGrp="1"/>
          </p:cNvSpPr>
          <p:nvPr>
            <p:ph type="sldNum" sz="quarter" idx="10"/>
          </p:nvPr>
        </p:nvSpPr>
        <p:spPr/>
        <p:txBody>
          <a:bodyPr/>
          <a:lstStyle/>
          <a:p>
            <a:pPr>
              <a:defRPr/>
            </a:pPr>
            <a:fld id="{3A887893-5A82-43E9-A77D-E0B75EEFBE3B}" type="slidenum">
              <a:rPr lang="en-US" smtClean="0"/>
              <a:pPr>
                <a:defRPr/>
              </a:pPr>
              <a:t>43</a:t>
            </a:fld>
            <a:endParaRPr lang="en-US" dirty="0"/>
          </a:p>
        </p:txBody>
      </p:sp>
    </p:spTree>
  </p:cSld>
  <p:clrMapOvr>
    <a:masterClrMapping/>
  </p:clrMapOvr>
  <p:transition>
    <p:zoom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dirty="0" smtClean="0"/>
              <a:t>Steps to Plot CBRN 5 Report</a:t>
            </a:r>
          </a:p>
        </p:txBody>
      </p:sp>
      <p:sp>
        <p:nvSpPr>
          <p:cNvPr id="53251"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dirty="0" smtClean="0"/>
              <a:t>Plot an CBRN 5 Report Steps</a:t>
            </a:r>
          </a:p>
          <a:p>
            <a:pPr eaLnBrk="1" hangingPunct="1">
              <a:lnSpc>
                <a:spcPct val="90000"/>
              </a:lnSpc>
              <a:buFont typeface="Symbol" pitchFamily="18" charset="2"/>
              <a:buNone/>
            </a:pPr>
            <a:endParaRPr lang="en-US" dirty="0" smtClean="0"/>
          </a:p>
          <a:p>
            <a:pPr lvl="1" eaLnBrk="1" hangingPunct="1">
              <a:lnSpc>
                <a:spcPct val="90000"/>
              </a:lnSpc>
            </a:pPr>
            <a:r>
              <a:rPr lang="en-US" dirty="0" smtClean="0"/>
              <a:t>Plot coordinates from line XA</a:t>
            </a:r>
          </a:p>
          <a:p>
            <a:pPr lvl="1" eaLnBrk="1" hangingPunct="1">
              <a:lnSpc>
                <a:spcPct val="90000"/>
              </a:lnSpc>
            </a:pPr>
            <a:r>
              <a:rPr lang="en-US" dirty="0" smtClean="0"/>
              <a:t>Connect these points with a smooth, yellow curved line; shade area lightly in yellow</a:t>
            </a:r>
          </a:p>
          <a:p>
            <a:pPr lvl="1" eaLnBrk="1" hangingPunct="1">
              <a:lnSpc>
                <a:spcPct val="90000"/>
              </a:lnSpc>
            </a:pPr>
            <a:r>
              <a:rPr lang="en-US" dirty="0" smtClean="0"/>
              <a:t>Write marginal data</a:t>
            </a:r>
          </a:p>
          <a:p>
            <a:pPr lvl="1" eaLnBrk="1" hangingPunct="1">
              <a:lnSpc>
                <a:spcPct val="90000"/>
              </a:lnSpc>
            </a:pPr>
            <a:r>
              <a:rPr lang="en-US" dirty="0" smtClean="0"/>
              <a:t>Plot two grid reference points on the overlay</a:t>
            </a:r>
          </a:p>
          <a:p>
            <a:pPr lvl="1" eaLnBrk="1" hangingPunct="1">
              <a:lnSpc>
                <a:spcPct val="90000"/>
              </a:lnSpc>
            </a:pPr>
            <a:r>
              <a:rPr lang="en-US" dirty="0" smtClean="0"/>
              <a:t>Brief supervisor as required</a:t>
            </a:r>
          </a:p>
        </p:txBody>
      </p:sp>
      <p:sp>
        <p:nvSpPr>
          <p:cNvPr id="4" name="Slide Number Placeholder 3"/>
          <p:cNvSpPr>
            <a:spLocks noGrp="1"/>
          </p:cNvSpPr>
          <p:nvPr>
            <p:ph type="sldNum" sz="quarter" idx="10"/>
          </p:nvPr>
        </p:nvSpPr>
        <p:spPr/>
        <p:txBody>
          <a:bodyPr/>
          <a:lstStyle/>
          <a:p>
            <a:pPr>
              <a:defRPr/>
            </a:pPr>
            <a:fld id="{84E9B9E9-DD94-4F63-A633-A7CC093DEEC3}" type="slidenum">
              <a:rPr lang="en-US" smtClean="0"/>
              <a:pPr>
                <a:defRPr/>
              </a:pPr>
              <a:t>44</a:t>
            </a:fld>
            <a:endParaRPr lang="en-US" dirty="0"/>
          </a:p>
        </p:txBody>
      </p:sp>
    </p:spTree>
  </p:cSld>
  <p:clrMapOvr>
    <a:masterClrMapping/>
  </p:clrMapOvr>
  <p:transition>
    <p:zoom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228600" y="304800"/>
            <a:ext cx="8763000" cy="12065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dirty="0" smtClean="0"/>
              <a:t>CBRN 5 (Example Plot)</a:t>
            </a:r>
          </a:p>
        </p:txBody>
      </p:sp>
      <p:sp>
        <p:nvSpPr>
          <p:cNvPr id="54275" name="Rectangle 3"/>
          <p:cNvSpPr>
            <a:spLocks noGrp="1" noChangeArrowheads="1"/>
          </p:cNvSpPr>
          <p:nvPr>
            <p:ph type="body" idx="1"/>
          </p:nvPr>
        </p:nvSpPr>
        <p:spPr bwMode="auto">
          <a:xfrm>
            <a:off x="152400" y="1600200"/>
            <a:ext cx="8839200" cy="449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Points plotted from line XA of the CBRN 5 report</a:t>
            </a:r>
          </a:p>
          <a:p>
            <a:pPr eaLnBrk="1" hangingPunct="1"/>
            <a:endParaRPr lang="en-US" dirty="0" smtClean="0"/>
          </a:p>
        </p:txBody>
      </p:sp>
      <p:grpSp>
        <p:nvGrpSpPr>
          <p:cNvPr id="54276" name="Group 4"/>
          <p:cNvGrpSpPr>
            <a:grpSpLocks/>
          </p:cNvGrpSpPr>
          <p:nvPr/>
        </p:nvGrpSpPr>
        <p:grpSpPr bwMode="auto">
          <a:xfrm>
            <a:off x="1828800" y="2667001"/>
            <a:ext cx="5891213" cy="3786188"/>
            <a:chOff x="976" y="1591"/>
            <a:chExt cx="3711" cy="2385"/>
          </a:xfrm>
        </p:grpSpPr>
        <p:sp>
          <p:nvSpPr>
            <p:cNvPr id="54277" name="Freeform 5" descr="Wide upward diagonal"/>
            <p:cNvSpPr>
              <a:spLocks/>
            </p:cNvSpPr>
            <p:nvPr/>
          </p:nvSpPr>
          <p:spPr bwMode="auto">
            <a:xfrm>
              <a:off x="1080" y="1668"/>
              <a:ext cx="3433" cy="2233"/>
            </a:xfrm>
            <a:custGeom>
              <a:avLst/>
              <a:gdLst>
                <a:gd name="T0" fmla="*/ 120 w 3433"/>
                <a:gd name="T1" fmla="*/ 84 h 2233"/>
                <a:gd name="T2" fmla="*/ 312 w 3433"/>
                <a:gd name="T3" fmla="*/ 48 h 2233"/>
                <a:gd name="T4" fmla="*/ 552 w 3433"/>
                <a:gd name="T5" fmla="*/ 24 h 2233"/>
                <a:gd name="T6" fmla="*/ 768 w 3433"/>
                <a:gd name="T7" fmla="*/ 0 h 2233"/>
                <a:gd name="T8" fmla="*/ 984 w 3433"/>
                <a:gd name="T9" fmla="*/ 12 h 2233"/>
                <a:gd name="T10" fmla="*/ 1224 w 3433"/>
                <a:gd name="T11" fmla="*/ 48 h 2233"/>
                <a:gd name="T12" fmla="*/ 1392 w 3433"/>
                <a:gd name="T13" fmla="*/ 96 h 2233"/>
                <a:gd name="T14" fmla="*/ 1476 w 3433"/>
                <a:gd name="T15" fmla="*/ 228 h 2233"/>
                <a:gd name="T16" fmla="*/ 1524 w 3433"/>
                <a:gd name="T17" fmla="*/ 348 h 2233"/>
                <a:gd name="T18" fmla="*/ 1560 w 3433"/>
                <a:gd name="T19" fmla="*/ 492 h 2233"/>
                <a:gd name="T20" fmla="*/ 1704 w 3433"/>
                <a:gd name="T21" fmla="*/ 648 h 2233"/>
                <a:gd name="T22" fmla="*/ 1824 w 3433"/>
                <a:gd name="T23" fmla="*/ 732 h 2233"/>
                <a:gd name="T24" fmla="*/ 1992 w 3433"/>
                <a:gd name="T25" fmla="*/ 756 h 2233"/>
                <a:gd name="T26" fmla="*/ 2160 w 3433"/>
                <a:gd name="T27" fmla="*/ 768 h 2233"/>
                <a:gd name="T28" fmla="*/ 2352 w 3433"/>
                <a:gd name="T29" fmla="*/ 756 h 2233"/>
                <a:gd name="T30" fmla="*/ 2520 w 3433"/>
                <a:gd name="T31" fmla="*/ 720 h 2233"/>
                <a:gd name="T32" fmla="*/ 2688 w 3433"/>
                <a:gd name="T33" fmla="*/ 696 h 2233"/>
                <a:gd name="T34" fmla="*/ 2904 w 3433"/>
                <a:gd name="T35" fmla="*/ 684 h 2233"/>
                <a:gd name="T36" fmla="*/ 3072 w 3433"/>
                <a:gd name="T37" fmla="*/ 696 h 2233"/>
                <a:gd name="T38" fmla="*/ 3192 w 3433"/>
                <a:gd name="T39" fmla="*/ 744 h 2233"/>
                <a:gd name="T40" fmla="*/ 3276 w 3433"/>
                <a:gd name="T41" fmla="*/ 888 h 2233"/>
                <a:gd name="T42" fmla="*/ 3324 w 3433"/>
                <a:gd name="T43" fmla="*/ 1056 h 2233"/>
                <a:gd name="T44" fmla="*/ 3372 w 3433"/>
                <a:gd name="T45" fmla="*/ 1272 h 2233"/>
                <a:gd name="T46" fmla="*/ 3408 w 3433"/>
                <a:gd name="T47" fmla="*/ 1440 h 2233"/>
                <a:gd name="T48" fmla="*/ 3432 w 3433"/>
                <a:gd name="T49" fmla="*/ 1572 h 2233"/>
                <a:gd name="T50" fmla="*/ 3432 w 3433"/>
                <a:gd name="T51" fmla="*/ 1728 h 2233"/>
                <a:gd name="T52" fmla="*/ 3408 w 3433"/>
                <a:gd name="T53" fmla="*/ 1848 h 2233"/>
                <a:gd name="T54" fmla="*/ 3360 w 3433"/>
                <a:gd name="T55" fmla="*/ 1968 h 2233"/>
                <a:gd name="T56" fmla="*/ 3240 w 3433"/>
                <a:gd name="T57" fmla="*/ 2088 h 2233"/>
                <a:gd name="T58" fmla="*/ 3072 w 3433"/>
                <a:gd name="T59" fmla="*/ 2148 h 2233"/>
                <a:gd name="T60" fmla="*/ 2880 w 3433"/>
                <a:gd name="T61" fmla="*/ 2196 h 2233"/>
                <a:gd name="T62" fmla="*/ 2712 w 3433"/>
                <a:gd name="T63" fmla="*/ 2220 h 2233"/>
                <a:gd name="T64" fmla="*/ 2448 w 3433"/>
                <a:gd name="T65" fmla="*/ 2232 h 2233"/>
                <a:gd name="T66" fmla="*/ 2208 w 3433"/>
                <a:gd name="T67" fmla="*/ 2232 h 2233"/>
                <a:gd name="T68" fmla="*/ 1992 w 3433"/>
                <a:gd name="T69" fmla="*/ 2220 h 2233"/>
                <a:gd name="T70" fmla="*/ 1728 w 3433"/>
                <a:gd name="T71" fmla="*/ 2196 h 2233"/>
                <a:gd name="T72" fmla="*/ 1536 w 3433"/>
                <a:gd name="T73" fmla="*/ 2184 h 2233"/>
                <a:gd name="T74" fmla="*/ 1320 w 3433"/>
                <a:gd name="T75" fmla="*/ 2184 h 2233"/>
                <a:gd name="T76" fmla="*/ 1104 w 3433"/>
                <a:gd name="T77" fmla="*/ 2172 h 2233"/>
                <a:gd name="T78" fmla="*/ 912 w 3433"/>
                <a:gd name="T79" fmla="*/ 2160 h 2233"/>
                <a:gd name="T80" fmla="*/ 696 w 3433"/>
                <a:gd name="T81" fmla="*/ 2148 h 2233"/>
                <a:gd name="T82" fmla="*/ 456 w 3433"/>
                <a:gd name="T83" fmla="*/ 2064 h 2233"/>
                <a:gd name="T84" fmla="*/ 216 w 3433"/>
                <a:gd name="T85" fmla="*/ 1944 h 2233"/>
                <a:gd name="T86" fmla="*/ 96 w 3433"/>
                <a:gd name="T87" fmla="*/ 1872 h 2233"/>
                <a:gd name="T88" fmla="*/ 48 w 3433"/>
                <a:gd name="T89" fmla="*/ 1632 h 2233"/>
                <a:gd name="T90" fmla="*/ 36 w 3433"/>
                <a:gd name="T91" fmla="*/ 1464 h 2233"/>
                <a:gd name="T92" fmla="*/ 12 w 3433"/>
                <a:gd name="T93" fmla="*/ 1308 h 2233"/>
                <a:gd name="T94" fmla="*/ 12 w 3433"/>
                <a:gd name="T95" fmla="*/ 1140 h 2233"/>
                <a:gd name="T96" fmla="*/ 12 w 3433"/>
                <a:gd name="T97" fmla="*/ 972 h 2233"/>
                <a:gd name="T98" fmla="*/ 12 w 3433"/>
                <a:gd name="T99" fmla="*/ 804 h 2233"/>
                <a:gd name="T100" fmla="*/ 12 w 3433"/>
                <a:gd name="T101" fmla="*/ 696 h 2233"/>
                <a:gd name="T102" fmla="*/ 12 w 3433"/>
                <a:gd name="T103" fmla="*/ 528 h 2233"/>
                <a:gd name="T104" fmla="*/ 24 w 3433"/>
                <a:gd name="T105" fmla="*/ 432 h 2233"/>
                <a:gd name="T106" fmla="*/ 36 w 3433"/>
                <a:gd name="T107" fmla="*/ 360 h 2233"/>
                <a:gd name="T108" fmla="*/ 36 w 3433"/>
                <a:gd name="T109" fmla="*/ 288 h 2233"/>
                <a:gd name="T110" fmla="*/ 24 w 3433"/>
                <a:gd name="T111" fmla="*/ 216 h 2233"/>
                <a:gd name="T112" fmla="*/ 12 w 3433"/>
                <a:gd name="T113" fmla="*/ 144 h 22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33"/>
                <a:gd name="T172" fmla="*/ 0 h 2233"/>
                <a:gd name="T173" fmla="*/ 3433 w 3433"/>
                <a:gd name="T174" fmla="*/ 2233 h 22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33" h="2233">
                  <a:moveTo>
                    <a:pt x="0" y="108"/>
                  </a:moveTo>
                  <a:lnTo>
                    <a:pt x="120" y="84"/>
                  </a:lnTo>
                  <a:lnTo>
                    <a:pt x="216" y="72"/>
                  </a:lnTo>
                  <a:lnTo>
                    <a:pt x="312" y="48"/>
                  </a:lnTo>
                  <a:lnTo>
                    <a:pt x="456" y="36"/>
                  </a:lnTo>
                  <a:lnTo>
                    <a:pt x="552" y="24"/>
                  </a:lnTo>
                  <a:lnTo>
                    <a:pt x="648" y="12"/>
                  </a:lnTo>
                  <a:lnTo>
                    <a:pt x="768" y="0"/>
                  </a:lnTo>
                  <a:lnTo>
                    <a:pt x="864" y="0"/>
                  </a:lnTo>
                  <a:lnTo>
                    <a:pt x="984" y="12"/>
                  </a:lnTo>
                  <a:lnTo>
                    <a:pt x="1104" y="24"/>
                  </a:lnTo>
                  <a:lnTo>
                    <a:pt x="1224" y="48"/>
                  </a:lnTo>
                  <a:lnTo>
                    <a:pt x="1320" y="72"/>
                  </a:lnTo>
                  <a:lnTo>
                    <a:pt x="1392" y="96"/>
                  </a:lnTo>
                  <a:lnTo>
                    <a:pt x="1428" y="144"/>
                  </a:lnTo>
                  <a:lnTo>
                    <a:pt x="1476" y="228"/>
                  </a:lnTo>
                  <a:lnTo>
                    <a:pt x="1500" y="276"/>
                  </a:lnTo>
                  <a:lnTo>
                    <a:pt x="1524" y="348"/>
                  </a:lnTo>
                  <a:lnTo>
                    <a:pt x="1548" y="420"/>
                  </a:lnTo>
                  <a:lnTo>
                    <a:pt x="1560" y="492"/>
                  </a:lnTo>
                  <a:lnTo>
                    <a:pt x="1632" y="564"/>
                  </a:lnTo>
                  <a:lnTo>
                    <a:pt x="1704" y="648"/>
                  </a:lnTo>
                  <a:lnTo>
                    <a:pt x="1800" y="696"/>
                  </a:lnTo>
                  <a:lnTo>
                    <a:pt x="1824" y="732"/>
                  </a:lnTo>
                  <a:lnTo>
                    <a:pt x="1920" y="744"/>
                  </a:lnTo>
                  <a:lnTo>
                    <a:pt x="1992" y="756"/>
                  </a:lnTo>
                  <a:lnTo>
                    <a:pt x="2064" y="768"/>
                  </a:lnTo>
                  <a:lnTo>
                    <a:pt x="2160" y="768"/>
                  </a:lnTo>
                  <a:lnTo>
                    <a:pt x="2256" y="768"/>
                  </a:lnTo>
                  <a:lnTo>
                    <a:pt x="2352" y="756"/>
                  </a:lnTo>
                  <a:lnTo>
                    <a:pt x="2448" y="744"/>
                  </a:lnTo>
                  <a:lnTo>
                    <a:pt x="2520" y="720"/>
                  </a:lnTo>
                  <a:lnTo>
                    <a:pt x="2616" y="708"/>
                  </a:lnTo>
                  <a:lnTo>
                    <a:pt x="2688" y="696"/>
                  </a:lnTo>
                  <a:lnTo>
                    <a:pt x="2808" y="684"/>
                  </a:lnTo>
                  <a:lnTo>
                    <a:pt x="2904" y="684"/>
                  </a:lnTo>
                  <a:lnTo>
                    <a:pt x="3000" y="684"/>
                  </a:lnTo>
                  <a:lnTo>
                    <a:pt x="3072" y="696"/>
                  </a:lnTo>
                  <a:lnTo>
                    <a:pt x="3144" y="708"/>
                  </a:lnTo>
                  <a:lnTo>
                    <a:pt x="3192" y="744"/>
                  </a:lnTo>
                  <a:lnTo>
                    <a:pt x="3240" y="792"/>
                  </a:lnTo>
                  <a:lnTo>
                    <a:pt x="3276" y="888"/>
                  </a:lnTo>
                  <a:lnTo>
                    <a:pt x="3300" y="960"/>
                  </a:lnTo>
                  <a:lnTo>
                    <a:pt x="3324" y="1056"/>
                  </a:lnTo>
                  <a:lnTo>
                    <a:pt x="3360" y="1152"/>
                  </a:lnTo>
                  <a:lnTo>
                    <a:pt x="3372" y="1272"/>
                  </a:lnTo>
                  <a:lnTo>
                    <a:pt x="3396" y="1368"/>
                  </a:lnTo>
                  <a:lnTo>
                    <a:pt x="3408" y="1440"/>
                  </a:lnTo>
                  <a:lnTo>
                    <a:pt x="3408" y="1536"/>
                  </a:lnTo>
                  <a:lnTo>
                    <a:pt x="3432" y="1572"/>
                  </a:lnTo>
                  <a:lnTo>
                    <a:pt x="3432" y="1656"/>
                  </a:lnTo>
                  <a:lnTo>
                    <a:pt x="3432" y="1728"/>
                  </a:lnTo>
                  <a:lnTo>
                    <a:pt x="3408" y="1776"/>
                  </a:lnTo>
                  <a:lnTo>
                    <a:pt x="3408" y="1848"/>
                  </a:lnTo>
                  <a:lnTo>
                    <a:pt x="3384" y="1920"/>
                  </a:lnTo>
                  <a:lnTo>
                    <a:pt x="3360" y="1968"/>
                  </a:lnTo>
                  <a:lnTo>
                    <a:pt x="3312" y="2016"/>
                  </a:lnTo>
                  <a:lnTo>
                    <a:pt x="3240" y="2088"/>
                  </a:lnTo>
                  <a:lnTo>
                    <a:pt x="3168" y="2112"/>
                  </a:lnTo>
                  <a:lnTo>
                    <a:pt x="3072" y="2148"/>
                  </a:lnTo>
                  <a:lnTo>
                    <a:pt x="2976" y="2172"/>
                  </a:lnTo>
                  <a:lnTo>
                    <a:pt x="2880" y="2196"/>
                  </a:lnTo>
                  <a:lnTo>
                    <a:pt x="2784" y="2208"/>
                  </a:lnTo>
                  <a:lnTo>
                    <a:pt x="2712" y="2220"/>
                  </a:lnTo>
                  <a:lnTo>
                    <a:pt x="2592" y="2232"/>
                  </a:lnTo>
                  <a:lnTo>
                    <a:pt x="2448" y="2232"/>
                  </a:lnTo>
                  <a:lnTo>
                    <a:pt x="2328" y="2232"/>
                  </a:lnTo>
                  <a:lnTo>
                    <a:pt x="2208" y="2232"/>
                  </a:lnTo>
                  <a:lnTo>
                    <a:pt x="2112" y="2220"/>
                  </a:lnTo>
                  <a:lnTo>
                    <a:pt x="1992" y="2220"/>
                  </a:lnTo>
                  <a:lnTo>
                    <a:pt x="1824" y="2208"/>
                  </a:lnTo>
                  <a:lnTo>
                    <a:pt x="1728" y="2196"/>
                  </a:lnTo>
                  <a:lnTo>
                    <a:pt x="1632" y="2196"/>
                  </a:lnTo>
                  <a:lnTo>
                    <a:pt x="1536" y="2184"/>
                  </a:lnTo>
                  <a:lnTo>
                    <a:pt x="1440" y="2184"/>
                  </a:lnTo>
                  <a:lnTo>
                    <a:pt x="1320" y="2184"/>
                  </a:lnTo>
                  <a:lnTo>
                    <a:pt x="1200" y="2184"/>
                  </a:lnTo>
                  <a:lnTo>
                    <a:pt x="1104" y="2172"/>
                  </a:lnTo>
                  <a:lnTo>
                    <a:pt x="1008" y="2172"/>
                  </a:lnTo>
                  <a:lnTo>
                    <a:pt x="912" y="2160"/>
                  </a:lnTo>
                  <a:lnTo>
                    <a:pt x="816" y="2160"/>
                  </a:lnTo>
                  <a:lnTo>
                    <a:pt x="696" y="2148"/>
                  </a:lnTo>
                  <a:lnTo>
                    <a:pt x="576" y="2136"/>
                  </a:lnTo>
                  <a:lnTo>
                    <a:pt x="456" y="2064"/>
                  </a:lnTo>
                  <a:lnTo>
                    <a:pt x="312" y="2040"/>
                  </a:lnTo>
                  <a:lnTo>
                    <a:pt x="216" y="1944"/>
                  </a:lnTo>
                  <a:lnTo>
                    <a:pt x="144" y="1920"/>
                  </a:lnTo>
                  <a:lnTo>
                    <a:pt x="96" y="1872"/>
                  </a:lnTo>
                  <a:lnTo>
                    <a:pt x="60" y="1752"/>
                  </a:lnTo>
                  <a:lnTo>
                    <a:pt x="48" y="1632"/>
                  </a:lnTo>
                  <a:lnTo>
                    <a:pt x="36" y="1536"/>
                  </a:lnTo>
                  <a:lnTo>
                    <a:pt x="36" y="1464"/>
                  </a:lnTo>
                  <a:lnTo>
                    <a:pt x="24" y="1428"/>
                  </a:lnTo>
                  <a:lnTo>
                    <a:pt x="12" y="1308"/>
                  </a:lnTo>
                  <a:lnTo>
                    <a:pt x="12" y="1236"/>
                  </a:lnTo>
                  <a:lnTo>
                    <a:pt x="12" y="1140"/>
                  </a:lnTo>
                  <a:lnTo>
                    <a:pt x="12" y="1068"/>
                  </a:lnTo>
                  <a:lnTo>
                    <a:pt x="12" y="972"/>
                  </a:lnTo>
                  <a:lnTo>
                    <a:pt x="12" y="876"/>
                  </a:lnTo>
                  <a:lnTo>
                    <a:pt x="12" y="804"/>
                  </a:lnTo>
                  <a:lnTo>
                    <a:pt x="12" y="732"/>
                  </a:lnTo>
                  <a:lnTo>
                    <a:pt x="12" y="696"/>
                  </a:lnTo>
                  <a:lnTo>
                    <a:pt x="12" y="624"/>
                  </a:lnTo>
                  <a:lnTo>
                    <a:pt x="12" y="528"/>
                  </a:lnTo>
                  <a:lnTo>
                    <a:pt x="24" y="480"/>
                  </a:lnTo>
                  <a:lnTo>
                    <a:pt x="24" y="432"/>
                  </a:lnTo>
                  <a:lnTo>
                    <a:pt x="36" y="396"/>
                  </a:lnTo>
                  <a:lnTo>
                    <a:pt x="36" y="360"/>
                  </a:lnTo>
                  <a:lnTo>
                    <a:pt x="36" y="324"/>
                  </a:lnTo>
                  <a:lnTo>
                    <a:pt x="36" y="288"/>
                  </a:lnTo>
                  <a:lnTo>
                    <a:pt x="36" y="252"/>
                  </a:lnTo>
                  <a:lnTo>
                    <a:pt x="24" y="216"/>
                  </a:lnTo>
                  <a:lnTo>
                    <a:pt x="12" y="180"/>
                  </a:lnTo>
                  <a:lnTo>
                    <a:pt x="12" y="144"/>
                  </a:lnTo>
                  <a:lnTo>
                    <a:pt x="0" y="108"/>
                  </a:lnTo>
                </a:path>
              </a:pathLst>
            </a:custGeom>
            <a:pattFill prst="wdUpDiag">
              <a:fgClr>
                <a:schemeClr val="tx2"/>
              </a:fgClr>
              <a:bgClr>
                <a:schemeClr val="bg1"/>
              </a:bgClr>
            </a:pattFill>
            <a:ln w="50800" cap="rnd">
              <a:solidFill>
                <a:schemeClr val="tx2"/>
              </a:solidFill>
              <a:round/>
              <a:headEnd/>
              <a:tailEnd/>
            </a:ln>
          </p:spPr>
          <p:txBody>
            <a:bodyPr/>
            <a:lstStyle/>
            <a:p>
              <a:endParaRPr lang="en-US"/>
            </a:p>
          </p:txBody>
        </p:sp>
        <p:sp>
          <p:nvSpPr>
            <p:cNvPr id="54278" name="Rectangle 6"/>
            <p:cNvSpPr>
              <a:spLocks noChangeArrowheads="1"/>
            </p:cNvSpPr>
            <p:nvPr/>
          </p:nvSpPr>
          <p:spPr bwMode="auto">
            <a:xfrm>
              <a:off x="976" y="1591"/>
              <a:ext cx="340" cy="250"/>
            </a:xfrm>
            <a:prstGeom prst="rect">
              <a:avLst/>
            </a:prstGeom>
            <a:noFill/>
            <a:ln w="12700">
              <a:solidFill>
                <a:schemeClr val="tx2"/>
              </a:solidFill>
              <a:miter lim="800000"/>
              <a:headEnd/>
              <a:tailEnd/>
            </a:ln>
          </p:spPr>
          <p:txBody>
            <a:bodyPr wrap="none" lIns="90488" tIns="44450" rIns="90488" bIns="44450">
              <a:spAutoFit/>
            </a:bodyPr>
            <a:lstStyle/>
            <a:p>
              <a:pPr eaLnBrk="0" hangingPunct="0"/>
              <a:r>
                <a:rPr lang="en-US" sz="2000"/>
                <a:t>XA</a:t>
              </a:r>
            </a:p>
          </p:txBody>
        </p:sp>
        <p:sp>
          <p:nvSpPr>
            <p:cNvPr id="54279" name="Rectangle 7"/>
            <p:cNvSpPr>
              <a:spLocks noChangeArrowheads="1"/>
            </p:cNvSpPr>
            <p:nvPr/>
          </p:nvSpPr>
          <p:spPr bwMode="auto">
            <a:xfrm>
              <a:off x="2320" y="1591"/>
              <a:ext cx="340" cy="250"/>
            </a:xfrm>
            <a:prstGeom prst="rect">
              <a:avLst/>
            </a:prstGeom>
            <a:noFill/>
            <a:ln w="12700">
              <a:solidFill>
                <a:schemeClr val="tx2"/>
              </a:solidFill>
              <a:miter lim="800000"/>
              <a:headEnd/>
              <a:tailEnd/>
            </a:ln>
          </p:spPr>
          <p:txBody>
            <a:bodyPr wrap="none" lIns="90488" tIns="44450" rIns="90488" bIns="44450">
              <a:spAutoFit/>
            </a:bodyPr>
            <a:lstStyle/>
            <a:p>
              <a:pPr eaLnBrk="0" hangingPunct="0"/>
              <a:r>
                <a:rPr lang="en-US" sz="2000"/>
                <a:t>XA</a:t>
              </a:r>
            </a:p>
          </p:txBody>
        </p:sp>
        <p:sp>
          <p:nvSpPr>
            <p:cNvPr id="54280" name="Rectangle 8"/>
            <p:cNvSpPr>
              <a:spLocks noChangeArrowheads="1"/>
            </p:cNvSpPr>
            <p:nvPr/>
          </p:nvSpPr>
          <p:spPr bwMode="auto">
            <a:xfrm>
              <a:off x="2787" y="2178"/>
              <a:ext cx="340" cy="250"/>
            </a:xfrm>
            <a:prstGeom prst="rect">
              <a:avLst/>
            </a:prstGeom>
            <a:noFill/>
            <a:ln w="12700">
              <a:solidFill>
                <a:schemeClr val="tx2"/>
              </a:solidFill>
              <a:miter lim="800000"/>
              <a:headEnd/>
              <a:tailEnd/>
            </a:ln>
          </p:spPr>
          <p:txBody>
            <a:bodyPr wrap="none" lIns="90488" tIns="44450" rIns="90488" bIns="44450">
              <a:spAutoFit/>
            </a:bodyPr>
            <a:lstStyle/>
            <a:p>
              <a:pPr eaLnBrk="0" hangingPunct="0"/>
              <a:r>
                <a:rPr lang="en-US" sz="2000"/>
                <a:t>XA</a:t>
              </a:r>
            </a:p>
          </p:txBody>
        </p:sp>
        <p:sp>
          <p:nvSpPr>
            <p:cNvPr id="54281" name="Rectangle 9"/>
            <p:cNvSpPr>
              <a:spLocks noChangeArrowheads="1"/>
            </p:cNvSpPr>
            <p:nvPr/>
          </p:nvSpPr>
          <p:spPr bwMode="auto">
            <a:xfrm>
              <a:off x="3279" y="2238"/>
              <a:ext cx="340" cy="250"/>
            </a:xfrm>
            <a:prstGeom prst="rect">
              <a:avLst/>
            </a:prstGeom>
            <a:noFill/>
            <a:ln w="12700">
              <a:solidFill>
                <a:schemeClr val="tx2"/>
              </a:solidFill>
              <a:miter lim="800000"/>
              <a:headEnd/>
              <a:tailEnd/>
            </a:ln>
          </p:spPr>
          <p:txBody>
            <a:bodyPr wrap="none" lIns="90488" tIns="44450" rIns="90488" bIns="44450">
              <a:spAutoFit/>
            </a:bodyPr>
            <a:lstStyle/>
            <a:p>
              <a:pPr eaLnBrk="0" hangingPunct="0"/>
              <a:r>
                <a:rPr lang="en-US" sz="2000"/>
                <a:t>XA</a:t>
              </a:r>
            </a:p>
          </p:txBody>
        </p:sp>
        <p:sp>
          <p:nvSpPr>
            <p:cNvPr id="54282" name="Rectangle 10"/>
            <p:cNvSpPr>
              <a:spLocks noChangeArrowheads="1"/>
            </p:cNvSpPr>
            <p:nvPr/>
          </p:nvSpPr>
          <p:spPr bwMode="auto">
            <a:xfrm>
              <a:off x="4119" y="2214"/>
              <a:ext cx="340" cy="250"/>
            </a:xfrm>
            <a:prstGeom prst="rect">
              <a:avLst/>
            </a:prstGeom>
            <a:noFill/>
            <a:ln w="12700">
              <a:solidFill>
                <a:schemeClr val="tx2"/>
              </a:solidFill>
              <a:miter lim="800000"/>
              <a:headEnd/>
              <a:tailEnd/>
            </a:ln>
          </p:spPr>
          <p:txBody>
            <a:bodyPr wrap="none" lIns="90488" tIns="44450" rIns="90488" bIns="44450">
              <a:spAutoFit/>
            </a:bodyPr>
            <a:lstStyle/>
            <a:p>
              <a:pPr eaLnBrk="0" hangingPunct="0"/>
              <a:r>
                <a:rPr lang="en-US" sz="2000"/>
                <a:t>XA</a:t>
              </a:r>
            </a:p>
          </p:txBody>
        </p:sp>
        <p:sp>
          <p:nvSpPr>
            <p:cNvPr id="54283" name="Rectangle 11"/>
            <p:cNvSpPr>
              <a:spLocks noChangeArrowheads="1"/>
            </p:cNvSpPr>
            <p:nvPr/>
          </p:nvSpPr>
          <p:spPr bwMode="auto">
            <a:xfrm>
              <a:off x="4347" y="3378"/>
              <a:ext cx="340" cy="250"/>
            </a:xfrm>
            <a:prstGeom prst="rect">
              <a:avLst/>
            </a:prstGeom>
            <a:noFill/>
            <a:ln w="12700">
              <a:solidFill>
                <a:schemeClr val="tx2"/>
              </a:solidFill>
              <a:miter lim="800000"/>
              <a:headEnd/>
              <a:tailEnd/>
            </a:ln>
          </p:spPr>
          <p:txBody>
            <a:bodyPr wrap="none" lIns="90488" tIns="44450" rIns="90488" bIns="44450">
              <a:spAutoFit/>
            </a:bodyPr>
            <a:lstStyle/>
            <a:p>
              <a:pPr eaLnBrk="0" hangingPunct="0"/>
              <a:r>
                <a:rPr lang="en-US" sz="2000"/>
                <a:t>XA</a:t>
              </a:r>
            </a:p>
          </p:txBody>
        </p:sp>
        <p:sp>
          <p:nvSpPr>
            <p:cNvPr id="54284" name="Rectangle 12"/>
            <p:cNvSpPr>
              <a:spLocks noChangeArrowheads="1"/>
            </p:cNvSpPr>
            <p:nvPr/>
          </p:nvSpPr>
          <p:spPr bwMode="auto">
            <a:xfrm>
              <a:off x="3603" y="3726"/>
              <a:ext cx="340" cy="250"/>
            </a:xfrm>
            <a:prstGeom prst="rect">
              <a:avLst/>
            </a:prstGeom>
            <a:noFill/>
            <a:ln w="12700">
              <a:solidFill>
                <a:schemeClr val="tx2"/>
              </a:solidFill>
              <a:miter lim="800000"/>
              <a:headEnd/>
              <a:tailEnd/>
            </a:ln>
          </p:spPr>
          <p:txBody>
            <a:bodyPr wrap="none" lIns="90488" tIns="44450" rIns="90488" bIns="44450">
              <a:spAutoFit/>
            </a:bodyPr>
            <a:lstStyle/>
            <a:p>
              <a:pPr eaLnBrk="0" hangingPunct="0"/>
              <a:r>
                <a:rPr lang="en-US" sz="2000"/>
                <a:t>XA</a:t>
              </a:r>
            </a:p>
          </p:txBody>
        </p:sp>
        <p:sp>
          <p:nvSpPr>
            <p:cNvPr id="54285" name="Rectangle 13"/>
            <p:cNvSpPr>
              <a:spLocks noChangeArrowheads="1"/>
            </p:cNvSpPr>
            <p:nvPr/>
          </p:nvSpPr>
          <p:spPr bwMode="auto">
            <a:xfrm>
              <a:off x="2236" y="3678"/>
              <a:ext cx="340" cy="250"/>
            </a:xfrm>
            <a:prstGeom prst="rect">
              <a:avLst/>
            </a:prstGeom>
            <a:noFill/>
            <a:ln w="12700">
              <a:solidFill>
                <a:schemeClr val="tx2"/>
              </a:solidFill>
              <a:miter lim="800000"/>
              <a:headEnd/>
              <a:tailEnd/>
            </a:ln>
          </p:spPr>
          <p:txBody>
            <a:bodyPr wrap="none" lIns="90488" tIns="44450" rIns="90488" bIns="44450">
              <a:spAutoFit/>
            </a:bodyPr>
            <a:lstStyle/>
            <a:p>
              <a:pPr eaLnBrk="0" hangingPunct="0"/>
              <a:r>
                <a:rPr lang="en-US" sz="2000"/>
                <a:t>XA</a:t>
              </a:r>
            </a:p>
          </p:txBody>
        </p:sp>
        <p:sp>
          <p:nvSpPr>
            <p:cNvPr id="54286" name="Rectangle 14"/>
            <p:cNvSpPr>
              <a:spLocks noChangeArrowheads="1"/>
            </p:cNvSpPr>
            <p:nvPr/>
          </p:nvSpPr>
          <p:spPr bwMode="auto">
            <a:xfrm>
              <a:off x="1504" y="3618"/>
              <a:ext cx="340" cy="250"/>
            </a:xfrm>
            <a:prstGeom prst="rect">
              <a:avLst/>
            </a:prstGeom>
            <a:noFill/>
            <a:ln w="12700">
              <a:solidFill>
                <a:schemeClr val="tx2"/>
              </a:solidFill>
              <a:miter lim="800000"/>
              <a:headEnd/>
              <a:tailEnd/>
            </a:ln>
          </p:spPr>
          <p:txBody>
            <a:bodyPr wrap="none" lIns="90488" tIns="44450" rIns="90488" bIns="44450">
              <a:spAutoFit/>
            </a:bodyPr>
            <a:lstStyle/>
            <a:p>
              <a:pPr eaLnBrk="0" hangingPunct="0"/>
              <a:r>
                <a:rPr lang="en-US" sz="2000"/>
                <a:t>XA</a:t>
              </a:r>
            </a:p>
          </p:txBody>
        </p:sp>
        <p:sp>
          <p:nvSpPr>
            <p:cNvPr id="54287" name="Rectangle 15"/>
            <p:cNvSpPr>
              <a:spLocks noChangeArrowheads="1"/>
            </p:cNvSpPr>
            <p:nvPr/>
          </p:nvSpPr>
          <p:spPr bwMode="auto">
            <a:xfrm>
              <a:off x="1096" y="3402"/>
              <a:ext cx="340" cy="250"/>
            </a:xfrm>
            <a:prstGeom prst="rect">
              <a:avLst/>
            </a:prstGeom>
            <a:noFill/>
            <a:ln w="12700">
              <a:solidFill>
                <a:schemeClr val="tx2"/>
              </a:solidFill>
              <a:miter lim="800000"/>
              <a:headEnd/>
              <a:tailEnd/>
            </a:ln>
          </p:spPr>
          <p:txBody>
            <a:bodyPr wrap="none" lIns="90488" tIns="44450" rIns="90488" bIns="44450">
              <a:spAutoFit/>
            </a:bodyPr>
            <a:lstStyle/>
            <a:p>
              <a:pPr eaLnBrk="0" hangingPunct="0"/>
              <a:r>
                <a:rPr lang="en-US" sz="2000"/>
                <a:t>XA</a:t>
              </a:r>
            </a:p>
          </p:txBody>
        </p:sp>
        <p:sp>
          <p:nvSpPr>
            <p:cNvPr id="54288" name="Rectangle 16"/>
            <p:cNvSpPr>
              <a:spLocks noChangeArrowheads="1"/>
            </p:cNvSpPr>
            <p:nvPr/>
          </p:nvSpPr>
          <p:spPr bwMode="auto">
            <a:xfrm>
              <a:off x="976" y="2610"/>
              <a:ext cx="340" cy="250"/>
            </a:xfrm>
            <a:prstGeom prst="rect">
              <a:avLst/>
            </a:prstGeom>
            <a:noFill/>
            <a:ln w="12700">
              <a:solidFill>
                <a:schemeClr val="tx2"/>
              </a:solidFill>
              <a:miter lim="800000"/>
              <a:headEnd/>
              <a:tailEnd/>
            </a:ln>
          </p:spPr>
          <p:txBody>
            <a:bodyPr wrap="none" lIns="90488" tIns="44450" rIns="90488" bIns="44450">
              <a:spAutoFit/>
            </a:bodyPr>
            <a:lstStyle/>
            <a:p>
              <a:pPr eaLnBrk="0" hangingPunct="0"/>
              <a:r>
                <a:rPr lang="en-US" sz="2000"/>
                <a:t>XA</a:t>
              </a:r>
            </a:p>
          </p:txBody>
        </p:sp>
      </p:grpSp>
      <p:sp>
        <p:nvSpPr>
          <p:cNvPr id="17" name="Slide Number Placeholder 16"/>
          <p:cNvSpPr>
            <a:spLocks noGrp="1"/>
          </p:cNvSpPr>
          <p:nvPr>
            <p:ph type="sldNum" sz="quarter" idx="10"/>
          </p:nvPr>
        </p:nvSpPr>
        <p:spPr/>
        <p:txBody>
          <a:bodyPr/>
          <a:lstStyle/>
          <a:p>
            <a:pPr>
              <a:defRPr/>
            </a:pPr>
            <a:fld id="{84E9B9E9-DD94-4F63-A633-A7CC093DEEC3}"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bwMode="auto">
          <a:xfrm>
            <a:off x="609600" y="304800"/>
            <a:ext cx="7772400" cy="1206500"/>
          </a:xfrm>
          <a:prstGeom prst="rect">
            <a:avLst/>
          </a:prstGeom>
          <a:noFill/>
          <a:ln>
            <a:miter lim="800000"/>
            <a:headEnd/>
            <a:tailEnd/>
          </a:ln>
        </p:spPr>
        <p:txBody>
          <a:bodyPr/>
          <a:lstStyle/>
          <a:p>
            <a:pPr algn="ctr" eaLnBrk="1" hangingPunct="1"/>
            <a:r>
              <a:rPr lang="en-US" sz="4000" dirty="0" smtClean="0">
                <a:solidFill>
                  <a:schemeClr val="accent6"/>
                </a:solidFill>
              </a:rPr>
              <a:t>MARGINAL DATA CBRN 5</a:t>
            </a:r>
          </a:p>
        </p:txBody>
      </p:sp>
      <p:sp>
        <p:nvSpPr>
          <p:cNvPr id="55299" name="Rectangle 3"/>
          <p:cNvSpPr>
            <a:spLocks noGrp="1" noChangeArrowheads="1"/>
          </p:cNvSpPr>
          <p:nvPr>
            <p:ph type="body" idx="4294967295"/>
          </p:nvPr>
        </p:nvSpPr>
        <p:spPr bwMode="auto">
          <a:xfrm>
            <a:off x="685800" y="1600200"/>
            <a:ext cx="7772400" cy="4495800"/>
          </a:xfrm>
          <a:prstGeom prst="rect">
            <a:avLst/>
          </a:prstGeom>
          <a:noFill/>
          <a:ln>
            <a:miter lim="800000"/>
            <a:headEnd/>
            <a:tailEnd/>
          </a:ln>
        </p:spPr>
        <p:txBody>
          <a:bodyPr/>
          <a:lstStyle/>
          <a:p>
            <a:pPr eaLnBrk="1" hangingPunct="1">
              <a:buFont typeface="Symbol" pitchFamily="18" charset="2"/>
              <a:buNone/>
            </a:pPr>
            <a:r>
              <a:rPr lang="en-US" dirty="0" smtClean="0"/>
              <a:t>Must Include:</a:t>
            </a:r>
          </a:p>
          <a:p>
            <a:pPr eaLnBrk="1" hangingPunct="1">
              <a:buClr>
                <a:schemeClr val="accent1"/>
              </a:buClr>
              <a:buFont typeface="Wingdings 2" pitchFamily="18" charset="2"/>
              <a:buBlip>
                <a:blip r:embed="rId2"/>
              </a:buBlip>
            </a:pPr>
            <a:r>
              <a:rPr lang="en-US" dirty="0" smtClean="0"/>
              <a:t>Line A (Strike Serial #)</a:t>
            </a:r>
          </a:p>
          <a:p>
            <a:pPr eaLnBrk="1" hangingPunct="1">
              <a:buClr>
                <a:schemeClr val="accent1"/>
              </a:buClr>
              <a:buFont typeface="Wingdings 2" pitchFamily="18" charset="2"/>
              <a:buBlip>
                <a:blip r:embed="rId2"/>
              </a:buBlip>
            </a:pPr>
            <a:r>
              <a:rPr lang="en-US" dirty="0" smtClean="0"/>
              <a:t>Line D (Date/Time of Attack)</a:t>
            </a:r>
          </a:p>
          <a:p>
            <a:pPr eaLnBrk="1" hangingPunct="1">
              <a:buClr>
                <a:schemeClr val="accent1"/>
              </a:buClr>
              <a:buFont typeface="Wingdings 2" pitchFamily="18" charset="2"/>
              <a:buBlip>
                <a:blip r:embed="rId2"/>
              </a:buBlip>
            </a:pPr>
            <a:r>
              <a:rPr lang="en-US" dirty="0" smtClean="0"/>
              <a:t>Line I (Type of Agent)</a:t>
            </a:r>
          </a:p>
          <a:p>
            <a:pPr eaLnBrk="1" hangingPunct="1">
              <a:buClr>
                <a:schemeClr val="accent1"/>
              </a:buClr>
              <a:buFont typeface="Wingdings 2" pitchFamily="18" charset="2"/>
              <a:buBlip>
                <a:blip r:embed="rId2"/>
              </a:buBlip>
            </a:pPr>
            <a:r>
              <a:rPr lang="en-US" dirty="0" smtClean="0"/>
              <a:t>Line O (Date/Time of Contour Line)</a:t>
            </a:r>
          </a:p>
          <a:p>
            <a:pPr eaLnBrk="1" hangingPunct="1">
              <a:buClr>
                <a:schemeClr val="accent1"/>
              </a:buClr>
              <a:buFont typeface="Wingdings 2" pitchFamily="18" charset="2"/>
              <a:buBlip>
                <a:blip r:embed="rId2"/>
              </a:buBlip>
            </a:pPr>
            <a:r>
              <a:rPr lang="en-US" dirty="0" smtClean="0"/>
              <a:t>Map Name and Series</a:t>
            </a:r>
          </a:p>
          <a:p>
            <a:pPr eaLnBrk="1" hangingPunct="1">
              <a:buClr>
                <a:schemeClr val="accent1"/>
              </a:buClr>
              <a:buFont typeface="Wingdings 2" pitchFamily="18" charset="2"/>
              <a:buBlip>
                <a:blip r:embed="rId2"/>
              </a:buBlip>
            </a:pPr>
            <a:r>
              <a:rPr lang="en-US" dirty="0" smtClean="0"/>
              <a:t>Map Scale</a:t>
            </a:r>
          </a:p>
          <a:p>
            <a:pPr eaLnBrk="1" hangingPunct="1"/>
            <a:endParaRPr lang="en-US" dirty="0" smtClean="0">
              <a:solidFill>
                <a:schemeClr val="accent1"/>
              </a:solidFill>
            </a:endParaRPr>
          </a:p>
        </p:txBody>
      </p:sp>
      <p:sp>
        <p:nvSpPr>
          <p:cNvPr id="4" name="Slide Number Placeholder 3"/>
          <p:cNvSpPr>
            <a:spLocks noGrp="1"/>
          </p:cNvSpPr>
          <p:nvPr>
            <p:ph type="sldNum" sz="quarter" idx="10"/>
          </p:nvPr>
        </p:nvSpPr>
        <p:spPr/>
        <p:txBody>
          <a:bodyPr/>
          <a:lstStyle/>
          <a:p>
            <a:pPr>
              <a:defRPr/>
            </a:pPr>
            <a:fld id="{641E6462-6826-4B2B-AF66-8FD34693C325}"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pc12852"/>
          <p:cNvPicPr>
            <a:picLocks noChangeAspect="1" noChangeArrowheads="1"/>
          </p:cNvPicPr>
          <p:nvPr/>
        </p:nvPicPr>
        <p:blipFill>
          <a:blip r:embed="rId2" cstate="print"/>
          <a:srcRect/>
          <a:stretch>
            <a:fillRect/>
          </a:stretch>
        </p:blipFill>
        <p:spPr bwMode="auto">
          <a:xfrm>
            <a:off x="0" y="19050"/>
            <a:ext cx="9144000" cy="6838950"/>
          </a:xfrm>
          <a:prstGeom prst="rect">
            <a:avLst/>
          </a:prstGeom>
          <a:solidFill>
            <a:srgbClr val="FFFF00"/>
          </a:solidFill>
          <a:ln w="9525">
            <a:solidFill>
              <a:srgbClr val="000000"/>
            </a:solidFill>
            <a:miter lim="800000"/>
            <a:headEnd/>
            <a:tailEnd/>
          </a:ln>
        </p:spPr>
      </p:pic>
      <p:sp>
        <p:nvSpPr>
          <p:cNvPr id="56323" name="Rectangle 10"/>
          <p:cNvSpPr>
            <a:spLocks noChangeArrowheads="1"/>
          </p:cNvSpPr>
          <p:nvPr/>
        </p:nvSpPr>
        <p:spPr bwMode="auto">
          <a:xfrm>
            <a:off x="5349875" y="1536701"/>
            <a:ext cx="402354" cy="923972"/>
          </a:xfrm>
          <a:prstGeom prst="rect">
            <a:avLst/>
          </a:prstGeom>
          <a:noFill/>
          <a:ln w="9525">
            <a:noFill/>
            <a:miter lim="800000"/>
            <a:headEnd/>
            <a:tailEnd/>
          </a:ln>
        </p:spPr>
        <p:txBody>
          <a:bodyPr wrap="none" lIns="92075" tIns="46038" rIns="92075" bIns="46038">
            <a:spAutoFit/>
          </a:bodyPr>
          <a:lstStyle/>
          <a:p>
            <a:pPr eaLnBrk="0" hangingPunct="0"/>
            <a:r>
              <a:rPr lang="en-US" sz="5400">
                <a:latin typeface="Arial Rounded MT Bold" pitchFamily="34" charset="0"/>
              </a:rPr>
              <a:t>.</a:t>
            </a:r>
          </a:p>
        </p:txBody>
      </p:sp>
      <p:sp>
        <p:nvSpPr>
          <p:cNvPr id="459819" name="Line 43"/>
          <p:cNvSpPr>
            <a:spLocks noChangeShapeType="1"/>
          </p:cNvSpPr>
          <p:nvPr/>
        </p:nvSpPr>
        <p:spPr bwMode="auto">
          <a:xfrm>
            <a:off x="1981200" y="4648200"/>
            <a:ext cx="0" cy="762000"/>
          </a:xfrm>
          <a:prstGeom prst="line">
            <a:avLst/>
          </a:prstGeom>
          <a:ln>
            <a:headEnd/>
            <a:tailEnd/>
          </a:ln>
        </p:spPr>
        <p:style>
          <a:lnRef idx="3">
            <a:schemeClr val="dk1"/>
          </a:lnRef>
          <a:fillRef idx="0">
            <a:schemeClr val="dk1"/>
          </a:fillRef>
          <a:effectRef idx="2">
            <a:schemeClr val="dk1"/>
          </a:effectRef>
          <a:fontRef idx="minor">
            <a:schemeClr val="tx1"/>
          </a:fontRef>
        </p:style>
        <p:txBody>
          <a:bodyPr wrap="square">
            <a:spAutoFit/>
          </a:bodyPr>
          <a:lstStyle/>
          <a:p>
            <a:pPr>
              <a:defRPr/>
            </a:pPr>
            <a:endParaRPr lang="en-US"/>
          </a:p>
        </p:txBody>
      </p:sp>
      <p:sp>
        <p:nvSpPr>
          <p:cNvPr id="459820" name="Line 44"/>
          <p:cNvSpPr>
            <a:spLocks noChangeShapeType="1"/>
          </p:cNvSpPr>
          <p:nvPr/>
        </p:nvSpPr>
        <p:spPr bwMode="auto">
          <a:xfrm flipH="1">
            <a:off x="1752600" y="4876800"/>
            <a:ext cx="1066800" cy="0"/>
          </a:xfrm>
          <a:prstGeom prst="line">
            <a:avLst/>
          </a:prstGeom>
          <a:ln>
            <a:headEnd/>
            <a:tailEnd/>
          </a:ln>
        </p:spPr>
        <p:style>
          <a:lnRef idx="3">
            <a:schemeClr val="dk1"/>
          </a:lnRef>
          <a:fillRef idx="0">
            <a:schemeClr val="dk1"/>
          </a:fillRef>
          <a:effectRef idx="2">
            <a:schemeClr val="dk1"/>
          </a:effectRef>
          <a:fontRef idx="minor">
            <a:schemeClr val="tx1"/>
          </a:fontRef>
        </p:style>
        <p:txBody>
          <a:bodyPr>
            <a:spAutoFit/>
          </a:bodyPr>
          <a:lstStyle/>
          <a:p>
            <a:pPr>
              <a:defRPr/>
            </a:pPr>
            <a:endParaRPr lang="en-US"/>
          </a:p>
        </p:txBody>
      </p:sp>
      <p:sp>
        <p:nvSpPr>
          <p:cNvPr id="459821" name="Text Box 45"/>
          <p:cNvSpPr txBox="1">
            <a:spLocks noChangeArrowheads="1"/>
          </p:cNvSpPr>
          <p:nvPr/>
        </p:nvSpPr>
        <p:spPr bwMode="auto">
          <a:xfrm>
            <a:off x="1752600" y="5334000"/>
            <a:ext cx="533400" cy="400110"/>
          </a:xfrm>
          <a:prstGeom prst="rect">
            <a:avLst/>
          </a:prstGeom>
          <a:noFill/>
          <a:ln w="12700" cap="sq" algn="ctr">
            <a:noFill/>
            <a:miter lim="800000"/>
            <a:headEnd/>
            <a:tailEnd/>
          </a:ln>
        </p:spPr>
        <p:txBody>
          <a:bodyPr wrap="square">
            <a:spAutoFit/>
          </a:bodyPr>
          <a:lstStyle/>
          <a:p>
            <a:r>
              <a:rPr lang="en-US" sz="2000" dirty="0"/>
              <a:t>05</a:t>
            </a:r>
          </a:p>
        </p:txBody>
      </p:sp>
      <p:sp>
        <p:nvSpPr>
          <p:cNvPr id="459822" name="Text Box 46"/>
          <p:cNvSpPr txBox="1">
            <a:spLocks noChangeArrowheads="1"/>
          </p:cNvSpPr>
          <p:nvPr/>
        </p:nvSpPr>
        <p:spPr bwMode="auto">
          <a:xfrm>
            <a:off x="2286000" y="5334000"/>
            <a:ext cx="1066800" cy="400110"/>
          </a:xfrm>
          <a:prstGeom prst="rect">
            <a:avLst/>
          </a:prstGeom>
          <a:noFill/>
          <a:ln w="12700" cap="sq" algn="ctr">
            <a:noFill/>
            <a:miter lim="800000"/>
            <a:headEnd/>
            <a:tailEnd/>
          </a:ln>
        </p:spPr>
        <p:txBody>
          <a:bodyPr wrap="square">
            <a:spAutoFit/>
          </a:bodyPr>
          <a:lstStyle/>
          <a:p>
            <a:r>
              <a:rPr lang="en-US" sz="2000" dirty="0"/>
              <a:t>06</a:t>
            </a:r>
          </a:p>
        </p:txBody>
      </p:sp>
      <p:sp>
        <p:nvSpPr>
          <p:cNvPr id="459823" name="Text Box 47"/>
          <p:cNvSpPr txBox="1">
            <a:spLocks noChangeArrowheads="1"/>
          </p:cNvSpPr>
          <p:nvPr/>
        </p:nvSpPr>
        <p:spPr bwMode="auto">
          <a:xfrm>
            <a:off x="1143000" y="4953000"/>
            <a:ext cx="990600" cy="400110"/>
          </a:xfrm>
          <a:prstGeom prst="rect">
            <a:avLst/>
          </a:prstGeom>
          <a:noFill/>
          <a:ln w="12700" cap="sq" algn="ctr">
            <a:noFill/>
            <a:miter lim="800000"/>
            <a:headEnd/>
            <a:tailEnd/>
          </a:ln>
        </p:spPr>
        <p:txBody>
          <a:bodyPr wrap="square">
            <a:spAutoFit/>
          </a:bodyPr>
          <a:lstStyle/>
          <a:p>
            <a:r>
              <a:rPr lang="en-US" sz="2000" dirty="0"/>
              <a:t>26</a:t>
            </a:r>
          </a:p>
        </p:txBody>
      </p:sp>
      <p:sp>
        <p:nvSpPr>
          <p:cNvPr id="459824" name="Text Box 48"/>
          <p:cNvSpPr txBox="1">
            <a:spLocks noChangeArrowheads="1"/>
          </p:cNvSpPr>
          <p:nvPr/>
        </p:nvSpPr>
        <p:spPr bwMode="auto">
          <a:xfrm>
            <a:off x="1143000" y="4648200"/>
            <a:ext cx="990600" cy="400110"/>
          </a:xfrm>
          <a:prstGeom prst="rect">
            <a:avLst/>
          </a:prstGeom>
          <a:noFill/>
          <a:ln w="12700" cap="sq" algn="ctr">
            <a:noFill/>
            <a:miter lim="800000"/>
            <a:headEnd/>
            <a:tailEnd/>
          </a:ln>
        </p:spPr>
        <p:txBody>
          <a:bodyPr wrap="square">
            <a:spAutoFit/>
          </a:bodyPr>
          <a:lstStyle/>
          <a:p>
            <a:r>
              <a:rPr lang="en-US" sz="2000" dirty="0"/>
              <a:t>27</a:t>
            </a:r>
          </a:p>
        </p:txBody>
      </p:sp>
      <p:sp>
        <p:nvSpPr>
          <p:cNvPr id="459825" name="Line 49"/>
          <p:cNvSpPr>
            <a:spLocks noChangeShapeType="1"/>
          </p:cNvSpPr>
          <p:nvPr/>
        </p:nvSpPr>
        <p:spPr bwMode="auto">
          <a:xfrm>
            <a:off x="2514600" y="4648200"/>
            <a:ext cx="0" cy="762000"/>
          </a:xfrm>
          <a:prstGeom prst="line">
            <a:avLst/>
          </a:prstGeom>
          <a:ln>
            <a:headEnd/>
            <a:tailEnd/>
          </a:ln>
        </p:spPr>
        <p:style>
          <a:lnRef idx="3">
            <a:schemeClr val="dk1"/>
          </a:lnRef>
          <a:fillRef idx="0">
            <a:schemeClr val="dk1"/>
          </a:fillRef>
          <a:effectRef idx="2">
            <a:schemeClr val="dk1"/>
          </a:effectRef>
          <a:fontRef idx="minor">
            <a:schemeClr val="tx1"/>
          </a:fontRef>
        </p:style>
        <p:txBody>
          <a:bodyPr wrap="square">
            <a:spAutoFit/>
          </a:bodyPr>
          <a:lstStyle/>
          <a:p>
            <a:pPr>
              <a:defRPr/>
            </a:pPr>
            <a:endParaRPr lang="en-US"/>
          </a:p>
        </p:txBody>
      </p:sp>
      <p:sp>
        <p:nvSpPr>
          <p:cNvPr id="459827" name="Line 51"/>
          <p:cNvSpPr>
            <a:spLocks noChangeShapeType="1"/>
          </p:cNvSpPr>
          <p:nvPr/>
        </p:nvSpPr>
        <p:spPr bwMode="auto">
          <a:xfrm>
            <a:off x="6400800" y="381000"/>
            <a:ext cx="0" cy="533400"/>
          </a:xfrm>
          <a:prstGeom prst="line">
            <a:avLst/>
          </a:prstGeom>
          <a:ln>
            <a:headEnd/>
            <a:tailEnd/>
          </a:ln>
        </p:spPr>
        <p:style>
          <a:lnRef idx="3">
            <a:schemeClr val="dk1"/>
          </a:lnRef>
          <a:fillRef idx="0">
            <a:schemeClr val="dk1"/>
          </a:fillRef>
          <a:effectRef idx="2">
            <a:schemeClr val="dk1"/>
          </a:effectRef>
          <a:fontRef idx="minor">
            <a:schemeClr val="tx1"/>
          </a:fontRef>
        </p:style>
        <p:txBody>
          <a:bodyPr>
            <a:spAutoFit/>
          </a:bodyPr>
          <a:lstStyle/>
          <a:p>
            <a:pPr>
              <a:defRPr/>
            </a:pPr>
            <a:endParaRPr lang="en-US"/>
          </a:p>
        </p:txBody>
      </p:sp>
      <p:sp>
        <p:nvSpPr>
          <p:cNvPr id="459828" name="Line 52"/>
          <p:cNvSpPr>
            <a:spLocks noChangeShapeType="1"/>
          </p:cNvSpPr>
          <p:nvPr/>
        </p:nvSpPr>
        <p:spPr bwMode="auto">
          <a:xfrm>
            <a:off x="6019800" y="685800"/>
            <a:ext cx="762000" cy="0"/>
          </a:xfrm>
          <a:prstGeom prst="line">
            <a:avLst/>
          </a:prstGeom>
          <a:ln>
            <a:headEnd/>
            <a:tailEnd/>
          </a:ln>
        </p:spPr>
        <p:style>
          <a:lnRef idx="3">
            <a:schemeClr val="dk1"/>
          </a:lnRef>
          <a:fillRef idx="0">
            <a:schemeClr val="dk1"/>
          </a:fillRef>
          <a:effectRef idx="2">
            <a:schemeClr val="dk1"/>
          </a:effectRef>
          <a:fontRef idx="minor">
            <a:schemeClr val="tx1"/>
          </a:fontRef>
        </p:style>
        <p:txBody>
          <a:bodyPr>
            <a:spAutoFit/>
          </a:bodyPr>
          <a:lstStyle/>
          <a:p>
            <a:pPr>
              <a:defRPr/>
            </a:pPr>
            <a:endParaRPr lang="en-US"/>
          </a:p>
        </p:txBody>
      </p:sp>
      <p:sp>
        <p:nvSpPr>
          <p:cNvPr id="459829" name="Text Box 53"/>
          <p:cNvSpPr txBox="1">
            <a:spLocks noChangeArrowheads="1"/>
          </p:cNvSpPr>
          <p:nvPr/>
        </p:nvSpPr>
        <p:spPr bwMode="auto">
          <a:xfrm>
            <a:off x="6172200" y="838204"/>
            <a:ext cx="1066800" cy="584775"/>
          </a:xfrm>
          <a:prstGeom prst="rect">
            <a:avLst/>
          </a:prstGeom>
          <a:noFill/>
          <a:ln w="12700" cap="sq" algn="ctr">
            <a:noFill/>
            <a:miter lim="800000"/>
            <a:headEnd/>
            <a:tailEnd/>
          </a:ln>
        </p:spPr>
        <p:txBody>
          <a:bodyPr wrap="square">
            <a:spAutoFit/>
          </a:bodyPr>
          <a:lstStyle/>
          <a:p>
            <a:r>
              <a:rPr lang="en-US" dirty="0"/>
              <a:t>17</a:t>
            </a:r>
          </a:p>
        </p:txBody>
      </p:sp>
      <p:sp>
        <p:nvSpPr>
          <p:cNvPr id="459830" name="Text Box 54"/>
          <p:cNvSpPr txBox="1">
            <a:spLocks noChangeArrowheads="1"/>
          </p:cNvSpPr>
          <p:nvPr/>
        </p:nvSpPr>
        <p:spPr bwMode="auto">
          <a:xfrm>
            <a:off x="6781800" y="457204"/>
            <a:ext cx="990600" cy="584775"/>
          </a:xfrm>
          <a:prstGeom prst="rect">
            <a:avLst/>
          </a:prstGeom>
          <a:noFill/>
          <a:ln w="12700" cap="sq" algn="ctr">
            <a:noFill/>
            <a:miter lim="800000"/>
            <a:headEnd/>
            <a:tailEnd/>
          </a:ln>
        </p:spPr>
        <p:txBody>
          <a:bodyPr wrap="square">
            <a:spAutoFit/>
          </a:bodyPr>
          <a:lstStyle/>
          <a:p>
            <a:r>
              <a:rPr lang="en-US" dirty="0"/>
              <a:t>44</a:t>
            </a:r>
          </a:p>
        </p:txBody>
      </p:sp>
      <p:sp>
        <p:nvSpPr>
          <p:cNvPr id="459826" name="Line 50"/>
          <p:cNvSpPr>
            <a:spLocks noChangeShapeType="1"/>
          </p:cNvSpPr>
          <p:nvPr/>
        </p:nvSpPr>
        <p:spPr bwMode="auto">
          <a:xfrm flipH="1">
            <a:off x="1752600" y="5181600"/>
            <a:ext cx="1066800" cy="0"/>
          </a:xfrm>
          <a:prstGeom prst="line">
            <a:avLst/>
          </a:prstGeom>
          <a:ln>
            <a:headEnd/>
            <a:tailEnd/>
          </a:ln>
        </p:spPr>
        <p:style>
          <a:lnRef idx="3">
            <a:schemeClr val="dk1"/>
          </a:lnRef>
          <a:fillRef idx="0">
            <a:schemeClr val="dk1"/>
          </a:fillRef>
          <a:effectRef idx="2">
            <a:schemeClr val="dk1"/>
          </a:effectRef>
          <a:fontRef idx="minor">
            <a:schemeClr val="tx1"/>
          </a:fontRef>
        </p:style>
        <p:txBody>
          <a:bodyPr>
            <a:spAutoFit/>
          </a:bodyPr>
          <a:lstStyle/>
          <a:p>
            <a:pPr>
              <a:defRPr/>
            </a:pPr>
            <a:endParaRPr lang="en-US"/>
          </a:p>
        </p:txBody>
      </p:sp>
      <p:sp>
        <p:nvSpPr>
          <p:cNvPr id="458787" name="Rectangle 35"/>
          <p:cNvSpPr>
            <a:spLocks noChangeArrowheads="1"/>
          </p:cNvSpPr>
          <p:nvPr/>
        </p:nvSpPr>
        <p:spPr bwMode="auto">
          <a:xfrm>
            <a:off x="6019800" y="3048000"/>
            <a:ext cx="2603500" cy="3170741"/>
          </a:xfrm>
          <a:prstGeom prst="rect">
            <a:avLst/>
          </a:prstGeom>
          <a:noFill/>
          <a:ln w="9525">
            <a:solidFill>
              <a:schemeClr val="tx2"/>
            </a:solidFill>
            <a:miter lim="800000"/>
            <a:headEnd/>
            <a:tailEnd/>
          </a:ln>
        </p:spPr>
        <p:txBody>
          <a:bodyPr lIns="92075" tIns="46038" rIns="92075" bIns="46038">
            <a:spAutoFit/>
          </a:bodyPr>
          <a:lstStyle/>
          <a:p>
            <a:pPr eaLnBrk="0" hangingPunct="0"/>
            <a:r>
              <a:rPr lang="en-US" sz="2000" dirty="0">
                <a:solidFill>
                  <a:srgbClr val="000000"/>
                </a:solidFill>
                <a:latin typeface="Arial Rounded MT Bold" pitchFamily="34" charset="0"/>
              </a:rPr>
              <a:t>A- Strike SN</a:t>
            </a:r>
          </a:p>
          <a:p>
            <a:pPr eaLnBrk="0" hangingPunct="0"/>
            <a:r>
              <a:rPr lang="en-US" sz="2000" dirty="0">
                <a:solidFill>
                  <a:srgbClr val="000000"/>
                </a:solidFill>
                <a:latin typeface="Arial Rounded MT Bold" pitchFamily="34" charset="0"/>
              </a:rPr>
              <a:t>D- D/T Attack</a:t>
            </a:r>
          </a:p>
          <a:p>
            <a:pPr eaLnBrk="0" hangingPunct="0"/>
            <a:r>
              <a:rPr lang="en-US" sz="2000" dirty="0">
                <a:solidFill>
                  <a:srgbClr val="000000"/>
                </a:solidFill>
                <a:latin typeface="Arial Rounded MT Bold" pitchFamily="34" charset="0"/>
              </a:rPr>
              <a:t>I- Agent</a:t>
            </a:r>
          </a:p>
          <a:p>
            <a:pPr eaLnBrk="0" hangingPunct="0"/>
            <a:r>
              <a:rPr lang="en-US" sz="2000" dirty="0">
                <a:solidFill>
                  <a:srgbClr val="000000"/>
                </a:solidFill>
                <a:latin typeface="Arial Rounded MT Bold" pitchFamily="34" charset="0"/>
              </a:rPr>
              <a:t>O-D/T Contour line</a:t>
            </a:r>
          </a:p>
          <a:p>
            <a:pPr eaLnBrk="0" hangingPunct="0"/>
            <a:r>
              <a:rPr lang="en-US" sz="2000" dirty="0">
                <a:solidFill>
                  <a:srgbClr val="000000"/>
                </a:solidFill>
                <a:latin typeface="Arial Rounded MT Bold" pitchFamily="34" charset="0"/>
              </a:rPr>
              <a:t>Map Name</a:t>
            </a:r>
          </a:p>
          <a:p>
            <a:pPr eaLnBrk="0" hangingPunct="0"/>
            <a:r>
              <a:rPr lang="en-US" sz="2000" dirty="0">
                <a:solidFill>
                  <a:srgbClr val="000000"/>
                </a:solidFill>
                <a:latin typeface="Arial Rounded MT Bold" pitchFamily="34" charset="0"/>
              </a:rPr>
              <a:t>Map Series</a:t>
            </a:r>
          </a:p>
          <a:p>
            <a:pPr eaLnBrk="0" hangingPunct="0"/>
            <a:r>
              <a:rPr lang="en-US" sz="2000" dirty="0">
                <a:solidFill>
                  <a:srgbClr val="000000"/>
                </a:solidFill>
                <a:latin typeface="Arial Rounded MT Bold" pitchFamily="34" charset="0"/>
              </a:rPr>
              <a:t>Map scale</a:t>
            </a:r>
          </a:p>
        </p:txBody>
      </p:sp>
      <p:grpSp>
        <p:nvGrpSpPr>
          <p:cNvPr id="56337" name="Group 59"/>
          <p:cNvGrpSpPr>
            <a:grpSpLocks/>
          </p:cNvGrpSpPr>
          <p:nvPr/>
        </p:nvGrpSpPr>
        <p:grpSpPr bwMode="auto">
          <a:xfrm>
            <a:off x="1879600" y="2728913"/>
            <a:ext cx="2628900" cy="1771650"/>
            <a:chOff x="1441" y="1719"/>
            <a:chExt cx="1987" cy="1116"/>
          </a:xfrm>
        </p:grpSpPr>
        <p:sp>
          <p:nvSpPr>
            <p:cNvPr id="56363" name="Freeform 5" descr="Wide upward diagonal"/>
            <p:cNvSpPr>
              <a:spLocks/>
            </p:cNvSpPr>
            <p:nvPr/>
          </p:nvSpPr>
          <p:spPr bwMode="auto">
            <a:xfrm>
              <a:off x="1441" y="1719"/>
              <a:ext cx="1945" cy="1116"/>
            </a:xfrm>
            <a:custGeom>
              <a:avLst/>
              <a:gdLst>
                <a:gd name="T0" fmla="*/ 1 w 3433"/>
                <a:gd name="T1" fmla="*/ 0 h 2233"/>
                <a:gd name="T2" fmla="*/ 1 w 3433"/>
                <a:gd name="T3" fmla="*/ 0 h 2233"/>
                <a:gd name="T4" fmla="*/ 1 w 3433"/>
                <a:gd name="T5" fmla="*/ 0 h 2233"/>
                <a:gd name="T6" fmla="*/ 1 w 3433"/>
                <a:gd name="T7" fmla="*/ 0 h 2233"/>
                <a:gd name="T8" fmla="*/ 1 w 3433"/>
                <a:gd name="T9" fmla="*/ 0 h 2233"/>
                <a:gd name="T10" fmla="*/ 1 w 3433"/>
                <a:gd name="T11" fmla="*/ 0 h 2233"/>
                <a:gd name="T12" fmla="*/ 1 w 3433"/>
                <a:gd name="T13" fmla="*/ 0 h 2233"/>
                <a:gd name="T14" fmla="*/ 1 w 3433"/>
                <a:gd name="T15" fmla="*/ 0 h 2233"/>
                <a:gd name="T16" fmla="*/ 1 w 3433"/>
                <a:gd name="T17" fmla="*/ 0 h 2233"/>
                <a:gd name="T18" fmla="*/ 1 w 3433"/>
                <a:gd name="T19" fmla="*/ 0 h 2233"/>
                <a:gd name="T20" fmla="*/ 1 w 3433"/>
                <a:gd name="T21" fmla="*/ 0 h 2233"/>
                <a:gd name="T22" fmla="*/ 1 w 3433"/>
                <a:gd name="T23" fmla="*/ 0 h 2233"/>
                <a:gd name="T24" fmla="*/ 1 w 3433"/>
                <a:gd name="T25" fmla="*/ 0 h 2233"/>
                <a:gd name="T26" fmla="*/ 1 w 3433"/>
                <a:gd name="T27" fmla="*/ 0 h 2233"/>
                <a:gd name="T28" fmla="*/ 2 w 3433"/>
                <a:gd name="T29" fmla="*/ 0 h 2233"/>
                <a:gd name="T30" fmla="*/ 2 w 3433"/>
                <a:gd name="T31" fmla="*/ 0 h 2233"/>
                <a:gd name="T32" fmla="*/ 2 w 3433"/>
                <a:gd name="T33" fmla="*/ 0 h 2233"/>
                <a:gd name="T34" fmla="*/ 2 w 3433"/>
                <a:gd name="T35" fmla="*/ 0 h 2233"/>
                <a:gd name="T36" fmla="*/ 2 w 3433"/>
                <a:gd name="T37" fmla="*/ 0 h 2233"/>
                <a:gd name="T38" fmla="*/ 2 w 3433"/>
                <a:gd name="T39" fmla="*/ 0 h 2233"/>
                <a:gd name="T40" fmla="*/ 2 w 3433"/>
                <a:gd name="T41" fmla="*/ 0 h 2233"/>
                <a:gd name="T42" fmla="*/ 2 w 3433"/>
                <a:gd name="T43" fmla="*/ 0 h 2233"/>
                <a:gd name="T44" fmla="*/ 2 w 3433"/>
                <a:gd name="T45" fmla="*/ 0 h 2233"/>
                <a:gd name="T46" fmla="*/ 2 w 3433"/>
                <a:gd name="T47" fmla="*/ 0 h 2233"/>
                <a:gd name="T48" fmla="*/ 2 w 3433"/>
                <a:gd name="T49" fmla="*/ 0 h 2233"/>
                <a:gd name="T50" fmla="*/ 2 w 3433"/>
                <a:gd name="T51" fmla="*/ 0 h 2233"/>
                <a:gd name="T52" fmla="*/ 2 w 3433"/>
                <a:gd name="T53" fmla="*/ 0 h 2233"/>
                <a:gd name="T54" fmla="*/ 2 w 3433"/>
                <a:gd name="T55" fmla="*/ 0 h 2233"/>
                <a:gd name="T56" fmla="*/ 2 w 3433"/>
                <a:gd name="T57" fmla="*/ 0 h 2233"/>
                <a:gd name="T58" fmla="*/ 2 w 3433"/>
                <a:gd name="T59" fmla="*/ 0 h 2233"/>
                <a:gd name="T60" fmla="*/ 2 w 3433"/>
                <a:gd name="T61" fmla="*/ 0 h 2233"/>
                <a:gd name="T62" fmla="*/ 2 w 3433"/>
                <a:gd name="T63" fmla="*/ 0 h 2233"/>
                <a:gd name="T64" fmla="*/ 2 w 3433"/>
                <a:gd name="T65" fmla="*/ 0 h 2233"/>
                <a:gd name="T66" fmla="*/ 1 w 3433"/>
                <a:gd name="T67" fmla="*/ 0 h 2233"/>
                <a:gd name="T68" fmla="*/ 1 w 3433"/>
                <a:gd name="T69" fmla="*/ 0 h 2233"/>
                <a:gd name="T70" fmla="*/ 1 w 3433"/>
                <a:gd name="T71" fmla="*/ 0 h 2233"/>
                <a:gd name="T72" fmla="*/ 1 w 3433"/>
                <a:gd name="T73" fmla="*/ 0 h 2233"/>
                <a:gd name="T74" fmla="*/ 1 w 3433"/>
                <a:gd name="T75" fmla="*/ 0 h 2233"/>
                <a:gd name="T76" fmla="*/ 1 w 3433"/>
                <a:gd name="T77" fmla="*/ 0 h 2233"/>
                <a:gd name="T78" fmla="*/ 1 w 3433"/>
                <a:gd name="T79" fmla="*/ 0 h 2233"/>
                <a:gd name="T80" fmla="*/ 1 w 3433"/>
                <a:gd name="T81" fmla="*/ 0 h 2233"/>
                <a:gd name="T82" fmla="*/ 1 w 3433"/>
                <a:gd name="T83" fmla="*/ 0 h 2233"/>
                <a:gd name="T84" fmla="*/ 1 w 3433"/>
                <a:gd name="T85" fmla="*/ 0 h 2233"/>
                <a:gd name="T86" fmla="*/ 1 w 3433"/>
                <a:gd name="T87" fmla="*/ 0 h 2233"/>
                <a:gd name="T88" fmla="*/ 1 w 3433"/>
                <a:gd name="T89" fmla="*/ 0 h 2233"/>
                <a:gd name="T90" fmla="*/ 1 w 3433"/>
                <a:gd name="T91" fmla="*/ 0 h 2233"/>
                <a:gd name="T92" fmla="*/ 1 w 3433"/>
                <a:gd name="T93" fmla="*/ 0 h 2233"/>
                <a:gd name="T94" fmla="*/ 1 w 3433"/>
                <a:gd name="T95" fmla="*/ 0 h 2233"/>
                <a:gd name="T96" fmla="*/ 1 w 3433"/>
                <a:gd name="T97" fmla="*/ 0 h 2233"/>
                <a:gd name="T98" fmla="*/ 1 w 3433"/>
                <a:gd name="T99" fmla="*/ 0 h 2233"/>
                <a:gd name="T100" fmla="*/ 1 w 3433"/>
                <a:gd name="T101" fmla="*/ 0 h 2233"/>
                <a:gd name="T102" fmla="*/ 1 w 3433"/>
                <a:gd name="T103" fmla="*/ 0 h 2233"/>
                <a:gd name="T104" fmla="*/ 1 w 3433"/>
                <a:gd name="T105" fmla="*/ 0 h 2233"/>
                <a:gd name="T106" fmla="*/ 1 w 3433"/>
                <a:gd name="T107" fmla="*/ 0 h 2233"/>
                <a:gd name="T108" fmla="*/ 1 w 3433"/>
                <a:gd name="T109" fmla="*/ 0 h 2233"/>
                <a:gd name="T110" fmla="*/ 1 w 3433"/>
                <a:gd name="T111" fmla="*/ 0 h 2233"/>
                <a:gd name="T112" fmla="*/ 1 w 3433"/>
                <a:gd name="T113" fmla="*/ 0 h 22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33"/>
                <a:gd name="T172" fmla="*/ 0 h 2233"/>
                <a:gd name="T173" fmla="*/ 3433 w 3433"/>
                <a:gd name="T174" fmla="*/ 2233 h 22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33" h="2233">
                  <a:moveTo>
                    <a:pt x="0" y="108"/>
                  </a:moveTo>
                  <a:lnTo>
                    <a:pt x="120" y="84"/>
                  </a:lnTo>
                  <a:lnTo>
                    <a:pt x="216" y="72"/>
                  </a:lnTo>
                  <a:lnTo>
                    <a:pt x="312" y="48"/>
                  </a:lnTo>
                  <a:lnTo>
                    <a:pt x="456" y="36"/>
                  </a:lnTo>
                  <a:lnTo>
                    <a:pt x="552" y="24"/>
                  </a:lnTo>
                  <a:lnTo>
                    <a:pt x="648" y="12"/>
                  </a:lnTo>
                  <a:lnTo>
                    <a:pt x="768" y="0"/>
                  </a:lnTo>
                  <a:lnTo>
                    <a:pt x="864" y="0"/>
                  </a:lnTo>
                  <a:lnTo>
                    <a:pt x="984" y="12"/>
                  </a:lnTo>
                  <a:lnTo>
                    <a:pt x="1104" y="24"/>
                  </a:lnTo>
                  <a:lnTo>
                    <a:pt x="1224" y="48"/>
                  </a:lnTo>
                  <a:lnTo>
                    <a:pt x="1320" y="72"/>
                  </a:lnTo>
                  <a:lnTo>
                    <a:pt x="1392" y="96"/>
                  </a:lnTo>
                  <a:lnTo>
                    <a:pt x="1428" y="144"/>
                  </a:lnTo>
                  <a:lnTo>
                    <a:pt x="1476" y="228"/>
                  </a:lnTo>
                  <a:lnTo>
                    <a:pt x="1500" y="276"/>
                  </a:lnTo>
                  <a:lnTo>
                    <a:pt x="1524" y="348"/>
                  </a:lnTo>
                  <a:lnTo>
                    <a:pt x="1548" y="420"/>
                  </a:lnTo>
                  <a:lnTo>
                    <a:pt x="1560" y="492"/>
                  </a:lnTo>
                  <a:lnTo>
                    <a:pt x="1632" y="564"/>
                  </a:lnTo>
                  <a:lnTo>
                    <a:pt x="1704" y="648"/>
                  </a:lnTo>
                  <a:lnTo>
                    <a:pt x="1800" y="696"/>
                  </a:lnTo>
                  <a:lnTo>
                    <a:pt x="1824" y="732"/>
                  </a:lnTo>
                  <a:lnTo>
                    <a:pt x="1920" y="744"/>
                  </a:lnTo>
                  <a:lnTo>
                    <a:pt x="1992" y="756"/>
                  </a:lnTo>
                  <a:lnTo>
                    <a:pt x="2064" y="768"/>
                  </a:lnTo>
                  <a:lnTo>
                    <a:pt x="2160" y="768"/>
                  </a:lnTo>
                  <a:lnTo>
                    <a:pt x="2256" y="768"/>
                  </a:lnTo>
                  <a:lnTo>
                    <a:pt x="2352" y="756"/>
                  </a:lnTo>
                  <a:lnTo>
                    <a:pt x="2448" y="744"/>
                  </a:lnTo>
                  <a:lnTo>
                    <a:pt x="2520" y="720"/>
                  </a:lnTo>
                  <a:lnTo>
                    <a:pt x="2616" y="708"/>
                  </a:lnTo>
                  <a:lnTo>
                    <a:pt x="2688" y="696"/>
                  </a:lnTo>
                  <a:lnTo>
                    <a:pt x="2808" y="684"/>
                  </a:lnTo>
                  <a:lnTo>
                    <a:pt x="2904" y="684"/>
                  </a:lnTo>
                  <a:lnTo>
                    <a:pt x="3000" y="684"/>
                  </a:lnTo>
                  <a:lnTo>
                    <a:pt x="3072" y="696"/>
                  </a:lnTo>
                  <a:lnTo>
                    <a:pt x="3144" y="708"/>
                  </a:lnTo>
                  <a:lnTo>
                    <a:pt x="3192" y="744"/>
                  </a:lnTo>
                  <a:lnTo>
                    <a:pt x="3240" y="792"/>
                  </a:lnTo>
                  <a:lnTo>
                    <a:pt x="3276" y="888"/>
                  </a:lnTo>
                  <a:lnTo>
                    <a:pt x="3300" y="960"/>
                  </a:lnTo>
                  <a:lnTo>
                    <a:pt x="3324" y="1056"/>
                  </a:lnTo>
                  <a:lnTo>
                    <a:pt x="3360" y="1152"/>
                  </a:lnTo>
                  <a:lnTo>
                    <a:pt x="3372" y="1272"/>
                  </a:lnTo>
                  <a:lnTo>
                    <a:pt x="3396" y="1368"/>
                  </a:lnTo>
                  <a:lnTo>
                    <a:pt x="3408" y="1440"/>
                  </a:lnTo>
                  <a:lnTo>
                    <a:pt x="3408" y="1536"/>
                  </a:lnTo>
                  <a:lnTo>
                    <a:pt x="3432" y="1572"/>
                  </a:lnTo>
                  <a:lnTo>
                    <a:pt x="3432" y="1656"/>
                  </a:lnTo>
                  <a:lnTo>
                    <a:pt x="3432" y="1728"/>
                  </a:lnTo>
                  <a:lnTo>
                    <a:pt x="3408" y="1776"/>
                  </a:lnTo>
                  <a:lnTo>
                    <a:pt x="3408" y="1848"/>
                  </a:lnTo>
                  <a:lnTo>
                    <a:pt x="3384" y="1920"/>
                  </a:lnTo>
                  <a:lnTo>
                    <a:pt x="3360" y="1968"/>
                  </a:lnTo>
                  <a:lnTo>
                    <a:pt x="3312" y="2016"/>
                  </a:lnTo>
                  <a:lnTo>
                    <a:pt x="3240" y="2088"/>
                  </a:lnTo>
                  <a:lnTo>
                    <a:pt x="3168" y="2112"/>
                  </a:lnTo>
                  <a:lnTo>
                    <a:pt x="3072" y="2148"/>
                  </a:lnTo>
                  <a:lnTo>
                    <a:pt x="2976" y="2172"/>
                  </a:lnTo>
                  <a:lnTo>
                    <a:pt x="2880" y="2196"/>
                  </a:lnTo>
                  <a:lnTo>
                    <a:pt x="2784" y="2208"/>
                  </a:lnTo>
                  <a:lnTo>
                    <a:pt x="2712" y="2220"/>
                  </a:lnTo>
                  <a:lnTo>
                    <a:pt x="2592" y="2232"/>
                  </a:lnTo>
                  <a:lnTo>
                    <a:pt x="2448" y="2232"/>
                  </a:lnTo>
                  <a:lnTo>
                    <a:pt x="2328" y="2232"/>
                  </a:lnTo>
                  <a:lnTo>
                    <a:pt x="2208" y="2232"/>
                  </a:lnTo>
                  <a:lnTo>
                    <a:pt x="2112" y="2220"/>
                  </a:lnTo>
                  <a:lnTo>
                    <a:pt x="1992" y="2220"/>
                  </a:lnTo>
                  <a:lnTo>
                    <a:pt x="1824" y="2208"/>
                  </a:lnTo>
                  <a:lnTo>
                    <a:pt x="1728" y="2196"/>
                  </a:lnTo>
                  <a:lnTo>
                    <a:pt x="1632" y="2196"/>
                  </a:lnTo>
                  <a:lnTo>
                    <a:pt x="1536" y="2184"/>
                  </a:lnTo>
                  <a:lnTo>
                    <a:pt x="1440" y="2184"/>
                  </a:lnTo>
                  <a:lnTo>
                    <a:pt x="1320" y="2184"/>
                  </a:lnTo>
                  <a:lnTo>
                    <a:pt x="1200" y="2184"/>
                  </a:lnTo>
                  <a:lnTo>
                    <a:pt x="1104" y="2172"/>
                  </a:lnTo>
                  <a:lnTo>
                    <a:pt x="1008" y="2172"/>
                  </a:lnTo>
                  <a:lnTo>
                    <a:pt x="912" y="2160"/>
                  </a:lnTo>
                  <a:lnTo>
                    <a:pt x="816" y="2160"/>
                  </a:lnTo>
                  <a:lnTo>
                    <a:pt x="696" y="2148"/>
                  </a:lnTo>
                  <a:lnTo>
                    <a:pt x="576" y="2136"/>
                  </a:lnTo>
                  <a:lnTo>
                    <a:pt x="456" y="2064"/>
                  </a:lnTo>
                  <a:lnTo>
                    <a:pt x="312" y="2040"/>
                  </a:lnTo>
                  <a:lnTo>
                    <a:pt x="216" y="1944"/>
                  </a:lnTo>
                  <a:lnTo>
                    <a:pt x="144" y="1920"/>
                  </a:lnTo>
                  <a:lnTo>
                    <a:pt x="96" y="1872"/>
                  </a:lnTo>
                  <a:lnTo>
                    <a:pt x="60" y="1752"/>
                  </a:lnTo>
                  <a:lnTo>
                    <a:pt x="48" y="1632"/>
                  </a:lnTo>
                  <a:lnTo>
                    <a:pt x="36" y="1536"/>
                  </a:lnTo>
                  <a:lnTo>
                    <a:pt x="36" y="1464"/>
                  </a:lnTo>
                  <a:lnTo>
                    <a:pt x="24" y="1428"/>
                  </a:lnTo>
                  <a:lnTo>
                    <a:pt x="12" y="1308"/>
                  </a:lnTo>
                  <a:lnTo>
                    <a:pt x="12" y="1236"/>
                  </a:lnTo>
                  <a:lnTo>
                    <a:pt x="12" y="1140"/>
                  </a:lnTo>
                  <a:lnTo>
                    <a:pt x="12" y="1068"/>
                  </a:lnTo>
                  <a:lnTo>
                    <a:pt x="12" y="972"/>
                  </a:lnTo>
                  <a:lnTo>
                    <a:pt x="12" y="876"/>
                  </a:lnTo>
                  <a:lnTo>
                    <a:pt x="12" y="804"/>
                  </a:lnTo>
                  <a:lnTo>
                    <a:pt x="12" y="732"/>
                  </a:lnTo>
                  <a:lnTo>
                    <a:pt x="12" y="696"/>
                  </a:lnTo>
                  <a:lnTo>
                    <a:pt x="12" y="624"/>
                  </a:lnTo>
                  <a:lnTo>
                    <a:pt x="12" y="528"/>
                  </a:lnTo>
                  <a:lnTo>
                    <a:pt x="24" y="480"/>
                  </a:lnTo>
                  <a:lnTo>
                    <a:pt x="24" y="432"/>
                  </a:lnTo>
                  <a:lnTo>
                    <a:pt x="36" y="396"/>
                  </a:lnTo>
                  <a:lnTo>
                    <a:pt x="36" y="360"/>
                  </a:lnTo>
                  <a:lnTo>
                    <a:pt x="36" y="324"/>
                  </a:lnTo>
                  <a:lnTo>
                    <a:pt x="36" y="288"/>
                  </a:lnTo>
                  <a:lnTo>
                    <a:pt x="36" y="252"/>
                  </a:lnTo>
                  <a:lnTo>
                    <a:pt x="24" y="216"/>
                  </a:lnTo>
                  <a:lnTo>
                    <a:pt x="12" y="180"/>
                  </a:lnTo>
                  <a:lnTo>
                    <a:pt x="12" y="144"/>
                  </a:lnTo>
                  <a:lnTo>
                    <a:pt x="0" y="108"/>
                  </a:lnTo>
                </a:path>
              </a:pathLst>
            </a:custGeom>
            <a:solidFill>
              <a:srgbClr val="FAFD00">
                <a:alpha val="34901"/>
              </a:srgbClr>
            </a:solidFill>
            <a:ln w="50800" cap="rnd">
              <a:solidFill>
                <a:srgbClr val="FFCC00"/>
              </a:solidFill>
              <a:round/>
              <a:headEnd/>
              <a:tailEnd/>
            </a:ln>
          </p:spPr>
          <p:txBody>
            <a:bodyPr/>
            <a:lstStyle/>
            <a:p>
              <a:endParaRPr lang="en-US"/>
            </a:p>
          </p:txBody>
        </p:sp>
        <p:sp>
          <p:nvSpPr>
            <p:cNvPr id="56364" name="Rectangle 11"/>
            <p:cNvSpPr>
              <a:spLocks noChangeArrowheads="1"/>
            </p:cNvSpPr>
            <p:nvPr/>
          </p:nvSpPr>
          <p:spPr bwMode="auto">
            <a:xfrm>
              <a:off x="3264" y="2304"/>
              <a:ext cx="164" cy="517"/>
            </a:xfrm>
            <a:prstGeom prst="rect">
              <a:avLst/>
            </a:prstGeom>
            <a:noFill/>
            <a:ln w="12700">
              <a:noFill/>
              <a:miter lim="800000"/>
              <a:headEnd/>
              <a:tailEnd/>
            </a:ln>
          </p:spPr>
          <p:txBody>
            <a:bodyPr lIns="90488" tIns="44450" rIns="90488" bIns="44450">
              <a:spAutoFit/>
            </a:bodyPr>
            <a:lstStyle/>
            <a:p>
              <a:pPr eaLnBrk="0" hangingPunct="0"/>
              <a:r>
                <a:rPr lang="en-US" sz="4800">
                  <a:solidFill>
                    <a:srgbClr val="000000"/>
                  </a:solidFill>
                </a:rPr>
                <a:t>.</a:t>
              </a:r>
            </a:p>
          </p:txBody>
        </p:sp>
      </p:grpSp>
      <p:sp>
        <p:nvSpPr>
          <p:cNvPr id="56338" name="Rectangle 11"/>
          <p:cNvSpPr>
            <a:spLocks noChangeArrowheads="1"/>
          </p:cNvSpPr>
          <p:nvPr/>
        </p:nvSpPr>
        <p:spPr bwMode="auto">
          <a:xfrm>
            <a:off x="4164013" y="2743200"/>
            <a:ext cx="217487" cy="820738"/>
          </a:xfrm>
          <a:prstGeom prst="rect">
            <a:avLst/>
          </a:prstGeom>
          <a:noFill/>
          <a:ln w="12700">
            <a:noFill/>
            <a:miter lim="800000"/>
            <a:headEnd/>
            <a:tailEnd/>
          </a:ln>
        </p:spPr>
        <p:txBody>
          <a:bodyPr lIns="90488" tIns="44450" rIns="90488" bIns="44450">
            <a:spAutoFit/>
          </a:bodyPr>
          <a:lstStyle/>
          <a:p>
            <a:pPr eaLnBrk="0" hangingPunct="0"/>
            <a:r>
              <a:rPr lang="en-US" sz="4800">
                <a:solidFill>
                  <a:srgbClr val="000000"/>
                </a:solidFill>
              </a:rPr>
              <a:t>.</a:t>
            </a:r>
          </a:p>
        </p:txBody>
      </p:sp>
      <p:sp>
        <p:nvSpPr>
          <p:cNvPr id="56339" name="Rectangle 11"/>
          <p:cNvSpPr>
            <a:spLocks noChangeArrowheads="1"/>
          </p:cNvSpPr>
          <p:nvPr/>
        </p:nvSpPr>
        <p:spPr bwMode="auto">
          <a:xfrm>
            <a:off x="3302000" y="2743200"/>
            <a:ext cx="217488" cy="820738"/>
          </a:xfrm>
          <a:prstGeom prst="rect">
            <a:avLst/>
          </a:prstGeom>
          <a:noFill/>
          <a:ln w="12700">
            <a:noFill/>
            <a:miter lim="800000"/>
            <a:headEnd/>
            <a:tailEnd/>
          </a:ln>
        </p:spPr>
        <p:txBody>
          <a:bodyPr lIns="90488" tIns="44450" rIns="90488" bIns="44450">
            <a:spAutoFit/>
          </a:bodyPr>
          <a:lstStyle/>
          <a:p>
            <a:pPr eaLnBrk="0" hangingPunct="0"/>
            <a:r>
              <a:rPr lang="en-US" sz="4800">
                <a:solidFill>
                  <a:srgbClr val="000000"/>
                </a:solidFill>
              </a:rPr>
              <a:t>.</a:t>
            </a:r>
          </a:p>
        </p:txBody>
      </p:sp>
      <p:sp>
        <p:nvSpPr>
          <p:cNvPr id="56340" name="Rectangle 11"/>
          <p:cNvSpPr>
            <a:spLocks noChangeArrowheads="1"/>
          </p:cNvSpPr>
          <p:nvPr/>
        </p:nvSpPr>
        <p:spPr bwMode="auto">
          <a:xfrm>
            <a:off x="3683000" y="3886200"/>
            <a:ext cx="217488" cy="820738"/>
          </a:xfrm>
          <a:prstGeom prst="rect">
            <a:avLst/>
          </a:prstGeom>
          <a:noFill/>
          <a:ln w="12700">
            <a:noFill/>
            <a:miter lim="800000"/>
            <a:headEnd/>
            <a:tailEnd/>
          </a:ln>
        </p:spPr>
        <p:txBody>
          <a:bodyPr lIns="90488" tIns="44450" rIns="90488" bIns="44450">
            <a:spAutoFit/>
          </a:bodyPr>
          <a:lstStyle/>
          <a:p>
            <a:pPr eaLnBrk="0" hangingPunct="0"/>
            <a:r>
              <a:rPr lang="en-US" sz="4800">
                <a:solidFill>
                  <a:srgbClr val="000000"/>
                </a:solidFill>
              </a:rPr>
              <a:t>.</a:t>
            </a:r>
          </a:p>
        </p:txBody>
      </p:sp>
      <p:sp>
        <p:nvSpPr>
          <p:cNvPr id="56341" name="Rectangle 11"/>
          <p:cNvSpPr>
            <a:spLocks noChangeArrowheads="1"/>
          </p:cNvSpPr>
          <p:nvPr/>
        </p:nvSpPr>
        <p:spPr bwMode="auto">
          <a:xfrm>
            <a:off x="3111500" y="2684469"/>
            <a:ext cx="217488" cy="820737"/>
          </a:xfrm>
          <a:prstGeom prst="rect">
            <a:avLst/>
          </a:prstGeom>
          <a:noFill/>
          <a:ln w="12700">
            <a:noFill/>
            <a:miter lim="800000"/>
            <a:headEnd/>
            <a:tailEnd/>
          </a:ln>
        </p:spPr>
        <p:txBody>
          <a:bodyPr lIns="90488" tIns="44450" rIns="90488" bIns="44450">
            <a:spAutoFit/>
          </a:bodyPr>
          <a:lstStyle/>
          <a:p>
            <a:pPr eaLnBrk="0" hangingPunct="0"/>
            <a:r>
              <a:rPr lang="en-US" sz="4800">
                <a:solidFill>
                  <a:srgbClr val="000000"/>
                </a:solidFill>
              </a:rPr>
              <a:t>.</a:t>
            </a:r>
          </a:p>
        </p:txBody>
      </p:sp>
      <p:sp>
        <p:nvSpPr>
          <p:cNvPr id="56342" name="Rectangle 11"/>
          <p:cNvSpPr>
            <a:spLocks noChangeArrowheads="1"/>
          </p:cNvSpPr>
          <p:nvPr/>
        </p:nvSpPr>
        <p:spPr bwMode="auto">
          <a:xfrm>
            <a:off x="1762125" y="2227269"/>
            <a:ext cx="217488" cy="820737"/>
          </a:xfrm>
          <a:prstGeom prst="rect">
            <a:avLst/>
          </a:prstGeom>
          <a:noFill/>
          <a:ln w="12700">
            <a:noFill/>
            <a:miter lim="800000"/>
            <a:headEnd/>
            <a:tailEnd/>
          </a:ln>
        </p:spPr>
        <p:txBody>
          <a:bodyPr lIns="90488" tIns="44450" rIns="90488" bIns="44450">
            <a:spAutoFit/>
          </a:bodyPr>
          <a:lstStyle/>
          <a:p>
            <a:pPr eaLnBrk="0" hangingPunct="0"/>
            <a:r>
              <a:rPr lang="en-US" sz="4800">
                <a:solidFill>
                  <a:srgbClr val="000000"/>
                </a:solidFill>
              </a:rPr>
              <a:t>.</a:t>
            </a:r>
          </a:p>
        </p:txBody>
      </p:sp>
      <p:sp>
        <p:nvSpPr>
          <p:cNvPr id="56343" name="Rectangle 11"/>
          <p:cNvSpPr>
            <a:spLocks noChangeArrowheads="1"/>
          </p:cNvSpPr>
          <p:nvPr/>
        </p:nvSpPr>
        <p:spPr bwMode="auto">
          <a:xfrm>
            <a:off x="1841500" y="3657600"/>
            <a:ext cx="217488" cy="820738"/>
          </a:xfrm>
          <a:prstGeom prst="rect">
            <a:avLst/>
          </a:prstGeom>
          <a:noFill/>
          <a:ln w="12700">
            <a:noFill/>
            <a:miter lim="800000"/>
            <a:headEnd/>
            <a:tailEnd/>
          </a:ln>
        </p:spPr>
        <p:txBody>
          <a:bodyPr lIns="90488" tIns="44450" rIns="90488" bIns="44450">
            <a:spAutoFit/>
          </a:bodyPr>
          <a:lstStyle/>
          <a:p>
            <a:pPr eaLnBrk="0" hangingPunct="0"/>
            <a:r>
              <a:rPr lang="en-US" sz="4800">
                <a:solidFill>
                  <a:srgbClr val="000000"/>
                </a:solidFill>
              </a:rPr>
              <a:t>.</a:t>
            </a:r>
          </a:p>
        </p:txBody>
      </p:sp>
      <p:sp>
        <p:nvSpPr>
          <p:cNvPr id="56344" name="Rectangle 11"/>
          <p:cNvSpPr>
            <a:spLocks noChangeArrowheads="1"/>
          </p:cNvSpPr>
          <p:nvPr/>
        </p:nvSpPr>
        <p:spPr bwMode="auto">
          <a:xfrm>
            <a:off x="2222500" y="3835400"/>
            <a:ext cx="217488" cy="820738"/>
          </a:xfrm>
          <a:prstGeom prst="rect">
            <a:avLst/>
          </a:prstGeom>
          <a:noFill/>
          <a:ln w="12700">
            <a:noFill/>
            <a:miter lim="800000"/>
            <a:headEnd/>
            <a:tailEnd/>
          </a:ln>
        </p:spPr>
        <p:txBody>
          <a:bodyPr lIns="90488" tIns="44450" rIns="90488" bIns="44450">
            <a:spAutoFit/>
          </a:bodyPr>
          <a:lstStyle/>
          <a:p>
            <a:pPr eaLnBrk="0" hangingPunct="0"/>
            <a:r>
              <a:rPr lang="en-US" sz="4800">
                <a:solidFill>
                  <a:srgbClr val="000000"/>
                </a:solidFill>
              </a:rPr>
              <a:t>.</a:t>
            </a:r>
          </a:p>
        </p:txBody>
      </p:sp>
      <p:sp>
        <p:nvSpPr>
          <p:cNvPr id="56345" name="Rectangle 11"/>
          <p:cNvSpPr>
            <a:spLocks noChangeArrowheads="1"/>
          </p:cNvSpPr>
          <p:nvPr/>
        </p:nvSpPr>
        <p:spPr bwMode="auto">
          <a:xfrm>
            <a:off x="2941638" y="2514600"/>
            <a:ext cx="217487" cy="820738"/>
          </a:xfrm>
          <a:prstGeom prst="rect">
            <a:avLst/>
          </a:prstGeom>
          <a:noFill/>
          <a:ln w="12700">
            <a:noFill/>
            <a:miter lim="800000"/>
            <a:headEnd/>
            <a:tailEnd/>
          </a:ln>
        </p:spPr>
        <p:txBody>
          <a:bodyPr lIns="90488" tIns="44450" rIns="90488" bIns="44450">
            <a:spAutoFit/>
          </a:bodyPr>
          <a:lstStyle/>
          <a:p>
            <a:pPr eaLnBrk="0" hangingPunct="0"/>
            <a:r>
              <a:rPr lang="en-US" sz="4800">
                <a:solidFill>
                  <a:srgbClr val="000000"/>
                </a:solidFill>
              </a:rPr>
              <a:t>.</a:t>
            </a:r>
          </a:p>
        </p:txBody>
      </p:sp>
      <p:sp>
        <p:nvSpPr>
          <p:cNvPr id="56346" name="Rectangle 11"/>
          <p:cNvSpPr>
            <a:spLocks noChangeArrowheads="1"/>
          </p:cNvSpPr>
          <p:nvPr/>
        </p:nvSpPr>
        <p:spPr bwMode="auto">
          <a:xfrm>
            <a:off x="2794000" y="2209800"/>
            <a:ext cx="217488" cy="820738"/>
          </a:xfrm>
          <a:prstGeom prst="rect">
            <a:avLst/>
          </a:prstGeom>
          <a:noFill/>
          <a:ln w="12700">
            <a:noFill/>
            <a:miter lim="800000"/>
            <a:headEnd/>
            <a:tailEnd/>
          </a:ln>
        </p:spPr>
        <p:txBody>
          <a:bodyPr lIns="90488" tIns="44450" rIns="90488" bIns="44450">
            <a:spAutoFit/>
          </a:bodyPr>
          <a:lstStyle/>
          <a:p>
            <a:pPr eaLnBrk="0" hangingPunct="0"/>
            <a:r>
              <a:rPr lang="en-US" sz="4800">
                <a:solidFill>
                  <a:srgbClr val="000000"/>
                </a:solidFill>
              </a:rPr>
              <a:t>.</a:t>
            </a:r>
          </a:p>
        </p:txBody>
      </p:sp>
      <p:sp>
        <p:nvSpPr>
          <p:cNvPr id="29" name="Rectangle 28"/>
          <p:cNvSpPr/>
          <p:nvPr/>
        </p:nvSpPr>
        <p:spPr bwMode="auto">
          <a:xfrm>
            <a:off x="2952750" y="1663700"/>
            <a:ext cx="317500" cy="304800"/>
          </a:xfrm>
          <a:prstGeom prst="rect">
            <a:avLst/>
          </a:prstGeom>
          <a:noFill/>
          <a:ln w="28575" cap="flat" cmpd="sng" algn="ctr">
            <a:solidFill>
              <a:schemeClr val="tx1">
                <a:lumMod val="10000"/>
              </a:schemeClr>
            </a:solidFill>
            <a:prstDash val="solid"/>
            <a:round/>
            <a:headEnd type="none" w="med" len="med"/>
            <a:tailEnd type="none" w="med" len="med"/>
          </a:ln>
          <a:effectLst/>
        </p:spPr>
        <p:txBody>
          <a:bodyPr wrap="none"/>
          <a:lstStyle/>
          <a:p>
            <a:pPr>
              <a:defRPr/>
            </a:pPr>
            <a:endParaRPr lang="en-US"/>
          </a:p>
        </p:txBody>
      </p:sp>
      <p:sp>
        <p:nvSpPr>
          <p:cNvPr id="30" name="Rectangle 29"/>
          <p:cNvSpPr/>
          <p:nvPr/>
        </p:nvSpPr>
        <p:spPr bwMode="auto">
          <a:xfrm>
            <a:off x="571500" y="2286000"/>
            <a:ext cx="317500" cy="304800"/>
          </a:xfrm>
          <a:prstGeom prst="rect">
            <a:avLst/>
          </a:prstGeom>
          <a:noFill/>
          <a:ln w="28575" cap="flat" cmpd="sng" algn="ctr">
            <a:solidFill>
              <a:schemeClr val="tx1">
                <a:lumMod val="10000"/>
              </a:schemeClr>
            </a:solidFill>
            <a:prstDash val="solid"/>
            <a:round/>
            <a:headEnd type="none" w="med" len="med"/>
            <a:tailEnd type="none" w="med" len="med"/>
          </a:ln>
          <a:effectLst/>
        </p:spPr>
        <p:txBody>
          <a:bodyPr wrap="none"/>
          <a:lstStyle/>
          <a:p>
            <a:pPr>
              <a:defRPr/>
            </a:pPr>
            <a:endParaRPr lang="en-US"/>
          </a:p>
        </p:txBody>
      </p:sp>
      <p:sp>
        <p:nvSpPr>
          <p:cNvPr id="31" name="Rectangle 30"/>
          <p:cNvSpPr/>
          <p:nvPr/>
        </p:nvSpPr>
        <p:spPr bwMode="auto">
          <a:xfrm>
            <a:off x="2603500" y="990600"/>
            <a:ext cx="317500" cy="304800"/>
          </a:xfrm>
          <a:prstGeom prst="rect">
            <a:avLst/>
          </a:prstGeom>
          <a:noFill/>
          <a:ln w="28575" cap="flat" cmpd="sng" algn="ctr">
            <a:solidFill>
              <a:schemeClr val="tx1">
                <a:lumMod val="10000"/>
              </a:schemeClr>
            </a:solidFill>
            <a:prstDash val="solid"/>
            <a:round/>
            <a:headEnd type="none" w="med" len="med"/>
            <a:tailEnd type="none" w="med" len="med"/>
          </a:ln>
          <a:effectLst/>
        </p:spPr>
        <p:txBody>
          <a:bodyPr wrap="none"/>
          <a:lstStyle/>
          <a:p>
            <a:pPr>
              <a:defRPr/>
            </a:pPr>
            <a:endParaRPr lang="en-US"/>
          </a:p>
        </p:txBody>
      </p:sp>
      <p:sp>
        <p:nvSpPr>
          <p:cNvPr id="32" name="Rectangle 31"/>
          <p:cNvSpPr/>
          <p:nvPr/>
        </p:nvSpPr>
        <p:spPr bwMode="auto">
          <a:xfrm>
            <a:off x="920750" y="3429000"/>
            <a:ext cx="317500" cy="304800"/>
          </a:xfrm>
          <a:prstGeom prst="rect">
            <a:avLst/>
          </a:prstGeom>
          <a:noFill/>
          <a:ln w="28575" cap="flat" cmpd="sng" algn="ctr">
            <a:solidFill>
              <a:schemeClr val="tx1">
                <a:lumMod val="10000"/>
              </a:schemeClr>
            </a:solidFill>
            <a:prstDash val="solid"/>
            <a:round/>
            <a:headEnd type="none" w="med" len="med"/>
            <a:tailEnd type="none" w="med" len="med"/>
          </a:ln>
          <a:effectLst/>
        </p:spPr>
        <p:txBody>
          <a:bodyPr wrap="none"/>
          <a:lstStyle/>
          <a:p>
            <a:pPr>
              <a:defRPr/>
            </a:pPr>
            <a:endParaRPr lang="en-US"/>
          </a:p>
        </p:txBody>
      </p:sp>
      <p:sp>
        <p:nvSpPr>
          <p:cNvPr id="33" name="Rectangle 32"/>
          <p:cNvSpPr/>
          <p:nvPr/>
        </p:nvSpPr>
        <p:spPr bwMode="auto">
          <a:xfrm>
            <a:off x="1079500" y="1676400"/>
            <a:ext cx="317500" cy="304800"/>
          </a:xfrm>
          <a:prstGeom prst="rect">
            <a:avLst/>
          </a:prstGeom>
          <a:noFill/>
          <a:ln w="28575" cap="flat" cmpd="sng" algn="ctr">
            <a:solidFill>
              <a:schemeClr val="tx1">
                <a:lumMod val="10000"/>
              </a:schemeClr>
            </a:solidFill>
            <a:prstDash val="solid"/>
            <a:round/>
            <a:headEnd type="none" w="med" len="med"/>
            <a:tailEnd type="none" w="med" len="med"/>
          </a:ln>
          <a:effectLst/>
        </p:spPr>
        <p:txBody>
          <a:bodyPr wrap="none"/>
          <a:lstStyle/>
          <a:p>
            <a:pPr>
              <a:defRPr/>
            </a:pPr>
            <a:endParaRPr lang="en-US"/>
          </a:p>
        </p:txBody>
      </p:sp>
      <p:sp>
        <p:nvSpPr>
          <p:cNvPr id="34" name="Rectangle 33"/>
          <p:cNvSpPr/>
          <p:nvPr/>
        </p:nvSpPr>
        <p:spPr bwMode="auto">
          <a:xfrm>
            <a:off x="762000" y="4191000"/>
            <a:ext cx="317500" cy="304800"/>
          </a:xfrm>
          <a:prstGeom prst="rect">
            <a:avLst/>
          </a:prstGeom>
          <a:noFill/>
          <a:ln w="28575" cap="flat" cmpd="sng" algn="ctr">
            <a:solidFill>
              <a:schemeClr val="tx1">
                <a:lumMod val="10000"/>
              </a:schemeClr>
            </a:solidFill>
            <a:prstDash val="solid"/>
            <a:round/>
            <a:headEnd type="none" w="med" len="med"/>
            <a:tailEnd type="none" w="med" len="med"/>
          </a:ln>
          <a:effectLst/>
        </p:spPr>
        <p:txBody>
          <a:bodyPr wrap="none"/>
          <a:lstStyle/>
          <a:p>
            <a:pPr>
              <a:defRPr/>
            </a:pPr>
            <a:endParaRPr lang="en-US"/>
          </a:p>
        </p:txBody>
      </p:sp>
      <p:sp>
        <p:nvSpPr>
          <p:cNvPr id="35" name="Rectangle 34"/>
          <p:cNvSpPr/>
          <p:nvPr/>
        </p:nvSpPr>
        <p:spPr bwMode="auto">
          <a:xfrm>
            <a:off x="2112963" y="1676400"/>
            <a:ext cx="381000" cy="304800"/>
          </a:xfrm>
          <a:prstGeom prst="rect">
            <a:avLst/>
          </a:prstGeom>
          <a:noFill/>
          <a:ln w="28575" cap="flat" cmpd="sng" algn="ctr">
            <a:solidFill>
              <a:schemeClr val="tx1">
                <a:lumMod val="10000"/>
              </a:schemeClr>
            </a:solidFill>
            <a:prstDash val="solid"/>
            <a:round/>
            <a:headEnd type="none" w="med" len="med"/>
            <a:tailEnd type="none" w="med" len="med"/>
          </a:ln>
          <a:effectLst/>
        </p:spPr>
        <p:txBody>
          <a:bodyPr wrap="none"/>
          <a:lstStyle/>
          <a:p>
            <a:pPr>
              <a:defRPr/>
            </a:pPr>
            <a:endParaRPr lang="en-US"/>
          </a:p>
        </p:txBody>
      </p:sp>
      <p:sp>
        <p:nvSpPr>
          <p:cNvPr id="36" name="TextBox 35"/>
          <p:cNvSpPr txBox="1"/>
          <p:nvPr/>
        </p:nvSpPr>
        <p:spPr>
          <a:xfrm>
            <a:off x="444503" y="2070100"/>
            <a:ext cx="723275" cy="215444"/>
          </a:xfrm>
          <a:prstGeom prst="rect">
            <a:avLst/>
          </a:prstGeom>
          <a:noFill/>
        </p:spPr>
        <p:txBody>
          <a:bodyPr wrap="none">
            <a:spAutoFit/>
          </a:bodyPr>
          <a:lstStyle/>
          <a:p>
            <a:pPr>
              <a:defRPr/>
            </a:pPr>
            <a:r>
              <a:rPr lang="en-US" sz="800" dirty="0">
                <a:solidFill>
                  <a:schemeClr val="tx1">
                    <a:lumMod val="10000"/>
                  </a:schemeClr>
                </a:solidFill>
              </a:rPr>
              <a:t>84</a:t>
            </a:r>
            <a:r>
              <a:rPr lang="en-US" sz="800" baseline="30000" dirty="0">
                <a:solidFill>
                  <a:schemeClr val="tx1">
                    <a:lumMod val="10000"/>
                  </a:schemeClr>
                </a:solidFill>
              </a:rPr>
              <a:t>th</a:t>
            </a:r>
            <a:r>
              <a:rPr lang="en-US" sz="800" dirty="0">
                <a:solidFill>
                  <a:schemeClr val="tx1">
                    <a:lumMod val="10000"/>
                  </a:schemeClr>
                </a:solidFill>
              </a:rPr>
              <a:t> Cm </a:t>
            </a:r>
            <a:r>
              <a:rPr lang="en-US" sz="800" dirty="0" err="1">
                <a:solidFill>
                  <a:schemeClr val="tx1">
                    <a:lumMod val="10000"/>
                  </a:schemeClr>
                </a:solidFill>
              </a:rPr>
              <a:t>Bn</a:t>
            </a:r>
            <a:endParaRPr lang="en-US" sz="800" dirty="0">
              <a:solidFill>
                <a:schemeClr val="tx1">
                  <a:lumMod val="10000"/>
                </a:schemeClr>
              </a:solidFill>
            </a:endParaRPr>
          </a:p>
        </p:txBody>
      </p:sp>
      <p:sp>
        <p:nvSpPr>
          <p:cNvPr id="37" name="TextBox 36"/>
          <p:cNvSpPr txBox="1"/>
          <p:nvPr/>
        </p:nvSpPr>
        <p:spPr>
          <a:xfrm>
            <a:off x="2794003" y="1447800"/>
            <a:ext cx="761747" cy="215444"/>
          </a:xfrm>
          <a:prstGeom prst="rect">
            <a:avLst/>
          </a:prstGeom>
          <a:noFill/>
        </p:spPr>
        <p:txBody>
          <a:bodyPr wrap="none">
            <a:spAutoFit/>
          </a:bodyPr>
          <a:lstStyle/>
          <a:p>
            <a:pPr>
              <a:defRPr/>
            </a:pPr>
            <a:r>
              <a:rPr lang="en-US" sz="800" dirty="0">
                <a:solidFill>
                  <a:schemeClr val="tx1">
                    <a:lumMod val="10000"/>
                  </a:schemeClr>
                </a:solidFill>
              </a:rPr>
              <a:t>3rd Cm </a:t>
            </a:r>
            <a:r>
              <a:rPr lang="en-US" sz="800" dirty="0" err="1">
                <a:solidFill>
                  <a:schemeClr val="tx1">
                    <a:lumMod val="10000"/>
                  </a:schemeClr>
                </a:solidFill>
              </a:rPr>
              <a:t>Bde</a:t>
            </a:r>
            <a:endParaRPr lang="en-US" sz="800" dirty="0">
              <a:solidFill>
                <a:schemeClr val="tx1">
                  <a:lumMod val="10000"/>
                </a:schemeClr>
              </a:solidFill>
            </a:endParaRPr>
          </a:p>
        </p:txBody>
      </p:sp>
      <p:sp>
        <p:nvSpPr>
          <p:cNvPr id="38" name="TextBox 37"/>
          <p:cNvSpPr txBox="1"/>
          <p:nvPr/>
        </p:nvSpPr>
        <p:spPr>
          <a:xfrm>
            <a:off x="762000" y="3200400"/>
            <a:ext cx="705642" cy="215444"/>
          </a:xfrm>
          <a:prstGeom prst="rect">
            <a:avLst/>
          </a:prstGeom>
          <a:noFill/>
        </p:spPr>
        <p:txBody>
          <a:bodyPr wrap="none">
            <a:spAutoFit/>
          </a:bodyPr>
          <a:lstStyle/>
          <a:p>
            <a:pPr>
              <a:defRPr/>
            </a:pPr>
            <a:r>
              <a:rPr lang="en-US" sz="800" dirty="0">
                <a:solidFill>
                  <a:schemeClr val="tx1">
                    <a:lumMod val="10000"/>
                  </a:schemeClr>
                </a:solidFill>
              </a:rPr>
              <a:t>3/10 </a:t>
            </a:r>
            <a:r>
              <a:rPr lang="en-US" sz="800" dirty="0" err="1">
                <a:solidFill>
                  <a:schemeClr val="tx1">
                    <a:lumMod val="10000"/>
                  </a:schemeClr>
                </a:solidFill>
              </a:rPr>
              <a:t>Inf</a:t>
            </a:r>
            <a:r>
              <a:rPr lang="en-US" sz="800" dirty="0">
                <a:solidFill>
                  <a:schemeClr val="tx1">
                    <a:lumMod val="10000"/>
                  </a:schemeClr>
                </a:solidFill>
              </a:rPr>
              <a:t> </a:t>
            </a:r>
            <a:r>
              <a:rPr lang="en-US" sz="800" dirty="0" err="1">
                <a:solidFill>
                  <a:schemeClr val="tx1">
                    <a:lumMod val="10000"/>
                  </a:schemeClr>
                </a:solidFill>
              </a:rPr>
              <a:t>Bn</a:t>
            </a:r>
            <a:endParaRPr lang="en-US" sz="800" dirty="0">
              <a:solidFill>
                <a:schemeClr val="tx1">
                  <a:lumMod val="10000"/>
                </a:schemeClr>
              </a:solidFill>
            </a:endParaRPr>
          </a:p>
        </p:txBody>
      </p:sp>
      <p:sp>
        <p:nvSpPr>
          <p:cNvPr id="39" name="TextBox 38"/>
          <p:cNvSpPr txBox="1"/>
          <p:nvPr/>
        </p:nvSpPr>
        <p:spPr>
          <a:xfrm>
            <a:off x="984253" y="1447800"/>
            <a:ext cx="579005" cy="215444"/>
          </a:xfrm>
          <a:prstGeom prst="rect">
            <a:avLst/>
          </a:prstGeom>
          <a:noFill/>
        </p:spPr>
        <p:txBody>
          <a:bodyPr wrap="none">
            <a:spAutoFit/>
          </a:bodyPr>
          <a:lstStyle/>
          <a:p>
            <a:pPr>
              <a:defRPr/>
            </a:pPr>
            <a:r>
              <a:rPr lang="en-US" sz="800" dirty="0">
                <a:solidFill>
                  <a:schemeClr val="tx1">
                    <a:lumMod val="10000"/>
                  </a:schemeClr>
                </a:solidFill>
              </a:rPr>
              <a:t>2/3 ADA</a:t>
            </a:r>
          </a:p>
        </p:txBody>
      </p:sp>
      <p:sp>
        <p:nvSpPr>
          <p:cNvPr id="40" name="TextBox 39"/>
          <p:cNvSpPr txBox="1"/>
          <p:nvPr/>
        </p:nvSpPr>
        <p:spPr>
          <a:xfrm>
            <a:off x="2460625" y="762000"/>
            <a:ext cx="705642" cy="215444"/>
          </a:xfrm>
          <a:prstGeom prst="rect">
            <a:avLst/>
          </a:prstGeom>
          <a:noFill/>
        </p:spPr>
        <p:txBody>
          <a:bodyPr wrap="none">
            <a:spAutoFit/>
          </a:bodyPr>
          <a:lstStyle/>
          <a:p>
            <a:pPr>
              <a:defRPr/>
            </a:pPr>
            <a:r>
              <a:rPr lang="en-US" sz="800" dirty="0">
                <a:solidFill>
                  <a:schemeClr val="tx1">
                    <a:lumMod val="10000"/>
                  </a:schemeClr>
                </a:solidFill>
              </a:rPr>
              <a:t>2/10 </a:t>
            </a:r>
            <a:r>
              <a:rPr lang="en-US" sz="800" dirty="0" err="1">
                <a:solidFill>
                  <a:schemeClr val="tx1">
                    <a:lumMod val="10000"/>
                  </a:schemeClr>
                </a:solidFill>
              </a:rPr>
              <a:t>Inf</a:t>
            </a:r>
            <a:r>
              <a:rPr lang="en-US" sz="800" dirty="0">
                <a:solidFill>
                  <a:schemeClr val="tx1">
                    <a:lumMod val="10000"/>
                  </a:schemeClr>
                </a:solidFill>
              </a:rPr>
              <a:t> </a:t>
            </a:r>
            <a:r>
              <a:rPr lang="en-US" sz="800" dirty="0" err="1">
                <a:solidFill>
                  <a:schemeClr val="tx1">
                    <a:lumMod val="10000"/>
                  </a:schemeClr>
                </a:solidFill>
              </a:rPr>
              <a:t>Bn</a:t>
            </a:r>
            <a:endParaRPr lang="en-US" sz="800" dirty="0">
              <a:solidFill>
                <a:schemeClr val="tx1">
                  <a:lumMod val="10000"/>
                </a:schemeClr>
              </a:solidFill>
            </a:endParaRPr>
          </a:p>
        </p:txBody>
      </p:sp>
      <p:sp>
        <p:nvSpPr>
          <p:cNvPr id="41" name="TextBox 40"/>
          <p:cNvSpPr txBox="1"/>
          <p:nvPr/>
        </p:nvSpPr>
        <p:spPr>
          <a:xfrm>
            <a:off x="2049467" y="1460500"/>
            <a:ext cx="665567" cy="215444"/>
          </a:xfrm>
          <a:prstGeom prst="rect">
            <a:avLst/>
          </a:prstGeom>
          <a:noFill/>
        </p:spPr>
        <p:txBody>
          <a:bodyPr wrap="none">
            <a:spAutoFit/>
          </a:bodyPr>
          <a:lstStyle/>
          <a:p>
            <a:pPr>
              <a:defRPr/>
            </a:pPr>
            <a:r>
              <a:rPr lang="en-US" sz="800" dirty="0">
                <a:solidFill>
                  <a:schemeClr val="tx1">
                    <a:lumMod val="10000"/>
                  </a:schemeClr>
                </a:solidFill>
              </a:rPr>
              <a:t>7</a:t>
            </a:r>
            <a:r>
              <a:rPr lang="en-US" sz="800" baseline="30000" dirty="0">
                <a:solidFill>
                  <a:schemeClr val="tx1">
                    <a:lumMod val="10000"/>
                  </a:schemeClr>
                </a:solidFill>
              </a:rPr>
              <a:t>th</a:t>
            </a:r>
            <a:r>
              <a:rPr lang="en-US" sz="800" dirty="0">
                <a:solidFill>
                  <a:schemeClr val="tx1">
                    <a:lumMod val="10000"/>
                  </a:schemeClr>
                </a:solidFill>
              </a:rPr>
              <a:t> Cm Co</a:t>
            </a:r>
          </a:p>
        </p:txBody>
      </p:sp>
      <p:sp>
        <p:nvSpPr>
          <p:cNvPr id="42" name="TextBox 41"/>
          <p:cNvSpPr txBox="1"/>
          <p:nvPr/>
        </p:nvSpPr>
        <p:spPr>
          <a:xfrm>
            <a:off x="635000" y="3975100"/>
            <a:ext cx="705642" cy="215444"/>
          </a:xfrm>
          <a:prstGeom prst="rect">
            <a:avLst/>
          </a:prstGeom>
          <a:noFill/>
        </p:spPr>
        <p:txBody>
          <a:bodyPr wrap="none">
            <a:spAutoFit/>
          </a:bodyPr>
          <a:lstStyle/>
          <a:p>
            <a:pPr>
              <a:defRPr/>
            </a:pPr>
            <a:r>
              <a:rPr lang="en-US" sz="800" dirty="0">
                <a:solidFill>
                  <a:schemeClr val="tx1">
                    <a:lumMod val="10000"/>
                  </a:schemeClr>
                </a:solidFill>
              </a:rPr>
              <a:t>1/48 </a:t>
            </a:r>
            <a:r>
              <a:rPr lang="en-US" sz="800" dirty="0" err="1">
                <a:solidFill>
                  <a:schemeClr val="tx1">
                    <a:lumMod val="10000"/>
                  </a:schemeClr>
                </a:solidFill>
              </a:rPr>
              <a:t>Inf</a:t>
            </a:r>
            <a:r>
              <a:rPr lang="en-US" sz="800" dirty="0">
                <a:solidFill>
                  <a:schemeClr val="tx1">
                    <a:lumMod val="10000"/>
                  </a:schemeClr>
                </a:solidFill>
              </a:rPr>
              <a:t> </a:t>
            </a:r>
            <a:r>
              <a:rPr lang="en-US" sz="800" dirty="0" err="1">
                <a:solidFill>
                  <a:schemeClr val="tx1">
                    <a:lumMod val="10000"/>
                  </a:schemeClr>
                </a:solidFill>
              </a:rPr>
              <a:t>Bn</a:t>
            </a:r>
            <a:endParaRPr lang="en-US" sz="800" dirty="0">
              <a:solidFill>
                <a:schemeClr val="tx1">
                  <a:lumMod val="10000"/>
                </a:schemeClr>
              </a:solidFill>
            </a:endParaRPr>
          </a:p>
        </p:txBody>
      </p:sp>
      <p:sp>
        <p:nvSpPr>
          <p:cNvPr id="43" name="Rectangle 42"/>
          <p:cNvSpPr/>
          <p:nvPr/>
        </p:nvSpPr>
        <p:spPr bwMode="auto">
          <a:xfrm>
            <a:off x="3746500" y="2120900"/>
            <a:ext cx="317500" cy="304800"/>
          </a:xfrm>
          <a:prstGeom prst="rect">
            <a:avLst/>
          </a:prstGeom>
          <a:noFill/>
          <a:ln w="28575" cap="flat" cmpd="sng" algn="ctr">
            <a:solidFill>
              <a:schemeClr val="tx1">
                <a:lumMod val="10000"/>
              </a:schemeClr>
            </a:solidFill>
            <a:prstDash val="solid"/>
            <a:round/>
            <a:headEnd type="none" w="med" len="med"/>
            <a:tailEnd type="none" w="med" len="med"/>
          </a:ln>
          <a:effectLst/>
        </p:spPr>
        <p:txBody>
          <a:bodyPr wrap="none"/>
          <a:lstStyle/>
          <a:p>
            <a:pPr>
              <a:defRPr/>
            </a:pPr>
            <a:endParaRPr lang="en-US"/>
          </a:p>
        </p:txBody>
      </p:sp>
      <p:sp>
        <p:nvSpPr>
          <p:cNvPr id="44" name="TextBox 43"/>
          <p:cNvSpPr txBox="1"/>
          <p:nvPr/>
        </p:nvSpPr>
        <p:spPr>
          <a:xfrm>
            <a:off x="3619501" y="1905000"/>
            <a:ext cx="683200" cy="215444"/>
          </a:xfrm>
          <a:prstGeom prst="rect">
            <a:avLst/>
          </a:prstGeom>
          <a:noFill/>
        </p:spPr>
        <p:txBody>
          <a:bodyPr wrap="none">
            <a:spAutoFit/>
          </a:bodyPr>
          <a:lstStyle/>
          <a:p>
            <a:pPr>
              <a:defRPr/>
            </a:pPr>
            <a:r>
              <a:rPr lang="en-US" sz="800" dirty="0">
                <a:solidFill>
                  <a:schemeClr val="tx1">
                    <a:lumMod val="10000"/>
                  </a:schemeClr>
                </a:solidFill>
              </a:rPr>
              <a:t>703</a:t>
            </a:r>
            <a:r>
              <a:rPr lang="en-US" sz="800" baseline="30000" dirty="0">
                <a:solidFill>
                  <a:schemeClr val="tx1">
                    <a:lumMod val="10000"/>
                  </a:schemeClr>
                </a:solidFill>
              </a:rPr>
              <a:t>rd</a:t>
            </a:r>
            <a:r>
              <a:rPr lang="en-US" sz="800" dirty="0">
                <a:solidFill>
                  <a:schemeClr val="tx1">
                    <a:lumMod val="10000"/>
                  </a:schemeClr>
                </a:solidFill>
              </a:rPr>
              <a:t> MSB</a:t>
            </a:r>
          </a:p>
        </p:txBody>
      </p:sp>
      <p:sp>
        <p:nvSpPr>
          <p:cNvPr id="45" name="TextBox 44"/>
          <p:cNvSpPr txBox="1"/>
          <p:nvPr/>
        </p:nvSpPr>
        <p:spPr>
          <a:xfrm>
            <a:off x="2895600" y="4648200"/>
            <a:ext cx="838200" cy="400110"/>
          </a:xfrm>
          <a:prstGeom prst="rect">
            <a:avLst/>
          </a:prstGeom>
          <a:noFill/>
        </p:spPr>
        <p:txBody>
          <a:bodyPr wrap="square" rtlCol="0">
            <a:spAutoFit/>
          </a:bodyPr>
          <a:lstStyle/>
          <a:p>
            <a:endParaRPr lang="en-US" sz="2000" dirty="0"/>
          </a:p>
        </p:txBody>
      </p:sp>
      <p:sp>
        <p:nvSpPr>
          <p:cNvPr id="46" name="TextBox 45"/>
          <p:cNvSpPr txBox="1"/>
          <p:nvPr/>
        </p:nvSpPr>
        <p:spPr>
          <a:xfrm>
            <a:off x="2895600" y="4953000"/>
            <a:ext cx="990600" cy="400110"/>
          </a:xfrm>
          <a:prstGeom prst="rect">
            <a:avLst/>
          </a:prstGeom>
          <a:noFill/>
        </p:spPr>
        <p:txBody>
          <a:bodyPr wrap="square" rtlCol="0">
            <a:spAutoFit/>
          </a:bodyPr>
          <a:lstStyle/>
          <a:p>
            <a:endParaRPr lang="en-US" sz="2000" dirty="0"/>
          </a:p>
        </p:txBody>
      </p:sp>
      <p:sp>
        <p:nvSpPr>
          <p:cNvPr id="47" name="TextBox 46"/>
          <p:cNvSpPr txBox="1"/>
          <p:nvPr/>
        </p:nvSpPr>
        <p:spPr>
          <a:xfrm>
            <a:off x="7010400" y="914400"/>
            <a:ext cx="184731" cy="584775"/>
          </a:xfrm>
          <a:prstGeom prst="rect">
            <a:avLst/>
          </a:prstGeom>
          <a:noFill/>
        </p:spPr>
        <p:txBody>
          <a:bodyPr wrap="none" rtlCol="0">
            <a:spAutoFit/>
          </a:bodyPr>
          <a:lstStyle/>
          <a:p>
            <a:endParaRPr lang="en-US" dirty="0"/>
          </a:p>
        </p:txBody>
      </p:sp>
      <p:sp>
        <p:nvSpPr>
          <p:cNvPr id="48" name="Slide Number Placeholder 47"/>
          <p:cNvSpPr>
            <a:spLocks noGrp="1"/>
          </p:cNvSpPr>
          <p:nvPr>
            <p:ph type="sldNum" sz="quarter" idx="10"/>
          </p:nvPr>
        </p:nvSpPr>
        <p:spPr/>
        <p:txBody>
          <a:bodyPr/>
          <a:lstStyle/>
          <a:p>
            <a:pPr>
              <a:defRPr/>
            </a:pPr>
            <a:fld id="{641E6462-6826-4B2B-AF66-8FD34693C325}" type="slidenum">
              <a:rPr lang="en-US" smtClean="0"/>
              <a:pPr>
                <a:defRPr/>
              </a:pPr>
              <a:t>47</a:t>
            </a:fld>
            <a:endParaRPr lang="en-US" dirty="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98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98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8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8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98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98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98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98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98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98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98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98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8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821" grpId="0"/>
      <p:bldP spid="459822" grpId="0"/>
      <p:bldP spid="459823" grpId="0"/>
      <p:bldP spid="459824" grpId="0"/>
      <p:bldP spid="459829" grpId="0"/>
      <p:bldP spid="459830" grpId="0"/>
      <p:bldP spid="45878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mtClean="0"/>
              <a:t>Check on Learning</a:t>
            </a:r>
          </a:p>
        </p:txBody>
      </p:sp>
      <p:sp>
        <p:nvSpPr>
          <p:cNvPr id="38915" name="Rectangle 3"/>
          <p:cNvSpPr>
            <a:spLocks noGrp="1" noChangeArrowheads="1"/>
          </p:cNvSpPr>
          <p:nvPr>
            <p:ph type="body" idx="1"/>
          </p:nvPr>
        </p:nvSpPr>
        <p:spPr>
          <a:xfrm>
            <a:off x="533400" y="1219200"/>
            <a:ext cx="8229600" cy="4876800"/>
          </a:xfrm>
        </p:spPr>
        <p:txBody>
          <a:bodyPr/>
          <a:lstStyle/>
          <a:p>
            <a:pPr eaLnBrk="1" hangingPunct="1">
              <a:defRPr/>
            </a:pPr>
            <a:r>
              <a:rPr lang="en-US" sz="2800" dirty="0" smtClean="0"/>
              <a:t>Question: What is the purpose of the CBRN 5 Report?</a:t>
            </a:r>
            <a:endParaRPr lang="en-US" sz="2800" dirty="0" smtClean="0">
              <a:effectLst>
                <a:outerShdw blurRad="38100" dist="38100" dir="2700000" algn="tl">
                  <a:srgbClr val="C0C0C0"/>
                </a:outerShdw>
              </a:effectLst>
            </a:endParaRPr>
          </a:p>
          <a:p>
            <a:pPr eaLnBrk="1" hangingPunct="1">
              <a:buFontTx/>
              <a:buNone/>
              <a:defRPr/>
            </a:pPr>
            <a:r>
              <a:rPr lang="en-US" sz="2800" b="1" dirty="0" smtClean="0"/>
              <a:t>	Answer: Provides boundaries of actual contamination</a:t>
            </a:r>
          </a:p>
          <a:p>
            <a:pPr eaLnBrk="1" hangingPunct="1">
              <a:defRPr/>
            </a:pPr>
            <a:r>
              <a:rPr lang="en-US" sz="2800" dirty="0" smtClean="0"/>
              <a:t>Question: What line in the CBRN 5 Report shows the actual contaminated area boundary coordinates?</a:t>
            </a:r>
          </a:p>
          <a:p>
            <a:pPr eaLnBrk="1" hangingPunct="1">
              <a:buFontTx/>
              <a:buNone/>
              <a:defRPr/>
            </a:pPr>
            <a:r>
              <a:rPr lang="en-US" sz="2800" dirty="0" smtClean="0"/>
              <a:t>	 </a:t>
            </a:r>
            <a:r>
              <a:rPr lang="en-US" sz="2800" b="1" dirty="0" smtClean="0"/>
              <a:t>Answer: XA</a:t>
            </a:r>
          </a:p>
          <a:p>
            <a:pPr eaLnBrk="1" hangingPunct="1">
              <a:defRPr/>
            </a:pPr>
            <a:r>
              <a:rPr lang="en-US" sz="2800" dirty="0" smtClean="0"/>
              <a:t>Question: When plotted on the map overlay, what color is used to indicate area with chemical contamination?</a:t>
            </a:r>
          </a:p>
          <a:p>
            <a:pPr eaLnBrk="1" hangingPunct="1">
              <a:buFontTx/>
              <a:buNone/>
              <a:defRPr/>
            </a:pPr>
            <a:r>
              <a:rPr lang="en-US" sz="2800" dirty="0" smtClean="0"/>
              <a:t>	 </a:t>
            </a:r>
            <a:r>
              <a:rPr lang="en-US" sz="2800" b="1" dirty="0" smtClean="0"/>
              <a:t>Answer: Yellow</a:t>
            </a:r>
          </a:p>
        </p:txBody>
      </p:sp>
      <p:sp>
        <p:nvSpPr>
          <p:cNvPr id="4" name="Slide Number Placeholder 3"/>
          <p:cNvSpPr>
            <a:spLocks noGrp="1"/>
          </p:cNvSpPr>
          <p:nvPr>
            <p:ph type="sldNum" sz="quarter" idx="10"/>
          </p:nvPr>
        </p:nvSpPr>
        <p:spPr/>
        <p:txBody>
          <a:bodyPr/>
          <a:lstStyle/>
          <a:p>
            <a:pPr>
              <a:defRPr/>
            </a:pPr>
            <a:fld id="{84E9B9E9-DD94-4F63-A633-A7CC093DEEC3}" type="slidenum">
              <a:rPr lang="en-US" smtClean="0"/>
              <a:pPr>
                <a:defRPr/>
              </a:pPr>
              <a:t>48</a:t>
            </a:fld>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blinds(horizontal)">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blinds(horizontal)">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blinds(horizontal)">
                                      <p:cBhvr>
                                        <p:cTn id="27" dur="500"/>
                                        <p:tgtEl>
                                          <p:spTgt spid="389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8915">
                                            <p:txEl>
                                              <p:pRg st="5" end="5"/>
                                            </p:txEl>
                                          </p:spTgt>
                                        </p:tgtEl>
                                        <p:attrNameLst>
                                          <p:attrName>style.visibility</p:attrName>
                                        </p:attrNameLst>
                                      </p:cBhvr>
                                      <p:to>
                                        <p:strVal val="visible"/>
                                      </p:to>
                                    </p:set>
                                    <p:animEffect transition="in" filter="blinds(horizontal)">
                                      <p:cBhvr>
                                        <p:cTn id="32"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016000" y="533400"/>
            <a:ext cx="7543800" cy="762000"/>
          </a:xfrm>
          <a:prstGeom prst="rect">
            <a:avLst/>
          </a:prstGeom>
          <a:noFill/>
          <a:ln w="12700">
            <a:noFill/>
            <a:miter lim="800000"/>
            <a:headEnd/>
            <a:tailEnd/>
          </a:ln>
        </p:spPr>
        <p:txBody>
          <a:bodyPr lIns="90488" tIns="44450" rIns="90488" bIns="44450" anchor="ctr"/>
          <a:lstStyle/>
          <a:p>
            <a:pPr algn="ctr">
              <a:spcBef>
                <a:spcPct val="0"/>
              </a:spcBef>
            </a:pPr>
            <a:r>
              <a:rPr lang="en-US" sz="4400" i="1" dirty="0" smtClean="0">
                <a:solidFill>
                  <a:schemeClr val="accent2"/>
                </a:solidFill>
                <a:latin typeface="Times New Roman" pitchFamily="18" charset="0"/>
              </a:rPr>
              <a:t>Learning Step/Activity 9</a:t>
            </a:r>
            <a:endParaRPr lang="en-US" sz="4400" i="1" dirty="0">
              <a:solidFill>
                <a:schemeClr val="accent2"/>
              </a:solidFill>
              <a:latin typeface="Times New Roman" pitchFamily="18" charset="0"/>
            </a:endParaRPr>
          </a:p>
        </p:txBody>
      </p:sp>
      <p:sp>
        <p:nvSpPr>
          <p:cNvPr id="32771" name="Rectangle 3"/>
          <p:cNvSpPr>
            <a:spLocks noChangeArrowheads="1"/>
          </p:cNvSpPr>
          <p:nvPr/>
        </p:nvSpPr>
        <p:spPr bwMode="auto">
          <a:xfrm>
            <a:off x="685800" y="1600200"/>
            <a:ext cx="7924800" cy="2895600"/>
          </a:xfrm>
          <a:prstGeom prst="rect">
            <a:avLst/>
          </a:prstGeom>
          <a:noFill/>
          <a:ln w="12700">
            <a:noFill/>
            <a:miter lim="800000"/>
            <a:headEnd/>
            <a:tailEnd/>
          </a:ln>
        </p:spPr>
        <p:txBody>
          <a:bodyPr lIns="90488" tIns="44450" rIns="90488" bIns="44450"/>
          <a:lstStyle/>
          <a:p>
            <a:pPr marL="342900" indent="-342900">
              <a:spcBef>
                <a:spcPct val="20000"/>
              </a:spcBef>
            </a:pPr>
            <a:endParaRPr lang="en-US" sz="4400" dirty="0">
              <a:solidFill>
                <a:schemeClr val="accent1"/>
              </a:solidFill>
              <a:cs typeface="Arial" pitchFamily="34" charset="0"/>
            </a:endParaRPr>
          </a:p>
          <a:p>
            <a:pPr marL="342900" indent="-342900">
              <a:spcBef>
                <a:spcPct val="20000"/>
              </a:spcBef>
            </a:pPr>
            <a:endParaRPr lang="en-US" sz="4400" dirty="0">
              <a:solidFill>
                <a:schemeClr val="accent1"/>
              </a:solidFill>
              <a:cs typeface="Arial" pitchFamily="34" charset="0"/>
            </a:endParaRPr>
          </a:p>
          <a:p>
            <a:pPr marL="342900" indent="-342900" algn="ctr">
              <a:spcBef>
                <a:spcPct val="20000"/>
              </a:spcBef>
            </a:pPr>
            <a:r>
              <a:rPr lang="en-US" sz="4400" dirty="0" smtClean="0"/>
              <a:t>Practical Exercise #3</a:t>
            </a:r>
          </a:p>
          <a:p>
            <a:pPr marL="342900" indent="-342900" algn="ctr">
              <a:spcBef>
                <a:spcPct val="20000"/>
              </a:spcBef>
            </a:pPr>
            <a:r>
              <a:rPr lang="en-US" sz="4400" dirty="0" smtClean="0"/>
              <a:t>Plot a CBRN 5 Report </a:t>
            </a:r>
            <a:endParaRPr lang="en-US" sz="4400" dirty="0"/>
          </a:p>
        </p:txBody>
      </p:sp>
      <p:sp>
        <p:nvSpPr>
          <p:cNvPr id="4" name="Slide Number Placeholder 3"/>
          <p:cNvSpPr>
            <a:spLocks noGrp="1"/>
          </p:cNvSpPr>
          <p:nvPr>
            <p:ph type="sldNum" sz="quarter" idx="10"/>
          </p:nvPr>
        </p:nvSpPr>
        <p:spPr/>
        <p:txBody>
          <a:bodyPr/>
          <a:lstStyle/>
          <a:p>
            <a:pPr>
              <a:defRPr/>
            </a:pPr>
            <a:fld id="{641E6462-6826-4B2B-AF66-8FD34693C325}" type="slidenum">
              <a:rPr lang="en-US" smtClean="0"/>
              <a:pPr>
                <a:defRPr/>
              </a:pPr>
              <a:t>49</a:t>
            </a:fld>
            <a:endParaRPr lang="en-US" dirty="0"/>
          </a:p>
        </p:txBody>
      </p:sp>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dirty="0"/>
          </a:p>
        </p:txBody>
      </p:sp>
      <p:sp>
        <p:nvSpPr>
          <p:cNvPr id="1945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dirty="0"/>
          </a:p>
        </p:txBody>
      </p:sp>
      <p:sp>
        <p:nvSpPr>
          <p:cNvPr id="19460" name="Rectangle 4"/>
          <p:cNvSpPr>
            <a:spLocks noGrp="1" noChangeArrowheads="1"/>
          </p:cNvSpPr>
          <p:nvPr>
            <p:ph type="title"/>
          </p:nvPr>
        </p:nvSpPr>
        <p:spPr bwMode="auto">
          <a:xfrm>
            <a:off x="533400" y="609600"/>
            <a:ext cx="8077200" cy="914400"/>
          </a:xfrm>
          <a:noFill/>
          <a:ln w="12700">
            <a:miter lim="800000"/>
            <a:headEnd/>
            <a:tailEnd/>
          </a:ln>
        </p:spPr>
        <p:txBody>
          <a:bodyPr vert="horz" wrap="square" lIns="90488" tIns="44450" rIns="90488" bIns="44450" numCol="1" anchor="ctr" anchorCtr="0" compatLnSpc="1">
            <a:prstTxWarp prst="textNoShape">
              <a:avLst/>
            </a:prstTxWarp>
          </a:bodyPr>
          <a:lstStyle/>
          <a:p>
            <a:pPr algn="ctr" eaLnBrk="1" hangingPunct="1"/>
            <a:r>
              <a:rPr lang="en-US" sz="3200" dirty="0" smtClean="0"/>
              <a:t>CBRN Reports </a:t>
            </a:r>
            <a:br>
              <a:rPr lang="en-US" sz="3200" dirty="0" smtClean="0"/>
            </a:br>
            <a:r>
              <a:rPr lang="en-US" sz="3200" dirty="0" smtClean="0"/>
              <a:t>IAW FM 3-11.3 And GTA 03-06-008</a:t>
            </a:r>
          </a:p>
        </p:txBody>
      </p:sp>
      <p:sp>
        <p:nvSpPr>
          <p:cNvPr id="19461" name="Rectangle 5"/>
          <p:cNvSpPr>
            <a:spLocks noGrp="1" noChangeArrowheads="1"/>
          </p:cNvSpPr>
          <p:nvPr>
            <p:ph type="body" idx="1"/>
          </p:nvPr>
        </p:nvSpPr>
        <p:spPr bwMode="auto">
          <a:xfrm>
            <a:off x="990600" y="2057400"/>
            <a:ext cx="6477000" cy="4495800"/>
          </a:xfrm>
          <a:noFill/>
          <a:ln w="12700">
            <a:miter lim="800000"/>
            <a:headEnd/>
            <a:tailEnd/>
          </a:ln>
        </p:spPr>
        <p:txBody>
          <a:bodyPr vert="horz" wrap="square" lIns="90488" tIns="44450" rIns="90488" bIns="44450" numCol="1" anchor="t" anchorCtr="0" compatLnSpc="1">
            <a:prstTxWarp prst="textNoShape">
              <a:avLst/>
            </a:prstTxWarp>
          </a:bodyPr>
          <a:lstStyle/>
          <a:p>
            <a:pPr marL="285750" indent="-285750" eaLnBrk="1" hangingPunct="1">
              <a:spcBef>
                <a:spcPct val="30000"/>
              </a:spcBef>
              <a:spcAft>
                <a:spcPct val="30000"/>
              </a:spcAft>
            </a:pPr>
            <a:r>
              <a:rPr lang="en-US" sz="2400" dirty="0" smtClean="0"/>
              <a:t>CBRN 1  (Observer’s Report)</a:t>
            </a:r>
          </a:p>
          <a:p>
            <a:pPr marL="285750" indent="-285750" eaLnBrk="1" hangingPunct="1">
              <a:spcBef>
                <a:spcPct val="30000"/>
              </a:spcBef>
              <a:spcAft>
                <a:spcPct val="30000"/>
              </a:spcAft>
            </a:pPr>
            <a:r>
              <a:rPr lang="en-US" sz="2400" dirty="0" smtClean="0"/>
              <a:t>CBRN 2  (Evaluated Data)</a:t>
            </a:r>
          </a:p>
          <a:p>
            <a:pPr marL="285750" indent="-285750" eaLnBrk="1" hangingPunct="1">
              <a:spcBef>
                <a:spcPct val="30000"/>
              </a:spcBef>
              <a:spcAft>
                <a:spcPct val="30000"/>
              </a:spcAft>
            </a:pPr>
            <a:r>
              <a:rPr lang="en-US" sz="2400" dirty="0" smtClean="0"/>
              <a:t>CBRN 3  (Immediate Warning)</a:t>
            </a:r>
          </a:p>
          <a:p>
            <a:pPr marL="285750" indent="-285750" eaLnBrk="1" hangingPunct="1">
              <a:spcBef>
                <a:spcPct val="30000"/>
              </a:spcBef>
              <a:spcAft>
                <a:spcPct val="30000"/>
              </a:spcAft>
            </a:pPr>
            <a:r>
              <a:rPr lang="en-US" sz="2400" dirty="0" smtClean="0"/>
              <a:t>CBRN 4  (Recon, Monitoring, &amp;                                                                                                                                 	       Survey)</a:t>
            </a:r>
          </a:p>
          <a:p>
            <a:pPr marL="285750" indent="-285750" eaLnBrk="1" hangingPunct="1">
              <a:spcBef>
                <a:spcPct val="30000"/>
              </a:spcBef>
              <a:spcAft>
                <a:spcPct val="30000"/>
              </a:spcAft>
            </a:pPr>
            <a:r>
              <a:rPr lang="en-US" sz="2400" dirty="0" smtClean="0"/>
              <a:t>CBRN 5  (Actual Contamination)</a:t>
            </a:r>
          </a:p>
          <a:p>
            <a:pPr marL="285750" indent="-285750" eaLnBrk="1" hangingPunct="1">
              <a:spcBef>
                <a:spcPct val="30000"/>
              </a:spcBef>
              <a:spcAft>
                <a:spcPct val="30000"/>
              </a:spcAft>
            </a:pPr>
            <a:r>
              <a:rPr lang="en-US" sz="2400" dirty="0" smtClean="0"/>
              <a:t>CBRN 6  (Detailed Information</a:t>
            </a:r>
            <a:r>
              <a:rPr lang="en-US" dirty="0" smtClean="0"/>
              <a:t>)</a:t>
            </a:r>
          </a:p>
          <a:p>
            <a:pPr marL="285750" indent="-285750" eaLnBrk="1" hangingPunct="1">
              <a:spcBef>
                <a:spcPct val="30000"/>
              </a:spcBef>
              <a:spcAft>
                <a:spcPct val="30000"/>
              </a:spcAft>
            </a:pPr>
            <a:endParaRPr lang="en-US" b="1" dirty="0" smtClean="0"/>
          </a:p>
        </p:txBody>
      </p:sp>
      <p:sp>
        <p:nvSpPr>
          <p:cNvPr id="6" name="Slide Number Placeholder 5"/>
          <p:cNvSpPr>
            <a:spLocks noGrp="1"/>
          </p:cNvSpPr>
          <p:nvPr>
            <p:ph type="sldNum" sz="quarter" idx="10"/>
          </p:nvPr>
        </p:nvSpPr>
        <p:spPr/>
        <p:txBody>
          <a:bodyPr/>
          <a:lstStyle/>
          <a:p>
            <a:pPr>
              <a:defRPr/>
            </a:pPr>
            <a:fld id="{84E9B9E9-DD94-4F63-A633-A7CC093DEEC3}" type="slidenum">
              <a:rPr lang="en-US" smtClean="0"/>
              <a:pPr>
                <a:defRPr/>
              </a:pPr>
              <a:t>5</a:t>
            </a:fld>
            <a:endParaRPr lang="en-US" dirty="0"/>
          </a:p>
        </p:txBody>
      </p:sp>
    </p:spTree>
  </p:cSld>
  <p:clrMapOvr>
    <a:masterClrMapping/>
  </p:clrMapOvr>
  <p:transition>
    <p:zoom dir="in"/>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eaLnBrk="1" hangingPunct="1"/>
            <a:r>
              <a:rPr lang="en-US" dirty="0" smtClean="0">
                <a:solidFill>
                  <a:schemeClr val="accent6"/>
                </a:solidFill>
              </a:rPr>
              <a:t>PE –Plot a CBRN 5 Report</a:t>
            </a:r>
          </a:p>
        </p:txBody>
      </p:sp>
      <p:sp>
        <p:nvSpPr>
          <p:cNvPr id="3075" name="Rectangle 3"/>
          <p:cNvSpPr>
            <a:spLocks noChangeArrowheads="1"/>
          </p:cNvSpPr>
          <p:nvPr/>
        </p:nvSpPr>
        <p:spPr bwMode="auto">
          <a:xfrm>
            <a:off x="685800" y="1752600"/>
            <a:ext cx="8077200" cy="4006850"/>
          </a:xfrm>
          <a:prstGeom prst="rect">
            <a:avLst/>
          </a:prstGeom>
          <a:noFill/>
          <a:ln w="25400">
            <a:noFill/>
            <a:miter lim="800000"/>
            <a:headEnd/>
            <a:tailEnd/>
          </a:ln>
        </p:spPr>
        <p:txBody>
          <a:bodyPr>
            <a:spAutoFit/>
          </a:bodyPr>
          <a:lstStyle/>
          <a:p>
            <a:pPr eaLnBrk="0" hangingPunct="0">
              <a:lnSpc>
                <a:spcPct val="90000"/>
              </a:lnSpc>
              <a:spcBef>
                <a:spcPct val="50000"/>
              </a:spcBef>
              <a:buClr>
                <a:schemeClr val="hlink"/>
              </a:buClr>
              <a:buSzPct val="75000"/>
              <a:buFont typeface="Monotype Sorts" pitchFamily="2" charset="2"/>
              <a:buChar char=" "/>
            </a:pPr>
            <a:r>
              <a:rPr lang="en-US" sz="2400" b="0" dirty="0" smtClean="0"/>
              <a:t>  LINE                           CHEMICAL</a:t>
            </a:r>
            <a:endParaRPr lang="en-US" sz="2400" b="0" dirty="0"/>
          </a:p>
          <a:p>
            <a:pPr marL="290513" lvl="1" indent="166688" eaLnBrk="0" hangingPunct="0">
              <a:lnSpc>
                <a:spcPct val="90000"/>
              </a:lnSpc>
              <a:spcBef>
                <a:spcPct val="50000"/>
              </a:spcBef>
              <a:buClr>
                <a:schemeClr val="hlink"/>
              </a:buClr>
              <a:buSzPct val="75000"/>
              <a:buFont typeface="Monotype Sorts" pitchFamily="2" charset="2"/>
              <a:buChar char=" "/>
            </a:pPr>
            <a:r>
              <a:rPr lang="en-US" sz="2400" b="0" dirty="0"/>
              <a:t>A     C201</a:t>
            </a:r>
          </a:p>
          <a:p>
            <a:pPr marL="290513" lvl="1" indent="166688" eaLnBrk="0" hangingPunct="0">
              <a:lnSpc>
                <a:spcPct val="90000"/>
              </a:lnSpc>
              <a:spcBef>
                <a:spcPct val="50000"/>
              </a:spcBef>
              <a:buClr>
                <a:schemeClr val="hlink"/>
              </a:buClr>
              <a:buSzPct val="75000"/>
              <a:buFont typeface="Monotype Sorts" pitchFamily="2" charset="2"/>
              <a:buChar char=" "/>
            </a:pPr>
            <a:r>
              <a:rPr lang="en-US" sz="2400" b="0" dirty="0"/>
              <a:t>D    030900LJUN2011</a:t>
            </a:r>
          </a:p>
          <a:p>
            <a:pPr marL="290513" lvl="1" indent="166688" eaLnBrk="0" hangingPunct="0">
              <a:lnSpc>
                <a:spcPct val="90000"/>
              </a:lnSpc>
              <a:spcBef>
                <a:spcPct val="50000"/>
              </a:spcBef>
              <a:buClr>
                <a:schemeClr val="hlink"/>
              </a:buClr>
              <a:buSzPct val="75000"/>
              <a:buFont typeface="Monotype Sorts" pitchFamily="2" charset="2"/>
              <a:buChar char=" "/>
            </a:pPr>
            <a:r>
              <a:rPr lang="en-US" sz="2400" b="0" dirty="0"/>
              <a:t>I      Nerve, V, Air Burst</a:t>
            </a:r>
            <a:r>
              <a:rPr lang="en-US" sz="2400" b="0"/>
              <a:t>, </a:t>
            </a:r>
            <a:r>
              <a:rPr lang="en-US" sz="2400" b="0" smtClean="0"/>
              <a:t>P</a:t>
            </a:r>
            <a:endParaRPr lang="en-US" sz="2400" b="0" dirty="0"/>
          </a:p>
          <a:p>
            <a:pPr eaLnBrk="0" hangingPunct="0">
              <a:lnSpc>
                <a:spcPct val="90000"/>
              </a:lnSpc>
              <a:spcBef>
                <a:spcPct val="50000"/>
              </a:spcBef>
              <a:buClr>
                <a:schemeClr val="hlink"/>
              </a:buClr>
              <a:buSzPct val="75000"/>
              <a:buFont typeface="Monotype Sorts" pitchFamily="2" charset="2"/>
              <a:buChar char=" "/>
            </a:pPr>
            <a:r>
              <a:rPr lang="en-US" sz="2400" b="0" dirty="0"/>
              <a:t>    O     061005MAR09L</a:t>
            </a:r>
          </a:p>
          <a:p>
            <a:pPr eaLnBrk="0" hangingPunct="0">
              <a:lnSpc>
                <a:spcPct val="90000"/>
              </a:lnSpc>
              <a:spcBef>
                <a:spcPct val="50000"/>
              </a:spcBef>
              <a:buClr>
                <a:schemeClr val="hlink"/>
              </a:buClr>
              <a:buSzPct val="75000"/>
              <a:buFont typeface="Monotype Sorts" pitchFamily="2" charset="2"/>
              <a:buChar char=" "/>
            </a:pPr>
            <a:r>
              <a:rPr lang="en-US" sz="1600" b="0" dirty="0"/>
              <a:t>     </a:t>
            </a:r>
            <a:r>
              <a:rPr lang="en-US" sz="2400" b="0" dirty="0"/>
              <a:t>XA</a:t>
            </a:r>
            <a:r>
              <a:rPr lang="en-US" sz="1600" b="0" dirty="0"/>
              <a:t>  	  </a:t>
            </a:r>
            <a:r>
              <a:rPr lang="en-US" sz="2400" b="0" dirty="0"/>
              <a:t>WB68258155 / WB68058105 / WB68208020 / 	  WB68787975 / WB70007970 / WB70708020 / 	  WB71378055 / WB71008120 / WB70058155 / 	  WB69108185 / WB68258155</a:t>
            </a:r>
          </a:p>
        </p:txBody>
      </p:sp>
      <p:sp>
        <p:nvSpPr>
          <p:cNvPr id="4" name="Slide Number Placeholder 3"/>
          <p:cNvSpPr>
            <a:spLocks noGrp="1"/>
          </p:cNvSpPr>
          <p:nvPr>
            <p:ph type="sldNum" sz="quarter" idx="10"/>
          </p:nvPr>
        </p:nvSpPr>
        <p:spPr/>
        <p:txBody>
          <a:bodyPr/>
          <a:lstStyle/>
          <a:p>
            <a:pPr>
              <a:defRPr/>
            </a:pPr>
            <a:fld id="{3A887893-5A82-43E9-A77D-E0B75EEFBE3B}" type="slidenum">
              <a:rPr lang="en-US" smtClean="0"/>
              <a:pPr>
                <a:defRPr/>
              </a:pPr>
              <a:t>50</a:t>
            </a:fld>
            <a:endParaRPr lang="en-US" dirty="0"/>
          </a:p>
        </p:txBody>
      </p:sp>
    </p:spTree>
  </p:cSld>
  <p:clrMapOvr>
    <a:masterClrMapping/>
  </p:clrMapOvr>
  <p:transition>
    <p:zoom dir="in"/>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dirty="0" smtClean="0"/>
              <a:t>Check on Learning</a:t>
            </a:r>
          </a:p>
        </p:txBody>
      </p:sp>
      <p:sp>
        <p:nvSpPr>
          <p:cNvPr id="38915" name="Rectangle 3"/>
          <p:cNvSpPr>
            <a:spLocks noGrp="1" noChangeArrowheads="1"/>
          </p:cNvSpPr>
          <p:nvPr>
            <p:ph type="body" idx="1"/>
          </p:nvPr>
        </p:nvSpPr>
        <p:spPr>
          <a:xfrm>
            <a:off x="762000" y="1143000"/>
            <a:ext cx="7937500" cy="4876800"/>
          </a:xfrm>
        </p:spPr>
        <p:txBody>
          <a:bodyPr/>
          <a:lstStyle/>
          <a:p>
            <a:pPr lvl="0">
              <a:buNone/>
            </a:pPr>
            <a:r>
              <a:rPr lang="en-US" sz="2400" dirty="0" smtClean="0"/>
              <a:t>Question: When preparing a CBRN 5 Report, What CBRN reports are used to supply individual coordinates of contaminated areas? </a:t>
            </a:r>
          </a:p>
          <a:p>
            <a:pPr>
              <a:buNone/>
            </a:pPr>
            <a:r>
              <a:rPr lang="en-US" sz="2400" b="1" dirty="0" smtClean="0"/>
              <a:t>	Answer: CBRN 4</a:t>
            </a:r>
            <a:endParaRPr lang="en-US" sz="2400" dirty="0" smtClean="0"/>
          </a:p>
          <a:p>
            <a:pPr lvl="0">
              <a:buNone/>
            </a:pPr>
            <a:r>
              <a:rPr lang="en-US" sz="2400" dirty="0" smtClean="0"/>
              <a:t>Question: Which is the preferred method of distributing the CBRN 5 chemical report?</a:t>
            </a:r>
          </a:p>
          <a:p>
            <a:pPr>
              <a:buNone/>
            </a:pPr>
            <a:r>
              <a:rPr lang="en-US" sz="2400" b="1" dirty="0" smtClean="0"/>
              <a:t>	 Answer: Fax or Overlay</a:t>
            </a:r>
            <a:endParaRPr lang="en-US" sz="2400" dirty="0" smtClean="0"/>
          </a:p>
          <a:p>
            <a:pPr lvl="0">
              <a:buNone/>
            </a:pPr>
            <a:r>
              <a:rPr lang="en-US" sz="2400" dirty="0" smtClean="0"/>
              <a:t>Question: What format is followed when preparing a CBRN 4 report?</a:t>
            </a:r>
          </a:p>
          <a:p>
            <a:pPr>
              <a:buNone/>
            </a:pPr>
            <a:r>
              <a:rPr lang="en-US" sz="2400" b="1" dirty="0" smtClean="0"/>
              <a:t>	 Answer: GTA 03-06-008</a:t>
            </a:r>
            <a:endParaRPr lang="en-US" sz="2400" dirty="0" smtClean="0"/>
          </a:p>
          <a:p>
            <a:pPr lvl="0">
              <a:buNone/>
            </a:pPr>
            <a:r>
              <a:rPr lang="en-US" sz="2400" dirty="0" smtClean="0"/>
              <a:t>Question: What is unique about the first and last coordinates given on line XA of the CBRN 5 report?</a:t>
            </a:r>
          </a:p>
          <a:p>
            <a:pPr>
              <a:buNone/>
            </a:pPr>
            <a:r>
              <a:rPr lang="en-US" sz="2400" b="1" dirty="0" smtClean="0"/>
              <a:t>	 Answer: They are the same</a:t>
            </a:r>
            <a:endParaRPr lang="en-US" sz="2400" dirty="0"/>
          </a:p>
        </p:txBody>
      </p:sp>
      <p:sp>
        <p:nvSpPr>
          <p:cNvPr id="4" name="Slide Number Placeholder 3"/>
          <p:cNvSpPr>
            <a:spLocks noGrp="1"/>
          </p:cNvSpPr>
          <p:nvPr>
            <p:ph type="sldNum" sz="quarter" idx="10"/>
          </p:nvPr>
        </p:nvSpPr>
        <p:spPr/>
        <p:txBody>
          <a:bodyPr/>
          <a:lstStyle/>
          <a:p>
            <a:pPr>
              <a:defRPr/>
            </a:pPr>
            <a:fld id="{84E9B9E9-DD94-4F63-A633-A7CC093DEEC3}" type="slidenum">
              <a:rPr lang="en-US" smtClean="0"/>
              <a:pPr>
                <a:defRPr/>
              </a:pPr>
              <a:t>51</a:t>
            </a:fld>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blinds(horizontal)">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blinds(horizontal)">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blinds(horizontal)">
                                      <p:cBhvr>
                                        <p:cTn id="27" dur="500"/>
                                        <p:tgtEl>
                                          <p:spTgt spid="389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8915">
                                            <p:txEl>
                                              <p:pRg st="5" end="5"/>
                                            </p:txEl>
                                          </p:spTgt>
                                        </p:tgtEl>
                                        <p:attrNameLst>
                                          <p:attrName>style.visibility</p:attrName>
                                        </p:attrNameLst>
                                      </p:cBhvr>
                                      <p:to>
                                        <p:strVal val="visible"/>
                                      </p:to>
                                    </p:set>
                                    <p:animEffect transition="in" filter="blinds(horizontal)">
                                      <p:cBhvr>
                                        <p:cTn id="32" dur="500"/>
                                        <p:tgtEl>
                                          <p:spTgt spid="389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8915">
                                            <p:txEl>
                                              <p:pRg st="6" end="6"/>
                                            </p:txEl>
                                          </p:spTgt>
                                        </p:tgtEl>
                                        <p:attrNameLst>
                                          <p:attrName>style.visibility</p:attrName>
                                        </p:attrNameLst>
                                      </p:cBhvr>
                                      <p:to>
                                        <p:strVal val="visible"/>
                                      </p:to>
                                    </p:set>
                                    <p:animEffect transition="in" filter="blinds(horizontal)">
                                      <p:cBhvr>
                                        <p:cTn id="37" dur="500"/>
                                        <p:tgtEl>
                                          <p:spTgt spid="389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8915">
                                            <p:txEl>
                                              <p:pRg st="7" end="7"/>
                                            </p:txEl>
                                          </p:spTgt>
                                        </p:tgtEl>
                                        <p:attrNameLst>
                                          <p:attrName>style.visibility</p:attrName>
                                        </p:attrNameLst>
                                      </p:cBhvr>
                                      <p:to>
                                        <p:strVal val="visible"/>
                                      </p:to>
                                    </p:set>
                                    <p:animEffect transition="in" filter="blinds(horizontal)">
                                      <p:cBhvr>
                                        <p:cTn id="42" dur="500"/>
                                        <p:tgtEl>
                                          <p:spTgt spid="389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524003" y="381000"/>
            <a:ext cx="5876925" cy="762000"/>
          </a:xfrm>
          <a:prstGeom prst="rect">
            <a:avLst/>
          </a:prstGeom>
          <a:noFill/>
          <a:ln w="9525">
            <a:noFill/>
            <a:miter lim="800000"/>
            <a:headEnd/>
            <a:tailEnd/>
          </a:ln>
        </p:spPr>
        <p:txBody>
          <a:bodyPr lIns="92075" tIns="46038" rIns="92075" bIns="46038" anchor="ctr"/>
          <a:lstStyle/>
          <a:p>
            <a:pPr algn="ctr" defTabSz="762000" eaLnBrk="0" hangingPunct="0"/>
            <a:endParaRPr lang="en-US" sz="3600" dirty="0">
              <a:solidFill>
                <a:schemeClr val="tx2"/>
              </a:solidFill>
            </a:endParaRPr>
          </a:p>
          <a:p>
            <a:pPr algn="ctr" defTabSz="762000" eaLnBrk="0" hangingPunct="0"/>
            <a:r>
              <a:rPr lang="en-US" sz="3600" dirty="0">
                <a:solidFill>
                  <a:schemeClr val="tx2"/>
                </a:solidFill>
              </a:rPr>
              <a:t>Summary</a:t>
            </a:r>
          </a:p>
          <a:p>
            <a:pPr algn="ctr" defTabSz="762000" eaLnBrk="0" hangingPunct="0"/>
            <a:endParaRPr lang="en-US" sz="2000" dirty="0">
              <a:solidFill>
                <a:schemeClr val="tx2"/>
              </a:solidFill>
            </a:endParaRPr>
          </a:p>
        </p:txBody>
      </p:sp>
      <p:sp>
        <p:nvSpPr>
          <p:cNvPr id="61443" name="Rectangle 3"/>
          <p:cNvSpPr>
            <a:spLocks noChangeArrowheads="1"/>
          </p:cNvSpPr>
          <p:nvPr/>
        </p:nvSpPr>
        <p:spPr bwMode="auto">
          <a:xfrm>
            <a:off x="457200" y="1752600"/>
            <a:ext cx="8229600" cy="4343400"/>
          </a:xfrm>
          <a:prstGeom prst="rect">
            <a:avLst/>
          </a:prstGeom>
          <a:noFill/>
          <a:ln w="9525">
            <a:noFill/>
            <a:miter lim="800000"/>
            <a:headEnd/>
            <a:tailEnd/>
          </a:ln>
        </p:spPr>
        <p:txBody>
          <a:bodyPr lIns="92075" tIns="46038" rIns="92075" bIns="46038"/>
          <a:lstStyle/>
          <a:p>
            <a:pPr defTabSz="762000" eaLnBrk="0" hangingPunct="0">
              <a:spcBef>
                <a:spcPct val="20000"/>
              </a:spcBef>
            </a:pPr>
            <a:endParaRPr lang="en-US" sz="2800" dirty="0"/>
          </a:p>
        </p:txBody>
      </p:sp>
      <p:sp>
        <p:nvSpPr>
          <p:cNvPr id="61444" name="Rectangle 4"/>
          <p:cNvSpPr>
            <a:spLocks noChangeArrowheads="1"/>
          </p:cNvSpPr>
          <p:nvPr/>
        </p:nvSpPr>
        <p:spPr bwMode="auto">
          <a:xfrm>
            <a:off x="2209800" y="1524000"/>
            <a:ext cx="4552950" cy="4343400"/>
          </a:xfrm>
          <a:prstGeom prst="rect">
            <a:avLst/>
          </a:prstGeom>
          <a:noFill/>
          <a:ln w="9525">
            <a:noFill/>
            <a:miter lim="800000"/>
            <a:headEnd/>
            <a:tailEnd/>
          </a:ln>
        </p:spPr>
        <p:txBody>
          <a:bodyPr lIns="92075" tIns="46038" rIns="92075" bIns="46038"/>
          <a:lstStyle/>
          <a:p>
            <a:pPr marL="609600" indent="-609600" defTabSz="762000" eaLnBrk="0" hangingPunct="0">
              <a:spcBef>
                <a:spcPct val="20000"/>
              </a:spcBef>
              <a:buFontTx/>
              <a:buChar char="•"/>
            </a:pPr>
            <a:endParaRPr lang="en-US" sz="2000" dirty="0" smtClean="0">
              <a:solidFill>
                <a:schemeClr val="tx2"/>
              </a:solidFill>
              <a:cs typeface="Times New Roman" pitchFamily="18" charset="0"/>
            </a:endParaRPr>
          </a:p>
          <a:p>
            <a:pPr marL="609600" indent="-609600" defTabSz="762000" eaLnBrk="0" hangingPunct="0">
              <a:spcBef>
                <a:spcPct val="20000"/>
              </a:spcBef>
              <a:buFont typeface="Arial" pitchFamily="34" charset="0"/>
              <a:buChar char="•"/>
            </a:pPr>
            <a:r>
              <a:rPr lang="en-US" sz="2000" dirty="0" smtClean="0">
                <a:solidFill>
                  <a:schemeClr val="tx2"/>
                </a:solidFill>
                <a:cs typeface="Times New Roman" pitchFamily="18" charset="0"/>
              </a:rPr>
              <a:t>CBRN  Reports Overview</a:t>
            </a:r>
          </a:p>
          <a:p>
            <a:pPr marL="609600" indent="-609600" defTabSz="762000" eaLnBrk="0" hangingPunct="0">
              <a:spcBef>
                <a:spcPct val="20000"/>
              </a:spcBef>
            </a:pPr>
            <a:r>
              <a:rPr lang="en-US" sz="2000" dirty="0" smtClean="0">
                <a:solidFill>
                  <a:schemeClr val="tx2"/>
                </a:solidFill>
                <a:cs typeface="Times New Roman" pitchFamily="18" charset="0"/>
              </a:rPr>
              <a:t>					</a:t>
            </a:r>
          </a:p>
          <a:p>
            <a:pPr marL="609600" indent="-609600" defTabSz="762000" eaLnBrk="0" hangingPunct="0">
              <a:spcBef>
                <a:spcPct val="20000"/>
              </a:spcBef>
              <a:buFont typeface="Arial" pitchFamily="34" charset="0"/>
              <a:buChar char="•"/>
            </a:pPr>
            <a:r>
              <a:rPr lang="en-US" sz="2000" dirty="0" smtClean="0">
                <a:solidFill>
                  <a:schemeClr val="tx2"/>
                </a:solidFill>
                <a:cs typeface="Times New Roman" pitchFamily="18" charset="0"/>
              </a:rPr>
              <a:t>Preparing CBRN 1 Report</a:t>
            </a:r>
          </a:p>
          <a:p>
            <a:pPr marL="609600" indent="-609600" defTabSz="762000" eaLnBrk="0" hangingPunct="0">
              <a:spcBef>
                <a:spcPct val="20000"/>
              </a:spcBef>
            </a:pPr>
            <a:endParaRPr lang="en-US" sz="2000" dirty="0" smtClean="0">
              <a:solidFill>
                <a:schemeClr val="tx2"/>
              </a:solidFill>
              <a:cs typeface="Times New Roman" pitchFamily="18" charset="0"/>
            </a:endParaRPr>
          </a:p>
          <a:p>
            <a:pPr marL="609600" indent="-609600" defTabSz="762000" eaLnBrk="0" hangingPunct="0">
              <a:spcBef>
                <a:spcPct val="20000"/>
              </a:spcBef>
              <a:buFont typeface="Arial" pitchFamily="34" charset="0"/>
              <a:buChar char="•"/>
            </a:pPr>
            <a:r>
              <a:rPr lang="en-US" sz="2000" dirty="0" smtClean="0">
                <a:solidFill>
                  <a:schemeClr val="tx2"/>
                </a:solidFill>
                <a:cs typeface="Times New Roman" pitchFamily="18" charset="0"/>
              </a:rPr>
              <a:t>Preparing CBRN 4 Report	</a:t>
            </a:r>
          </a:p>
          <a:p>
            <a:pPr marL="609600" indent="-609600" defTabSz="762000" eaLnBrk="0" hangingPunct="0">
              <a:spcBef>
                <a:spcPct val="20000"/>
              </a:spcBef>
            </a:pPr>
            <a:endParaRPr lang="en-US" sz="2000" dirty="0" smtClean="0">
              <a:solidFill>
                <a:schemeClr val="tx2"/>
              </a:solidFill>
              <a:cs typeface="Times New Roman" pitchFamily="18" charset="0"/>
            </a:endParaRPr>
          </a:p>
          <a:p>
            <a:pPr marL="609600" indent="-609600" defTabSz="762000" eaLnBrk="0" hangingPunct="0">
              <a:spcBef>
                <a:spcPct val="20000"/>
              </a:spcBef>
              <a:buFont typeface="Arial" pitchFamily="34" charset="0"/>
              <a:buChar char="•"/>
            </a:pPr>
            <a:r>
              <a:rPr lang="en-US" sz="2000" dirty="0" smtClean="0">
                <a:solidFill>
                  <a:schemeClr val="tx2"/>
                </a:solidFill>
                <a:cs typeface="Times New Roman" pitchFamily="18" charset="0"/>
              </a:rPr>
              <a:t>Interpreting CDM</a:t>
            </a:r>
          </a:p>
          <a:p>
            <a:pPr marL="609600" indent="-609600" defTabSz="762000" eaLnBrk="0" hangingPunct="0">
              <a:spcBef>
                <a:spcPct val="20000"/>
              </a:spcBef>
            </a:pPr>
            <a:endParaRPr lang="en-US" sz="2000" dirty="0" smtClean="0">
              <a:solidFill>
                <a:schemeClr val="tx2"/>
              </a:solidFill>
              <a:cs typeface="Times New Roman" pitchFamily="18" charset="0"/>
            </a:endParaRPr>
          </a:p>
          <a:p>
            <a:pPr marL="609600" indent="-609600" defTabSz="762000" eaLnBrk="0" hangingPunct="0">
              <a:spcBef>
                <a:spcPct val="20000"/>
              </a:spcBef>
              <a:buFont typeface="Arial" pitchFamily="34" charset="0"/>
              <a:buChar char="•"/>
            </a:pPr>
            <a:r>
              <a:rPr lang="en-US" sz="2000" dirty="0" smtClean="0">
                <a:solidFill>
                  <a:schemeClr val="tx2"/>
                </a:solidFill>
                <a:cs typeface="Times New Roman" pitchFamily="18" charset="0"/>
              </a:rPr>
              <a:t>Plotting CBRN 3 Report</a:t>
            </a:r>
          </a:p>
          <a:p>
            <a:pPr marL="609600" indent="-609600" defTabSz="762000" eaLnBrk="0" hangingPunct="0">
              <a:spcBef>
                <a:spcPct val="20000"/>
              </a:spcBef>
            </a:pPr>
            <a:endParaRPr lang="en-US" sz="2000" dirty="0" smtClean="0">
              <a:solidFill>
                <a:schemeClr val="tx2"/>
              </a:solidFill>
              <a:cs typeface="Times New Roman" pitchFamily="18" charset="0"/>
            </a:endParaRPr>
          </a:p>
          <a:p>
            <a:pPr marL="609600" indent="-609600" defTabSz="762000" eaLnBrk="0" hangingPunct="0">
              <a:spcBef>
                <a:spcPct val="20000"/>
              </a:spcBef>
              <a:buFont typeface="Arial" pitchFamily="34" charset="0"/>
              <a:buChar char="•"/>
            </a:pPr>
            <a:r>
              <a:rPr lang="en-US" sz="2000" dirty="0" smtClean="0">
                <a:solidFill>
                  <a:schemeClr val="tx2"/>
                </a:solidFill>
                <a:cs typeface="Times New Roman" pitchFamily="18" charset="0"/>
              </a:rPr>
              <a:t>Plotting CBRN 5 Report</a:t>
            </a:r>
          </a:p>
          <a:p>
            <a:pPr marL="609600" indent="-609600" defTabSz="762000" eaLnBrk="0" hangingPunct="0">
              <a:spcBef>
                <a:spcPct val="20000"/>
              </a:spcBef>
            </a:pPr>
            <a:endParaRPr lang="en-US" sz="2000" b="0" dirty="0" smtClean="0">
              <a:solidFill>
                <a:schemeClr val="tx2"/>
              </a:solidFill>
              <a:cs typeface="Times New Roman" pitchFamily="18" charset="0"/>
            </a:endParaRPr>
          </a:p>
          <a:p>
            <a:pPr marL="609600" indent="-609600" defTabSz="762000" eaLnBrk="0" hangingPunct="0">
              <a:spcBef>
                <a:spcPct val="20000"/>
              </a:spcBef>
            </a:pPr>
            <a:endParaRPr lang="en-US" sz="2000" b="0" dirty="0">
              <a:solidFill>
                <a:schemeClr val="tx2"/>
              </a:solidFill>
              <a:cs typeface="Times New Roman" pitchFamily="18" charset="0"/>
            </a:endParaRPr>
          </a:p>
        </p:txBody>
      </p:sp>
      <p:sp>
        <p:nvSpPr>
          <p:cNvPr id="5" name="Slide Number Placeholder 4"/>
          <p:cNvSpPr>
            <a:spLocks noGrp="1"/>
          </p:cNvSpPr>
          <p:nvPr>
            <p:ph type="sldNum" sz="quarter" idx="10"/>
          </p:nvPr>
        </p:nvSpPr>
        <p:spPr/>
        <p:txBody>
          <a:bodyPr/>
          <a:lstStyle/>
          <a:p>
            <a:pPr>
              <a:defRPr/>
            </a:pPr>
            <a:fld id="{641E6462-6826-4B2B-AF66-8FD34693C325}"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Performance test </a:t>
            </a:r>
            <a:br>
              <a:rPr lang="en-US" dirty="0" smtClean="0"/>
            </a:br>
            <a:endParaRPr lang="en-US" dirty="0"/>
          </a:p>
        </p:txBody>
      </p:sp>
      <p:sp>
        <p:nvSpPr>
          <p:cNvPr id="5" name="Content Placeholder 4"/>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Plot CBRN 3 </a:t>
            </a:r>
          </a:p>
          <a:p>
            <a:pPr marL="0" indent="0">
              <a:buNone/>
            </a:pPr>
            <a:endParaRPr lang="en-US" dirty="0"/>
          </a:p>
          <a:p>
            <a:pPr marL="0" indent="0">
              <a:buNone/>
            </a:pPr>
            <a:r>
              <a:rPr lang="en-US" dirty="0" smtClean="0"/>
              <a:t>Plot CBRN 5</a:t>
            </a:r>
            <a:endParaRPr lang="en-US" dirty="0"/>
          </a:p>
        </p:txBody>
      </p:sp>
      <p:sp>
        <p:nvSpPr>
          <p:cNvPr id="2" name="Slide Number Placeholder 1"/>
          <p:cNvSpPr>
            <a:spLocks noGrp="1"/>
          </p:cNvSpPr>
          <p:nvPr>
            <p:ph type="sldNum" sz="quarter" idx="10"/>
          </p:nvPr>
        </p:nvSpPr>
        <p:spPr/>
        <p:txBody>
          <a:bodyPr/>
          <a:lstStyle/>
          <a:p>
            <a:pPr>
              <a:defRPr/>
            </a:pPr>
            <a:fld id="{641E6462-6826-4B2B-AF66-8FD34693C325}" type="slidenum">
              <a:rPr lang="en-US" smtClean="0"/>
              <a:pPr>
                <a:defRPr/>
              </a:pPr>
              <a:t>53</a:t>
            </a:fld>
            <a:endParaRPr lang="en-US" dirty="0"/>
          </a:p>
        </p:txBody>
      </p:sp>
    </p:spTree>
    <p:extLst>
      <p:ext uri="{BB962C8B-B14F-4D97-AF65-F5344CB8AC3E}">
        <p14:creationId xmlns:p14="http://schemas.microsoft.com/office/powerpoint/2010/main" val="10679369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dirty="0"/>
          </a:p>
        </p:txBody>
      </p:sp>
      <p:sp>
        <p:nvSpPr>
          <p:cNvPr id="2048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dirty="0"/>
          </a:p>
        </p:txBody>
      </p:sp>
      <p:sp>
        <p:nvSpPr>
          <p:cNvPr id="20484" name="Rectangle 4"/>
          <p:cNvSpPr>
            <a:spLocks noGrp="1" noChangeArrowheads="1"/>
          </p:cNvSpPr>
          <p:nvPr>
            <p:ph type="title"/>
          </p:nvPr>
        </p:nvSpPr>
        <p:spPr bwMode="auto">
          <a:xfrm>
            <a:off x="533400" y="76200"/>
            <a:ext cx="8077200" cy="1066800"/>
          </a:xfrm>
          <a:noFill/>
          <a:ln w="12700">
            <a:miter lim="800000"/>
            <a:headEnd/>
            <a:tailEnd/>
          </a:ln>
        </p:spPr>
        <p:txBody>
          <a:bodyPr vert="horz" wrap="square" lIns="90488" tIns="44450" rIns="90488" bIns="44450" numCol="1" anchor="ctr" anchorCtr="0" compatLnSpc="1">
            <a:prstTxWarp prst="textNoShape">
              <a:avLst/>
            </a:prstTxWarp>
          </a:bodyPr>
          <a:lstStyle/>
          <a:p>
            <a:pPr algn="ctr" eaLnBrk="1" hangingPunct="1"/>
            <a:r>
              <a:rPr lang="en-US" dirty="0" smtClean="0"/>
              <a:t>CBRN WRS Flow</a:t>
            </a:r>
          </a:p>
        </p:txBody>
      </p:sp>
      <p:sp>
        <p:nvSpPr>
          <p:cNvPr id="6" name="Slide Number Placeholder 5"/>
          <p:cNvSpPr>
            <a:spLocks noGrp="1"/>
          </p:cNvSpPr>
          <p:nvPr>
            <p:ph type="sldNum" sz="quarter" idx="10"/>
          </p:nvPr>
        </p:nvSpPr>
        <p:spPr/>
        <p:txBody>
          <a:bodyPr/>
          <a:lstStyle/>
          <a:p>
            <a:pPr>
              <a:defRPr/>
            </a:pPr>
            <a:fld id="{84E9B9E9-DD94-4F63-A633-A7CC093DEEC3}" type="slidenum">
              <a:rPr lang="en-US" smtClean="0"/>
              <a:pPr>
                <a:defRPr/>
              </a:pPr>
              <a:t>6</a:t>
            </a:fld>
            <a:endParaRPr lang="en-US" dirty="0"/>
          </a:p>
        </p:txBody>
      </p:sp>
      <p:pic>
        <p:nvPicPr>
          <p:cNvPr id="9" name="Content Placeholder 8"/>
          <p:cNvPicPr>
            <a:picLocks noGrp="1" noChangeAspect="1"/>
          </p:cNvPicPr>
          <p:nvPr>
            <p:ph idx="1"/>
          </p:nvPr>
        </p:nvPicPr>
        <p:blipFill>
          <a:blip r:embed="rId2"/>
          <a:stretch>
            <a:fillRect/>
          </a:stretch>
        </p:blipFill>
        <p:spPr>
          <a:xfrm>
            <a:off x="1600200" y="1828800"/>
            <a:ext cx="6248399" cy="4950551"/>
          </a:xfrm>
          <a:prstGeom prst="rect">
            <a:avLst/>
          </a:prstGeom>
        </p:spPr>
      </p:pic>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8229600" cy="1143000"/>
          </a:xfrm>
        </p:spPr>
        <p:txBody>
          <a:bodyPr/>
          <a:lstStyle/>
          <a:p>
            <a:pPr algn="ctr"/>
            <a:r>
              <a:rPr lang="en-US" dirty="0" smtClean="0"/>
              <a:t>Check On Learning</a:t>
            </a:r>
            <a:endParaRPr lang="en-US" dirty="0"/>
          </a:p>
        </p:txBody>
      </p:sp>
      <p:sp>
        <p:nvSpPr>
          <p:cNvPr id="4" name="TextBox 3"/>
          <p:cNvSpPr txBox="1"/>
          <p:nvPr/>
        </p:nvSpPr>
        <p:spPr>
          <a:xfrm>
            <a:off x="685800" y="1905003"/>
            <a:ext cx="7620000" cy="400110"/>
          </a:xfrm>
          <a:prstGeom prst="rect">
            <a:avLst/>
          </a:prstGeom>
          <a:noFill/>
        </p:spPr>
        <p:txBody>
          <a:bodyPr wrap="square" rtlCol="0">
            <a:spAutoFit/>
          </a:bodyPr>
          <a:lstStyle/>
          <a:p>
            <a:r>
              <a:rPr lang="en-US" sz="2000" b="0" dirty="0" smtClean="0"/>
              <a:t>What CBRN report is the Observers Report?</a:t>
            </a:r>
            <a:endParaRPr lang="en-US" sz="2000" b="0" dirty="0"/>
          </a:p>
        </p:txBody>
      </p:sp>
      <p:sp>
        <p:nvSpPr>
          <p:cNvPr id="5" name="TextBox 4"/>
          <p:cNvSpPr txBox="1"/>
          <p:nvPr/>
        </p:nvSpPr>
        <p:spPr>
          <a:xfrm>
            <a:off x="1600200" y="2362200"/>
            <a:ext cx="5486400" cy="400110"/>
          </a:xfrm>
          <a:prstGeom prst="rect">
            <a:avLst/>
          </a:prstGeom>
          <a:noFill/>
        </p:spPr>
        <p:txBody>
          <a:bodyPr wrap="square" rtlCol="0">
            <a:spAutoFit/>
          </a:bodyPr>
          <a:lstStyle/>
          <a:p>
            <a:r>
              <a:rPr lang="en-US" sz="2000" dirty="0" smtClean="0"/>
              <a:t>The CBRN 1 Report.</a:t>
            </a:r>
            <a:endParaRPr lang="en-US" sz="2000" dirty="0"/>
          </a:p>
        </p:txBody>
      </p:sp>
      <p:sp>
        <p:nvSpPr>
          <p:cNvPr id="6" name="TextBox 5"/>
          <p:cNvSpPr txBox="1"/>
          <p:nvPr/>
        </p:nvSpPr>
        <p:spPr>
          <a:xfrm>
            <a:off x="685800" y="2971800"/>
            <a:ext cx="7315200" cy="707886"/>
          </a:xfrm>
          <a:prstGeom prst="rect">
            <a:avLst/>
          </a:prstGeom>
          <a:noFill/>
        </p:spPr>
        <p:txBody>
          <a:bodyPr wrap="square" rtlCol="0">
            <a:spAutoFit/>
          </a:bodyPr>
          <a:lstStyle/>
          <a:p>
            <a:r>
              <a:rPr lang="en-US" sz="2000" b="0" dirty="0" smtClean="0"/>
              <a:t>What is the difference between the CBRN 3 and CBRN 5 reports? </a:t>
            </a:r>
            <a:endParaRPr lang="en-US" sz="2000" b="0" dirty="0"/>
          </a:p>
        </p:txBody>
      </p:sp>
      <p:sp>
        <p:nvSpPr>
          <p:cNvPr id="7" name="TextBox 6"/>
          <p:cNvSpPr txBox="1"/>
          <p:nvPr/>
        </p:nvSpPr>
        <p:spPr>
          <a:xfrm>
            <a:off x="1295400" y="3733800"/>
            <a:ext cx="7543800" cy="707886"/>
          </a:xfrm>
          <a:prstGeom prst="rect">
            <a:avLst/>
          </a:prstGeom>
          <a:noFill/>
        </p:spPr>
        <p:txBody>
          <a:bodyPr wrap="square" rtlCol="0">
            <a:spAutoFit/>
          </a:bodyPr>
          <a:lstStyle/>
          <a:p>
            <a:r>
              <a:rPr lang="en-US" sz="2000" dirty="0" smtClean="0"/>
              <a:t>The CBRN 3 report is for predicted contamination and the CBRN 5 report is for  actual contamination.</a:t>
            </a:r>
            <a:endParaRPr lang="en-US" sz="2000" dirty="0"/>
          </a:p>
        </p:txBody>
      </p:sp>
      <p:sp>
        <p:nvSpPr>
          <p:cNvPr id="8" name="TextBox 7"/>
          <p:cNvSpPr txBox="1"/>
          <p:nvPr/>
        </p:nvSpPr>
        <p:spPr>
          <a:xfrm>
            <a:off x="838200" y="4876800"/>
            <a:ext cx="6858000" cy="400110"/>
          </a:xfrm>
          <a:prstGeom prst="rect">
            <a:avLst/>
          </a:prstGeom>
          <a:noFill/>
        </p:spPr>
        <p:txBody>
          <a:bodyPr wrap="square" rtlCol="0">
            <a:spAutoFit/>
          </a:bodyPr>
          <a:lstStyle/>
          <a:p>
            <a:r>
              <a:rPr lang="en-US" sz="2000" b="0" dirty="0" smtClean="0"/>
              <a:t>Who is responsible for initiating the CBRNWRS? </a:t>
            </a:r>
          </a:p>
        </p:txBody>
      </p:sp>
      <p:sp>
        <p:nvSpPr>
          <p:cNvPr id="9" name="TextBox 8"/>
          <p:cNvSpPr txBox="1"/>
          <p:nvPr/>
        </p:nvSpPr>
        <p:spPr>
          <a:xfrm>
            <a:off x="1524000" y="5334000"/>
            <a:ext cx="5257800" cy="400110"/>
          </a:xfrm>
          <a:prstGeom prst="rect">
            <a:avLst/>
          </a:prstGeom>
          <a:noFill/>
        </p:spPr>
        <p:txBody>
          <a:bodyPr wrap="square" rtlCol="0">
            <a:spAutoFit/>
          </a:bodyPr>
          <a:lstStyle/>
          <a:p>
            <a:r>
              <a:rPr lang="en-US" sz="2000" dirty="0" smtClean="0"/>
              <a:t>The Units</a:t>
            </a:r>
            <a:endParaRPr lang="en-US" sz="2000" dirty="0"/>
          </a:p>
        </p:txBody>
      </p:sp>
      <p:sp>
        <p:nvSpPr>
          <p:cNvPr id="10" name="Slide Number Placeholder 9"/>
          <p:cNvSpPr>
            <a:spLocks noGrp="1"/>
          </p:cNvSpPr>
          <p:nvPr>
            <p:ph type="sldNum" sz="quarter" idx="10"/>
          </p:nvPr>
        </p:nvSpPr>
        <p:spPr/>
        <p:txBody>
          <a:bodyPr/>
          <a:lstStyle/>
          <a:p>
            <a:pPr>
              <a:defRPr/>
            </a:pPr>
            <a:fld id="{3A887893-5A82-43E9-A77D-E0B75EEFBE3B}" type="slidenum">
              <a:rPr lang="en-US" smtClean="0"/>
              <a:pPr>
                <a:defRPr/>
              </a:pPr>
              <a:t>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533400" y="609600"/>
            <a:ext cx="8077200" cy="762000"/>
          </a:xfrm>
          <a:prstGeom prst="rect">
            <a:avLst/>
          </a:prstGeom>
          <a:noFill/>
          <a:ln w="12700">
            <a:noFill/>
            <a:miter lim="800000"/>
            <a:headEnd/>
            <a:tailEnd/>
          </a:ln>
        </p:spPr>
        <p:txBody>
          <a:bodyPr lIns="90488" tIns="44450" rIns="90488" bIns="44450" anchor="ctr"/>
          <a:lstStyle/>
          <a:p>
            <a:pPr algn="ctr">
              <a:spcBef>
                <a:spcPct val="0"/>
              </a:spcBef>
            </a:pPr>
            <a:r>
              <a:rPr lang="en-US" sz="4400" i="1" dirty="0">
                <a:solidFill>
                  <a:schemeClr val="accent2"/>
                </a:solidFill>
                <a:latin typeface="Times New Roman" pitchFamily="18" charset="0"/>
              </a:rPr>
              <a:t>CBRN 1 REPORT</a:t>
            </a:r>
            <a:endParaRPr lang="en-US" sz="4400" dirty="0">
              <a:solidFill>
                <a:schemeClr val="accent2"/>
              </a:solidFill>
              <a:latin typeface="Times New Roman" pitchFamily="18" charset="0"/>
            </a:endParaRPr>
          </a:p>
        </p:txBody>
      </p:sp>
      <p:sp>
        <p:nvSpPr>
          <p:cNvPr id="490499" name="Text Box 3"/>
          <p:cNvSpPr txBox="1">
            <a:spLocks noChangeArrowheads="1"/>
          </p:cNvSpPr>
          <p:nvPr/>
        </p:nvSpPr>
        <p:spPr bwMode="auto">
          <a:xfrm>
            <a:off x="685800" y="1504953"/>
            <a:ext cx="7772400" cy="4524315"/>
          </a:xfrm>
          <a:prstGeom prst="rect">
            <a:avLst/>
          </a:prstGeom>
          <a:noFill/>
          <a:ln w="25400">
            <a:noFill/>
            <a:miter lim="800000"/>
            <a:headEnd/>
            <a:tailEnd/>
          </a:ln>
          <a:effectLst/>
        </p:spPr>
        <p:txBody>
          <a:bodyPr>
            <a:spAutoFit/>
          </a:bodyPr>
          <a:lstStyle/>
          <a:p>
            <a:pPr eaLnBrk="0" hangingPunct="0">
              <a:spcBef>
                <a:spcPct val="30000"/>
              </a:spcBef>
              <a:spcAft>
                <a:spcPct val="30000"/>
              </a:spcAft>
              <a:buClr>
                <a:schemeClr val="tx2"/>
              </a:buClr>
              <a:buFont typeface="Wingdings" pitchFamily="2" charset="2"/>
              <a:buChar char="Ø"/>
              <a:defRPr/>
            </a:pPr>
            <a:r>
              <a:rPr lang="en-US" sz="2400" b="0" dirty="0">
                <a:solidFill>
                  <a:schemeClr val="tx2"/>
                </a:solidFill>
                <a:effectLst>
                  <a:outerShdw blurRad="38100" dist="38100" dir="2700000" algn="tl">
                    <a:srgbClr val="C0C0C0"/>
                  </a:outerShdw>
                </a:effectLst>
              </a:rPr>
              <a:t> Most widely used report.</a:t>
            </a:r>
          </a:p>
          <a:p>
            <a:pPr eaLnBrk="0" hangingPunct="0">
              <a:spcBef>
                <a:spcPct val="30000"/>
              </a:spcBef>
              <a:spcAft>
                <a:spcPct val="30000"/>
              </a:spcAft>
              <a:buClr>
                <a:schemeClr val="tx2"/>
              </a:buClr>
              <a:buFont typeface="Wingdings" pitchFamily="2" charset="2"/>
              <a:buChar char="Ø"/>
              <a:defRPr/>
            </a:pPr>
            <a:r>
              <a:rPr lang="en-US" sz="2400" b="0" dirty="0">
                <a:solidFill>
                  <a:schemeClr val="tx2"/>
                </a:solidFill>
                <a:effectLst>
                  <a:outerShdw blurRad="38100" dist="38100" dir="2700000" algn="tl">
                    <a:srgbClr val="C0C0C0"/>
                  </a:outerShdw>
                </a:effectLst>
              </a:rPr>
              <a:t> Observing unit uses it to provide CBRN attack data.</a:t>
            </a:r>
          </a:p>
          <a:p>
            <a:pPr eaLnBrk="0" hangingPunct="0">
              <a:spcBef>
                <a:spcPct val="30000"/>
              </a:spcBef>
              <a:spcAft>
                <a:spcPct val="30000"/>
              </a:spcAft>
              <a:buClr>
                <a:schemeClr val="tx2"/>
              </a:buClr>
              <a:buFont typeface="Wingdings" pitchFamily="2" charset="2"/>
              <a:buChar char="Ø"/>
              <a:defRPr/>
            </a:pPr>
            <a:r>
              <a:rPr lang="en-US" sz="2400" b="0" dirty="0">
                <a:solidFill>
                  <a:schemeClr val="tx2"/>
                </a:solidFill>
                <a:effectLst>
                  <a:outerShdw blurRad="38100" dist="38100" dir="2700000" algn="tl">
                    <a:srgbClr val="C0C0C0"/>
                  </a:outerShdw>
                </a:effectLst>
              </a:rPr>
              <a:t> All units must be familiar with report.</a:t>
            </a:r>
          </a:p>
          <a:p>
            <a:pPr eaLnBrk="0" hangingPunct="0">
              <a:spcBef>
                <a:spcPct val="30000"/>
              </a:spcBef>
              <a:spcAft>
                <a:spcPct val="30000"/>
              </a:spcAft>
              <a:buClr>
                <a:schemeClr val="tx2"/>
              </a:buClr>
              <a:buFont typeface="Wingdings" pitchFamily="2" charset="2"/>
              <a:buChar char="Ø"/>
              <a:defRPr/>
            </a:pPr>
            <a:r>
              <a:rPr lang="en-US" sz="2400" b="0" dirty="0">
                <a:solidFill>
                  <a:schemeClr val="tx2"/>
                </a:solidFill>
                <a:effectLst>
                  <a:outerShdw blurRad="38100" dist="38100" dir="2700000" algn="tl">
                    <a:srgbClr val="C0C0C0"/>
                  </a:outerShdw>
                </a:effectLst>
              </a:rPr>
              <a:t> Battalion and higher forward reports.</a:t>
            </a:r>
          </a:p>
          <a:p>
            <a:pPr eaLnBrk="0" hangingPunct="0">
              <a:spcBef>
                <a:spcPct val="30000"/>
              </a:spcBef>
              <a:spcAft>
                <a:spcPct val="30000"/>
              </a:spcAft>
              <a:buClr>
                <a:schemeClr val="tx2"/>
              </a:buClr>
              <a:buFont typeface="Wingdings" pitchFamily="2" charset="2"/>
              <a:buChar char="Ø"/>
              <a:defRPr/>
            </a:pPr>
            <a:r>
              <a:rPr lang="en-US" sz="2400" b="0" dirty="0">
                <a:solidFill>
                  <a:schemeClr val="tx2"/>
                </a:solidFill>
                <a:effectLst>
                  <a:outerShdw blurRad="38100" dist="38100" dir="2700000" algn="tl">
                    <a:srgbClr val="C0C0C0"/>
                  </a:outerShdw>
                </a:effectLst>
              </a:rPr>
              <a:t> Consolidated report sent for multiple attacks in same area.</a:t>
            </a:r>
          </a:p>
          <a:p>
            <a:pPr eaLnBrk="0" hangingPunct="0">
              <a:spcBef>
                <a:spcPct val="30000"/>
              </a:spcBef>
              <a:spcAft>
                <a:spcPct val="30000"/>
              </a:spcAft>
              <a:buClr>
                <a:schemeClr val="tx2"/>
              </a:buClr>
              <a:buFont typeface="Wingdings" pitchFamily="2" charset="2"/>
              <a:buChar char="Ø"/>
              <a:defRPr/>
            </a:pPr>
            <a:r>
              <a:rPr lang="en-US" sz="2400" b="0" dirty="0">
                <a:effectLst>
                  <a:outerShdw blurRad="38100" dist="38100" dir="2700000" algn="tl">
                    <a:srgbClr val="C0C0C0"/>
                  </a:outerShdw>
                </a:effectLst>
              </a:rPr>
              <a:t> </a:t>
            </a:r>
            <a:r>
              <a:rPr lang="en-US" sz="2400" b="0" dirty="0">
                <a:solidFill>
                  <a:schemeClr val="tx2"/>
                </a:solidFill>
                <a:effectLst>
                  <a:outerShdw blurRad="38100" dist="38100" dir="2700000" algn="tl">
                    <a:srgbClr val="C0C0C0"/>
                  </a:outerShdw>
                </a:effectLst>
              </a:rPr>
              <a:t>If attack is based upon alarm signal without an indication of attack, then inform higher and verify with detector kits before sending CBRN 1.</a:t>
            </a:r>
          </a:p>
        </p:txBody>
      </p:sp>
      <p:sp>
        <p:nvSpPr>
          <p:cNvPr id="4" name="Slide Number Placeholder 3"/>
          <p:cNvSpPr>
            <a:spLocks noGrp="1"/>
          </p:cNvSpPr>
          <p:nvPr>
            <p:ph type="sldNum" sz="quarter" idx="10"/>
          </p:nvPr>
        </p:nvSpPr>
        <p:spPr/>
        <p:txBody>
          <a:bodyPr/>
          <a:lstStyle/>
          <a:p>
            <a:pPr>
              <a:defRPr/>
            </a:pPr>
            <a:fld id="{641E6462-6826-4B2B-AF66-8FD34693C325}" type="slidenum">
              <a:rPr lang="en-US" smtClean="0"/>
              <a:pPr>
                <a:defRPr/>
              </a:pPr>
              <a:t>8</a:t>
            </a:fld>
            <a:endParaRPr lang="en-US" dirty="0"/>
          </a:p>
        </p:txBody>
      </p:sp>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838200" y="1981200"/>
            <a:ext cx="7543800" cy="4114800"/>
          </a:xfrm>
          <a:prstGeom prst="rect">
            <a:avLst/>
          </a:prstGeom>
          <a:noFill/>
          <a:ln w="12700">
            <a:noFill/>
            <a:miter lim="800000"/>
            <a:headEnd/>
            <a:tailEnd/>
          </a:ln>
        </p:spPr>
        <p:txBody>
          <a:bodyPr lIns="90488" tIns="44450" rIns="90488" bIns="44450"/>
          <a:lstStyle/>
          <a:p>
            <a:pPr marL="342900" indent="-342900">
              <a:spcBef>
                <a:spcPct val="30000"/>
              </a:spcBef>
              <a:spcAft>
                <a:spcPct val="30000"/>
              </a:spcAft>
              <a:buFontTx/>
              <a:buChar char="•"/>
            </a:pPr>
            <a:r>
              <a:rPr lang="en-US" sz="2000" b="0" dirty="0">
                <a:latin typeface="Times New Roman" pitchFamily="18" charset="0"/>
              </a:rPr>
              <a:t>After initial reaction to a suspected attack, notify higher headquarters with a SPOT or SALUTE report.</a:t>
            </a:r>
          </a:p>
          <a:p>
            <a:pPr marL="742950" lvl="1" indent="-285750">
              <a:spcBef>
                <a:spcPct val="20000"/>
              </a:spcBef>
              <a:spcAft>
                <a:spcPct val="30000"/>
              </a:spcAft>
              <a:buFontTx/>
              <a:buChar char="–"/>
            </a:pPr>
            <a:r>
              <a:rPr lang="en-US" sz="2000" b="0" dirty="0">
                <a:latin typeface="Times New Roman" pitchFamily="18" charset="0"/>
              </a:rPr>
              <a:t>SIZE</a:t>
            </a:r>
          </a:p>
          <a:p>
            <a:pPr marL="742950" lvl="1" indent="-285750">
              <a:spcBef>
                <a:spcPct val="20000"/>
              </a:spcBef>
              <a:spcAft>
                <a:spcPct val="30000"/>
              </a:spcAft>
              <a:buFontTx/>
              <a:buChar char="–"/>
            </a:pPr>
            <a:r>
              <a:rPr lang="en-US" sz="2000" b="0" dirty="0">
                <a:latin typeface="Times New Roman" pitchFamily="18" charset="0"/>
              </a:rPr>
              <a:t>ACTIVITY</a:t>
            </a:r>
          </a:p>
          <a:p>
            <a:pPr marL="742950" lvl="1" indent="-285750">
              <a:spcBef>
                <a:spcPct val="20000"/>
              </a:spcBef>
              <a:spcAft>
                <a:spcPct val="30000"/>
              </a:spcAft>
              <a:buFontTx/>
              <a:buChar char="–"/>
            </a:pPr>
            <a:r>
              <a:rPr lang="en-US" sz="2000" b="0" dirty="0">
                <a:latin typeface="Times New Roman" pitchFamily="18" charset="0"/>
              </a:rPr>
              <a:t>LOCATION</a:t>
            </a:r>
          </a:p>
          <a:p>
            <a:pPr marL="742950" lvl="1" indent="-285750">
              <a:spcBef>
                <a:spcPct val="20000"/>
              </a:spcBef>
              <a:spcAft>
                <a:spcPct val="30000"/>
              </a:spcAft>
              <a:buFontTx/>
              <a:buChar char="–"/>
            </a:pPr>
            <a:r>
              <a:rPr lang="en-US" sz="2000" b="0" dirty="0">
                <a:latin typeface="Times New Roman" pitchFamily="18" charset="0"/>
              </a:rPr>
              <a:t>UNIT</a:t>
            </a:r>
          </a:p>
          <a:p>
            <a:pPr marL="742950" lvl="1" indent="-285750">
              <a:spcBef>
                <a:spcPct val="20000"/>
              </a:spcBef>
              <a:spcAft>
                <a:spcPct val="30000"/>
              </a:spcAft>
              <a:buFontTx/>
              <a:buChar char="–"/>
            </a:pPr>
            <a:r>
              <a:rPr lang="en-US" sz="2000" b="0" dirty="0">
                <a:latin typeface="Times New Roman" pitchFamily="18" charset="0"/>
              </a:rPr>
              <a:t>TIME</a:t>
            </a:r>
          </a:p>
          <a:p>
            <a:pPr marL="742950" lvl="1" indent="-285750">
              <a:spcBef>
                <a:spcPct val="20000"/>
              </a:spcBef>
              <a:spcAft>
                <a:spcPct val="30000"/>
              </a:spcAft>
              <a:buFontTx/>
              <a:buChar char="–"/>
            </a:pPr>
            <a:r>
              <a:rPr lang="en-US" sz="2000" b="0" dirty="0">
                <a:latin typeface="Times New Roman" pitchFamily="18" charset="0"/>
              </a:rPr>
              <a:t>EQUIPMENT</a:t>
            </a:r>
          </a:p>
          <a:p>
            <a:pPr marL="342900" indent="-342900">
              <a:spcBef>
                <a:spcPct val="30000"/>
              </a:spcBef>
              <a:spcAft>
                <a:spcPct val="30000"/>
              </a:spcAft>
              <a:buFontTx/>
              <a:buChar char="•"/>
            </a:pPr>
            <a:r>
              <a:rPr lang="en-US" sz="2000" b="0" dirty="0">
                <a:latin typeface="Times New Roman" pitchFamily="18" charset="0"/>
              </a:rPr>
              <a:t>Submit CBRN 1 report after gathering required data</a:t>
            </a:r>
          </a:p>
        </p:txBody>
      </p:sp>
      <p:sp>
        <p:nvSpPr>
          <p:cNvPr id="25603" name="Rectangle 3"/>
          <p:cNvSpPr>
            <a:spLocks noChangeArrowheads="1"/>
          </p:cNvSpPr>
          <p:nvPr/>
        </p:nvSpPr>
        <p:spPr bwMode="auto">
          <a:xfrm>
            <a:off x="533400" y="609600"/>
            <a:ext cx="8077200" cy="762000"/>
          </a:xfrm>
          <a:prstGeom prst="rect">
            <a:avLst/>
          </a:prstGeom>
          <a:noFill/>
          <a:ln w="12700">
            <a:noFill/>
            <a:miter lim="800000"/>
            <a:headEnd/>
            <a:tailEnd/>
          </a:ln>
        </p:spPr>
        <p:txBody>
          <a:bodyPr lIns="90488" tIns="44450" rIns="90488" bIns="44450" anchor="ctr"/>
          <a:lstStyle/>
          <a:p>
            <a:pPr algn="ctr">
              <a:spcBef>
                <a:spcPct val="0"/>
              </a:spcBef>
            </a:pPr>
            <a:r>
              <a:rPr lang="en-US" sz="4400" i="1" dirty="0" smtClean="0">
                <a:solidFill>
                  <a:schemeClr val="accent2"/>
                </a:solidFill>
                <a:latin typeface="Times New Roman" pitchFamily="18" charset="0"/>
              </a:rPr>
              <a:t>SALUTE </a:t>
            </a:r>
            <a:r>
              <a:rPr lang="en-US" sz="4400" i="1" dirty="0">
                <a:solidFill>
                  <a:schemeClr val="accent2"/>
                </a:solidFill>
                <a:latin typeface="Times New Roman" pitchFamily="18" charset="0"/>
              </a:rPr>
              <a:t>REPORT</a:t>
            </a:r>
            <a:endParaRPr lang="en-US" sz="4400" dirty="0">
              <a:solidFill>
                <a:schemeClr val="accent2"/>
              </a:solidFill>
              <a:latin typeface="Times New Roman" pitchFamily="18" charset="0"/>
            </a:endParaRPr>
          </a:p>
        </p:txBody>
      </p:sp>
      <p:sp>
        <p:nvSpPr>
          <p:cNvPr id="4" name="Slide Number Placeholder 3"/>
          <p:cNvSpPr>
            <a:spLocks noGrp="1"/>
          </p:cNvSpPr>
          <p:nvPr>
            <p:ph type="sldNum" sz="quarter" idx="10"/>
          </p:nvPr>
        </p:nvSpPr>
        <p:spPr/>
        <p:txBody>
          <a:bodyPr/>
          <a:lstStyle/>
          <a:p>
            <a:pPr>
              <a:defRPr/>
            </a:pPr>
            <a:fld id="{641E6462-6826-4B2B-AF66-8FD34693C325}" type="slidenum">
              <a:rPr lang="en-US" smtClean="0"/>
              <a:pPr>
                <a:defRPr/>
              </a:pPr>
              <a:t>9</a:t>
            </a:fld>
            <a:endParaRPr lang="en-US" dirty="0"/>
          </a:p>
        </p:txBody>
      </p:sp>
    </p:spTree>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3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3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16936</TotalTime>
  <Words>1978</Words>
  <Application>Microsoft Office PowerPoint</Application>
  <PresentationFormat>On-screen Show (4:3)</PresentationFormat>
  <Paragraphs>493</Paragraphs>
  <Slides>53</Slides>
  <Notes>1</Notes>
  <HiddenSlides>4</HiddenSlides>
  <MMClips>0</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53</vt:i4>
      </vt:variant>
    </vt:vector>
  </HeadingPairs>
  <TitlesOfParts>
    <vt:vector size="66" baseType="lpstr">
      <vt:lpstr>1_Default Design</vt:lpstr>
      <vt:lpstr>9_Custom Design</vt:lpstr>
      <vt:lpstr>10_Custom Design</vt:lpstr>
      <vt:lpstr>6_Custom Design</vt:lpstr>
      <vt:lpstr>8_Custom Design</vt:lpstr>
      <vt:lpstr>7_Custom Design</vt:lpstr>
      <vt:lpstr>Custom Design</vt:lpstr>
      <vt:lpstr>1_Custom Design</vt:lpstr>
      <vt:lpstr>2_Custom Design</vt:lpstr>
      <vt:lpstr>3_Custom Design</vt:lpstr>
      <vt:lpstr>4_Custom Design</vt:lpstr>
      <vt:lpstr>5_Custom Design</vt:lpstr>
      <vt:lpstr>Document</vt:lpstr>
      <vt:lpstr>PowerPoint Presentation</vt:lpstr>
      <vt:lpstr>Terminal Learning  Objective</vt:lpstr>
      <vt:lpstr>LESSON ADMINISTRATIVE DATA</vt:lpstr>
      <vt:lpstr>CBRNWRS Formats </vt:lpstr>
      <vt:lpstr>CBRN Reports  IAW FM 3-11.3 And GTA 03-06-008</vt:lpstr>
      <vt:lpstr>CBRN WRS Flow</vt:lpstr>
      <vt:lpstr>Check On Learning</vt:lpstr>
      <vt:lpstr>PowerPoint Presentation</vt:lpstr>
      <vt:lpstr>PowerPoint Presentation</vt:lpstr>
      <vt:lpstr>PowerPoint Presentation</vt:lpstr>
      <vt:lpstr>PowerPoint Presentation</vt:lpstr>
      <vt:lpstr>PowerPoint Presentation</vt:lpstr>
      <vt:lpstr>Check On Learning</vt:lpstr>
      <vt:lpstr>PowerPoint Presentation</vt:lpstr>
      <vt:lpstr>PowerPoint Presentation</vt:lpstr>
      <vt:lpstr>PowerPoint Presentation</vt:lpstr>
      <vt:lpstr>Check on Learning</vt:lpstr>
      <vt:lpstr>CDM Line Information</vt:lpstr>
      <vt:lpstr>PowerPoint Presentation</vt:lpstr>
      <vt:lpstr>Check on Learning</vt:lpstr>
      <vt:lpstr>Check on Learning</vt:lpstr>
      <vt:lpstr>PowerPoint Presentation</vt:lpstr>
      <vt:lpstr>PowerPoint Presentation</vt:lpstr>
      <vt:lpstr>Example CBRN 3 Report</vt:lpstr>
      <vt:lpstr>Plot CBRN 3 Report</vt:lpstr>
      <vt:lpstr>PLOTTING DEMONSTRATION</vt:lpstr>
      <vt:lpstr>PLOTTING DEMONSTRATION</vt:lpstr>
      <vt:lpstr>MARGINAL DATA CBRN 3</vt:lpstr>
      <vt:lpstr>PowerPoint Presentation</vt:lpstr>
      <vt:lpstr>PowerPoint Presentation</vt:lpstr>
      <vt:lpstr>Check on Learning</vt:lpstr>
      <vt:lpstr>PowerPoint Presentation</vt:lpstr>
      <vt:lpstr>PowerPoint Presentation</vt:lpstr>
      <vt:lpstr>PE- Plot a CBRN 3 Report #2</vt:lpstr>
      <vt:lpstr>Check on Learning</vt:lpstr>
      <vt:lpstr>CBRN 4 Report</vt:lpstr>
      <vt:lpstr>Prepare CBRN 4 Report</vt:lpstr>
      <vt:lpstr>PowerPoint Presentation</vt:lpstr>
      <vt:lpstr>Example of a CBRN 4 Report</vt:lpstr>
      <vt:lpstr>Check on Learning</vt:lpstr>
      <vt:lpstr>CBRN 5 Report</vt:lpstr>
      <vt:lpstr>PowerPoint Presentation</vt:lpstr>
      <vt:lpstr>CBRN 5 Report</vt:lpstr>
      <vt:lpstr>Steps to Plot CBRN 5 Report</vt:lpstr>
      <vt:lpstr>CBRN 5 (Example Plot)</vt:lpstr>
      <vt:lpstr>MARGINAL DATA CBRN 5</vt:lpstr>
      <vt:lpstr>PowerPoint Presentation</vt:lpstr>
      <vt:lpstr>Check on Learning</vt:lpstr>
      <vt:lpstr>PowerPoint Presentation</vt:lpstr>
      <vt:lpstr>PE –Plot a CBRN 5 Report</vt:lpstr>
      <vt:lpstr>Check on Learning</vt:lpstr>
      <vt:lpstr>PowerPoint Presentation</vt:lpstr>
      <vt:lpstr>Performance test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Walkerp</dc:creator>
  <cp:lastModifiedBy>BartonTS</cp:lastModifiedBy>
  <cp:revision>512</cp:revision>
  <dcterms:created xsi:type="dcterms:W3CDTF">2002-03-07T19:53:17Z</dcterms:created>
  <dcterms:modified xsi:type="dcterms:W3CDTF">2016-10-03T20:05:04Z</dcterms:modified>
</cp:coreProperties>
</file>