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7" r:id="rId4"/>
    <p:sldMasterId id="2147483658" r:id="rId5"/>
  </p:sldMasterIdLst>
  <p:notesMasterIdLst>
    <p:notesMasterId r:id="rId6"/>
  </p:notesMasterIdLst>
  <p:sldIdLst>
    <p:sldId id="256" r:id="rId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18DB8BE-A7EE-4EB3-8E94-8087CA93C23D}">
  <a:tblStyle styleId="{518DB8BE-A7EE-4EB3-8E94-8087CA93C23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DF2"/>
          </a:solidFill>
        </a:fill>
      </a:tcStyle>
    </a:wholeTbl>
    <a:band1H>
      <a:tcTxStyle/>
      <a:tcStyle>
        <a:fill>
          <a:solidFill>
            <a:srgbClr val="CDD9E4"/>
          </a:solidFill>
        </a:fill>
      </a:tcStyle>
    </a:band1H>
    <a:band2H>
      <a:tcTxStyle/>
    </a:band2H>
    <a:band1V>
      <a:tcTxStyle/>
      <a:tcStyle>
        <a:fill>
          <a:solidFill>
            <a:srgbClr val="CDD9E4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body"/>
          </p:nvPr>
        </p:nvSpPr>
        <p:spPr>
          <a:xfrm>
            <a:off x="457200" y="914400"/>
            <a:ext cx="8229600" cy="5473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62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1469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−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2894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Arial"/>
              <a:buChar char="−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2894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Arial"/>
              <a:buChar char="−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Char char="−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ts val="1200"/>
              <a:buFont typeface="Noto Sans Symbols"/>
              <a:buChar char="🞈"/>
              <a:defRPr b="1" i="0" sz="20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ts val="1200"/>
              <a:buFont typeface="Noto Sans Symbols"/>
              <a:buChar char="🞈"/>
              <a:defRPr b="1" i="0" sz="20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ts val="1200"/>
              <a:buFont typeface="Noto Sans Symbols"/>
              <a:buChar char="🞈"/>
              <a:defRPr b="1" i="0" sz="20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ts val="1200"/>
              <a:buFont typeface="Noto Sans Symbols"/>
              <a:buChar char="🞈"/>
              <a:defRPr b="1" i="0" sz="20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0" y="68393"/>
            <a:ext cx="7328263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0" y="69893"/>
            <a:ext cx="6510736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Footer">
  <p:cSld name="No Foot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609600" y="233084"/>
            <a:ext cx="7620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/>
          <p:nvPr/>
        </p:nvSpPr>
        <p:spPr>
          <a:xfrm>
            <a:off x="0" y="6329082"/>
            <a:ext cx="9144000" cy="5289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">
  <p:cSld name="1_Agenda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7"/>
          <p:cNvCxnSpPr/>
          <p:nvPr/>
        </p:nvCxnSpPr>
        <p:spPr>
          <a:xfrm>
            <a:off x="4572000" y="769545"/>
            <a:ext cx="0" cy="6124034"/>
          </a:xfrm>
          <a:prstGeom prst="straightConnector1">
            <a:avLst/>
          </a:prstGeom>
          <a:noFill/>
          <a:ln cap="flat" cmpd="sng" w="76200">
            <a:solidFill>
              <a:srgbClr val="2A2A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4823792" y="887791"/>
            <a:ext cx="4068763" cy="57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UcPeriod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766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🞈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ts val="1200"/>
              <a:buFont typeface="Noto Sans Symbols"/>
              <a:buChar char="🞈"/>
              <a:defRPr b="1" i="0" sz="20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ts val="1200"/>
              <a:buFont typeface="Noto Sans Symbols"/>
              <a:buChar char="🞈"/>
              <a:defRPr b="1" i="0" sz="20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ts val="1200"/>
              <a:buFont typeface="Noto Sans Symbols"/>
              <a:buChar char="🞈"/>
              <a:defRPr b="1" i="0" sz="20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ts val="1200"/>
              <a:buFont typeface="Noto Sans Symbols"/>
              <a:buChar char="🞈"/>
              <a:defRPr b="1" i="0" sz="20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4048" y="-69304"/>
            <a:ext cx="9139952" cy="720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1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i="0" sz="2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i="0" sz="20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0" i="0" sz="16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0" i="0" sz="16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0" i="0" sz="16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0" i="0" sz="16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0" i="0" sz="16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0" i="0" sz="16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-11298"/>
            <a:ext cx="9144000" cy="631179"/>
          </a:xfrm>
          <a:prstGeom prst="rect">
            <a:avLst/>
          </a:prstGeom>
          <a:solidFill>
            <a:srgbClr val="2A2A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0" y="69893"/>
            <a:ext cx="6510736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E8A5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/>
        </p:nvSpPr>
        <p:spPr>
          <a:xfrm>
            <a:off x="7284077" y="165791"/>
            <a:ext cx="181011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UNCLASSIFIED/FOUO</a:t>
            </a:r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8492442" y="315589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2">
            <a:alphaModFix/>
          </a:blip>
          <a:srcRect b="0" l="2522" r="2521" t="0"/>
          <a:stretch/>
        </p:blipFill>
        <p:spPr>
          <a:xfrm>
            <a:off x="6699621" y="13837"/>
            <a:ext cx="534645" cy="530352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/>
        </p:nvSpPr>
        <p:spPr>
          <a:xfrm>
            <a:off x="68489" y="129207"/>
            <a:ext cx="65107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E8A500"/>
                </a:solidFill>
                <a:latin typeface="Arial"/>
                <a:ea typeface="Arial"/>
                <a:cs typeface="Arial"/>
                <a:sym typeface="Arial"/>
              </a:rPr>
              <a:t>JMTG-U CLC Urban Ops Site ROZ REQUEST</a:t>
            </a:r>
            <a:endParaRPr/>
          </a:p>
        </p:txBody>
      </p:sp>
      <p:pic>
        <p:nvPicPr>
          <p:cNvPr descr="Logo&#10;&#10;Description automatically generated" id="49" name="Google Shape;4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6587" y="19328"/>
            <a:ext cx="549889" cy="58212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2"/>
          <p:cNvSpPr txBox="1"/>
          <p:nvPr/>
        </p:nvSpPr>
        <p:spPr>
          <a:xfrm>
            <a:off x="18561" y="630603"/>
            <a:ext cx="2649692" cy="492019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JMTG-U operators employ sUAS ISO CLC STX/FTX on Urban Ops Site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Tasks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STX/FTX and sUAS operations for JMTG-U CLC.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Endstate</a:t>
            </a:r>
            <a:endParaRPr b="1" i="0" sz="11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CLC successfully maneuver through STX/FTX with sUAS support.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1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POCs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OIC: CPT Mitchell, Marcus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+</a:t>
            </a: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(731) 415-0402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RSO: 1SG Fugok, William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+1 (615) 268-2928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sUAS MT: SSG Ozier, Kenneth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+1 (731) 212-7199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sUAS FLOWN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Mavic 3 Classics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1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" name="Google Shape;51;p12"/>
          <p:cNvGraphicFramePr/>
          <p:nvPr/>
        </p:nvGraphicFramePr>
        <p:xfrm>
          <a:off x="0" y="55507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{518DB8BE-A7EE-4EB3-8E94-8087CA93C23D}</a:tableStyleId>
              </a:tblPr>
              <a:tblGrid>
                <a:gridCol w="2407550"/>
                <a:gridCol w="2290100"/>
                <a:gridCol w="2280025"/>
                <a:gridCol w="2166325"/>
              </a:tblGrid>
              <a:tr h="18072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REQUEST ROZ LIMITS</a:t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hMerge="1"/>
              </a:tr>
              <a:tr h="27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UPPER LEFT</a:t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UPPER RIGHT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BOTTOM LEFT</a:t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BOTTOM RIGHT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27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32U OA 0990 0345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32U OA 1020 0380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32U OA 1005 0310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32U OA 1040 0340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79150">
                <a:tc>
                  <a:txBody>
                    <a:bodyPr/>
                    <a:lstStyle/>
                    <a:p>
                      <a:pPr indent="0" lvl="0" marL="2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LOSS OF LINK POINT</a:t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DATES AND TIMES</a:t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MIN/MAX ALT</a:t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2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279150">
                <a:tc>
                  <a:txBody>
                    <a:bodyPr/>
                    <a:lstStyle/>
                    <a:p>
                      <a:pPr indent="0" lvl="0" marL="22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32U OA 1000 0352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29JUL – 2AUG25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0800-1800 DAILY</a:t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0-1000ft AGL</a:t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2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52" name="Google Shape;5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86814" y="630602"/>
            <a:ext cx="6457186" cy="492019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/>
          <p:nvPr/>
        </p:nvSpPr>
        <p:spPr>
          <a:xfrm>
            <a:off x="5548446" y="2180860"/>
            <a:ext cx="1193542" cy="1344359"/>
          </a:xfrm>
          <a:custGeom>
            <a:rect b="b" l="l" r="r" t="t"/>
            <a:pathLst>
              <a:path extrusionOk="0" h="1344359" w="1193542">
                <a:moveTo>
                  <a:pt x="824942" y="6549"/>
                </a:moveTo>
                <a:cubicBezTo>
                  <a:pt x="923228" y="100483"/>
                  <a:pt x="1276406" y="563457"/>
                  <a:pt x="1175646" y="786425"/>
                </a:cubicBezTo>
                <a:lnTo>
                  <a:pt x="220380" y="1344359"/>
                </a:lnTo>
                <a:cubicBezTo>
                  <a:pt x="155797" y="1103678"/>
                  <a:pt x="64583" y="1031674"/>
                  <a:pt x="0" y="790993"/>
                </a:cubicBezTo>
                <a:cubicBezTo>
                  <a:pt x="164630" y="500353"/>
                  <a:pt x="518105" y="-67217"/>
                  <a:pt x="824942" y="6549"/>
                </a:cubicBezTo>
                <a:close/>
              </a:path>
            </a:pathLst>
          </a:custGeom>
          <a:solidFill>
            <a:srgbClr val="FFF3CC">
              <a:alpha val="37647"/>
            </a:srgbClr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2"/>
          <p:cNvSpPr/>
          <p:nvPr/>
        </p:nvSpPr>
        <p:spPr>
          <a:xfrm>
            <a:off x="5634164" y="2760443"/>
            <a:ext cx="181308" cy="17615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2"/>
          <p:cNvSpPr txBox="1"/>
          <p:nvPr/>
        </p:nvSpPr>
        <p:spPr>
          <a:xfrm>
            <a:off x="3323857" y="937871"/>
            <a:ext cx="863148" cy="369332"/>
          </a:xfrm>
          <a:prstGeom prst="rect">
            <a:avLst/>
          </a:prstGeom>
          <a:solidFill>
            <a:srgbClr val="FFE79A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Link Point</a:t>
            </a:r>
            <a:endParaRPr/>
          </a:p>
        </p:txBody>
      </p:sp>
      <p:cxnSp>
        <p:nvCxnSpPr>
          <p:cNvPr id="56" name="Google Shape;56;p12"/>
          <p:cNvCxnSpPr>
            <a:stCxn id="55" idx="3"/>
            <a:endCxn id="54" idx="1"/>
          </p:cNvCxnSpPr>
          <p:nvPr/>
        </p:nvCxnSpPr>
        <p:spPr>
          <a:xfrm>
            <a:off x="4187005" y="1122537"/>
            <a:ext cx="1447200" cy="17052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Logo, icon&#10;&#10;AI-generated content may be incorrect." id="57" name="Google Shape;57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86852" y="426671"/>
            <a:ext cx="189358" cy="189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2003 03 CG Unclassified Master">
  <a:themeElements>
    <a:clrScheme name="Marquee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