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81" r:id="rId5"/>
    <p:sldMasterId id="2147483682" r:id="rId6"/>
    <p:sldMasterId id="214748368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</p:sldIdLst>
  <p:sldSz cy="6858000" cx="12192000"/>
  <p:notesSz cx="12192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760807D-14CB-4E13-A43C-E115C025A170}">
  <a:tblStyle styleId="{7760807D-14CB-4E13-A43C-E115C025A17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2E01965C-518C-44F4-A25D-03503FD77BC5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11" Type="http://schemas.openxmlformats.org/officeDocument/2006/relationships/slide" Target="slides/slide3.xml"/><Relationship Id="rId33" Type="http://schemas.openxmlformats.org/officeDocument/2006/relationships/slide" Target="slides/slide25.xml"/><Relationship Id="rId10" Type="http://schemas.openxmlformats.org/officeDocument/2006/relationships/slide" Target="slides/slide2.xml"/><Relationship Id="rId32" Type="http://schemas.openxmlformats.org/officeDocument/2006/relationships/slide" Target="slides/slide24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34" Type="http://schemas.openxmlformats.org/officeDocument/2006/relationships/slide" Target="slides/slide26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5283200" cy="344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6905625" y="0"/>
            <a:ext cx="5283200" cy="344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/>
              <a:t>‹#›</a:t>
            </a:fld>
            <a:endParaRPr sz="12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0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10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1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11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2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12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3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13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4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14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5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15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6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16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7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17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8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18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9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7" name="Google Shape;487;p19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https://www.youtube.com/watch?v=PwMtdEx1GDU</a:t>
            </a:r>
            <a:endParaRPr/>
          </a:p>
        </p:txBody>
      </p:sp>
      <p:sp>
        <p:nvSpPr>
          <p:cNvPr id="488" name="Google Shape;488;p19:notes"/>
          <p:cNvSpPr txBox="1"/>
          <p:nvPr>
            <p:ph idx="12" type="sldNum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20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7" name="Google Shape;497;p20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https://www.youtube.com/watch?v=ngxqm3vnSgA</a:t>
            </a:r>
            <a:endParaRPr/>
          </a:p>
        </p:txBody>
      </p:sp>
      <p:sp>
        <p:nvSpPr>
          <p:cNvPr id="498" name="Google Shape;498;p20:notes"/>
          <p:cNvSpPr txBox="1"/>
          <p:nvPr>
            <p:ph idx="12" type="sldNum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21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9" name="Google Shape;509;p21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https://www.youtube.com/watch?v=HYNECDHdxn4</a:t>
            </a:r>
            <a:endParaRPr/>
          </a:p>
        </p:txBody>
      </p:sp>
      <p:sp>
        <p:nvSpPr>
          <p:cNvPr id="510" name="Google Shape;510;p21:notes"/>
          <p:cNvSpPr txBox="1"/>
          <p:nvPr>
            <p:ph idx="12" type="sldNum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2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9" name="Google Shape;519;p22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armyeitaas.sharepoint-mil.us/teams/JTMG-UTFBOWIE/_layouts/15/stream.aspx?id=%2Fteams%2FJTMG%2DUTFBOWIE%2FShared%20Documents%2F22%20%2D%20UAS%2F01%5FTeam%5FAdmin%5FFolders%2F08%5FProject%5FSHIV%2FVideos%2FShiv1%2Emp4&amp;referrer=StreamWebApp%2EWeb&amp;referrerScenario=AddressBarCopied%2Eview%2Ee6fb4bc1%2D7886%2D4515%2D9f29%2Dacfd35e32bae</a:t>
            </a:r>
            <a:endParaRPr/>
          </a:p>
        </p:txBody>
      </p:sp>
      <p:sp>
        <p:nvSpPr>
          <p:cNvPr id="520" name="Google Shape;520;p22:notes"/>
          <p:cNvSpPr txBox="1"/>
          <p:nvPr>
            <p:ph idx="12" type="sldNum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23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9" name="Google Shape;529;p23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https://www.youtube.com/shorts/fJoxS64T5I8</a:t>
            </a:r>
            <a:endParaRPr/>
          </a:p>
        </p:txBody>
      </p:sp>
      <p:sp>
        <p:nvSpPr>
          <p:cNvPr id="530" name="Google Shape;530;p23:notes"/>
          <p:cNvSpPr txBox="1"/>
          <p:nvPr>
            <p:ph idx="12" type="sldNum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24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24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25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25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6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26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3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4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5:notes"/>
          <p:cNvSpPr/>
          <p:nvPr>
            <p:ph idx="2" type="sldImg"/>
          </p:nvPr>
        </p:nvSpPr>
        <p:spPr>
          <a:xfrm>
            <a:off x="533400" y="763588"/>
            <a:ext cx="6704013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p5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Mean sea level is the aircraft's altitude above the average level of the world's oceans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-MSL establishes a consistent reference point across regions and terrain—if you used AGL over a mountain range, for example, you would have to continuously climb and descend to maintain an assigned AGL altitude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-What ATC measures assigned altitudes with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Above ground level is the aircraft's altitude above the earth's surface directly beneath it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-key reference point when flying closer to the ground 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-when you're flying at low levels you want to ensure you're clear of obstacles/terrain, AGL becomes important because its value changes based on terrain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-many regulations like minimum safe altitudes are expressed in AGL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5:notes"/>
          <p:cNvSpPr txBox="1"/>
          <p:nvPr>
            <p:ph idx="12" type="sldNum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b="0" lang="en-US" sz="1400" strike="noStrike"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6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p6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6:notes"/>
          <p:cNvSpPr txBox="1"/>
          <p:nvPr>
            <p:ph idx="12" type="sldNum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7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7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8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8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9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9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algn="r">
              <a:spcBef>
                <a:spcPts val="0"/>
              </a:spcBef>
              <a:buNone/>
              <a:defRPr/>
            </a:lvl1pPr>
            <a:lvl2pPr indent="0" lvl="1" algn="r">
              <a:spcBef>
                <a:spcPts val="0"/>
              </a:spcBef>
              <a:buNone/>
              <a:defRPr/>
            </a:lvl2pPr>
            <a:lvl3pPr indent="0" lvl="2" algn="r">
              <a:spcBef>
                <a:spcPts val="0"/>
              </a:spcBef>
              <a:buNone/>
              <a:defRPr/>
            </a:lvl3pPr>
            <a:lvl4pPr indent="0" lvl="3" algn="r">
              <a:spcBef>
                <a:spcPts val="0"/>
              </a:spcBef>
              <a:buNone/>
              <a:defRPr/>
            </a:lvl4pPr>
            <a:lvl5pPr indent="0" lvl="4" algn="r">
              <a:spcBef>
                <a:spcPts val="0"/>
              </a:spcBef>
              <a:buNone/>
              <a:defRPr/>
            </a:lvl5pPr>
            <a:lvl6pPr indent="0" lvl="5" algn="r">
              <a:spcBef>
                <a:spcPts val="0"/>
              </a:spcBef>
              <a:buNone/>
              <a:defRPr/>
            </a:lvl6pPr>
            <a:lvl7pPr indent="0" lvl="6" algn="r">
              <a:spcBef>
                <a:spcPts val="0"/>
              </a:spcBef>
              <a:buNone/>
              <a:defRPr/>
            </a:lvl7pPr>
            <a:lvl8pPr indent="0" lvl="7" algn="r">
              <a:spcBef>
                <a:spcPts val="0"/>
              </a:spcBef>
              <a:buNone/>
              <a:defRPr/>
            </a:lvl8pPr>
            <a:lvl9pPr indent="0" lvl="8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Google Shape;92;p1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3" name="Google Shape;93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algn="r">
              <a:spcBef>
                <a:spcPts val="0"/>
              </a:spcBef>
              <a:buNone/>
              <a:defRPr/>
            </a:lvl1pPr>
            <a:lvl2pPr indent="0" lvl="1" algn="r">
              <a:spcBef>
                <a:spcPts val="0"/>
              </a:spcBef>
              <a:buNone/>
              <a:defRPr/>
            </a:lvl2pPr>
            <a:lvl3pPr indent="0" lvl="2" algn="r">
              <a:spcBef>
                <a:spcPts val="0"/>
              </a:spcBef>
              <a:buNone/>
              <a:defRPr/>
            </a:lvl3pPr>
            <a:lvl4pPr indent="0" lvl="3" algn="r">
              <a:spcBef>
                <a:spcPts val="0"/>
              </a:spcBef>
              <a:buNone/>
              <a:defRPr/>
            </a:lvl4pPr>
            <a:lvl5pPr indent="0" lvl="4" algn="r">
              <a:spcBef>
                <a:spcPts val="0"/>
              </a:spcBef>
              <a:buNone/>
              <a:defRPr/>
            </a:lvl5pPr>
            <a:lvl6pPr indent="0" lvl="5" algn="r">
              <a:spcBef>
                <a:spcPts val="0"/>
              </a:spcBef>
              <a:buNone/>
              <a:defRPr/>
            </a:lvl6pPr>
            <a:lvl7pPr indent="0" lvl="6" algn="r">
              <a:spcBef>
                <a:spcPts val="0"/>
              </a:spcBef>
              <a:buNone/>
              <a:defRPr/>
            </a:lvl7pPr>
            <a:lvl8pPr indent="0" lvl="7" algn="r">
              <a:spcBef>
                <a:spcPts val="0"/>
              </a:spcBef>
              <a:buNone/>
              <a:defRPr/>
            </a:lvl8pPr>
            <a:lvl9pPr indent="0" lvl="8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algn="r">
              <a:spcBef>
                <a:spcPts val="0"/>
              </a:spcBef>
              <a:buNone/>
              <a:defRPr/>
            </a:lvl1pPr>
            <a:lvl2pPr indent="0" lvl="1" algn="r">
              <a:spcBef>
                <a:spcPts val="0"/>
              </a:spcBef>
              <a:buNone/>
              <a:defRPr/>
            </a:lvl2pPr>
            <a:lvl3pPr indent="0" lvl="2" algn="r">
              <a:spcBef>
                <a:spcPts val="0"/>
              </a:spcBef>
              <a:buNone/>
              <a:defRPr/>
            </a:lvl3pPr>
            <a:lvl4pPr indent="0" lvl="3" algn="r">
              <a:spcBef>
                <a:spcPts val="0"/>
              </a:spcBef>
              <a:buNone/>
              <a:defRPr/>
            </a:lvl4pPr>
            <a:lvl5pPr indent="0" lvl="4" algn="r">
              <a:spcBef>
                <a:spcPts val="0"/>
              </a:spcBef>
              <a:buNone/>
              <a:defRPr/>
            </a:lvl5pPr>
            <a:lvl6pPr indent="0" lvl="5" algn="r">
              <a:spcBef>
                <a:spcPts val="0"/>
              </a:spcBef>
              <a:buNone/>
              <a:defRPr/>
            </a:lvl6pPr>
            <a:lvl7pPr indent="0" lvl="6" algn="r">
              <a:spcBef>
                <a:spcPts val="0"/>
              </a:spcBef>
              <a:buNone/>
              <a:defRPr/>
            </a:lvl7pPr>
            <a:lvl8pPr indent="0" lvl="7" algn="r">
              <a:spcBef>
                <a:spcPts val="0"/>
              </a:spcBef>
              <a:buNone/>
              <a:defRPr/>
            </a:lvl8pPr>
            <a:lvl9pPr indent="0" lvl="8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algn="r">
              <a:spcBef>
                <a:spcPts val="0"/>
              </a:spcBef>
              <a:buNone/>
              <a:defRPr/>
            </a:lvl1pPr>
            <a:lvl2pPr indent="0" lvl="1" algn="r">
              <a:spcBef>
                <a:spcPts val="0"/>
              </a:spcBef>
              <a:buNone/>
              <a:defRPr/>
            </a:lvl2pPr>
            <a:lvl3pPr indent="0" lvl="2" algn="r">
              <a:spcBef>
                <a:spcPts val="0"/>
              </a:spcBef>
              <a:buNone/>
              <a:defRPr/>
            </a:lvl3pPr>
            <a:lvl4pPr indent="0" lvl="3" algn="r">
              <a:spcBef>
                <a:spcPts val="0"/>
              </a:spcBef>
              <a:buNone/>
              <a:defRPr/>
            </a:lvl4pPr>
            <a:lvl5pPr indent="0" lvl="4" algn="r">
              <a:spcBef>
                <a:spcPts val="0"/>
              </a:spcBef>
              <a:buNone/>
              <a:defRPr/>
            </a:lvl5pPr>
            <a:lvl6pPr indent="0" lvl="5" algn="r">
              <a:spcBef>
                <a:spcPts val="0"/>
              </a:spcBef>
              <a:buNone/>
              <a:defRPr/>
            </a:lvl6pPr>
            <a:lvl7pPr indent="0" lvl="6" algn="r">
              <a:spcBef>
                <a:spcPts val="0"/>
              </a:spcBef>
              <a:buNone/>
              <a:defRPr/>
            </a:lvl7pPr>
            <a:lvl8pPr indent="0" lvl="7" algn="r">
              <a:spcBef>
                <a:spcPts val="0"/>
              </a:spcBef>
              <a:buNone/>
              <a:defRPr/>
            </a:lvl8pPr>
            <a:lvl9pPr indent="0" lvl="8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/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11" name="Google Shape;111;p15"/>
          <p:cNvSpPr txBox="1"/>
          <p:nvPr>
            <p:ph idx="11" type="ftr"/>
          </p:nvPr>
        </p:nvSpPr>
        <p:spPr>
          <a:xfrm>
            <a:off x="4148192" y="54419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algn="r">
              <a:spcBef>
                <a:spcPts val="0"/>
              </a:spcBef>
              <a:buNone/>
              <a:defRPr/>
            </a:lvl1pPr>
            <a:lvl2pPr indent="0" lvl="1" algn="r">
              <a:spcBef>
                <a:spcPts val="0"/>
              </a:spcBef>
              <a:buNone/>
              <a:defRPr/>
            </a:lvl2pPr>
            <a:lvl3pPr indent="0" lvl="2" algn="r">
              <a:spcBef>
                <a:spcPts val="0"/>
              </a:spcBef>
              <a:buNone/>
              <a:defRPr/>
            </a:lvl3pPr>
            <a:lvl4pPr indent="0" lvl="3" algn="r">
              <a:spcBef>
                <a:spcPts val="0"/>
              </a:spcBef>
              <a:buNone/>
              <a:defRPr/>
            </a:lvl4pPr>
            <a:lvl5pPr indent="0" lvl="4" algn="r">
              <a:spcBef>
                <a:spcPts val="0"/>
              </a:spcBef>
              <a:buNone/>
              <a:defRPr/>
            </a:lvl5pPr>
            <a:lvl6pPr indent="0" lvl="5" algn="r">
              <a:spcBef>
                <a:spcPts val="0"/>
              </a:spcBef>
              <a:buNone/>
              <a:defRPr/>
            </a:lvl6pPr>
            <a:lvl7pPr indent="0" lvl="6" algn="r">
              <a:spcBef>
                <a:spcPts val="0"/>
              </a:spcBef>
              <a:buNone/>
              <a:defRPr/>
            </a:lvl7pPr>
            <a:lvl8pPr indent="0" lvl="7" algn="r">
              <a:spcBef>
                <a:spcPts val="0"/>
              </a:spcBef>
              <a:buNone/>
              <a:defRPr/>
            </a:lvl8pPr>
            <a:lvl9pPr indent="0" lvl="8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S_Two_Content">
  <p:cSld name="GS_Two_Conten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16"/>
          <p:cNvSpPr txBox="1"/>
          <p:nvPr/>
        </p:nvSpPr>
        <p:spPr>
          <a:xfrm>
            <a:off x="11192632" y="6593989"/>
            <a:ext cx="650240" cy="335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900"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9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">
  <p:cSld name="Empt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Blank">
  <p:cSld name="6_Blank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/>
        </p:nvSpPr>
        <p:spPr>
          <a:xfrm>
            <a:off x="609600" y="1524000"/>
            <a:ext cx="53848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7175" lvl="0" marL="257175" rtl="0" algn="l"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t/>
            </a:r>
            <a:endParaRPr b="1" sz="1500">
              <a:solidFill>
                <a:srgbClr val="000000"/>
              </a:solidFill>
            </a:endParaRPr>
          </a:p>
        </p:txBody>
      </p:sp>
      <p:sp>
        <p:nvSpPr>
          <p:cNvPr id="120" name="Google Shape;120;p18"/>
          <p:cNvSpPr txBox="1"/>
          <p:nvPr/>
        </p:nvSpPr>
        <p:spPr>
          <a:xfrm>
            <a:off x="6197600" y="4114800"/>
            <a:ext cx="53848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7175" lvl="0" marL="257175" rtl="0" algn="l"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t/>
            </a:r>
            <a:endParaRPr b="1" sz="1500">
              <a:solidFill>
                <a:srgbClr val="000000"/>
              </a:solidFill>
            </a:endParaRPr>
          </a:p>
        </p:txBody>
      </p:sp>
      <p:sp>
        <p:nvSpPr>
          <p:cNvPr id="121" name="Google Shape;121;p18"/>
          <p:cNvSpPr txBox="1"/>
          <p:nvPr/>
        </p:nvSpPr>
        <p:spPr>
          <a:xfrm>
            <a:off x="609600" y="4114800"/>
            <a:ext cx="53848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7175" lvl="0" marL="257175" rtl="0" algn="l"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t/>
            </a:r>
            <a:endParaRPr b="1" sz="15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algn="r">
              <a:spcBef>
                <a:spcPts val="0"/>
              </a:spcBef>
              <a:buNone/>
              <a:defRPr/>
            </a:lvl1pPr>
            <a:lvl2pPr indent="0" lvl="1" algn="r">
              <a:spcBef>
                <a:spcPts val="0"/>
              </a:spcBef>
              <a:buNone/>
              <a:defRPr/>
            </a:lvl2pPr>
            <a:lvl3pPr indent="0" lvl="2" algn="r">
              <a:spcBef>
                <a:spcPts val="0"/>
              </a:spcBef>
              <a:buNone/>
              <a:defRPr/>
            </a:lvl3pPr>
            <a:lvl4pPr indent="0" lvl="3" algn="r">
              <a:spcBef>
                <a:spcPts val="0"/>
              </a:spcBef>
              <a:buNone/>
              <a:defRPr/>
            </a:lvl4pPr>
            <a:lvl5pPr indent="0" lvl="4" algn="r">
              <a:spcBef>
                <a:spcPts val="0"/>
              </a:spcBef>
              <a:buNone/>
              <a:defRPr/>
            </a:lvl5pPr>
            <a:lvl6pPr indent="0" lvl="5" algn="r">
              <a:spcBef>
                <a:spcPts val="0"/>
              </a:spcBef>
              <a:buNone/>
              <a:defRPr/>
            </a:lvl6pPr>
            <a:lvl7pPr indent="0" lvl="6" algn="r">
              <a:spcBef>
                <a:spcPts val="0"/>
              </a:spcBef>
              <a:buNone/>
              <a:defRPr/>
            </a:lvl7pPr>
            <a:lvl8pPr indent="0" lvl="7" algn="r">
              <a:spcBef>
                <a:spcPts val="0"/>
              </a:spcBef>
              <a:buNone/>
              <a:defRPr/>
            </a:lvl8pPr>
            <a:lvl9pPr indent="0" lvl="8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" name="Google Shape;14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algn="r">
              <a:spcBef>
                <a:spcPts val="0"/>
              </a:spcBef>
              <a:buNone/>
              <a:defRPr/>
            </a:lvl1pPr>
            <a:lvl2pPr indent="0" lvl="1" algn="r">
              <a:spcBef>
                <a:spcPts val="0"/>
              </a:spcBef>
              <a:buNone/>
              <a:defRPr/>
            </a:lvl2pPr>
            <a:lvl3pPr indent="0" lvl="2" algn="r">
              <a:spcBef>
                <a:spcPts val="0"/>
              </a:spcBef>
              <a:buNone/>
              <a:defRPr/>
            </a:lvl3pPr>
            <a:lvl4pPr indent="0" lvl="3" algn="r">
              <a:spcBef>
                <a:spcPts val="0"/>
              </a:spcBef>
              <a:buNone/>
              <a:defRPr/>
            </a:lvl4pPr>
            <a:lvl5pPr indent="0" lvl="4" algn="r">
              <a:spcBef>
                <a:spcPts val="0"/>
              </a:spcBef>
              <a:buNone/>
              <a:defRPr/>
            </a:lvl5pPr>
            <a:lvl6pPr indent="0" lvl="5" algn="r">
              <a:spcBef>
                <a:spcPts val="0"/>
              </a:spcBef>
              <a:buNone/>
              <a:defRPr/>
            </a:lvl6pPr>
            <a:lvl7pPr indent="0" lvl="6" algn="r">
              <a:spcBef>
                <a:spcPts val="0"/>
              </a:spcBef>
              <a:buNone/>
              <a:defRPr/>
            </a:lvl7pPr>
            <a:lvl8pPr indent="0" lvl="7" algn="r">
              <a:spcBef>
                <a:spcPts val="0"/>
              </a:spcBef>
              <a:buNone/>
              <a:defRPr/>
            </a:lvl8pPr>
            <a:lvl9pPr indent="0" lvl="8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algn="r">
              <a:spcBef>
                <a:spcPts val="0"/>
              </a:spcBef>
              <a:buNone/>
              <a:defRPr/>
            </a:lvl1pPr>
            <a:lvl2pPr indent="0" lvl="1" algn="r">
              <a:spcBef>
                <a:spcPts val="0"/>
              </a:spcBef>
              <a:buNone/>
              <a:defRPr/>
            </a:lvl2pPr>
            <a:lvl3pPr indent="0" lvl="2" algn="r">
              <a:spcBef>
                <a:spcPts val="0"/>
              </a:spcBef>
              <a:buNone/>
              <a:defRPr/>
            </a:lvl3pPr>
            <a:lvl4pPr indent="0" lvl="3" algn="r">
              <a:spcBef>
                <a:spcPts val="0"/>
              </a:spcBef>
              <a:buNone/>
              <a:defRPr/>
            </a:lvl4pPr>
            <a:lvl5pPr indent="0" lvl="4" algn="r">
              <a:spcBef>
                <a:spcPts val="0"/>
              </a:spcBef>
              <a:buNone/>
              <a:defRPr/>
            </a:lvl5pPr>
            <a:lvl6pPr indent="0" lvl="5" algn="r">
              <a:spcBef>
                <a:spcPts val="0"/>
              </a:spcBef>
              <a:buNone/>
              <a:defRPr/>
            </a:lvl6pPr>
            <a:lvl7pPr indent="0" lvl="6" algn="r">
              <a:spcBef>
                <a:spcPts val="0"/>
              </a:spcBef>
              <a:buNone/>
              <a:defRPr/>
            </a:lvl7pPr>
            <a:lvl8pPr indent="0" lvl="7" algn="r">
              <a:spcBef>
                <a:spcPts val="0"/>
              </a:spcBef>
              <a:buNone/>
              <a:defRPr/>
            </a:lvl8pPr>
            <a:lvl9pPr indent="0" lvl="8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algn="r">
              <a:spcBef>
                <a:spcPts val="0"/>
              </a:spcBef>
              <a:buNone/>
              <a:defRPr/>
            </a:lvl1pPr>
            <a:lvl2pPr indent="0" lvl="1" algn="r">
              <a:spcBef>
                <a:spcPts val="0"/>
              </a:spcBef>
              <a:buNone/>
              <a:defRPr/>
            </a:lvl2pPr>
            <a:lvl3pPr indent="0" lvl="2" algn="r">
              <a:spcBef>
                <a:spcPts val="0"/>
              </a:spcBef>
              <a:buNone/>
              <a:defRPr/>
            </a:lvl3pPr>
            <a:lvl4pPr indent="0" lvl="3" algn="r">
              <a:spcBef>
                <a:spcPts val="0"/>
              </a:spcBef>
              <a:buNone/>
              <a:defRPr/>
            </a:lvl4pPr>
            <a:lvl5pPr indent="0" lvl="4" algn="r">
              <a:spcBef>
                <a:spcPts val="0"/>
              </a:spcBef>
              <a:buNone/>
              <a:defRPr/>
            </a:lvl5pPr>
            <a:lvl6pPr indent="0" lvl="5" algn="r">
              <a:spcBef>
                <a:spcPts val="0"/>
              </a:spcBef>
              <a:buNone/>
              <a:defRPr/>
            </a:lvl6pPr>
            <a:lvl7pPr indent="0" lvl="6" algn="r">
              <a:spcBef>
                <a:spcPts val="0"/>
              </a:spcBef>
              <a:buNone/>
              <a:defRPr/>
            </a:lvl7pPr>
            <a:lvl8pPr indent="0" lvl="7" algn="r">
              <a:spcBef>
                <a:spcPts val="0"/>
              </a:spcBef>
              <a:buNone/>
              <a:defRPr/>
            </a:lvl8pPr>
            <a:lvl9pPr indent="0" lvl="8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">
  <p:cSld name="1_Two Conten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  <a:defRPr b="1" i="0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3"/>
          <p:cNvSpPr txBox="1"/>
          <p:nvPr>
            <p:ph idx="1" type="body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23"/>
          <p:cNvSpPr txBox="1"/>
          <p:nvPr>
            <p:ph idx="2" type="body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3" name="Google Shape;153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52705" algn="r">
              <a:lnSpc>
                <a:spcPct val="119285"/>
              </a:lnSpc>
              <a:spcBef>
                <a:spcPts val="0"/>
              </a:spcBef>
              <a:buNone/>
              <a:defRPr b="1" i="0" sz="1400">
                <a:solidFill>
                  <a:srgbClr val="F291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52705" algn="r">
              <a:lnSpc>
                <a:spcPct val="119285"/>
              </a:lnSpc>
              <a:spcBef>
                <a:spcPts val="0"/>
              </a:spcBef>
              <a:buNone/>
              <a:defRPr b="1" i="0" sz="1400">
                <a:solidFill>
                  <a:srgbClr val="F291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52705" algn="r">
              <a:lnSpc>
                <a:spcPct val="119285"/>
              </a:lnSpc>
              <a:spcBef>
                <a:spcPts val="0"/>
              </a:spcBef>
              <a:buNone/>
              <a:defRPr b="1" i="0" sz="1400">
                <a:solidFill>
                  <a:srgbClr val="F291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52705" algn="r">
              <a:lnSpc>
                <a:spcPct val="119285"/>
              </a:lnSpc>
              <a:spcBef>
                <a:spcPts val="0"/>
              </a:spcBef>
              <a:buNone/>
              <a:defRPr b="1" i="0" sz="1400">
                <a:solidFill>
                  <a:srgbClr val="F291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52705" algn="r">
              <a:lnSpc>
                <a:spcPct val="119285"/>
              </a:lnSpc>
              <a:spcBef>
                <a:spcPts val="0"/>
              </a:spcBef>
              <a:buNone/>
              <a:defRPr b="1" i="0" sz="1400">
                <a:solidFill>
                  <a:srgbClr val="F291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52705" algn="r">
              <a:lnSpc>
                <a:spcPct val="119285"/>
              </a:lnSpc>
              <a:spcBef>
                <a:spcPts val="0"/>
              </a:spcBef>
              <a:buNone/>
              <a:defRPr b="1" i="0" sz="1400">
                <a:solidFill>
                  <a:srgbClr val="F291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52705" algn="r">
              <a:lnSpc>
                <a:spcPct val="119285"/>
              </a:lnSpc>
              <a:spcBef>
                <a:spcPts val="0"/>
              </a:spcBef>
              <a:buNone/>
              <a:defRPr b="1" i="0" sz="1400">
                <a:solidFill>
                  <a:srgbClr val="F291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52705" algn="r">
              <a:lnSpc>
                <a:spcPct val="119285"/>
              </a:lnSpc>
              <a:spcBef>
                <a:spcPts val="0"/>
              </a:spcBef>
              <a:buNone/>
              <a:defRPr b="1" i="0" sz="1400">
                <a:solidFill>
                  <a:srgbClr val="F291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52705" algn="r">
              <a:lnSpc>
                <a:spcPct val="119285"/>
              </a:lnSpc>
              <a:spcBef>
                <a:spcPts val="0"/>
              </a:spcBef>
              <a:buNone/>
              <a:defRPr b="1" i="0" sz="1400">
                <a:solidFill>
                  <a:srgbClr val="F291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52705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59" name="Google Shape;159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algn="r">
              <a:spcBef>
                <a:spcPts val="0"/>
              </a:spcBef>
              <a:buNone/>
              <a:defRPr/>
            </a:lvl1pPr>
            <a:lvl2pPr indent="0" lvl="1" algn="r">
              <a:spcBef>
                <a:spcPts val="0"/>
              </a:spcBef>
              <a:buNone/>
              <a:defRPr/>
            </a:lvl2pPr>
            <a:lvl3pPr indent="0" lvl="2" algn="r">
              <a:spcBef>
                <a:spcPts val="0"/>
              </a:spcBef>
              <a:buNone/>
              <a:defRPr/>
            </a:lvl3pPr>
            <a:lvl4pPr indent="0" lvl="3" algn="r">
              <a:spcBef>
                <a:spcPts val="0"/>
              </a:spcBef>
              <a:buNone/>
              <a:defRPr/>
            </a:lvl4pPr>
            <a:lvl5pPr indent="0" lvl="4" algn="r">
              <a:spcBef>
                <a:spcPts val="0"/>
              </a:spcBef>
              <a:buNone/>
              <a:defRPr/>
            </a:lvl5pPr>
            <a:lvl6pPr indent="0" lvl="5" algn="r">
              <a:spcBef>
                <a:spcPts val="0"/>
              </a:spcBef>
              <a:buNone/>
              <a:defRPr/>
            </a:lvl6pPr>
            <a:lvl7pPr indent="0" lvl="6" algn="r">
              <a:spcBef>
                <a:spcPts val="0"/>
              </a:spcBef>
              <a:buNone/>
              <a:defRPr/>
            </a:lvl7pPr>
            <a:lvl8pPr indent="0" lvl="7" algn="r">
              <a:spcBef>
                <a:spcPts val="0"/>
              </a:spcBef>
              <a:buNone/>
              <a:defRPr/>
            </a:lvl8pPr>
            <a:lvl9pPr indent="0" lvl="8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2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65" name="Google Shape;165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algn="r">
              <a:spcBef>
                <a:spcPts val="0"/>
              </a:spcBef>
              <a:buNone/>
              <a:defRPr/>
            </a:lvl1pPr>
            <a:lvl2pPr indent="0" lvl="1" algn="r">
              <a:spcBef>
                <a:spcPts val="0"/>
              </a:spcBef>
              <a:buNone/>
              <a:defRPr/>
            </a:lvl2pPr>
            <a:lvl3pPr indent="0" lvl="2" algn="r">
              <a:spcBef>
                <a:spcPts val="0"/>
              </a:spcBef>
              <a:buNone/>
              <a:defRPr/>
            </a:lvl3pPr>
            <a:lvl4pPr indent="0" lvl="3" algn="r">
              <a:spcBef>
                <a:spcPts val="0"/>
              </a:spcBef>
              <a:buNone/>
              <a:defRPr/>
            </a:lvl4pPr>
            <a:lvl5pPr indent="0" lvl="4" algn="r">
              <a:spcBef>
                <a:spcPts val="0"/>
              </a:spcBef>
              <a:buNone/>
              <a:defRPr/>
            </a:lvl5pPr>
            <a:lvl6pPr indent="0" lvl="5" algn="r">
              <a:spcBef>
                <a:spcPts val="0"/>
              </a:spcBef>
              <a:buNone/>
              <a:defRPr/>
            </a:lvl6pPr>
            <a:lvl7pPr indent="0" lvl="6" algn="r">
              <a:spcBef>
                <a:spcPts val="0"/>
              </a:spcBef>
              <a:buNone/>
              <a:defRPr/>
            </a:lvl7pPr>
            <a:lvl8pPr indent="0" lvl="7" algn="r">
              <a:spcBef>
                <a:spcPts val="0"/>
              </a:spcBef>
              <a:buNone/>
              <a:defRPr/>
            </a:lvl8pPr>
            <a:lvl9pPr indent="0" lvl="8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2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1" name="Google Shape;171;p2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algn="r">
              <a:spcBef>
                <a:spcPts val="0"/>
              </a:spcBef>
              <a:buNone/>
              <a:defRPr/>
            </a:lvl1pPr>
            <a:lvl2pPr indent="0" lvl="1" algn="r">
              <a:spcBef>
                <a:spcPts val="0"/>
              </a:spcBef>
              <a:buNone/>
              <a:defRPr/>
            </a:lvl2pPr>
            <a:lvl3pPr indent="0" lvl="2" algn="r">
              <a:spcBef>
                <a:spcPts val="0"/>
              </a:spcBef>
              <a:buNone/>
              <a:defRPr/>
            </a:lvl3pPr>
            <a:lvl4pPr indent="0" lvl="3" algn="r">
              <a:spcBef>
                <a:spcPts val="0"/>
              </a:spcBef>
              <a:buNone/>
              <a:defRPr/>
            </a:lvl4pPr>
            <a:lvl5pPr indent="0" lvl="4" algn="r">
              <a:spcBef>
                <a:spcPts val="0"/>
              </a:spcBef>
              <a:buNone/>
              <a:defRPr/>
            </a:lvl5pPr>
            <a:lvl6pPr indent="0" lvl="5" algn="r">
              <a:spcBef>
                <a:spcPts val="0"/>
              </a:spcBef>
              <a:buNone/>
              <a:defRPr/>
            </a:lvl6pPr>
            <a:lvl7pPr indent="0" lvl="6" algn="r">
              <a:spcBef>
                <a:spcPts val="0"/>
              </a:spcBef>
              <a:buNone/>
              <a:defRPr/>
            </a:lvl7pPr>
            <a:lvl8pPr indent="0" lvl="7" algn="r">
              <a:spcBef>
                <a:spcPts val="0"/>
              </a:spcBef>
              <a:buNone/>
              <a:defRPr/>
            </a:lvl8pPr>
            <a:lvl9pPr indent="0" lvl="8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2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78" name="Google Shape;178;p2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" name="Google Shape;179;p2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80" name="Google Shape;180;p2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1" name="Google Shape;181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algn="r">
              <a:spcBef>
                <a:spcPts val="0"/>
              </a:spcBef>
              <a:buNone/>
              <a:defRPr/>
            </a:lvl1pPr>
            <a:lvl2pPr indent="0" lvl="1" algn="r">
              <a:spcBef>
                <a:spcPts val="0"/>
              </a:spcBef>
              <a:buNone/>
              <a:defRPr/>
            </a:lvl2pPr>
            <a:lvl3pPr indent="0" lvl="2" algn="r">
              <a:spcBef>
                <a:spcPts val="0"/>
              </a:spcBef>
              <a:buNone/>
              <a:defRPr/>
            </a:lvl3pPr>
            <a:lvl4pPr indent="0" lvl="3" algn="r">
              <a:spcBef>
                <a:spcPts val="0"/>
              </a:spcBef>
              <a:buNone/>
              <a:defRPr/>
            </a:lvl4pPr>
            <a:lvl5pPr indent="0" lvl="4" algn="r">
              <a:spcBef>
                <a:spcPts val="0"/>
              </a:spcBef>
              <a:buNone/>
              <a:defRPr/>
            </a:lvl5pPr>
            <a:lvl6pPr indent="0" lvl="5" algn="r">
              <a:spcBef>
                <a:spcPts val="0"/>
              </a:spcBef>
              <a:buNone/>
              <a:defRPr/>
            </a:lvl6pPr>
            <a:lvl7pPr indent="0" lvl="6" algn="r">
              <a:spcBef>
                <a:spcPts val="0"/>
              </a:spcBef>
              <a:buNone/>
              <a:defRPr/>
            </a:lvl7pPr>
            <a:lvl8pPr indent="0" lvl="7" algn="r">
              <a:spcBef>
                <a:spcPts val="0"/>
              </a:spcBef>
              <a:buNone/>
              <a:defRPr/>
            </a:lvl8pPr>
            <a:lvl9pPr indent="0" lvl="8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>
  <p:cSld name="1_Blank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algn="r">
              <a:spcBef>
                <a:spcPts val="0"/>
              </a:spcBef>
              <a:buNone/>
              <a:defRPr/>
            </a:lvl1pPr>
            <a:lvl2pPr indent="0" lvl="1" algn="r">
              <a:spcBef>
                <a:spcPts val="0"/>
              </a:spcBef>
              <a:buNone/>
              <a:defRPr/>
            </a:lvl2pPr>
            <a:lvl3pPr indent="0" lvl="2" algn="r">
              <a:spcBef>
                <a:spcPts val="0"/>
              </a:spcBef>
              <a:buNone/>
              <a:defRPr/>
            </a:lvl3pPr>
            <a:lvl4pPr indent="0" lvl="3" algn="r">
              <a:spcBef>
                <a:spcPts val="0"/>
              </a:spcBef>
              <a:buNone/>
              <a:defRPr/>
            </a:lvl4pPr>
            <a:lvl5pPr indent="0" lvl="4" algn="r">
              <a:spcBef>
                <a:spcPts val="0"/>
              </a:spcBef>
              <a:buNone/>
              <a:defRPr/>
            </a:lvl5pPr>
            <a:lvl6pPr indent="0" lvl="5" algn="r">
              <a:spcBef>
                <a:spcPts val="0"/>
              </a:spcBef>
              <a:buNone/>
              <a:defRPr/>
            </a:lvl6pPr>
            <a:lvl7pPr indent="0" lvl="6" algn="r">
              <a:spcBef>
                <a:spcPts val="0"/>
              </a:spcBef>
              <a:buNone/>
              <a:defRPr/>
            </a:lvl7pPr>
            <a:lvl8pPr indent="0" lvl="7" algn="r">
              <a:spcBef>
                <a:spcPts val="0"/>
              </a:spcBef>
              <a:buNone/>
              <a:defRPr/>
            </a:lvl8pPr>
            <a:lvl9pPr indent="0" lvl="8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2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91" name="Google Shape;191;p2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92" name="Google Shape;192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algn="r">
              <a:spcBef>
                <a:spcPts val="0"/>
              </a:spcBef>
              <a:buNone/>
              <a:defRPr/>
            </a:lvl1pPr>
            <a:lvl2pPr indent="0" lvl="1" algn="r">
              <a:spcBef>
                <a:spcPts val="0"/>
              </a:spcBef>
              <a:buNone/>
              <a:defRPr/>
            </a:lvl2pPr>
            <a:lvl3pPr indent="0" lvl="2" algn="r">
              <a:spcBef>
                <a:spcPts val="0"/>
              </a:spcBef>
              <a:buNone/>
              <a:defRPr/>
            </a:lvl3pPr>
            <a:lvl4pPr indent="0" lvl="3" algn="r">
              <a:spcBef>
                <a:spcPts val="0"/>
              </a:spcBef>
              <a:buNone/>
              <a:defRPr/>
            </a:lvl4pPr>
            <a:lvl5pPr indent="0" lvl="4" algn="r">
              <a:spcBef>
                <a:spcPts val="0"/>
              </a:spcBef>
              <a:buNone/>
              <a:defRPr/>
            </a:lvl5pPr>
            <a:lvl6pPr indent="0" lvl="5" algn="r">
              <a:spcBef>
                <a:spcPts val="0"/>
              </a:spcBef>
              <a:buNone/>
              <a:defRPr/>
            </a:lvl6pPr>
            <a:lvl7pPr indent="0" lvl="6" algn="r">
              <a:spcBef>
                <a:spcPts val="0"/>
              </a:spcBef>
              <a:buNone/>
              <a:defRPr/>
            </a:lvl7pPr>
            <a:lvl8pPr indent="0" lvl="7" algn="r">
              <a:spcBef>
                <a:spcPts val="0"/>
              </a:spcBef>
              <a:buNone/>
              <a:defRPr/>
            </a:lvl8pPr>
            <a:lvl9pPr indent="0" lvl="8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3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98" name="Google Shape;198;p3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99" name="Google Shape;199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algn="r">
              <a:spcBef>
                <a:spcPts val="0"/>
              </a:spcBef>
              <a:buNone/>
              <a:defRPr/>
            </a:lvl1pPr>
            <a:lvl2pPr indent="0" lvl="1" algn="r">
              <a:spcBef>
                <a:spcPts val="0"/>
              </a:spcBef>
              <a:buNone/>
              <a:defRPr/>
            </a:lvl2pPr>
            <a:lvl3pPr indent="0" lvl="2" algn="r">
              <a:spcBef>
                <a:spcPts val="0"/>
              </a:spcBef>
              <a:buNone/>
              <a:defRPr/>
            </a:lvl3pPr>
            <a:lvl4pPr indent="0" lvl="3" algn="r">
              <a:spcBef>
                <a:spcPts val="0"/>
              </a:spcBef>
              <a:buNone/>
              <a:defRPr/>
            </a:lvl4pPr>
            <a:lvl5pPr indent="0" lvl="4" algn="r">
              <a:spcBef>
                <a:spcPts val="0"/>
              </a:spcBef>
              <a:buNone/>
              <a:defRPr/>
            </a:lvl5pPr>
            <a:lvl6pPr indent="0" lvl="5" algn="r">
              <a:spcBef>
                <a:spcPts val="0"/>
              </a:spcBef>
              <a:buNone/>
              <a:defRPr/>
            </a:lvl6pPr>
            <a:lvl7pPr indent="0" lvl="6" algn="r">
              <a:spcBef>
                <a:spcPts val="0"/>
              </a:spcBef>
              <a:buNone/>
              <a:defRPr/>
            </a:lvl7pPr>
            <a:lvl8pPr indent="0" lvl="7" algn="r">
              <a:spcBef>
                <a:spcPts val="0"/>
              </a:spcBef>
              <a:buNone/>
              <a:defRPr/>
            </a:lvl8pPr>
            <a:lvl9pPr indent="0" lvl="8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3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5" name="Google Shape;205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algn="r">
              <a:spcBef>
                <a:spcPts val="0"/>
              </a:spcBef>
              <a:buNone/>
              <a:defRPr/>
            </a:lvl1pPr>
            <a:lvl2pPr indent="0" lvl="1" algn="r">
              <a:spcBef>
                <a:spcPts val="0"/>
              </a:spcBef>
              <a:buNone/>
              <a:defRPr/>
            </a:lvl2pPr>
            <a:lvl3pPr indent="0" lvl="2" algn="r">
              <a:spcBef>
                <a:spcPts val="0"/>
              </a:spcBef>
              <a:buNone/>
              <a:defRPr/>
            </a:lvl3pPr>
            <a:lvl4pPr indent="0" lvl="3" algn="r">
              <a:spcBef>
                <a:spcPts val="0"/>
              </a:spcBef>
              <a:buNone/>
              <a:defRPr/>
            </a:lvl4pPr>
            <a:lvl5pPr indent="0" lvl="4" algn="r">
              <a:spcBef>
                <a:spcPts val="0"/>
              </a:spcBef>
              <a:buNone/>
              <a:defRPr/>
            </a:lvl5pPr>
            <a:lvl6pPr indent="0" lvl="5" algn="r">
              <a:spcBef>
                <a:spcPts val="0"/>
              </a:spcBef>
              <a:buNone/>
              <a:defRPr/>
            </a:lvl6pPr>
            <a:lvl7pPr indent="0" lvl="6" algn="r">
              <a:spcBef>
                <a:spcPts val="0"/>
              </a:spcBef>
              <a:buNone/>
              <a:defRPr/>
            </a:lvl7pPr>
            <a:lvl8pPr indent="0" lvl="7" algn="r">
              <a:spcBef>
                <a:spcPts val="0"/>
              </a:spcBef>
              <a:buNone/>
              <a:defRPr/>
            </a:lvl8pPr>
            <a:lvl9pPr indent="0" lvl="8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3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1" name="Google Shape;211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algn="r">
              <a:spcBef>
                <a:spcPts val="0"/>
              </a:spcBef>
              <a:buNone/>
              <a:defRPr/>
            </a:lvl1pPr>
            <a:lvl2pPr indent="0" lvl="1" algn="r">
              <a:spcBef>
                <a:spcPts val="0"/>
              </a:spcBef>
              <a:buNone/>
              <a:defRPr/>
            </a:lvl2pPr>
            <a:lvl3pPr indent="0" lvl="2" algn="r">
              <a:spcBef>
                <a:spcPts val="0"/>
              </a:spcBef>
              <a:buNone/>
              <a:defRPr/>
            </a:lvl3pPr>
            <a:lvl4pPr indent="0" lvl="3" algn="r">
              <a:spcBef>
                <a:spcPts val="0"/>
              </a:spcBef>
              <a:buNone/>
              <a:defRPr/>
            </a:lvl4pPr>
            <a:lvl5pPr indent="0" lvl="4" algn="r">
              <a:spcBef>
                <a:spcPts val="0"/>
              </a:spcBef>
              <a:buNone/>
              <a:defRPr/>
            </a:lvl5pPr>
            <a:lvl6pPr indent="0" lvl="5" algn="r">
              <a:spcBef>
                <a:spcPts val="0"/>
              </a:spcBef>
              <a:buNone/>
              <a:defRPr/>
            </a:lvl6pPr>
            <a:lvl7pPr indent="0" lvl="6" algn="r">
              <a:spcBef>
                <a:spcPts val="0"/>
              </a:spcBef>
              <a:buNone/>
              <a:defRPr/>
            </a:lvl7pPr>
            <a:lvl8pPr indent="0" lvl="7" algn="r">
              <a:spcBef>
                <a:spcPts val="0"/>
              </a:spcBef>
              <a:buNone/>
              <a:defRPr/>
            </a:lvl8pPr>
            <a:lvl9pPr indent="0" lvl="8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8" name="Google Shape;48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algn="r">
              <a:spcBef>
                <a:spcPts val="0"/>
              </a:spcBef>
              <a:buNone/>
              <a:defRPr/>
            </a:lvl1pPr>
            <a:lvl2pPr indent="0" lvl="1" algn="r">
              <a:spcBef>
                <a:spcPts val="0"/>
              </a:spcBef>
              <a:buNone/>
              <a:defRPr/>
            </a:lvl2pPr>
            <a:lvl3pPr indent="0" lvl="2" algn="r">
              <a:spcBef>
                <a:spcPts val="0"/>
              </a:spcBef>
              <a:buNone/>
              <a:defRPr/>
            </a:lvl3pPr>
            <a:lvl4pPr indent="0" lvl="3" algn="r">
              <a:spcBef>
                <a:spcPts val="0"/>
              </a:spcBef>
              <a:buNone/>
              <a:defRPr/>
            </a:lvl4pPr>
            <a:lvl5pPr indent="0" lvl="4" algn="r">
              <a:spcBef>
                <a:spcPts val="0"/>
              </a:spcBef>
              <a:buNone/>
              <a:defRPr/>
            </a:lvl5pPr>
            <a:lvl6pPr indent="0" lvl="5" algn="r">
              <a:spcBef>
                <a:spcPts val="0"/>
              </a:spcBef>
              <a:buNone/>
              <a:defRPr/>
            </a:lvl6pPr>
            <a:lvl7pPr indent="0" lvl="6" algn="r">
              <a:spcBef>
                <a:spcPts val="0"/>
              </a:spcBef>
              <a:buNone/>
              <a:defRPr/>
            </a:lvl7pPr>
            <a:lvl8pPr indent="0" lvl="7" algn="r">
              <a:spcBef>
                <a:spcPts val="0"/>
              </a:spcBef>
              <a:buNone/>
              <a:defRPr/>
            </a:lvl8pPr>
            <a:lvl9pPr indent="0" lvl="8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3"/>
          <p:cNvSpPr txBox="1"/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3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17" name="Google Shape;217;p33"/>
          <p:cNvSpPr txBox="1"/>
          <p:nvPr>
            <p:ph idx="11" type="ftr"/>
          </p:nvPr>
        </p:nvSpPr>
        <p:spPr>
          <a:xfrm>
            <a:off x="4148192" y="54419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algn="r">
              <a:spcBef>
                <a:spcPts val="0"/>
              </a:spcBef>
              <a:buNone/>
              <a:defRPr/>
            </a:lvl1pPr>
            <a:lvl2pPr indent="0" lvl="1" algn="r">
              <a:spcBef>
                <a:spcPts val="0"/>
              </a:spcBef>
              <a:buNone/>
              <a:defRPr/>
            </a:lvl2pPr>
            <a:lvl3pPr indent="0" lvl="2" algn="r">
              <a:spcBef>
                <a:spcPts val="0"/>
              </a:spcBef>
              <a:buNone/>
              <a:defRPr/>
            </a:lvl3pPr>
            <a:lvl4pPr indent="0" lvl="3" algn="r">
              <a:spcBef>
                <a:spcPts val="0"/>
              </a:spcBef>
              <a:buNone/>
              <a:defRPr/>
            </a:lvl4pPr>
            <a:lvl5pPr indent="0" lvl="4" algn="r">
              <a:spcBef>
                <a:spcPts val="0"/>
              </a:spcBef>
              <a:buNone/>
              <a:defRPr/>
            </a:lvl5pPr>
            <a:lvl6pPr indent="0" lvl="5" algn="r">
              <a:spcBef>
                <a:spcPts val="0"/>
              </a:spcBef>
              <a:buNone/>
              <a:defRPr/>
            </a:lvl6pPr>
            <a:lvl7pPr indent="0" lvl="6" algn="r">
              <a:spcBef>
                <a:spcPts val="0"/>
              </a:spcBef>
              <a:buNone/>
              <a:defRPr/>
            </a:lvl7pPr>
            <a:lvl8pPr indent="0" lvl="7" algn="r">
              <a:spcBef>
                <a:spcPts val="0"/>
              </a:spcBef>
              <a:buNone/>
              <a:defRPr/>
            </a:lvl8pPr>
            <a:lvl9pPr indent="0" lvl="8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S_Two_Content">
  <p:cSld name="GS_Two_Content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34"/>
          <p:cNvSpPr txBox="1"/>
          <p:nvPr/>
        </p:nvSpPr>
        <p:spPr>
          <a:xfrm>
            <a:off x="11192632" y="6593989"/>
            <a:ext cx="650240" cy="335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900"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9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">
  <p:cSld name="Empty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Blank">
  <p:cSld name="6_Blank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6"/>
          <p:cNvSpPr txBox="1"/>
          <p:nvPr/>
        </p:nvSpPr>
        <p:spPr>
          <a:xfrm>
            <a:off x="609600" y="1524000"/>
            <a:ext cx="53848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7175" lvl="0" marL="257175" rtl="0" algn="l"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t/>
            </a:r>
            <a:endParaRPr b="1" sz="1500">
              <a:solidFill>
                <a:srgbClr val="000000"/>
              </a:solidFill>
            </a:endParaRPr>
          </a:p>
        </p:txBody>
      </p:sp>
      <p:sp>
        <p:nvSpPr>
          <p:cNvPr id="226" name="Google Shape;226;p36"/>
          <p:cNvSpPr txBox="1"/>
          <p:nvPr/>
        </p:nvSpPr>
        <p:spPr>
          <a:xfrm>
            <a:off x="6197600" y="4114800"/>
            <a:ext cx="53848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7175" lvl="0" marL="257175" rtl="0" algn="l"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t/>
            </a:r>
            <a:endParaRPr b="1" sz="1500">
              <a:solidFill>
                <a:srgbClr val="000000"/>
              </a:solidFill>
            </a:endParaRPr>
          </a:p>
        </p:txBody>
      </p:sp>
      <p:sp>
        <p:nvSpPr>
          <p:cNvPr id="227" name="Google Shape;227;p36"/>
          <p:cNvSpPr txBox="1"/>
          <p:nvPr/>
        </p:nvSpPr>
        <p:spPr>
          <a:xfrm>
            <a:off x="609600" y="4114800"/>
            <a:ext cx="53848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7175" lvl="0" marL="257175" rtl="0" algn="l"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t/>
            </a:r>
            <a:endParaRPr b="1" sz="15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4" name="Google Shape;54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algn="r">
              <a:spcBef>
                <a:spcPts val="0"/>
              </a:spcBef>
              <a:buNone/>
              <a:defRPr/>
            </a:lvl1pPr>
            <a:lvl2pPr indent="0" lvl="1" algn="r">
              <a:spcBef>
                <a:spcPts val="0"/>
              </a:spcBef>
              <a:buNone/>
              <a:defRPr/>
            </a:lvl2pPr>
            <a:lvl3pPr indent="0" lvl="2" algn="r">
              <a:spcBef>
                <a:spcPts val="0"/>
              </a:spcBef>
              <a:buNone/>
              <a:defRPr/>
            </a:lvl3pPr>
            <a:lvl4pPr indent="0" lvl="3" algn="r">
              <a:spcBef>
                <a:spcPts val="0"/>
              </a:spcBef>
              <a:buNone/>
              <a:defRPr/>
            </a:lvl4pPr>
            <a:lvl5pPr indent="0" lvl="4" algn="r">
              <a:spcBef>
                <a:spcPts val="0"/>
              </a:spcBef>
              <a:buNone/>
              <a:defRPr/>
            </a:lvl5pPr>
            <a:lvl6pPr indent="0" lvl="5" algn="r">
              <a:spcBef>
                <a:spcPts val="0"/>
              </a:spcBef>
              <a:buNone/>
              <a:defRPr/>
            </a:lvl6pPr>
            <a:lvl7pPr indent="0" lvl="6" algn="r">
              <a:spcBef>
                <a:spcPts val="0"/>
              </a:spcBef>
              <a:buNone/>
              <a:defRPr/>
            </a:lvl7pPr>
            <a:lvl8pPr indent="0" lvl="7" algn="r">
              <a:spcBef>
                <a:spcPts val="0"/>
              </a:spcBef>
              <a:buNone/>
              <a:defRPr/>
            </a:lvl8pPr>
            <a:lvl9pPr indent="0" lvl="8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algn="r">
              <a:spcBef>
                <a:spcPts val="0"/>
              </a:spcBef>
              <a:buNone/>
              <a:defRPr/>
            </a:lvl1pPr>
            <a:lvl2pPr indent="0" lvl="1" algn="r">
              <a:spcBef>
                <a:spcPts val="0"/>
              </a:spcBef>
              <a:buNone/>
              <a:defRPr/>
            </a:lvl2pPr>
            <a:lvl3pPr indent="0" lvl="2" algn="r">
              <a:spcBef>
                <a:spcPts val="0"/>
              </a:spcBef>
              <a:buNone/>
              <a:defRPr/>
            </a:lvl3pPr>
            <a:lvl4pPr indent="0" lvl="3" algn="r">
              <a:spcBef>
                <a:spcPts val="0"/>
              </a:spcBef>
              <a:buNone/>
              <a:defRPr/>
            </a:lvl4pPr>
            <a:lvl5pPr indent="0" lvl="4" algn="r">
              <a:spcBef>
                <a:spcPts val="0"/>
              </a:spcBef>
              <a:buNone/>
              <a:defRPr/>
            </a:lvl5pPr>
            <a:lvl6pPr indent="0" lvl="5" algn="r">
              <a:spcBef>
                <a:spcPts val="0"/>
              </a:spcBef>
              <a:buNone/>
              <a:defRPr/>
            </a:lvl6pPr>
            <a:lvl7pPr indent="0" lvl="6" algn="r">
              <a:spcBef>
                <a:spcPts val="0"/>
              </a:spcBef>
              <a:buNone/>
              <a:defRPr/>
            </a:lvl7pPr>
            <a:lvl8pPr indent="0" lvl="7" algn="r">
              <a:spcBef>
                <a:spcPts val="0"/>
              </a:spcBef>
              <a:buNone/>
              <a:defRPr/>
            </a:lvl8pPr>
            <a:lvl9pPr indent="0" lvl="8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7" name="Google Shape;67;p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9" name="Google Shape;69;p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algn="r">
              <a:spcBef>
                <a:spcPts val="0"/>
              </a:spcBef>
              <a:buNone/>
              <a:defRPr/>
            </a:lvl1pPr>
            <a:lvl2pPr indent="0" lvl="1" algn="r">
              <a:spcBef>
                <a:spcPts val="0"/>
              </a:spcBef>
              <a:buNone/>
              <a:defRPr/>
            </a:lvl2pPr>
            <a:lvl3pPr indent="0" lvl="2" algn="r">
              <a:spcBef>
                <a:spcPts val="0"/>
              </a:spcBef>
              <a:buNone/>
              <a:defRPr/>
            </a:lvl3pPr>
            <a:lvl4pPr indent="0" lvl="3" algn="r">
              <a:spcBef>
                <a:spcPts val="0"/>
              </a:spcBef>
              <a:buNone/>
              <a:defRPr/>
            </a:lvl4pPr>
            <a:lvl5pPr indent="0" lvl="4" algn="r">
              <a:spcBef>
                <a:spcPts val="0"/>
              </a:spcBef>
              <a:buNone/>
              <a:defRPr/>
            </a:lvl5pPr>
            <a:lvl6pPr indent="0" lvl="5" algn="r">
              <a:spcBef>
                <a:spcPts val="0"/>
              </a:spcBef>
              <a:buNone/>
              <a:defRPr/>
            </a:lvl6pPr>
            <a:lvl7pPr indent="0" lvl="6" algn="r">
              <a:spcBef>
                <a:spcPts val="0"/>
              </a:spcBef>
              <a:buNone/>
              <a:defRPr/>
            </a:lvl7pPr>
            <a:lvl8pPr indent="0" lvl="7" algn="r">
              <a:spcBef>
                <a:spcPts val="0"/>
              </a:spcBef>
              <a:buNone/>
              <a:defRPr/>
            </a:lvl8pPr>
            <a:lvl9pPr indent="0" lvl="8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algn="r">
              <a:spcBef>
                <a:spcPts val="0"/>
              </a:spcBef>
              <a:buNone/>
              <a:defRPr/>
            </a:lvl1pPr>
            <a:lvl2pPr indent="0" lvl="1" algn="r">
              <a:spcBef>
                <a:spcPts val="0"/>
              </a:spcBef>
              <a:buNone/>
              <a:defRPr/>
            </a:lvl2pPr>
            <a:lvl3pPr indent="0" lvl="2" algn="r">
              <a:spcBef>
                <a:spcPts val="0"/>
              </a:spcBef>
              <a:buNone/>
              <a:defRPr/>
            </a:lvl3pPr>
            <a:lvl4pPr indent="0" lvl="3" algn="r">
              <a:spcBef>
                <a:spcPts val="0"/>
              </a:spcBef>
              <a:buNone/>
              <a:defRPr/>
            </a:lvl4pPr>
            <a:lvl5pPr indent="0" lvl="4" algn="r">
              <a:spcBef>
                <a:spcPts val="0"/>
              </a:spcBef>
              <a:buNone/>
              <a:defRPr/>
            </a:lvl5pPr>
            <a:lvl6pPr indent="0" lvl="5" algn="r">
              <a:spcBef>
                <a:spcPts val="0"/>
              </a:spcBef>
              <a:buNone/>
              <a:defRPr/>
            </a:lvl6pPr>
            <a:lvl7pPr indent="0" lvl="6" algn="r">
              <a:spcBef>
                <a:spcPts val="0"/>
              </a:spcBef>
              <a:buNone/>
              <a:defRPr/>
            </a:lvl7pPr>
            <a:lvl8pPr indent="0" lvl="7" algn="r">
              <a:spcBef>
                <a:spcPts val="0"/>
              </a:spcBef>
              <a:buNone/>
              <a:defRPr/>
            </a:lvl8pPr>
            <a:lvl9pPr indent="0" lvl="8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algn="r">
              <a:spcBef>
                <a:spcPts val="0"/>
              </a:spcBef>
              <a:buNone/>
              <a:defRPr/>
            </a:lvl1pPr>
            <a:lvl2pPr indent="0" lvl="1" algn="r">
              <a:spcBef>
                <a:spcPts val="0"/>
              </a:spcBef>
              <a:buNone/>
              <a:defRPr/>
            </a:lvl2pPr>
            <a:lvl3pPr indent="0" lvl="2" algn="r">
              <a:spcBef>
                <a:spcPts val="0"/>
              </a:spcBef>
              <a:buNone/>
              <a:defRPr/>
            </a:lvl3pPr>
            <a:lvl4pPr indent="0" lvl="3" algn="r">
              <a:spcBef>
                <a:spcPts val="0"/>
              </a:spcBef>
              <a:buNone/>
              <a:defRPr/>
            </a:lvl4pPr>
            <a:lvl5pPr indent="0" lvl="4" algn="r">
              <a:spcBef>
                <a:spcPts val="0"/>
              </a:spcBef>
              <a:buNone/>
              <a:defRPr/>
            </a:lvl5pPr>
            <a:lvl6pPr indent="0" lvl="5" algn="r">
              <a:spcBef>
                <a:spcPts val="0"/>
              </a:spcBef>
              <a:buNone/>
              <a:defRPr/>
            </a:lvl6pPr>
            <a:lvl7pPr indent="0" lvl="6" algn="r">
              <a:spcBef>
                <a:spcPts val="0"/>
              </a:spcBef>
              <a:buNone/>
              <a:defRPr/>
            </a:lvl7pPr>
            <a:lvl8pPr indent="0" lvl="7" algn="r">
              <a:spcBef>
                <a:spcPts val="0"/>
              </a:spcBef>
              <a:buNone/>
              <a:defRPr/>
            </a:lvl8pPr>
            <a:lvl9pPr indent="0" lvl="8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85" name="Google Shape;85;p1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6" name="Google Shape;86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algn="r">
              <a:spcBef>
                <a:spcPts val="0"/>
              </a:spcBef>
              <a:buNone/>
              <a:defRPr/>
            </a:lvl1pPr>
            <a:lvl2pPr indent="0" lvl="1" algn="r">
              <a:spcBef>
                <a:spcPts val="0"/>
              </a:spcBef>
              <a:buNone/>
              <a:defRPr/>
            </a:lvl2pPr>
            <a:lvl3pPr indent="0" lvl="2" algn="r">
              <a:spcBef>
                <a:spcPts val="0"/>
              </a:spcBef>
              <a:buNone/>
              <a:defRPr/>
            </a:lvl3pPr>
            <a:lvl4pPr indent="0" lvl="3" algn="r">
              <a:spcBef>
                <a:spcPts val="0"/>
              </a:spcBef>
              <a:buNone/>
              <a:defRPr/>
            </a:lvl4pPr>
            <a:lvl5pPr indent="0" lvl="4" algn="r">
              <a:spcBef>
                <a:spcPts val="0"/>
              </a:spcBef>
              <a:buNone/>
              <a:defRPr/>
            </a:lvl5pPr>
            <a:lvl6pPr indent="0" lvl="5" algn="r">
              <a:spcBef>
                <a:spcPts val="0"/>
              </a:spcBef>
              <a:buNone/>
              <a:defRPr/>
            </a:lvl6pPr>
            <a:lvl7pPr indent="0" lvl="6" algn="r">
              <a:spcBef>
                <a:spcPts val="0"/>
              </a:spcBef>
              <a:buNone/>
              <a:defRPr/>
            </a:lvl7pPr>
            <a:lvl8pPr indent="0" lvl="7" algn="r">
              <a:spcBef>
                <a:spcPts val="0"/>
              </a:spcBef>
              <a:buNone/>
              <a:defRPr/>
            </a:lvl8pPr>
            <a:lvl9pPr indent="0" lvl="8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1.xml"/><Relationship Id="rId5" Type="http://schemas.openxmlformats.org/officeDocument/2006/relationships/theme" Target="../theme/theme4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theme" Target="../theme/theme3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" Type="http://schemas.openxmlformats.org/officeDocument/2006/relationships/image" Target="../media/image4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33.xml"/><Relationship Id="rId6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228601" y="-228600"/>
            <a:ext cx="12573001" cy="710221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" name="Google Shape;14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" name="Google Shape;15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" name="Google Shape;16;p1"/>
          <p:cNvSpPr/>
          <p:nvPr/>
        </p:nvSpPr>
        <p:spPr>
          <a:xfrm>
            <a:off x="101602" y="77328"/>
            <a:ext cx="12018433" cy="6643687"/>
          </a:xfrm>
          <a:prstGeom prst="rect">
            <a:avLst/>
          </a:prstGeom>
          <a:noFill/>
          <a:ln cap="flat" cmpd="sng" w="254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"/>
          <p:cNvSpPr txBox="1"/>
          <p:nvPr/>
        </p:nvSpPr>
        <p:spPr>
          <a:xfrm>
            <a:off x="4343441" y="98708"/>
            <a:ext cx="337114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UNCLASSIFIED</a:t>
            </a:r>
            <a:endParaRPr/>
          </a:p>
        </p:txBody>
      </p:sp>
      <p:sp>
        <p:nvSpPr>
          <p:cNvPr id="18" name="Google Shape;18;p1"/>
          <p:cNvSpPr/>
          <p:nvPr/>
        </p:nvSpPr>
        <p:spPr>
          <a:xfrm>
            <a:off x="4756224" y="6568409"/>
            <a:ext cx="3257619" cy="305206"/>
          </a:xfrm>
          <a:prstGeom prst="rect">
            <a:avLst/>
          </a:prstGeom>
          <a:noFill/>
          <a:ln>
            <a:noFill/>
          </a:ln>
        </p:spPr>
        <p:txBody>
          <a:bodyPr anchorCtr="0" anchor="t" bIns="44425" lIns="90475" spcFirstLastPara="1" rIns="90475" wrap="square" tIns="44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Volunteers!</a:t>
            </a:r>
            <a:endParaRPr/>
          </a:p>
        </p:txBody>
      </p:sp>
      <p:pic>
        <p:nvPicPr>
          <p:cNvPr id="19" name="Google Shape;19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3572" y="121568"/>
            <a:ext cx="852055" cy="85205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"/>
          <p:cNvSpPr txBox="1"/>
          <p:nvPr/>
        </p:nvSpPr>
        <p:spPr>
          <a:xfrm>
            <a:off x="101602" y="6452993"/>
            <a:ext cx="2632606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DTG UPDATED: 231433JUN2025</a:t>
            </a:r>
            <a:endParaRPr/>
          </a:p>
        </p:txBody>
      </p:sp>
      <p:pic>
        <p:nvPicPr>
          <p:cNvPr id="21" name="Google Shape;2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31330" y="134840"/>
            <a:ext cx="959068" cy="95906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Google Shape;3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2" name="Google Shape;3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101602" y="77328"/>
            <a:ext cx="12018433" cy="6643687"/>
          </a:xfrm>
          <a:prstGeom prst="rect">
            <a:avLst/>
          </a:prstGeom>
          <a:noFill/>
          <a:ln cap="flat" cmpd="sng" w="254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 txBox="1"/>
          <p:nvPr/>
        </p:nvSpPr>
        <p:spPr>
          <a:xfrm>
            <a:off x="4343441" y="98708"/>
            <a:ext cx="337114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B050"/>
                </a:solidFill>
                <a:latin typeface="Arial  "/>
                <a:ea typeface="Arial  "/>
                <a:cs typeface="Arial  "/>
                <a:sym typeface="Arial  "/>
              </a:rPr>
              <a:t>UNCLASSIFIED</a:t>
            </a: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4756224" y="6568409"/>
            <a:ext cx="3257619" cy="30520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4425" lIns="90475" spcFirstLastPara="1" rIns="90475" wrap="square" tIns="44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Volunteers!</a:t>
            </a:r>
            <a:endParaRPr/>
          </a:p>
        </p:txBody>
      </p:sp>
      <p:pic>
        <p:nvPicPr>
          <p:cNvPr id="36" name="Google Shape;36;p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83572" y="121568"/>
            <a:ext cx="852055" cy="85205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3"/>
          <p:cNvSpPr txBox="1"/>
          <p:nvPr/>
        </p:nvSpPr>
        <p:spPr>
          <a:xfrm>
            <a:off x="101602" y="6452993"/>
            <a:ext cx="2632606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/>
              <a:t>DTG UPDATED: 081631SEP2024</a:t>
            </a:r>
            <a:endParaRPr/>
          </a:p>
        </p:txBody>
      </p:sp>
      <p:pic>
        <p:nvPicPr>
          <p:cNvPr id="38" name="Google Shape;38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31330" y="134840"/>
            <a:ext cx="959068" cy="95906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4" name="Google Shape;124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Google Shape;125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6" name="Google Shape;126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7" name="Google Shape;127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8" name="Google Shape;128;p19"/>
          <p:cNvSpPr/>
          <p:nvPr/>
        </p:nvSpPr>
        <p:spPr>
          <a:xfrm>
            <a:off x="101602" y="77328"/>
            <a:ext cx="12018433" cy="6643687"/>
          </a:xfrm>
          <a:prstGeom prst="rect">
            <a:avLst/>
          </a:prstGeom>
          <a:noFill/>
          <a:ln cap="flat" cmpd="sng" w="254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9"/>
          <p:cNvSpPr txBox="1"/>
          <p:nvPr/>
        </p:nvSpPr>
        <p:spPr>
          <a:xfrm>
            <a:off x="4343441" y="98708"/>
            <a:ext cx="337114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UNCLASSIFIED</a:t>
            </a:r>
            <a:endParaRPr/>
          </a:p>
        </p:txBody>
      </p:sp>
      <p:sp>
        <p:nvSpPr>
          <p:cNvPr id="130" name="Google Shape;130;p19"/>
          <p:cNvSpPr/>
          <p:nvPr/>
        </p:nvSpPr>
        <p:spPr>
          <a:xfrm>
            <a:off x="4756224" y="6568409"/>
            <a:ext cx="3257619" cy="30520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4425" lIns="90475" spcFirstLastPara="1" rIns="90475" wrap="square" tIns="44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Volunteers!</a:t>
            </a:r>
            <a:endParaRPr/>
          </a:p>
        </p:txBody>
      </p:sp>
      <p:pic>
        <p:nvPicPr>
          <p:cNvPr id="131" name="Google Shape;131;p1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83572" y="121568"/>
            <a:ext cx="852055" cy="85205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9"/>
          <p:cNvSpPr txBox="1"/>
          <p:nvPr/>
        </p:nvSpPr>
        <p:spPr>
          <a:xfrm>
            <a:off x="101602" y="6452993"/>
            <a:ext cx="2632606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DTG UPDATED: 231433JUN2025</a:t>
            </a:r>
            <a:endParaRPr/>
          </a:p>
        </p:txBody>
      </p:sp>
      <p:pic>
        <p:nvPicPr>
          <p:cNvPr id="133" name="Google Shape;13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31330" y="134840"/>
            <a:ext cx="959068" cy="95906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Relationship Id="rId4" Type="http://schemas.openxmlformats.org/officeDocument/2006/relationships/image" Target="../media/image11.png"/><Relationship Id="rId5" Type="http://schemas.openxmlformats.org/officeDocument/2006/relationships/image" Target="../media/image4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image" Target="../media/image30.png"/><Relationship Id="rId5" Type="http://schemas.openxmlformats.org/officeDocument/2006/relationships/image" Target="../media/image7.png"/><Relationship Id="rId6" Type="http://schemas.openxmlformats.org/officeDocument/2006/relationships/image" Target="../media/image31.png"/><Relationship Id="rId7" Type="http://schemas.openxmlformats.org/officeDocument/2006/relationships/image" Target="../media/image14.jpg"/><Relationship Id="rId8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Relationship Id="rId4" Type="http://schemas.openxmlformats.org/officeDocument/2006/relationships/image" Target="../media/image23.png"/><Relationship Id="rId5" Type="http://schemas.openxmlformats.org/officeDocument/2006/relationships/image" Target="../media/image28.png"/><Relationship Id="rId6" Type="http://schemas.openxmlformats.org/officeDocument/2006/relationships/image" Target="../media/image26.png"/><Relationship Id="rId7" Type="http://schemas.openxmlformats.org/officeDocument/2006/relationships/image" Target="../media/image3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2.png"/><Relationship Id="rId4" Type="http://schemas.openxmlformats.org/officeDocument/2006/relationships/image" Target="../media/image4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2.png"/><Relationship Id="rId4" Type="http://schemas.openxmlformats.org/officeDocument/2006/relationships/image" Target="../media/image12.png"/><Relationship Id="rId5" Type="http://schemas.openxmlformats.org/officeDocument/2006/relationships/image" Target="../media/image3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Relationship Id="rId4" Type="http://schemas.openxmlformats.org/officeDocument/2006/relationships/image" Target="../media/image3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png"/><Relationship Id="rId4" Type="http://schemas.openxmlformats.org/officeDocument/2006/relationships/image" Target="../media/image5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2.png"/><Relationship Id="rId4" Type="http://schemas.openxmlformats.org/officeDocument/2006/relationships/image" Target="../media/image12.png"/><Relationship Id="rId5" Type="http://schemas.openxmlformats.org/officeDocument/2006/relationships/image" Target="../media/image4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0" Type="http://schemas.openxmlformats.org/officeDocument/2006/relationships/image" Target="../media/image50.pn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1.jpg"/><Relationship Id="rId4" Type="http://schemas.openxmlformats.org/officeDocument/2006/relationships/image" Target="../media/image43.jpg"/><Relationship Id="rId9" Type="http://schemas.openxmlformats.org/officeDocument/2006/relationships/image" Target="../media/image44.jpg"/><Relationship Id="rId5" Type="http://schemas.openxmlformats.org/officeDocument/2006/relationships/image" Target="../media/image48.jpg"/><Relationship Id="rId6" Type="http://schemas.openxmlformats.org/officeDocument/2006/relationships/image" Target="../media/image39.jpg"/><Relationship Id="rId7" Type="http://schemas.openxmlformats.org/officeDocument/2006/relationships/image" Target="../media/image46.jpg"/><Relationship Id="rId8" Type="http://schemas.openxmlformats.org/officeDocument/2006/relationships/image" Target="../media/image45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42.png"/><Relationship Id="rId5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21.png"/><Relationship Id="rId5" Type="http://schemas.openxmlformats.org/officeDocument/2006/relationships/image" Target="../media/image11.png"/><Relationship Id="rId6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25.png"/><Relationship Id="rId5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7"/>
          <p:cNvSpPr txBox="1"/>
          <p:nvPr>
            <p:ph type="title"/>
          </p:nvPr>
        </p:nvSpPr>
        <p:spPr>
          <a:xfrm>
            <a:off x="228600" y="31242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62850">
            <a:spAutoFit/>
          </a:bodyPr>
          <a:lstStyle/>
          <a:p>
            <a:pPr indent="0" lvl="0" marL="12065" marR="5080" rtl="0" algn="l">
              <a:lnSpc>
                <a:spcPct val="897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 "/>
              <a:buNone/>
            </a:pPr>
            <a:r>
              <a:rPr lang="en-US" sz="3200">
                <a:latin typeface="Arial  "/>
                <a:ea typeface="Arial  "/>
                <a:cs typeface="Arial  "/>
                <a:sym typeface="Arial  "/>
              </a:rPr>
              <a:t>Overview of Unmanned Aerial Systems </a:t>
            </a:r>
            <a:br>
              <a:rPr lang="en-US" sz="3200">
                <a:latin typeface="Arial  "/>
                <a:ea typeface="Arial  "/>
                <a:cs typeface="Arial  "/>
                <a:sym typeface="Arial  "/>
              </a:rPr>
            </a:br>
            <a:r>
              <a:rPr i="1" lang="en-US" sz="1600">
                <a:latin typeface="Arial  "/>
                <a:ea typeface="Arial  "/>
                <a:cs typeface="Arial  "/>
                <a:sym typeface="Arial  "/>
              </a:rPr>
              <a:t>Tactical Level</a:t>
            </a:r>
            <a:endParaRPr sz="1600">
              <a:latin typeface="Arial  "/>
              <a:ea typeface="Arial  "/>
              <a:cs typeface="Arial  "/>
              <a:sym typeface="Arial  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6"/>
          <p:cNvSpPr txBox="1"/>
          <p:nvPr>
            <p:ph idx="12" type="sldNum"/>
          </p:nvPr>
        </p:nvSpPr>
        <p:spPr>
          <a:xfrm>
            <a:off x="8610600" y="6439622"/>
            <a:ext cx="2743200" cy="19858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12700" rtl="0" algn="r">
              <a:lnSpc>
                <a:spcPct val="139166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rPr>
              <a:t>‹#›</a:t>
            </a:fld>
            <a:endParaRPr>
              <a:solidFill>
                <a:schemeClr val="dk1"/>
              </a:solidFill>
              <a:latin typeface="Arial  "/>
              <a:ea typeface="Arial  "/>
              <a:cs typeface="Arial  "/>
              <a:sym typeface="Arial  "/>
            </a:endParaRPr>
          </a:p>
        </p:txBody>
      </p:sp>
      <p:sp>
        <p:nvSpPr>
          <p:cNvPr id="350" name="Google Shape;350;p46"/>
          <p:cNvSpPr txBox="1"/>
          <p:nvPr/>
        </p:nvSpPr>
        <p:spPr>
          <a:xfrm>
            <a:off x="838200" y="487935"/>
            <a:ext cx="10515600" cy="56682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700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Combat Missions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1" name="Google Shape;351;p46"/>
          <p:cNvGrpSpPr/>
          <p:nvPr/>
        </p:nvGrpSpPr>
        <p:grpSpPr>
          <a:xfrm>
            <a:off x="1081201" y="1549684"/>
            <a:ext cx="10029598" cy="4395011"/>
            <a:chOff x="407799" y="1364057"/>
            <a:chExt cx="10029598" cy="4395011"/>
          </a:xfrm>
        </p:grpSpPr>
        <p:sp>
          <p:nvSpPr>
            <p:cNvPr id="352" name="Google Shape;352;p46"/>
            <p:cNvSpPr txBox="1"/>
            <p:nvPr/>
          </p:nvSpPr>
          <p:spPr>
            <a:xfrm>
              <a:off x="407799" y="3792654"/>
              <a:ext cx="1459082" cy="5668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12700">
              <a:spAutoFit/>
            </a:bodyPr>
            <a:lstStyle/>
            <a:p>
              <a:pPr indent="0" lvl="0" marL="1270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Arial  "/>
                  <a:ea typeface="Arial  "/>
                  <a:cs typeface="Arial  "/>
                  <a:sym typeface="Arial  "/>
                </a:rPr>
                <a:t>Payload Weight</a:t>
              </a:r>
              <a:endParaRPr sz="1800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endParaRPr>
            </a:p>
          </p:txBody>
        </p:sp>
        <p:sp>
          <p:nvSpPr>
            <p:cNvPr id="353" name="Google Shape;353;p46"/>
            <p:cNvSpPr txBox="1"/>
            <p:nvPr/>
          </p:nvSpPr>
          <p:spPr>
            <a:xfrm>
              <a:off x="407799" y="5191757"/>
              <a:ext cx="1459082" cy="5668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12700">
              <a:spAutoFit/>
            </a:bodyPr>
            <a:lstStyle/>
            <a:p>
              <a:pPr indent="0" lvl="0" marL="1270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Arial  "/>
                  <a:ea typeface="Arial  "/>
                  <a:cs typeface="Arial  "/>
                  <a:sym typeface="Arial  "/>
                </a:rPr>
                <a:t>Operational Range</a:t>
              </a:r>
              <a:endParaRPr sz="1800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endParaRPr>
            </a:p>
          </p:txBody>
        </p:sp>
        <p:sp>
          <p:nvSpPr>
            <p:cNvPr id="354" name="Google Shape;354;p46"/>
            <p:cNvSpPr txBox="1"/>
            <p:nvPr/>
          </p:nvSpPr>
          <p:spPr>
            <a:xfrm>
              <a:off x="407799" y="4630705"/>
              <a:ext cx="1459082" cy="2898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12700">
              <a:spAutoFit/>
            </a:bodyPr>
            <a:lstStyle/>
            <a:p>
              <a:pPr indent="0" lvl="0" marL="1270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Arial  "/>
                  <a:ea typeface="Arial  "/>
                  <a:cs typeface="Arial  "/>
                  <a:sym typeface="Arial  "/>
                </a:rPr>
                <a:t>Crew</a:t>
              </a:r>
              <a:endParaRPr sz="1800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endParaRPr>
            </a:p>
          </p:txBody>
        </p:sp>
        <p:sp>
          <p:nvSpPr>
            <p:cNvPr id="355" name="Google Shape;355;p46"/>
            <p:cNvSpPr txBox="1"/>
            <p:nvPr/>
          </p:nvSpPr>
          <p:spPr>
            <a:xfrm>
              <a:off x="407799" y="3231602"/>
              <a:ext cx="1459082" cy="2898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12700">
              <a:spAutoFit/>
            </a:bodyPr>
            <a:lstStyle/>
            <a:p>
              <a:pPr indent="0" lvl="0" marL="1270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Arial  "/>
                  <a:ea typeface="Arial  "/>
                  <a:cs typeface="Arial  "/>
                  <a:sym typeface="Arial  "/>
                </a:rPr>
                <a:t>System</a:t>
              </a:r>
              <a:endParaRPr sz="1800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endParaRPr>
            </a:p>
          </p:txBody>
        </p:sp>
        <p:grpSp>
          <p:nvGrpSpPr>
            <p:cNvPr id="356" name="Google Shape;356;p46"/>
            <p:cNvGrpSpPr/>
            <p:nvPr/>
          </p:nvGrpSpPr>
          <p:grpSpPr>
            <a:xfrm>
              <a:off x="2382953" y="1419700"/>
              <a:ext cx="1811902" cy="4339368"/>
              <a:chOff x="2382953" y="1419700"/>
              <a:chExt cx="1811902" cy="4339368"/>
            </a:xfrm>
          </p:grpSpPr>
          <p:sp>
            <p:nvSpPr>
              <p:cNvPr id="357" name="Google Shape;357;p46"/>
              <p:cNvSpPr txBox="1"/>
              <p:nvPr/>
            </p:nvSpPr>
            <p:spPr>
              <a:xfrm>
                <a:off x="2479437" y="3239296"/>
                <a:ext cx="1618936" cy="2821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12700">
                <a:spAutoFit/>
              </a:bodyPr>
              <a:lstStyle/>
              <a:p>
                <a:pPr indent="0" lvl="0" marL="0" rtl="0" algn="ctr">
                  <a:lnSpc>
                    <a:spcPct val="118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chemeClr val="dk1"/>
                    </a:solidFill>
                    <a:latin typeface="Arial  "/>
                    <a:ea typeface="Arial  "/>
                    <a:cs typeface="Arial  "/>
                    <a:sym typeface="Arial  "/>
                  </a:rPr>
                  <a:t>FPV</a:t>
                </a:r>
                <a:r>
                  <a:rPr lang="en-US" sz="1800">
                    <a:solidFill>
                      <a:schemeClr val="dk1"/>
                    </a:solidFill>
                    <a:latin typeface="Arial  "/>
                    <a:ea typeface="Arial  "/>
                    <a:cs typeface="Arial  "/>
                    <a:sym typeface="Arial  "/>
                  </a:rPr>
                  <a:t> </a:t>
                </a:r>
                <a:r>
                  <a:rPr b="1" lang="en-US" sz="1800">
                    <a:solidFill>
                      <a:schemeClr val="dk1"/>
                    </a:solidFill>
                    <a:latin typeface="Arial  "/>
                    <a:ea typeface="Arial  "/>
                    <a:cs typeface="Arial  "/>
                    <a:sym typeface="Arial  "/>
                  </a:rPr>
                  <a:t>Kamikaze</a:t>
                </a:r>
                <a:endParaRPr sz="1800">
                  <a:solidFill>
                    <a:schemeClr val="dk1"/>
                  </a:solidFill>
                  <a:latin typeface="Arial  "/>
                  <a:ea typeface="Arial  "/>
                  <a:cs typeface="Arial  "/>
                  <a:sym typeface="Arial  "/>
                </a:endParaRPr>
              </a:p>
            </p:txBody>
          </p:sp>
          <p:pic>
            <p:nvPicPr>
              <p:cNvPr id="358" name="Google Shape;358;p46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2382953" y="1419700"/>
                <a:ext cx="1811902" cy="181190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59" name="Google Shape;359;p46"/>
              <p:cNvSpPr txBox="1"/>
              <p:nvPr/>
            </p:nvSpPr>
            <p:spPr>
              <a:xfrm>
                <a:off x="2454832" y="3961931"/>
                <a:ext cx="1668145" cy="3975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149850">
                <a:spAutoFit/>
              </a:bodyPr>
              <a:lstStyle/>
              <a:p>
                <a:pPr indent="0" lvl="0" marL="1270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Arial  "/>
                    <a:ea typeface="Arial  "/>
                    <a:cs typeface="Arial  "/>
                    <a:sym typeface="Arial  "/>
                  </a:rPr>
                  <a:t>1-2 KG</a:t>
                </a:r>
                <a:endParaRPr sz="1600">
                  <a:solidFill>
                    <a:schemeClr val="dk1"/>
                  </a:solidFill>
                  <a:latin typeface="Arial  "/>
                  <a:ea typeface="Arial  "/>
                  <a:cs typeface="Arial  "/>
                  <a:sym typeface="Arial  "/>
                </a:endParaRPr>
              </a:p>
            </p:txBody>
          </p:sp>
          <p:sp>
            <p:nvSpPr>
              <p:cNvPr id="360" name="Google Shape;360;p46"/>
              <p:cNvSpPr txBox="1"/>
              <p:nvPr/>
            </p:nvSpPr>
            <p:spPr>
              <a:xfrm>
                <a:off x="2454832" y="4518158"/>
                <a:ext cx="1668145" cy="3975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149850">
                <a:spAutoFit/>
              </a:bodyPr>
              <a:lstStyle/>
              <a:p>
                <a:pPr indent="0" lvl="0" marL="1270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Arial  "/>
                    <a:ea typeface="Arial  "/>
                    <a:cs typeface="Arial  "/>
                    <a:sym typeface="Arial  "/>
                  </a:rPr>
                  <a:t>2-3 People</a:t>
                </a:r>
                <a:endParaRPr sz="1600">
                  <a:solidFill>
                    <a:schemeClr val="dk1"/>
                  </a:solidFill>
                  <a:latin typeface="Arial  "/>
                  <a:ea typeface="Arial  "/>
                  <a:cs typeface="Arial  "/>
                  <a:sym typeface="Arial  "/>
                </a:endParaRPr>
              </a:p>
            </p:txBody>
          </p:sp>
          <p:sp>
            <p:nvSpPr>
              <p:cNvPr id="361" name="Google Shape;361;p46"/>
              <p:cNvSpPr txBox="1"/>
              <p:nvPr/>
            </p:nvSpPr>
            <p:spPr>
              <a:xfrm>
                <a:off x="2458803" y="5115302"/>
                <a:ext cx="1668145" cy="6437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149850">
                <a:spAutoFit/>
              </a:bodyPr>
              <a:lstStyle/>
              <a:p>
                <a:pPr indent="0" lvl="0" marL="1270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Arial  "/>
                    <a:ea typeface="Arial  "/>
                    <a:cs typeface="Arial  "/>
                    <a:sym typeface="Arial  "/>
                  </a:rPr>
                  <a:t>2-5 KM from front line</a:t>
                </a:r>
                <a:endParaRPr sz="1600">
                  <a:solidFill>
                    <a:schemeClr val="dk1"/>
                  </a:solidFill>
                  <a:latin typeface="Arial  "/>
                  <a:ea typeface="Arial  "/>
                  <a:cs typeface="Arial  "/>
                  <a:sym typeface="Arial  "/>
                </a:endParaRPr>
              </a:p>
            </p:txBody>
          </p:sp>
        </p:grpSp>
        <p:grpSp>
          <p:nvGrpSpPr>
            <p:cNvPr id="362" name="Google Shape;362;p46"/>
            <p:cNvGrpSpPr/>
            <p:nvPr/>
          </p:nvGrpSpPr>
          <p:grpSpPr>
            <a:xfrm>
              <a:off x="4993215" y="1364057"/>
              <a:ext cx="2205565" cy="4394522"/>
              <a:chOff x="4993215" y="1364057"/>
              <a:chExt cx="2205565" cy="4394522"/>
            </a:xfrm>
          </p:grpSpPr>
          <p:sp>
            <p:nvSpPr>
              <p:cNvPr id="363" name="Google Shape;363;p46"/>
              <p:cNvSpPr txBox="1"/>
              <p:nvPr/>
            </p:nvSpPr>
            <p:spPr>
              <a:xfrm>
                <a:off x="5082541" y="3234229"/>
                <a:ext cx="2026920" cy="5931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28575">
                <a:spAutoFit/>
              </a:bodyPr>
              <a:lstStyle/>
              <a:p>
                <a:pPr indent="-547370" lvl="0" marL="559435" marR="5080" rtl="0" algn="ctr">
                  <a:lnSpc>
                    <a:spcPct val="116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chemeClr val="dk1"/>
                    </a:solidFill>
                    <a:latin typeface="Arial  "/>
                    <a:ea typeface="Arial  "/>
                    <a:cs typeface="Arial  "/>
                    <a:sym typeface="Arial  "/>
                  </a:rPr>
                  <a:t>Vampire </a:t>
                </a:r>
                <a:endParaRPr/>
              </a:p>
              <a:p>
                <a:pPr indent="-547370" lvl="0" marL="559435" marR="5080" rtl="0" algn="ctr">
                  <a:lnSpc>
                    <a:spcPct val="116111"/>
                  </a:lnSpc>
                  <a:spcBef>
                    <a:spcPts val="225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chemeClr val="dk1"/>
                    </a:solidFill>
                    <a:latin typeface="Arial  "/>
                    <a:ea typeface="Arial  "/>
                    <a:cs typeface="Arial  "/>
                    <a:sym typeface="Arial  "/>
                  </a:rPr>
                  <a:t>(Baba Yaga)</a:t>
                </a:r>
                <a:endParaRPr sz="1800">
                  <a:solidFill>
                    <a:schemeClr val="dk1"/>
                  </a:solidFill>
                  <a:latin typeface="Arial  "/>
                  <a:ea typeface="Arial  "/>
                  <a:cs typeface="Arial  "/>
                  <a:sym typeface="Arial  "/>
                </a:endParaRPr>
              </a:p>
            </p:txBody>
          </p:sp>
          <p:sp>
            <p:nvSpPr>
              <p:cNvPr id="364" name="Google Shape;364;p46"/>
              <p:cNvSpPr txBox="1"/>
              <p:nvPr/>
            </p:nvSpPr>
            <p:spPr>
              <a:xfrm>
                <a:off x="5261927" y="3959995"/>
                <a:ext cx="1668145" cy="3975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149850">
                <a:spAutoFit/>
              </a:bodyPr>
              <a:lstStyle/>
              <a:p>
                <a:pPr indent="0" lvl="0" marL="1270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Arial  "/>
                    <a:ea typeface="Arial  "/>
                    <a:cs typeface="Arial  "/>
                    <a:sym typeface="Arial  "/>
                  </a:rPr>
                  <a:t>8-12 KG</a:t>
                </a:r>
                <a:endParaRPr sz="1600">
                  <a:solidFill>
                    <a:schemeClr val="dk1"/>
                  </a:solidFill>
                  <a:latin typeface="Arial  "/>
                  <a:ea typeface="Arial  "/>
                  <a:cs typeface="Arial  "/>
                  <a:sym typeface="Arial  "/>
                </a:endParaRPr>
              </a:p>
            </p:txBody>
          </p:sp>
          <p:sp>
            <p:nvSpPr>
              <p:cNvPr id="365" name="Google Shape;365;p46"/>
              <p:cNvSpPr txBox="1"/>
              <p:nvPr/>
            </p:nvSpPr>
            <p:spPr>
              <a:xfrm>
                <a:off x="5261926" y="4518157"/>
                <a:ext cx="1668145" cy="3975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149850">
                <a:spAutoFit/>
              </a:bodyPr>
              <a:lstStyle/>
              <a:p>
                <a:pPr indent="0" lvl="0" marL="1270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Arial  "/>
                    <a:ea typeface="Arial  "/>
                    <a:cs typeface="Arial  "/>
                    <a:sym typeface="Arial  "/>
                  </a:rPr>
                  <a:t>3-4 People</a:t>
                </a:r>
                <a:endParaRPr sz="1600">
                  <a:solidFill>
                    <a:schemeClr val="dk1"/>
                  </a:solidFill>
                  <a:latin typeface="Arial  "/>
                  <a:ea typeface="Arial  "/>
                  <a:cs typeface="Arial  "/>
                  <a:sym typeface="Arial  "/>
                </a:endParaRPr>
              </a:p>
            </p:txBody>
          </p:sp>
          <p:sp>
            <p:nvSpPr>
              <p:cNvPr id="366" name="Google Shape;366;p46"/>
              <p:cNvSpPr txBox="1"/>
              <p:nvPr/>
            </p:nvSpPr>
            <p:spPr>
              <a:xfrm>
                <a:off x="5261926" y="5114813"/>
                <a:ext cx="1668145" cy="6437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149850">
                <a:spAutoFit/>
              </a:bodyPr>
              <a:lstStyle/>
              <a:p>
                <a:pPr indent="0" lvl="0" marL="1270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Arial  "/>
                    <a:ea typeface="Arial  "/>
                    <a:cs typeface="Arial  "/>
                    <a:sym typeface="Arial  "/>
                  </a:rPr>
                  <a:t>10-15 KM from front line</a:t>
                </a:r>
                <a:endParaRPr sz="1600">
                  <a:solidFill>
                    <a:schemeClr val="dk1"/>
                  </a:solidFill>
                  <a:latin typeface="Arial  "/>
                  <a:ea typeface="Arial  "/>
                  <a:cs typeface="Arial  "/>
                  <a:sym typeface="Arial  "/>
                </a:endParaRPr>
              </a:p>
            </p:txBody>
          </p:sp>
          <p:pic>
            <p:nvPicPr>
              <p:cNvPr id="367" name="Google Shape;367;p46"/>
              <p:cNvPicPr preferRelativeResize="0"/>
              <p:nvPr/>
            </p:nvPicPr>
            <p:blipFill rotWithShape="1">
              <a:blip r:embed="rId4">
                <a:alphaModFix/>
              </a:blip>
              <a:srcRect b="6401" l="0" r="0" t="6402"/>
              <a:stretch/>
            </p:blipFill>
            <p:spPr>
              <a:xfrm>
                <a:off x="4993215" y="1364057"/>
                <a:ext cx="2205565" cy="192318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68" name="Google Shape;368;p46"/>
            <p:cNvGrpSpPr/>
            <p:nvPr/>
          </p:nvGrpSpPr>
          <p:grpSpPr>
            <a:xfrm>
              <a:off x="7776767" y="1576840"/>
              <a:ext cx="2660630" cy="4181739"/>
              <a:chOff x="7776767" y="1576840"/>
              <a:chExt cx="2660630" cy="4181739"/>
            </a:xfrm>
          </p:grpSpPr>
          <p:sp>
            <p:nvSpPr>
              <p:cNvPr id="369" name="Google Shape;369;p46"/>
              <p:cNvSpPr txBox="1"/>
              <p:nvPr/>
            </p:nvSpPr>
            <p:spPr>
              <a:xfrm>
                <a:off x="8093622" y="3278429"/>
                <a:ext cx="2026920" cy="2962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26650">
                <a:spAutoFit/>
              </a:bodyPr>
              <a:lstStyle/>
              <a:p>
                <a:pPr indent="-20320" lvl="0" marL="32384" marR="5080" rtl="0" algn="ctr">
                  <a:lnSpc>
                    <a:spcPct val="117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chemeClr val="dk1"/>
                    </a:solidFill>
                    <a:latin typeface="Arial  "/>
                    <a:ea typeface="Arial  "/>
                    <a:cs typeface="Arial  "/>
                    <a:sym typeface="Arial  "/>
                  </a:rPr>
                  <a:t>Lancet-3</a:t>
                </a:r>
                <a:endParaRPr sz="1800">
                  <a:solidFill>
                    <a:schemeClr val="dk1"/>
                  </a:solidFill>
                  <a:latin typeface="Arial  "/>
                  <a:ea typeface="Arial  "/>
                  <a:cs typeface="Arial  "/>
                  <a:sym typeface="Arial  "/>
                </a:endParaRPr>
              </a:p>
            </p:txBody>
          </p:sp>
          <p:sp>
            <p:nvSpPr>
              <p:cNvPr id="370" name="Google Shape;370;p46"/>
              <p:cNvSpPr txBox="1"/>
              <p:nvPr/>
            </p:nvSpPr>
            <p:spPr>
              <a:xfrm>
                <a:off x="8273009" y="3959994"/>
                <a:ext cx="1668145" cy="3975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149850">
                <a:spAutoFit/>
              </a:bodyPr>
              <a:lstStyle/>
              <a:p>
                <a:pPr indent="0" lvl="0" marL="1270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Arial  "/>
                    <a:ea typeface="Arial  "/>
                    <a:cs typeface="Arial  "/>
                    <a:sym typeface="Arial  "/>
                  </a:rPr>
                  <a:t>3 KG</a:t>
                </a:r>
                <a:endParaRPr sz="1600">
                  <a:solidFill>
                    <a:schemeClr val="dk1"/>
                  </a:solidFill>
                  <a:latin typeface="Arial  "/>
                  <a:ea typeface="Arial  "/>
                  <a:cs typeface="Arial  "/>
                  <a:sym typeface="Arial  "/>
                </a:endParaRPr>
              </a:p>
            </p:txBody>
          </p:sp>
          <p:pic>
            <p:nvPicPr>
              <p:cNvPr id="371" name="Google Shape;371;p46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7776767" y="1576840"/>
                <a:ext cx="2660630" cy="17104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72" name="Google Shape;372;p46"/>
              <p:cNvSpPr txBox="1"/>
              <p:nvPr/>
            </p:nvSpPr>
            <p:spPr>
              <a:xfrm>
                <a:off x="8273008" y="4518157"/>
                <a:ext cx="1668145" cy="3975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149850">
                <a:spAutoFit/>
              </a:bodyPr>
              <a:lstStyle/>
              <a:p>
                <a:pPr indent="0" lvl="0" marL="1270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Arial  "/>
                    <a:ea typeface="Arial  "/>
                    <a:cs typeface="Arial  "/>
                    <a:sym typeface="Arial  "/>
                  </a:rPr>
                  <a:t>2-3 People</a:t>
                </a:r>
                <a:endParaRPr sz="1600">
                  <a:solidFill>
                    <a:schemeClr val="dk1"/>
                  </a:solidFill>
                  <a:latin typeface="Arial  "/>
                  <a:ea typeface="Arial  "/>
                  <a:cs typeface="Arial  "/>
                  <a:sym typeface="Arial  "/>
                </a:endParaRPr>
              </a:p>
            </p:txBody>
          </p:sp>
          <p:sp>
            <p:nvSpPr>
              <p:cNvPr id="373" name="Google Shape;373;p46"/>
              <p:cNvSpPr txBox="1"/>
              <p:nvPr/>
            </p:nvSpPr>
            <p:spPr>
              <a:xfrm>
                <a:off x="8273008" y="5114813"/>
                <a:ext cx="1668145" cy="6437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149850">
                <a:spAutoFit/>
              </a:bodyPr>
              <a:lstStyle/>
              <a:p>
                <a:pPr indent="0" lvl="0" marL="1270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Arial  "/>
                    <a:ea typeface="Arial  "/>
                    <a:cs typeface="Arial  "/>
                    <a:sym typeface="Arial  "/>
                  </a:rPr>
                  <a:t>30-40 KM from front line</a:t>
                </a:r>
                <a:endParaRPr sz="1600">
                  <a:solidFill>
                    <a:schemeClr val="dk1"/>
                  </a:solidFill>
                  <a:latin typeface="Arial  "/>
                  <a:ea typeface="Arial  "/>
                  <a:cs typeface="Arial  "/>
                  <a:sym typeface="Arial  "/>
                </a:endParaRPr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7"/>
          <p:cNvSpPr txBox="1"/>
          <p:nvPr/>
        </p:nvSpPr>
        <p:spPr>
          <a:xfrm>
            <a:off x="838200" y="487935"/>
            <a:ext cx="10515600" cy="56682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700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UAS Operational Range Example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47"/>
          <p:cNvSpPr txBox="1"/>
          <p:nvPr>
            <p:ph idx="12" type="sldNum"/>
          </p:nvPr>
        </p:nvSpPr>
        <p:spPr>
          <a:xfrm>
            <a:off x="8610600" y="6439622"/>
            <a:ext cx="2743200" cy="19858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52705" rtl="0" algn="r">
              <a:lnSpc>
                <a:spcPct val="139166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rPr>
              <a:t>‹#›</a:t>
            </a:fld>
            <a:endParaRPr>
              <a:solidFill>
                <a:schemeClr val="dk1"/>
              </a:solidFill>
              <a:latin typeface="Arial  "/>
              <a:ea typeface="Arial  "/>
              <a:cs typeface="Arial  "/>
              <a:sym typeface="Arial  "/>
            </a:endParaRPr>
          </a:p>
        </p:txBody>
      </p:sp>
      <p:pic>
        <p:nvPicPr>
          <p:cNvPr id="380" name="Google Shape;380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26870" y="1166813"/>
            <a:ext cx="8938260" cy="5372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8"/>
          <p:cNvSpPr txBox="1"/>
          <p:nvPr/>
        </p:nvSpPr>
        <p:spPr>
          <a:xfrm>
            <a:off x="838200" y="487935"/>
            <a:ext cx="10515600" cy="56682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700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Battle Order of UAS Units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48"/>
          <p:cNvSpPr txBox="1"/>
          <p:nvPr>
            <p:ph idx="12" type="sldNum"/>
          </p:nvPr>
        </p:nvSpPr>
        <p:spPr>
          <a:xfrm>
            <a:off x="8610600" y="6439622"/>
            <a:ext cx="2743200" cy="19858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12700" rtl="0" algn="r">
              <a:lnSpc>
                <a:spcPct val="139166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rPr>
              <a:t>‹#›</a:t>
            </a:fld>
            <a:endParaRPr>
              <a:solidFill>
                <a:schemeClr val="dk1"/>
              </a:solidFill>
              <a:latin typeface="Arial  "/>
              <a:ea typeface="Arial  "/>
              <a:cs typeface="Arial  "/>
              <a:sym typeface="Arial  "/>
            </a:endParaRPr>
          </a:p>
        </p:txBody>
      </p:sp>
      <p:pic>
        <p:nvPicPr>
          <p:cNvPr id="387" name="Google Shape;387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6674" y="1283804"/>
            <a:ext cx="9918652" cy="4926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9"/>
          <p:cNvSpPr txBox="1"/>
          <p:nvPr>
            <p:ph idx="12" type="sldNum"/>
          </p:nvPr>
        </p:nvSpPr>
        <p:spPr>
          <a:xfrm>
            <a:off x="8610600" y="6439622"/>
            <a:ext cx="2743200" cy="19858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12700" rtl="0" algn="r">
              <a:lnSpc>
                <a:spcPct val="139166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rPr>
              <a:t>‹#›</a:t>
            </a:fld>
            <a:endParaRPr>
              <a:solidFill>
                <a:schemeClr val="dk1"/>
              </a:solidFill>
              <a:latin typeface="Arial  "/>
              <a:ea typeface="Arial  "/>
              <a:cs typeface="Arial  "/>
              <a:sym typeface="Arial  "/>
            </a:endParaRPr>
          </a:p>
        </p:txBody>
      </p:sp>
      <p:pic>
        <p:nvPicPr>
          <p:cNvPr id="393" name="Google Shape;393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72995" y="1392108"/>
            <a:ext cx="1628139" cy="3239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50845" y="4377056"/>
            <a:ext cx="960119" cy="2328544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49"/>
          <p:cNvSpPr txBox="1"/>
          <p:nvPr/>
        </p:nvSpPr>
        <p:spPr>
          <a:xfrm>
            <a:off x="1099185" y="1666747"/>
            <a:ext cx="5232400" cy="4731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85115" lvl="0" marL="29781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 "/>
              <a:buChar char="•"/>
            </a:pPr>
            <a:r>
              <a:rPr lang="en-US" sz="2400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rPr>
              <a:t>TM-62 (anti-tank blast mine)</a:t>
            </a:r>
            <a:endParaRPr sz="2400">
              <a:solidFill>
                <a:schemeClr val="dk1"/>
              </a:solidFill>
              <a:latin typeface="Arial  "/>
              <a:ea typeface="Arial  "/>
              <a:cs typeface="Arial  "/>
              <a:sym typeface="Arial  "/>
            </a:endParaRPr>
          </a:p>
          <a:p>
            <a:pPr indent="0" lvl="0" marL="0" rtl="0" algn="l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  "/>
              <a:ea typeface="Arial  "/>
              <a:cs typeface="Arial  "/>
              <a:sym typeface="Arial  "/>
            </a:endParaRPr>
          </a:p>
          <a:p>
            <a:pPr indent="-285115" lvl="0" marL="297815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 "/>
              <a:buChar char="•"/>
            </a:pPr>
            <a:r>
              <a:rPr lang="en-US" sz="2400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rPr>
              <a:t>Mortar Shells (60мм, 82 мм)</a:t>
            </a:r>
            <a:endParaRPr sz="2400">
              <a:solidFill>
                <a:schemeClr val="dk1"/>
              </a:solidFill>
              <a:latin typeface="Arial  "/>
              <a:ea typeface="Arial  "/>
              <a:cs typeface="Arial  "/>
              <a:sym typeface="Arial  "/>
            </a:endParaRPr>
          </a:p>
          <a:p>
            <a:pPr indent="-132715" lvl="0" marL="297815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  "/>
              <a:ea typeface="Arial  "/>
              <a:cs typeface="Arial  "/>
              <a:sym typeface="Arial  "/>
            </a:endParaRPr>
          </a:p>
          <a:p>
            <a:pPr indent="-285750" lvl="0" marL="298450" marR="516890" rtl="0" algn="l">
              <a:lnSpc>
                <a:spcPct val="1004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 "/>
              <a:buChar char="•"/>
            </a:pPr>
            <a:r>
              <a:rPr lang="en-US" sz="2400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rPr>
              <a:t>PG-7VL (ammunition for handheld anti-tank grenade launcher)</a:t>
            </a:r>
            <a:endParaRPr sz="2400">
              <a:solidFill>
                <a:schemeClr val="dk1"/>
              </a:solidFill>
              <a:latin typeface="Arial  "/>
              <a:ea typeface="Arial  "/>
              <a:cs typeface="Arial  "/>
              <a:sym typeface="Arial  "/>
            </a:endParaRPr>
          </a:p>
          <a:p>
            <a:pPr indent="0" lvl="0" marL="0" rtl="0" algn="l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  "/>
              <a:ea typeface="Arial  "/>
              <a:cs typeface="Arial  "/>
              <a:sym typeface="Arial  "/>
            </a:endParaRPr>
          </a:p>
          <a:p>
            <a:pPr indent="-285115" lvl="0" marL="29781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 "/>
              <a:buChar char="•"/>
            </a:pPr>
            <a:r>
              <a:rPr lang="en-US" sz="2400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rPr>
              <a:t>RKG-3 (anti-tank hand grenades)</a:t>
            </a:r>
            <a:endParaRPr sz="2400">
              <a:solidFill>
                <a:schemeClr val="dk1"/>
              </a:solidFill>
              <a:latin typeface="Arial  "/>
              <a:ea typeface="Arial  "/>
              <a:cs typeface="Arial  "/>
              <a:sym typeface="Arial  "/>
            </a:endParaRPr>
          </a:p>
          <a:p>
            <a:pPr indent="-285750" lvl="0" marL="298450" marR="340995" rtl="0" algn="l">
              <a:lnSpc>
                <a:spcPct val="200800"/>
              </a:lnSpc>
              <a:spcBef>
                <a:spcPts val="2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 "/>
              <a:buChar char="•"/>
            </a:pPr>
            <a:r>
              <a:rPr lang="en-US" sz="2400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rPr>
              <a:t>PTAB (antitank aviation bomb) etc...</a:t>
            </a:r>
            <a:endParaRPr sz="2400">
              <a:solidFill>
                <a:schemeClr val="dk1"/>
              </a:solidFill>
              <a:latin typeface="Arial  "/>
              <a:ea typeface="Arial  "/>
              <a:cs typeface="Arial  "/>
              <a:sym typeface="Arial  "/>
            </a:endParaRPr>
          </a:p>
        </p:txBody>
      </p:sp>
      <p:sp>
        <p:nvSpPr>
          <p:cNvPr id="396" name="Google Shape;396;p49"/>
          <p:cNvSpPr txBox="1"/>
          <p:nvPr/>
        </p:nvSpPr>
        <p:spPr>
          <a:xfrm>
            <a:off x="838200" y="487935"/>
            <a:ext cx="10515600" cy="56682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700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Commonly Used Ammunition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7" name="Google Shape;397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46249" y="1619278"/>
            <a:ext cx="190500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4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391979" y="4730562"/>
            <a:ext cx="2372031" cy="14706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aketengranate PG 7VL für RPG 7 3D-Modell - TurboSquid 2063277" id="399" name="Google Shape;399;p4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339745" y="1666747"/>
            <a:ext cx="2476500" cy="247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4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862494" y="3392775"/>
            <a:ext cx="2272509" cy="11949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1" name="Google Shape;401;p49"/>
          <p:cNvGrpSpPr/>
          <p:nvPr/>
        </p:nvGrpSpPr>
        <p:grpSpPr>
          <a:xfrm>
            <a:off x="7237050" y="4751981"/>
            <a:ext cx="1555325" cy="1523396"/>
            <a:chOff x="7237050" y="4751981"/>
            <a:chExt cx="1555325" cy="1523396"/>
          </a:xfrm>
        </p:grpSpPr>
        <p:pic>
          <p:nvPicPr>
            <p:cNvPr id="402" name="Google Shape;402;p49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7237050" y="4751981"/>
              <a:ext cx="1523396" cy="15233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3" name="Google Shape;403;p49"/>
            <p:cNvSpPr txBox="1"/>
            <p:nvPr/>
          </p:nvSpPr>
          <p:spPr>
            <a:xfrm>
              <a:off x="8352048" y="5876979"/>
              <a:ext cx="440327" cy="36933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50"/>
          <p:cNvSpPr txBox="1"/>
          <p:nvPr>
            <p:ph idx="12" type="sldNum"/>
          </p:nvPr>
        </p:nvSpPr>
        <p:spPr>
          <a:xfrm>
            <a:off x="8610600" y="6439622"/>
            <a:ext cx="2743200" cy="19858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12700" rtl="0" algn="r">
              <a:lnSpc>
                <a:spcPct val="139166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rPr>
              <a:t>‹#›</a:t>
            </a:fld>
            <a:endParaRPr>
              <a:solidFill>
                <a:schemeClr val="dk1"/>
              </a:solidFill>
              <a:latin typeface="Arial  "/>
              <a:ea typeface="Arial  "/>
              <a:cs typeface="Arial  "/>
              <a:sym typeface="Arial  "/>
            </a:endParaRPr>
          </a:p>
        </p:txBody>
      </p:sp>
      <p:grpSp>
        <p:nvGrpSpPr>
          <p:cNvPr id="409" name="Google Shape;409;p50"/>
          <p:cNvGrpSpPr/>
          <p:nvPr/>
        </p:nvGrpSpPr>
        <p:grpSpPr>
          <a:xfrm>
            <a:off x="1901825" y="1676400"/>
            <a:ext cx="8388350" cy="4583430"/>
            <a:chOff x="1576705" y="1502410"/>
            <a:chExt cx="8388350" cy="4583430"/>
          </a:xfrm>
        </p:grpSpPr>
        <p:pic>
          <p:nvPicPr>
            <p:cNvPr id="410" name="Google Shape;410;p5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76705" y="1502410"/>
              <a:ext cx="8388350" cy="43713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1" name="Google Shape;411;p50"/>
            <p:cNvSpPr txBox="1"/>
            <p:nvPr/>
          </p:nvSpPr>
          <p:spPr>
            <a:xfrm>
              <a:off x="2126614" y="5563108"/>
              <a:ext cx="1522095" cy="5105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22850">
              <a:spAutoFit/>
            </a:bodyPr>
            <a:lstStyle/>
            <a:p>
              <a:pPr indent="0" lvl="0" marL="12700" marR="5080" rtl="0" algn="l">
                <a:lnSpc>
                  <a:spcPct val="118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  "/>
                  <a:ea typeface="Arial  "/>
                  <a:cs typeface="Arial  "/>
                  <a:sym typeface="Arial  "/>
                </a:rPr>
                <a:t>High-Explosive Ammunition</a:t>
              </a:r>
              <a:endParaRPr sz="1600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endParaRPr>
            </a:p>
          </p:txBody>
        </p:sp>
        <p:sp>
          <p:nvSpPr>
            <p:cNvPr id="412" name="Google Shape;412;p50"/>
            <p:cNvSpPr txBox="1"/>
            <p:nvPr/>
          </p:nvSpPr>
          <p:spPr>
            <a:xfrm>
              <a:off x="4173220" y="5575300"/>
              <a:ext cx="1232535" cy="5105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22850">
              <a:spAutoFit/>
            </a:bodyPr>
            <a:lstStyle/>
            <a:p>
              <a:pPr indent="0" lvl="0" marL="12700" marR="5080" rtl="0" algn="l">
                <a:lnSpc>
                  <a:spcPct val="118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  "/>
                  <a:ea typeface="Arial  "/>
                  <a:cs typeface="Arial  "/>
                  <a:sym typeface="Arial  "/>
                </a:rPr>
                <a:t>Shrapnel Ammunition</a:t>
              </a:r>
              <a:endParaRPr sz="1600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endParaRPr>
            </a:p>
          </p:txBody>
        </p:sp>
        <p:sp>
          <p:nvSpPr>
            <p:cNvPr id="413" name="Google Shape;413;p50"/>
            <p:cNvSpPr txBox="1"/>
            <p:nvPr/>
          </p:nvSpPr>
          <p:spPr>
            <a:xfrm>
              <a:off x="6398895" y="5572252"/>
              <a:ext cx="1299845" cy="5105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22850">
              <a:spAutoFit/>
            </a:bodyPr>
            <a:lstStyle/>
            <a:p>
              <a:pPr indent="0" lvl="0" marL="12700" marR="5080" rtl="0" algn="l">
                <a:lnSpc>
                  <a:spcPct val="118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  "/>
                  <a:ea typeface="Arial  "/>
                  <a:cs typeface="Arial  "/>
                  <a:sym typeface="Arial  "/>
                </a:rPr>
                <a:t>Thermobaric Ammunition</a:t>
              </a:r>
              <a:endParaRPr sz="1600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endParaRPr>
            </a:p>
          </p:txBody>
        </p:sp>
        <p:sp>
          <p:nvSpPr>
            <p:cNvPr id="414" name="Google Shape;414;p50"/>
            <p:cNvSpPr txBox="1"/>
            <p:nvPr/>
          </p:nvSpPr>
          <p:spPr>
            <a:xfrm>
              <a:off x="8728075" y="5605779"/>
              <a:ext cx="620395" cy="2692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12700">
              <a:spAutoFit/>
            </a:bodyPr>
            <a:lstStyle/>
            <a:p>
              <a:pPr indent="0" lvl="0" marL="1270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  "/>
                  <a:ea typeface="Arial  "/>
                  <a:cs typeface="Arial  "/>
                  <a:sym typeface="Arial  "/>
                </a:rPr>
                <a:t>Mines</a:t>
              </a:r>
              <a:endParaRPr sz="1600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endParaRPr>
            </a:p>
          </p:txBody>
        </p:sp>
        <p:sp>
          <p:nvSpPr>
            <p:cNvPr id="415" name="Google Shape;415;p50"/>
            <p:cNvSpPr txBox="1"/>
            <p:nvPr/>
          </p:nvSpPr>
          <p:spPr>
            <a:xfrm>
              <a:off x="3188335" y="3900932"/>
              <a:ext cx="454025" cy="2997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12700">
              <a:spAutoFit/>
            </a:bodyPr>
            <a:lstStyle/>
            <a:p>
              <a:pPr indent="0" lvl="0" marL="1270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  "/>
                  <a:ea typeface="Arial  "/>
                  <a:cs typeface="Arial  "/>
                  <a:sym typeface="Arial  "/>
                </a:rPr>
                <a:t>FPV</a:t>
              </a:r>
              <a:endParaRPr sz="1800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endParaRPr>
            </a:p>
          </p:txBody>
        </p:sp>
        <p:sp>
          <p:nvSpPr>
            <p:cNvPr id="416" name="Google Shape;416;p50"/>
            <p:cNvSpPr txBox="1"/>
            <p:nvPr/>
          </p:nvSpPr>
          <p:spPr>
            <a:xfrm>
              <a:off x="7476013" y="3745483"/>
              <a:ext cx="1356995" cy="3854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23475">
              <a:spAutoFit/>
            </a:bodyPr>
            <a:lstStyle/>
            <a:p>
              <a:pPr indent="-373380" lvl="0" marL="385445" marR="5080" rtl="0" algn="l">
                <a:lnSpc>
                  <a:spcPct val="115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  "/>
                  <a:ea typeface="Arial  "/>
                  <a:cs typeface="Arial  "/>
                  <a:sym typeface="Arial  "/>
                </a:rPr>
                <a:t>Multi-rotor Heavy Bomber</a:t>
              </a:r>
              <a:endParaRPr sz="1200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endParaRPr>
            </a:p>
          </p:txBody>
        </p:sp>
      </p:grpSp>
      <p:sp>
        <p:nvSpPr>
          <p:cNvPr id="417" name="Google Shape;417;p50"/>
          <p:cNvSpPr txBox="1"/>
          <p:nvPr/>
        </p:nvSpPr>
        <p:spPr>
          <a:xfrm>
            <a:off x="838200" y="487935"/>
            <a:ext cx="10515600" cy="56682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700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Types of Ammunition Used With S-UAS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51"/>
          <p:cNvSpPr txBox="1"/>
          <p:nvPr>
            <p:ph idx="12" type="sldNum"/>
          </p:nvPr>
        </p:nvSpPr>
        <p:spPr>
          <a:xfrm>
            <a:off x="7377894" y="6659419"/>
            <a:ext cx="2743200" cy="19858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12700" rtl="0" algn="r">
              <a:lnSpc>
                <a:spcPct val="139166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rPr>
              <a:t>‹#›</a:t>
            </a:fld>
            <a:endParaRPr>
              <a:solidFill>
                <a:schemeClr val="dk1"/>
              </a:solidFill>
              <a:latin typeface="Arial  "/>
              <a:ea typeface="Arial  "/>
              <a:cs typeface="Arial  "/>
              <a:sym typeface="Arial  "/>
            </a:endParaRPr>
          </a:p>
        </p:txBody>
      </p:sp>
      <p:pic>
        <p:nvPicPr>
          <p:cNvPr id="423" name="Google Shape;423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70451" y="1454744"/>
            <a:ext cx="6595744" cy="4893310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51"/>
          <p:cNvSpPr txBox="1"/>
          <p:nvPr/>
        </p:nvSpPr>
        <p:spPr>
          <a:xfrm>
            <a:off x="5260816" y="4228011"/>
            <a:ext cx="1294130" cy="8458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065" marR="5080" rtl="0" algn="ctr">
              <a:lnSpc>
                <a:spcPct val="99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rPr>
              <a:t>Multi-rotor Heavy Bomber</a:t>
            </a:r>
            <a:endParaRPr sz="1800">
              <a:solidFill>
                <a:schemeClr val="dk1"/>
              </a:solidFill>
              <a:latin typeface="Arial  "/>
              <a:ea typeface="Arial  "/>
              <a:cs typeface="Arial  "/>
              <a:sym typeface="Arial  "/>
            </a:endParaRPr>
          </a:p>
        </p:txBody>
      </p:sp>
      <p:sp>
        <p:nvSpPr>
          <p:cNvPr id="425" name="Google Shape;425;p51"/>
          <p:cNvSpPr txBox="1"/>
          <p:nvPr/>
        </p:nvSpPr>
        <p:spPr>
          <a:xfrm>
            <a:off x="1783130" y="3749256"/>
            <a:ext cx="1851660" cy="266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50">
            <a:spAutoFit/>
          </a:bodyPr>
          <a:lstStyle/>
          <a:p>
            <a:pPr indent="0" lvl="0" marL="12700" marR="508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rPr>
              <a:t>Shelters/Dugouts</a:t>
            </a:r>
            <a:endParaRPr sz="1600">
              <a:solidFill>
                <a:schemeClr val="dk1"/>
              </a:solidFill>
              <a:latin typeface="Arial  "/>
              <a:ea typeface="Arial  "/>
              <a:cs typeface="Arial  "/>
              <a:sym typeface="Arial  "/>
            </a:endParaRPr>
          </a:p>
        </p:txBody>
      </p:sp>
      <p:sp>
        <p:nvSpPr>
          <p:cNvPr id="426" name="Google Shape;426;p51"/>
          <p:cNvSpPr txBox="1"/>
          <p:nvPr/>
        </p:nvSpPr>
        <p:spPr>
          <a:xfrm>
            <a:off x="6579401" y="6077814"/>
            <a:ext cx="809625" cy="26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rPr>
              <a:t>Artillery</a:t>
            </a:r>
            <a:endParaRPr sz="1600">
              <a:solidFill>
                <a:schemeClr val="dk1"/>
              </a:solidFill>
              <a:latin typeface="Arial  "/>
              <a:ea typeface="Arial  "/>
              <a:cs typeface="Arial  "/>
              <a:sym typeface="Arial  "/>
            </a:endParaRPr>
          </a:p>
        </p:txBody>
      </p:sp>
      <p:sp>
        <p:nvSpPr>
          <p:cNvPr id="427" name="Google Shape;427;p51"/>
          <p:cNvSpPr txBox="1"/>
          <p:nvPr/>
        </p:nvSpPr>
        <p:spPr>
          <a:xfrm>
            <a:off x="7666830" y="5222073"/>
            <a:ext cx="1212215" cy="5105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50">
            <a:spAutoFit/>
          </a:bodyPr>
          <a:lstStyle/>
          <a:p>
            <a:pPr indent="-200025" lvl="0" marL="212725" marR="508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rPr>
              <a:t>Intelligence Sensors</a:t>
            </a:r>
            <a:endParaRPr sz="1600">
              <a:solidFill>
                <a:schemeClr val="dk1"/>
              </a:solidFill>
              <a:latin typeface="Arial  "/>
              <a:ea typeface="Arial  "/>
              <a:cs typeface="Arial  "/>
              <a:sym typeface="Arial  "/>
            </a:endParaRPr>
          </a:p>
        </p:txBody>
      </p:sp>
      <p:sp>
        <p:nvSpPr>
          <p:cNvPr id="428" name="Google Shape;428;p51"/>
          <p:cNvSpPr txBox="1"/>
          <p:nvPr/>
        </p:nvSpPr>
        <p:spPr>
          <a:xfrm>
            <a:off x="8182291" y="4411388"/>
            <a:ext cx="805498" cy="2590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rPr>
              <a:t>Trucks</a:t>
            </a:r>
            <a:endParaRPr sz="1600">
              <a:solidFill>
                <a:schemeClr val="dk1"/>
              </a:solidFill>
              <a:latin typeface="Arial  "/>
              <a:ea typeface="Arial  "/>
              <a:cs typeface="Arial  "/>
              <a:sym typeface="Arial  "/>
            </a:endParaRPr>
          </a:p>
        </p:txBody>
      </p:sp>
      <p:sp>
        <p:nvSpPr>
          <p:cNvPr id="429" name="Google Shape;429;p51"/>
          <p:cNvSpPr txBox="1"/>
          <p:nvPr/>
        </p:nvSpPr>
        <p:spPr>
          <a:xfrm>
            <a:off x="8182291" y="3289641"/>
            <a:ext cx="557851" cy="2590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rPr>
              <a:t>Cars</a:t>
            </a:r>
            <a:endParaRPr sz="1600">
              <a:solidFill>
                <a:schemeClr val="dk1"/>
              </a:solidFill>
              <a:latin typeface="Arial  "/>
              <a:ea typeface="Arial  "/>
              <a:cs typeface="Arial  "/>
              <a:sym typeface="Arial  "/>
            </a:endParaRPr>
          </a:p>
        </p:txBody>
      </p:sp>
      <p:sp>
        <p:nvSpPr>
          <p:cNvPr id="430" name="Google Shape;430;p51"/>
          <p:cNvSpPr txBox="1"/>
          <p:nvPr/>
        </p:nvSpPr>
        <p:spPr>
          <a:xfrm>
            <a:off x="7360443" y="1454744"/>
            <a:ext cx="874394" cy="9918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50">
            <a:spAutoFit/>
          </a:bodyPr>
          <a:lstStyle/>
          <a:p>
            <a:pPr indent="0" lvl="0" marL="12065" marR="5080" rtl="0" algn="ctr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rPr>
              <a:t>Armored Fighting Vehicles (AFV)</a:t>
            </a:r>
            <a:endParaRPr sz="1600">
              <a:solidFill>
                <a:schemeClr val="dk1"/>
              </a:solidFill>
              <a:latin typeface="Arial  "/>
              <a:ea typeface="Arial  "/>
              <a:cs typeface="Arial  "/>
              <a:sym typeface="Arial  "/>
            </a:endParaRPr>
          </a:p>
        </p:txBody>
      </p:sp>
      <p:sp>
        <p:nvSpPr>
          <p:cNvPr id="431" name="Google Shape;431;p51"/>
          <p:cNvSpPr txBox="1"/>
          <p:nvPr/>
        </p:nvSpPr>
        <p:spPr>
          <a:xfrm>
            <a:off x="5134556" y="1366846"/>
            <a:ext cx="1440180" cy="2590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rPr>
              <a:t>Other   Tanks</a:t>
            </a:r>
            <a:endParaRPr sz="1600">
              <a:solidFill>
                <a:schemeClr val="dk1"/>
              </a:solidFill>
              <a:latin typeface="Arial  "/>
              <a:ea typeface="Arial  "/>
              <a:cs typeface="Arial  "/>
              <a:sym typeface="Arial  "/>
            </a:endParaRPr>
          </a:p>
        </p:txBody>
      </p:sp>
      <p:sp>
        <p:nvSpPr>
          <p:cNvPr id="432" name="Google Shape;432;p51"/>
          <p:cNvSpPr txBox="1"/>
          <p:nvPr/>
        </p:nvSpPr>
        <p:spPr>
          <a:xfrm>
            <a:off x="3634790" y="1440138"/>
            <a:ext cx="1232535" cy="5105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50">
            <a:spAutoFit/>
          </a:bodyPr>
          <a:lstStyle/>
          <a:p>
            <a:pPr indent="-254000" lvl="0" marL="266700" marR="508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rPr>
              <a:t>Ammunition Depots</a:t>
            </a:r>
            <a:endParaRPr sz="1600">
              <a:solidFill>
                <a:schemeClr val="dk1"/>
              </a:solidFill>
              <a:latin typeface="Arial  "/>
              <a:ea typeface="Arial  "/>
              <a:cs typeface="Arial  "/>
              <a:sym typeface="Arial  "/>
            </a:endParaRPr>
          </a:p>
        </p:txBody>
      </p:sp>
      <p:sp>
        <p:nvSpPr>
          <p:cNvPr id="433" name="Google Shape;433;p51"/>
          <p:cNvSpPr txBox="1"/>
          <p:nvPr/>
        </p:nvSpPr>
        <p:spPr>
          <a:xfrm>
            <a:off x="838200" y="204524"/>
            <a:ext cx="10515600" cy="11336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700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Types of Targets Struck With</a:t>
            </a:r>
            <a:endParaRPr/>
          </a:p>
          <a:p>
            <a:pPr indent="0" lvl="0" marL="12700" rtl="0" algn="ct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Heavy Multi-Rotor UAS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51"/>
          <p:cNvSpPr txBox="1"/>
          <p:nvPr/>
        </p:nvSpPr>
        <p:spPr>
          <a:xfrm>
            <a:off x="4876656" y="6110026"/>
            <a:ext cx="1345556" cy="5052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rPr>
              <a:t>Groups of Personnel</a:t>
            </a:r>
            <a:endParaRPr sz="1600">
              <a:solidFill>
                <a:schemeClr val="dk1"/>
              </a:solidFill>
              <a:latin typeface="Arial  "/>
              <a:ea typeface="Arial  "/>
              <a:cs typeface="Arial  "/>
              <a:sym typeface="Arial  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Google Shape;439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97621" y="1709166"/>
            <a:ext cx="4406265" cy="4406265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52"/>
          <p:cNvSpPr txBox="1"/>
          <p:nvPr/>
        </p:nvSpPr>
        <p:spPr>
          <a:xfrm>
            <a:off x="5868987" y="4363315"/>
            <a:ext cx="454025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rPr>
              <a:t>FPV</a:t>
            </a:r>
            <a:endParaRPr sz="1800">
              <a:solidFill>
                <a:schemeClr val="dk1"/>
              </a:solidFill>
              <a:latin typeface="Arial  "/>
              <a:ea typeface="Arial  "/>
              <a:cs typeface="Arial  "/>
              <a:sym typeface="Arial  "/>
            </a:endParaRPr>
          </a:p>
        </p:txBody>
      </p:sp>
      <p:sp>
        <p:nvSpPr>
          <p:cNvPr id="441" name="Google Shape;441;p52"/>
          <p:cNvSpPr txBox="1"/>
          <p:nvPr/>
        </p:nvSpPr>
        <p:spPr>
          <a:xfrm>
            <a:off x="7028497" y="5985908"/>
            <a:ext cx="755953" cy="2590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rPr>
              <a:t>Trucks</a:t>
            </a:r>
            <a:endParaRPr sz="1600">
              <a:solidFill>
                <a:schemeClr val="dk1"/>
              </a:solidFill>
              <a:latin typeface="Arial  "/>
              <a:ea typeface="Arial  "/>
              <a:cs typeface="Arial  "/>
              <a:sym typeface="Arial  "/>
            </a:endParaRPr>
          </a:p>
        </p:txBody>
      </p:sp>
      <p:sp>
        <p:nvSpPr>
          <p:cNvPr id="442" name="Google Shape;442;p52"/>
          <p:cNvSpPr txBox="1"/>
          <p:nvPr/>
        </p:nvSpPr>
        <p:spPr>
          <a:xfrm>
            <a:off x="8485518" y="4199501"/>
            <a:ext cx="658482" cy="2590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rPr>
              <a:t>Cars</a:t>
            </a:r>
            <a:endParaRPr sz="1600">
              <a:solidFill>
                <a:schemeClr val="dk1"/>
              </a:solidFill>
              <a:latin typeface="Arial  "/>
              <a:ea typeface="Arial  "/>
              <a:cs typeface="Arial  "/>
              <a:sym typeface="Arial  "/>
            </a:endParaRPr>
          </a:p>
        </p:txBody>
      </p:sp>
      <p:sp>
        <p:nvSpPr>
          <p:cNvPr id="443" name="Google Shape;443;p52"/>
          <p:cNvSpPr txBox="1"/>
          <p:nvPr/>
        </p:nvSpPr>
        <p:spPr>
          <a:xfrm>
            <a:off x="7936213" y="1646350"/>
            <a:ext cx="874394" cy="9950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marR="5080" rtl="0" algn="ctr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rPr>
              <a:t>Armored Fighting Vehicles (AFV)</a:t>
            </a:r>
            <a:endParaRPr sz="1600">
              <a:solidFill>
                <a:schemeClr val="dk1"/>
              </a:solidFill>
              <a:latin typeface="Arial  "/>
              <a:ea typeface="Arial  "/>
              <a:cs typeface="Arial  "/>
              <a:sym typeface="Arial  "/>
            </a:endParaRPr>
          </a:p>
        </p:txBody>
      </p:sp>
      <p:sp>
        <p:nvSpPr>
          <p:cNvPr id="444" name="Google Shape;444;p52"/>
          <p:cNvSpPr txBox="1"/>
          <p:nvPr>
            <p:ph idx="12" type="sldNum"/>
          </p:nvPr>
        </p:nvSpPr>
        <p:spPr>
          <a:xfrm>
            <a:off x="8610600" y="6439622"/>
            <a:ext cx="2743200" cy="19858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52705" rtl="0" algn="r">
              <a:lnSpc>
                <a:spcPct val="139166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rPr>
              <a:t>‹#›</a:t>
            </a:fld>
            <a:endParaRPr>
              <a:solidFill>
                <a:schemeClr val="dk1"/>
              </a:solidFill>
              <a:latin typeface="Arial  "/>
              <a:ea typeface="Arial  "/>
              <a:cs typeface="Arial  "/>
              <a:sym typeface="Arial  "/>
            </a:endParaRPr>
          </a:p>
        </p:txBody>
      </p:sp>
      <p:sp>
        <p:nvSpPr>
          <p:cNvPr id="445" name="Google Shape;445;p52"/>
          <p:cNvSpPr txBox="1"/>
          <p:nvPr/>
        </p:nvSpPr>
        <p:spPr>
          <a:xfrm>
            <a:off x="6318347" y="1423722"/>
            <a:ext cx="86106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Arial  "/>
                <a:ea typeface="Arial  "/>
                <a:cs typeface="Arial  "/>
                <a:sym typeface="Arial  "/>
              </a:rPr>
              <a:t>T</a:t>
            </a:r>
            <a:r>
              <a:rPr b="0" lang="en-US" sz="1600">
                <a:latin typeface="Arial  "/>
                <a:ea typeface="Arial  "/>
                <a:cs typeface="Arial  "/>
                <a:sym typeface="Arial  "/>
              </a:rPr>
              <a:t>anks</a:t>
            </a:r>
            <a:endParaRPr sz="1600"/>
          </a:p>
        </p:txBody>
      </p:sp>
      <p:sp>
        <p:nvSpPr>
          <p:cNvPr id="446" name="Google Shape;446;p52"/>
          <p:cNvSpPr txBox="1"/>
          <p:nvPr/>
        </p:nvSpPr>
        <p:spPr>
          <a:xfrm>
            <a:off x="5588651" y="1364580"/>
            <a:ext cx="77325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Arial  "/>
                <a:ea typeface="Arial  "/>
                <a:cs typeface="Arial  "/>
                <a:sym typeface="Arial  "/>
              </a:rPr>
              <a:t>O</a:t>
            </a:r>
            <a:r>
              <a:rPr b="0" lang="en-US" sz="1600">
                <a:latin typeface="Arial  "/>
                <a:ea typeface="Arial  "/>
                <a:cs typeface="Arial  "/>
                <a:sym typeface="Arial  "/>
              </a:rPr>
              <a:t>ther</a:t>
            </a:r>
            <a:endParaRPr sz="1600"/>
          </a:p>
        </p:txBody>
      </p:sp>
      <p:sp>
        <p:nvSpPr>
          <p:cNvPr id="447" name="Google Shape;447;p52"/>
          <p:cNvSpPr txBox="1"/>
          <p:nvPr/>
        </p:nvSpPr>
        <p:spPr>
          <a:xfrm>
            <a:off x="838200" y="204524"/>
            <a:ext cx="10515600" cy="11336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700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Types of Targets Struck With</a:t>
            </a:r>
            <a:endParaRPr/>
          </a:p>
          <a:p>
            <a:pPr indent="0" lvl="0" marL="12700" rtl="0" algn="ct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FPV UAS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52"/>
          <p:cNvSpPr txBox="1"/>
          <p:nvPr/>
        </p:nvSpPr>
        <p:spPr>
          <a:xfrm>
            <a:off x="5650234" y="6175601"/>
            <a:ext cx="1345556" cy="5052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rPr>
              <a:t>Intelligence Sensors</a:t>
            </a:r>
            <a:endParaRPr sz="1600">
              <a:solidFill>
                <a:schemeClr val="dk1"/>
              </a:solidFill>
              <a:latin typeface="Arial  "/>
              <a:ea typeface="Arial  "/>
              <a:cs typeface="Arial  "/>
              <a:sym typeface="Arial  "/>
            </a:endParaRPr>
          </a:p>
        </p:txBody>
      </p:sp>
      <p:sp>
        <p:nvSpPr>
          <p:cNvPr id="449" name="Google Shape;449;p52"/>
          <p:cNvSpPr txBox="1"/>
          <p:nvPr/>
        </p:nvSpPr>
        <p:spPr>
          <a:xfrm>
            <a:off x="4309343" y="6015994"/>
            <a:ext cx="1345556" cy="2590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rPr>
              <a:t>Artillery</a:t>
            </a:r>
            <a:endParaRPr sz="1600">
              <a:solidFill>
                <a:schemeClr val="dk1"/>
              </a:solidFill>
              <a:latin typeface="Arial  "/>
              <a:ea typeface="Arial  "/>
              <a:cs typeface="Arial  "/>
              <a:sym typeface="Arial  "/>
            </a:endParaRPr>
          </a:p>
        </p:txBody>
      </p:sp>
      <p:sp>
        <p:nvSpPr>
          <p:cNvPr id="450" name="Google Shape;450;p52"/>
          <p:cNvSpPr txBox="1"/>
          <p:nvPr/>
        </p:nvSpPr>
        <p:spPr>
          <a:xfrm>
            <a:off x="2839772" y="4953000"/>
            <a:ext cx="1345556" cy="5052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rPr>
              <a:t>Groups of Personnel</a:t>
            </a:r>
            <a:endParaRPr sz="1600">
              <a:solidFill>
                <a:schemeClr val="dk1"/>
              </a:solidFill>
              <a:latin typeface="Arial  "/>
              <a:ea typeface="Arial  "/>
              <a:cs typeface="Arial  "/>
              <a:sym typeface="Arial  "/>
            </a:endParaRPr>
          </a:p>
        </p:txBody>
      </p:sp>
      <p:sp>
        <p:nvSpPr>
          <p:cNvPr id="451" name="Google Shape;451;p52"/>
          <p:cNvSpPr txBox="1"/>
          <p:nvPr/>
        </p:nvSpPr>
        <p:spPr>
          <a:xfrm>
            <a:off x="2044406" y="2775021"/>
            <a:ext cx="1851660" cy="266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50">
            <a:spAutoFit/>
          </a:bodyPr>
          <a:lstStyle/>
          <a:p>
            <a:pPr indent="0" lvl="0" marL="12700" marR="508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rPr>
              <a:t>Shelters/Dugouts</a:t>
            </a:r>
            <a:endParaRPr sz="1600">
              <a:solidFill>
                <a:schemeClr val="dk1"/>
              </a:solidFill>
              <a:latin typeface="Arial  "/>
              <a:ea typeface="Arial  "/>
              <a:cs typeface="Arial  "/>
              <a:sym typeface="Arial  "/>
            </a:endParaRPr>
          </a:p>
        </p:txBody>
      </p:sp>
      <p:sp>
        <p:nvSpPr>
          <p:cNvPr id="452" name="Google Shape;452;p52"/>
          <p:cNvSpPr txBox="1"/>
          <p:nvPr/>
        </p:nvSpPr>
        <p:spPr>
          <a:xfrm>
            <a:off x="4309343" y="1342057"/>
            <a:ext cx="1345556" cy="5103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50">
            <a:spAutoFit/>
          </a:bodyPr>
          <a:lstStyle/>
          <a:p>
            <a:pPr indent="0" lvl="0" marL="12700" marR="5080" rtl="0" algn="ctr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rPr>
              <a:t>Ammunition Depots</a:t>
            </a:r>
            <a:endParaRPr sz="1600">
              <a:solidFill>
                <a:schemeClr val="dk1"/>
              </a:solidFill>
              <a:latin typeface="Arial  "/>
              <a:ea typeface="Arial  "/>
              <a:cs typeface="Arial  "/>
              <a:sym typeface="Arial  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53"/>
          <p:cNvSpPr txBox="1"/>
          <p:nvPr>
            <p:ph idx="12" type="sldNum"/>
          </p:nvPr>
        </p:nvSpPr>
        <p:spPr>
          <a:xfrm>
            <a:off x="8610600" y="6439622"/>
            <a:ext cx="2743200" cy="19858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12700" rtl="0" algn="r">
              <a:lnSpc>
                <a:spcPct val="139166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rPr>
              <a:t>‹#›</a:t>
            </a:fld>
            <a:endParaRPr>
              <a:solidFill>
                <a:schemeClr val="dk1"/>
              </a:solidFill>
              <a:latin typeface="Arial  "/>
              <a:ea typeface="Arial  "/>
              <a:cs typeface="Arial  "/>
              <a:sym typeface="Arial  "/>
            </a:endParaRPr>
          </a:p>
        </p:txBody>
      </p:sp>
      <p:pic>
        <p:nvPicPr>
          <p:cNvPr id="458" name="Google Shape;458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1848" y="1255478"/>
            <a:ext cx="7496864" cy="5257252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53"/>
          <p:cNvSpPr txBox="1"/>
          <p:nvPr/>
        </p:nvSpPr>
        <p:spPr>
          <a:xfrm>
            <a:off x="5068093" y="1130005"/>
            <a:ext cx="1295401" cy="5103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50">
            <a:spAutoFit/>
          </a:bodyPr>
          <a:lstStyle/>
          <a:p>
            <a:pPr indent="0" lvl="0" marL="12700" marR="5080" rtl="0" algn="ctr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rPr>
              <a:t>Problems with Battery</a:t>
            </a:r>
            <a:endParaRPr sz="1600">
              <a:solidFill>
                <a:schemeClr val="dk1"/>
              </a:solidFill>
              <a:latin typeface="Arial  "/>
              <a:ea typeface="Arial  "/>
              <a:cs typeface="Arial  "/>
              <a:sym typeface="Arial  "/>
            </a:endParaRPr>
          </a:p>
        </p:txBody>
      </p:sp>
      <p:sp>
        <p:nvSpPr>
          <p:cNvPr id="460" name="Google Shape;460;p53"/>
          <p:cNvSpPr txBox="1"/>
          <p:nvPr/>
        </p:nvSpPr>
        <p:spPr>
          <a:xfrm>
            <a:off x="3280806" y="1807045"/>
            <a:ext cx="1509368" cy="266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50">
            <a:spAutoFit/>
          </a:bodyPr>
          <a:lstStyle/>
          <a:p>
            <a:pPr indent="0" lvl="0" marL="12700" marR="508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rPr>
              <a:t>Loss of Target</a:t>
            </a:r>
            <a:endParaRPr sz="1600">
              <a:solidFill>
                <a:schemeClr val="dk1"/>
              </a:solidFill>
              <a:latin typeface="Arial  "/>
              <a:ea typeface="Arial  "/>
              <a:cs typeface="Arial  "/>
              <a:sym typeface="Arial  "/>
            </a:endParaRPr>
          </a:p>
        </p:txBody>
      </p:sp>
      <p:sp>
        <p:nvSpPr>
          <p:cNvPr id="461" name="Google Shape;461;p53"/>
          <p:cNvSpPr txBox="1"/>
          <p:nvPr/>
        </p:nvSpPr>
        <p:spPr>
          <a:xfrm>
            <a:off x="2368170" y="2696399"/>
            <a:ext cx="1752600" cy="266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50">
            <a:spAutoFit/>
          </a:bodyPr>
          <a:lstStyle/>
          <a:p>
            <a:pPr indent="0" lvl="0" marL="12700" marR="508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rPr>
              <a:t>Enemy Downed</a:t>
            </a:r>
            <a:endParaRPr sz="1600">
              <a:solidFill>
                <a:schemeClr val="dk1"/>
              </a:solidFill>
              <a:latin typeface="Arial  "/>
              <a:ea typeface="Arial  "/>
              <a:cs typeface="Arial  "/>
              <a:sym typeface="Arial  "/>
            </a:endParaRPr>
          </a:p>
        </p:txBody>
      </p:sp>
      <p:sp>
        <p:nvSpPr>
          <p:cNvPr id="462" name="Google Shape;462;p53"/>
          <p:cNvSpPr txBox="1"/>
          <p:nvPr/>
        </p:nvSpPr>
        <p:spPr>
          <a:xfrm>
            <a:off x="3048000" y="3517736"/>
            <a:ext cx="1509368" cy="266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50">
            <a:spAutoFit/>
          </a:bodyPr>
          <a:lstStyle/>
          <a:p>
            <a:pPr indent="0" lvl="0" marL="12700" marR="508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rPr>
              <a:t>Other</a:t>
            </a:r>
            <a:endParaRPr sz="1600">
              <a:solidFill>
                <a:schemeClr val="dk1"/>
              </a:solidFill>
              <a:latin typeface="Arial  "/>
              <a:ea typeface="Arial  "/>
              <a:cs typeface="Arial  "/>
              <a:sym typeface="Arial  "/>
            </a:endParaRPr>
          </a:p>
        </p:txBody>
      </p:sp>
      <p:sp>
        <p:nvSpPr>
          <p:cNvPr id="463" name="Google Shape;463;p53"/>
          <p:cNvSpPr txBox="1"/>
          <p:nvPr/>
        </p:nvSpPr>
        <p:spPr>
          <a:xfrm>
            <a:off x="2512126" y="4558383"/>
            <a:ext cx="1509368" cy="5103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50">
            <a:spAutoFit/>
          </a:bodyPr>
          <a:lstStyle/>
          <a:p>
            <a:pPr indent="0" lvl="0" marL="12700" marR="508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rPr>
              <a:t>Loss of Video Signal</a:t>
            </a:r>
            <a:endParaRPr sz="1600">
              <a:solidFill>
                <a:schemeClr val="dk1"/>
              </a:solidFill>
              <a:latin typeface="Arial  "/>
              <a:ea typeface="Arial  "/>
              <a:cs typeface="Arial  "/>
              <a:sym typeface="Arial  "/>
            </a:endParaRPr>
          </a:p>
        </p:txBody>
      </p:sp>
      <p:sp>
        <p:nvSpPr>
          <p:cNvPr id="464" name="Google Shape;464;p53"/>
          <p:cNvSpPr txBox="1"/>
          <p:nvPr/>
        </p:nvSpPr>
        <p:spPr>
          <a:xfrm>
            <a:off x="4021494" y="5941667"/>
            <a:ext cx="2057400" cy="5103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50">
            <a:spAutoFit/>
          </a:bodyPr>
          <a:lstStyle/>
          <a:p>
            <a:pPr indent="0" lvl="0" marL="12700" marR="508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rPr>
              <a:t>Loss of Control Capabilities</a:t>
            </a:r>
            <a:endParaRPr sz="1600">
              <a:solidFill>
                <a:schemeClr val="dk1"/>
              </a:solidFill>
              <a:latin typeface="Arial  "/>
              <a:ea typeface="Arial  "/>
              <a:cs typeface="Arial  "/>
              <a:sym typeface="Arial  "/>
            </a:endParaRPr>
          </a:p>
        </p:txBody>
      </p:sp>
      <p:sp>
        <p:nvSpPr>
          <p:cNvPr id="465" name="Google Shape;465;p53"/>
          <p:cNvSpPr txBox="1"/>
          <p:nvPr/>
        </p:nvSpPr>
        <p:spPr>
          <a:xfrm>
            <a:off x="6078894" y="6002334"/>
            <a:ext cx="1810175" cy="5103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50">
            <a:spAutoFit/>
          </a:bodyPr>
          <a:lstStyle/>
          <a:p>
            <a:pPr indent="0" lvl="0" marL="12700" marR="5080" rtl="0" algn="ctr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rPr>
              <a:t>Ammunition Detonates Early</a:t>
            </a:r>
            <a:endParaRPr sz="1600">
              <a:solidFill>
                <a:schemeClr val="dk1"/>
              </a:solidFill>
              <a:latin typeface="Arial  "/>
              <a:ea typeface="Arial  "/>
              <a:cs typeface="Arial  "/>
              <a:sym typeface="Arial  "/>
            </a:endParaRPr>
          </a:p>
        </p:txBody>
      </p:sp>
      <p:sp>
        <p:nvSpPr>
          <p:cNvPr id="466" name="Google Shape;466;p53"/>
          <p:cNvSpPr txBox="1"/>
          <p:nvPr/>
        </p:nvSpPr>
        <p:spPr>
          <a:xfrm>
            <a:off x="8005206" y="5038374"/>
            <a:ext cx="1810176" cy="5103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50">
            <a:spAutoFit/>
          </a:bodyPr>
          <a:lstStyle/>
          <a:p>
            <a:pPr indent="0" lvl="0" marL="12700" marR="5080" rtl="0" algn="ctr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rPr>
              <a:t>Ammunition Does Not Detonate</a:t>
            </a:r>
            <a:endParaRPr sz="1600">
              <a:solidFill>
                <a:schemeClr val="dk1"/>
              </a:solidFill>
              <a:latin typeface="Arial  "/>
              <a:ea typeface="Arial  "/>
              <a:cs typeface="Arial  "/>
              <a:sym typeface="Arial  "/>
            </a:endParaRPr>
          </a:p>
        </p:txBody>
      </p:sp>
      <p:sp>
        <p:nvSpPr>
          <p:cNvPr id="467" name="Google Shape;467;p53"/>
          <p:cNvSpPr txBox="1"/>
          <p:nvPr/>
        </p:nvSpPr>
        <p:spPr>
          <a:xfrm>
            <a:off x="8008316" y="2324060"/>
            <a:ext cx="2209800" cy="266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50">
            <a:spAutoFit/>
          </a:bodyPr>
          <a:lstStyle/>
          <a:p>
            <a:pPr indent="0" lvl="0" marL="12700" marR="508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rPr>
              <a:t>Missing the Target</a:t>
            </a:r>
            <a:endParaRPr sz="1600">
              <a:solidFill>
                <a:schemeClr val="dk1"/>
              </a:solidFill>
              <a:latin typeface="Arial  "/>
              <a:ea typeface="Arial  "/>
              <a:cs typeface="Arial  "/>
              <a:sym typeface="Arial  "/>
            </a:endParaRPr>
          </a:p>
        </p:txBody>
      </p:sp>
      <p:sp>
        <p:nvSpPr>
          <p:cNvPr id="468" name="Google Shape;468;p53"/>
          <p:cNvSpPr txBox="1"/>
          <p:nvPr/>
        </p:nvSpPr>
        <p:spPr>
          <a:xfrm>
            <a:off x="838200" y="487935"/>
            <a:ext cx="10515600" cy="56682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700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Sources of FPV Issues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54"/>
          <p:cNvSpPr txBox="1"/>
          <p:nvPr/>
        </p:nvSpPr>
        <p:spPr>
          <a:xfrm>
            <a:off x="838200" y="487935"/>
            <a:ext cx="10515600" cy="56682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700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Sources of UAS Loss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54"/>
          <p:cNvSpPr txBox="1"/>
          <p:nvPr>
            <p:ph idx="12" type="sldNum"/>
          </p:nvPr>
        </p:nvSpPr>
        <p:spPr>
          <a:xfrm>
            <a:off x="8610600" y="6439622"/>
            <a:ext cx="2743200" cy="19858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12700" rtl="0" algn="r">
              <a:lnSpc>
                <a:spcPct val="139166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rPr>
              <a:t>‹#›</a:t>
            </a:fld>
            <a:endParaRPr>
              <a:solidFill>
                <a:schemeClr val="dk1"/>
              </a:solidFill>
              <a:latin typeface="Arial  "/>
              <a:ea typeface="Arial  "/>
              <a:cs typeface="Arial  "/>
              <a:sym typeface="Arial  "/>
            </a:endParaRPr>
          </a:p>
        </p:txBody>
      </p:sp>
      <p:pic>
        <p:nvPicPr>
          <p:cNvPr id="475" name="Google Shape;475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4439" y="1743710"/>
            <a:ext cx="1635760" cy="1122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87130" y="1508125"/>
            <a:ext cx="1519554" cy="1377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39795" y="3983485"/>
            <a:ext cx="917575" cy="858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5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70145" y="1611630"/>
            <a:ext cx="2359025" cy="1440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5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348854" y="3883790"/>
            <a:ext cx="1061720" cy="1057909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54"/>
          <p:cNvSpPr txBox="1"/>
          <p:nvPr/>
        </p:nvSpPr>
        <p:spPr>
          <a:xfrm>
            <a:off x="1102169" y="2916859"/>
            <a:ext cx="2041525" cy="8864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3238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rPr>
              <a:t>SAM</a:t>
            </a:r>
            <a:endParaRPr sz="2800">
              <a:solidFill>
                <a:schemeClr val="dk1"/>
              </a:solidFill>
              <a:latin typeface="Arial  "/>
              <a:ea typeface="Arial  "/>
              <a:cs typeface="Arial  "/>
              <a:sym typeface="Arial  "/>
            </a:endParaRPr>
          </a:p>
          <a:p>
            <a:pPr indent="0" lvl="0" marL="12700" marR="5080" rtl="0" algn="ctr">
              <a:lnSpc>
                <a:spcPct val="1014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rPr>
              <a:t>Surface-to-Air Missile System</a:t>
            </a:r>
            <a:endParaRPr sz="1400">
              <a:solidFill>
                <a:schemeClr val="dk1"/>
              </a:solidFill>
              <a:latin typeface="Arial  "/>
              <a:ea typeface="Arial  "/>
              <a:cs typeface="Arial  "/>
              <a:sym typeface="Arial  "/>
            </a:endParaRPr>
          </a:p>
        </p:txBody>
      </p:sp>
      <p:sp>
        <p:nvSpPr>
          <p:cNvPr id="481" name="Google Shape;481;p54"/>
          <p:cNvSpPr txBox="1"/>
          <p:nvPr/>
        </p:nvSpPr>
        <p:spPr>
          <a:xfrm>
            <a:off x="5220983" y="2816037"/>
            <a:ext cx="1743075" cy="8745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rPr>
              <a:t>AA Systems</a:t>
            </a:r>
            <a:endParaRPr sz="2800">
              <a:solidFill>
                <a:schemeClr val="dk1"/>
              </a:solidFill>
              <a:latin typeface="Arial  "/>
              <a:ea typeface="Arial  "/>
              <a:cs typeface="Arial  "/>
              <a:sym typeface="Arial  "/>
            </a:endParaRPr>
          </a:p>
        </p:txBody>
      </p:sp>
      <p:sp>
        <p:nvSpPr>
          <p:cNvPr id="482" name="Google Shape;482;p54"/>
          <p:cNvSpPr txBox="1"/>
          <p:nvPr/>
        </p:nvSpPr>
        <p:spPr>
          <a:xfrm>
            <a:off x="8675369" y="2946015"/>
            <a:ext cx="1743075" cy="6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63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rPr>
              <a:t>EW</a:t>
            </a:r>
            <a:endParaRPr sz="2800">
              <a:solidFill>
                <a:schemeClr val="dk1"/>
              </a:solidFill>
              <a:latin typeface="Arial  "/>
              <a:ea typeface="Arial  "/>
              <a:cs typeface="Arial  "/>
              <a:sym typeface="Arial  "/>
            </a:endParaRPr>
          </a:p>
          <a:p>
            <a:pPr indent="0" lvl="0" marL="0" rtl="0" algn="ctr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rPr>
              <a:t>Electronic Warfare</a:t>
            </a:r>
            <a:endParaRPr sz="1400">
              <a:solidFill>
                <a:schemeClr val="dk1"/>
              </a:solidFill>
              <a:latin typeface="Arial  "/>
              <a:ea typeface="Arial  "/>
              <a:cs typeface="Arial  "/>
              <a:sym typeface="Arial  "/>
            </a:endParaRPr>
          </a:p>
        </p:txBody>
      </p:sp>
      <p:sp>
        <p:nvSpPr>
          <p:cNvPr id="483" name="Google Shape;483;p54"/>
          <p:cNvSpPr txBox="1"/>
          <p:nvPr/>
        </p:nvSpPr>
        <p:spPr>
          <a:xfrm>
            <a:off x="2811662" y="4941699"/>
            <a:ext cx="2394395" cy="443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rPr>
              <a:t>Friendly Fire</a:t>
            </a:r>
            <a:endParaRPr sz="2800">
              <a:solidFill>
                <a:schemeClr val="dk1"/>
              </a:solidFill>
              <a:latin typeface="Arial  "/>
              <a:ea typeface="Arial  "/>
              <a:cs typeface="Arial  "/>
              <a:sym typeface="Arial  "/>
            </a:endParaRPr>
          </a:p>
        </p:txBody>
      </p:sp>
      <p:sp>
        <p:nvSpPr>
          <p:cNvPr id="484" name="Google Shape;484;p54"/>
          <p:cNvSpPr txBox="1"/>
          <p:nvPr/>
        </p:nvSpPr>
        <p:spPr>
          <a:xfrm>
            <a:off x="6551291" y="5003349"/>
            <a:ext cx="2656845" cy="88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650">
            <a:spAutoFit/>
          </a:bodyPr>
          <a:lstStyle/>
          <a:p>
            <a:pPr indent="344170" lvl="0" marL="12700" marR="5080" rtl="0" algn="l">
              <a:lnSpc>
                <a:spcPct val="117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rPr>
              <a:t>Technical Malfunctions</a:t>
            </a:r>
            <a:endParaRPr sz="2800">
              <a:solidFill>
                <a:schemeClr val="dk1"/>
              </a:solidFill>
              <a:latin typeface="Arial  "/>
              <a:ea typeface="Arial  "/>
              <a:cs typeface="Arial  "/>
              <a:sym typeface="Arial  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55"/>
          <p:cNvSpPr txBox="1"/>
          <p:nvPr>
            <p:ph idx="12" type="sldNum"/>
          </p:nvPr>
        </p:nvSpPr>
        <p:spPr>
          <a:xfrm>
            <a:off x="8610600" y="6439622"/>
            <a:ext cx="2743200" cy="19858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12700" rtl="0" algn="r">
              <a:lnSpc>
                <a:spcPct val="139166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rPr>
              <a:t>‹#›</a:t>
            </a:fld>
            <a:endParaRPr>
              <a:solidFill>
                <a:schemeClr val="dk1"/>
              </a:solidFill>
              <a:latin typeface="Arial  "/>
              <a:ea typeface="Arial  "/>
              <a:cs typeface="Arial  "/>
              <a:sym typeface="Arial  "/>
            </a:endParaRPr>
          </a:p>
        </p:txBody>
      </p:sp>
      <p:sp>
        <p:nvSpPr>
          <p:cNvPr id="491" name="Google Shape;491;p55"/>
          <p:cNvSpPr txBox="1"/>
          <p:nvPr/>
        </p:nvSpPr>
        <p:spPr>
          <a:xfrm>
            <a:off x="152400" y="2512722"/>
            <a:ext cx="5487670" cy="1832553"/>
          </a:xfrm>
          <a:prstGeom prst="rect">
            <a:avLst/>
          </a:prstGeom>
          <a:noFill/>
          <a:ln cap="flat" cmpd="sng" w="12700">
            <a:solidFill>
              <a:srgbClr val="172C5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908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  "/>
              <a:ea typeface="Arial  "/>
              <a:cs typeface="Arial  "/>
              <a:sym typeface="Arial  "/>
            </a:endParaRPr>
          </a:p>
          <a:p>
            <a:pPr indent="0" lvl="0" marL="1786254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rPr>
              <a:t>Ammunition: </a:t>
            </a:r>
            <a:r>
              <a:rPr lang="en-US" sz="2000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rPr>
              <a:t>anti-tank mines.</a:t>
            </a:r>
            <a:endParaRPr sz="2000">
              <a:solidFill>
                <a:schemeClr val="dk1"/>
              </a:solidFill>
              <a:latin typeface="Arial  "/>
              <a:ea typeface="Arial  "/>
              <a:cs typeface="Arial  "/>
              <a:sym typeface="Arial  "/>
            </a:endParaRPr>
          </a:p>
          <a:p>
            <a:pPr indent="0" lvl="0" marL="1786254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rPr>
              <a:t>Distance: </a:t>
            </a:r>
            <a:r>
              <a:rPr lang="en-US" sz="2000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rPr>
              <a:t>Up to 8 km.</a:t>
            </a:r>
            <a:endParaRPr sz="2000">
              <a:solidFill>
                <a:schemeClr val="dk1"/>
              </a:solidFill>
              <a:latin typeface="Arial  "/>
              <a:ea typeface="Arial  "/>
              <a:cs typeface="Arial  "/>
              <a:sym typeface="Arial  "/>
            </a:endParaRPr>
          </a:p>
          <a:p>
            <a:pPr indent="0" lvl="0" marL="1786254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rPr>
              <a:t>Crew: </a:t>
            </a:r>
            <a:r>
              <a:rPr lang="en-US" sz="2000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rPr>
              <a:t>3-4 people.</a:t>
            </a:r>
            <a:endParaRPr sz="2000">
              <a:solidFill>
                <a:schemeClr val="dk1"/>
              </a:solidFill>
              <a:latin typeface="Arial  "/>
              <a:ea typeface="Arial  "/>
              <a:cs typeface="Arial  "/>
              <a:sym typeface="Arial  "/>
            </a:endParaRPr>
          </a:p>
        </p:txBody>
      </p:sp>
      <p:pic>
        <p:nvPicPr>
          <p:cNvPr id="492" name="Google Shape;492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2894809"/>
            <a:ext cx="1068377" cy="1068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00" y="1480043"/>
            <a:ext cx="2591025" cy="4534293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55"/>
          <p:cNvSpPr txBox="1"/>
          <p:nvPr/>
        </p:nvSpPr>
        <p:spPr>
          <a:xfrm>
            <a:off x="838200" y="487935"/>
            <a:ext cx="10515600" cy="56682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700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Remote Mine Laying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Admin Information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Terminal Learning Objectives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sUAS Influence on the Battlefield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Roles &amp; Types of sUAS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Operational Range &amp; Order of Battle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Types of Ordinance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Target Types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FPV Issues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Videos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38" name="Google Shape;238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 "/>
              <a:buNone/>
            </a:pPr>
            <a:r>
              <a:rPr b="1" lang="en-US" sz="3600">
                <a:latin typeface="Arial  "/>
                <a:ea typeface="Arial  "/>
                <a:cs typeface="Arial  "/>
                <a:sym typeface="Arial  "/>
              </a:rPr>
              <a:t>Agenda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56"/>
          <p:cNvSpPr txBox="1"/>
          <p:nvPr/>
        </p:nvSpPr>
        <p:spPr>
          <a:xfrm>
            <a:off x="838200" y="487935"/>
            <a:ext cx="10515600" cy="56682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700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Counter Battery Fire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56"/>
          <p:cNvSpPr txBox="1"/>
          <p:nvPr>
            <p:ph idx="12" type="sldNum"/>
          </p:nvPr>
        </p:nvSpPr>
        <p:spPr>
          <a:xfrm>
            <a:off x="8610600" y="6439622"/>
            <a:ext cx="2743200" cy="19858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12700" rtl="0" algn="r">
              <a:lnSpc>
                <a:spcPct val="139166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  "/>
                <a:ea typeface="Arial  "/>
                <a:cs typeface="Arial  "/>
                <a:sym typeface="Arial  "/>
              </a:rPr>
              <a:t>‹#›</a:t>
            </a:fld>
            <a:endParaRPr>
              <a:latin typeface="Arial  "/>
              <a:ea typeface="Arial  "/>
              <a:cs typeface="Arial  "/>
              <a:sym typeface="Arial  "/>
            </a:endParaRPr>
          </a:p>
        </p:txBody>
      </p:sp>
      <p:sp>
        <p:nvSpPr>
          <p:cNvPr id="502" name="Google Shape;502;p56"/>
          <p:cNvSpPr txBox="1"/>
          <p:nvPr/>
        </p:nvSpPr>
        <p:spPr>
          <a:xfrm>
            <a:off x="76200" y="2475399"/>
            <a:ext cx="5517161" cy="2282035"/>
          </a:xfrm>
          <a:prstGeom prst="rect">
            <a:avLst/>
          </a:prstGeom>
          <a:noFill/>
          <a:ln cap="flat" cmpd="sng" w="12700">
            <a:solidFill>
              <a:srgbClr val="172C5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7875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  "/>
              <a:ea typeface="Arial  "/>
              <a:cs typeface="Arial  "/>
              <a:sym typeface="Arial  "/>
            </a:endParaRPr>
          </a:p>
          <a:p>
            <a:pPr indent="0" lvl="0" marL="178625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Arial  "/>
                <a:ea typeface="Arial  "/>
                <a:cs typeface="Arial  "/>
                <a:sym typeface="Arial  "/>
              </a:rPr>
              <a:t>Ammunition: </a:t>
            </a:r>
            <a:r>
              <a:rPr lang="en-US" sz="2000">
                <a:latin typeface="Arial  "/>
                <a:ea typeface="Arial  "/>
                <a:cs typeface="Arial  "/>
                <a:sym typeface="Arial  "/>
              </a:rPr>
              <a:t>Mission dependent</a:t>
            </a:r>
            <a:endParaRPr sz="2000">
              <a:latin typeface="Arial  "/>
              <a:ea typeface="Arial  "/>
              <a:cs typeface="Arial  "/>
              <a:sym typeface="Arial  "/>
            </a:endParaRPr>
          </a:p>
          <a:p>
            <a:pPr indent="0" lvl="0" marL="1786254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2000">
                <a:latin typeface="Arial  "/>
                <a:ea typeface="Arial  "/>
                <a:cs typeface="Arial  "/>
                <a:sym typeface="Arial  "/>
              </a:rPr>
              <a:t>Distance: </a:t>
            </a:r>
            <a:r>
              <a:rPr lang="en-US" sz="2000">
                <a:latin typeface="Arial  "/>
                <a:ea typeface="Arial  "/>
                <a:cs typeface="Arial  "/>
                <a:sym typeface="Arial  "/>
              </a:rPr>
              <a:t>Up to 15 km.</a:t>
            </a:r>
            <a:endParaRPr sz="2000">
              <a:latin typeface="Arial  "/>
              <a:ea typeface="Arial  "/>
              <a:cs typeface="Arial  "/>
              <a:sym typeface="Arial  "/>
            </a:endParaRPr>
          </a:p>
          <a:p>
            <a:pPr indent="0" lvl="0" marL="1786254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2000">
                <a:latin typeface="Arial  "/>
                <a:ea typeface="Arial  "/>
                <a:cs typeface="Arial  "/>
                <a:sym typeface="Arial  "/>
              </a:rPr>
              <a:t>Crew: </a:t>
            </a:r>
            <a:r>
              <a:rPr lang="en-US" sz="2000">
                <a:latin typeface="Arial  "/>
                <a:ea typeface="Arial  "/>
                <a:cs typeface="Arial  "/>
                <a:sym typeface="Arial  "/>
              </a:rPr>
              <a:t>2-3 people.</a:t>
            </a:r>
            <a:endParaRPr sz="2000">
              <a:latin typeface="Arial  "/>
              <a:ea typeface="Arial  "/>
              <a:cs typeface="Arial  "/>
              <a:sym typeface="Arial  "/>
            </a:endParaRPr>
          </a:p>
          <a:p>
            <a:pPr indent="0" lvl="0" marL="1786254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  "/>
              <a:ea typeface="Arial  "/>
              <a:cs typeface="Arial  "/>
              <a:sym typeface="Arial  "/>
            </a:endParaRPr>
          </a:p>
        </p:txBody>
      </p:sp>
      <p:grpSp>
        <p:nvGrpSpPr>
          <p:cNvPr id="503" name="Google Shape;503;p56"/>
          <p:cNvGrpSpPr/>
          <p:nvPr/>
        </p:nvGrpSpPr>
        <p:grpSpPr>
          <a:xfrm>
            <a:off x="386788" y="2596288"/>
            <a:ext cx="949617" cy="2039867"/>
            <a:chOff x="372857" y="2413802"/>
            <a:chExt cx="949617" cy="2039867"/>
          </a:xfrm>
        </p:grpSpPr>
        <p:pic>
          <p:nvPicPr>
            <p:cNvPr id="504" name="Google Shape;504;p5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12975" y="3585026"/>
              <a:ext cx="868643" cy="8686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5" name="Google Shape;505;p5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72857" y="2413802"/>
              <a:ext cx="949617" cy="94961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06" name="Google Shape;506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86600" y="1480043"/>
            <a:ext cx="3795089" cy="4534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57"/>
          <p:cNvSpPr txBox="1"/>
          <p:nvPr>
            <p:ph idx="12" type="sldNum"/>
          </p:nvPr>
        </p:nvSpPr>
        <p:spPr>
          <a:xfrm>
            <a:off x="8610600" y="6439622"/>
            <a:ext cx="2743200" cy="19858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12700" rtl="0" algn="r">
              <a:lnSpc>
                <a:spcPct val="139166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  "/>
                <a:ea typeface="Arial  "/>
                <a:cs typeface="Arial  "/>
                <a:sym typeface="Arial  "/>
              </a:rPr>
              <a:t>‹#›</a:t>
            </a:fld>
            <a:endParaRPr>
              <a:latin typeface="Arial  "/>
              <a:ea typeface="Arial  "/>
              <a:cs typeface="Arial  "/>
              <a:sym typeface="Arial  "/>
            </a:endParaRPr>
          </a:p>
        </p:txBody>
      </p:sp>
      <p:sp>
        <p:nvSpPr>
          <p:cNvPr id="513" name="Google Shape;513;p57"/>
          <p:cNvSpPr txBox="1"/>
          <p:nvPr/>
        </p:nvSpPr>
        <p:spPr>
          <a:xfrm>
            <a:off x="76200" y="2157210"/>
            <a:ext cx="5501640" cy="2562240"/>
          </a:xfrm>
          <a:prstGeom prst="rect">
            <a:avLst/>
          </a:prstGeom>
          <a:noFill/>
          <a:ln cap="flat" cmpd="sng" w="12700">
            <a:solidFill>
              <a:srgbClr val="172C5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5145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  "/>
              <a:ea typeface="Arial  "/>
              <a:cs typeface="Arial  "/>
              <a:sym typeface="Arial  "/>
            </a:endParaRPr>
          </a:p>
          <a:p>
            <a:pPr indent="0" lvl="0" marL="166497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Arial  "/>
                <a:ea typeface="Arial  "/>
                <a:cs typeface="Arial  "/>
                <a:sym typeface="Arial  "/>
              </a:rPr>
              <a:t>Ammunition: </a:t>
            </a:r>
            <a:r>
              <a:rPr lang="en-US" sz="2000">
                <a:latin typeface="Arial  "/>
                <a:ea typeface="Arial  "/>
                <a:cs typeface="Arial  "/>
                <a:sym typeface="Arial  "/>
              </a:rPr>
              <a:t>High-explosive, shrapnel</a:t>
            </a:r>
            <a:endParaRPr sz="2000">
              <a:latin typeface="Arial  "/>
              <a:ea typeface="Arial  "/>
              <a:cs typeface="Arial  "/>
              <a:sym typeface="Arial  "/>
            </a:endParaRPr>
          </a:p>
          <a:p>
            <a:pPr indent="0" lvl="0" marL="166497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2000">
                <a:latin typeface="Arial  "/>
                <a:ea typeface="Arial  "/>
                <a:cs typeface="Arial  "/>
                <a:sym typeface="Arial  "/>
              </a:rPr>
              <a:t>Distance: </a:t>
            </a:r>
            <a:r>
              <a:rPr lang="en-US" sz="2000">
                <a:latin typeface="Arial  "/>
                <a:ea typeface="Arial  "/>
                <a:cs typeface="Arial  "/>
                <a:sym typeface="Arial  "/>
              </a:rPr>
              <a:t>up to 10 km.</a:t>
            </a:r>
            <a:endParaRPr sz="2000">
              <a:latin typeface="Arial  "/>
              <a:ea typeface="Arial  "/>
              <a:cs typeface="Arial  "/>
              <a:sym typeface="Arial  "/>
            </a:endParaRPr>
          </a:p>
          <a:p>
            <a:pPr indent="0" lvl="0" marL="166497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2000">
                <a:latin typeface="Arial  "/>
                <a:ea typeface="Arial  "/>
                <a:cs typeface="Arial  "/>
                <a:sym typeface="Arial  "/>
              </a:rPr>
              <a:t>Crew: </a:t>
            </a:r>
            <a:r>
              <a:rPr lang="en-US" sz="2000">
                <a:latin typeface="Arial  "/>
                <a:ea typeface="Arial  "/>
                <a:cs typeface="Arial  "/>
                <a:sym typeface="Arial  "/>
              </a:rPr>
              <a:t>2-3 people.</a:t>
            </a:r>
            <a:endParaRPr sz="2000">
              <a:latin typeface="Arial  "/>
              <a:ea typeface="Arial  "/>
              <a:cs typeface="Arial  "/>
              <a:sym typeface="Arial  "/>
            </a:endParaRPr>
          </a:p>
          <a:p>
            <a:pPr indent="0" lvl="0" marL="166497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  "/>
              <a:ea typeface="Arial  "/>
              <a:cs typeface="Arial  "/>
              <a:sym typeface="Arial  "/>
            </a:endParaRPr>
          </a:p>
        </p:txBody>
      </p:sp>
      <p:pic>
        <p:nvPicPr>
          <p:cNvPr id="514" name="Google Shape;514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400" y="2863493"/>
            <a:ext cx="1149674" cy="1149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3800" y="1450747"/>
            <a:ext cx="2728196" cy="4534293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57"/>
          <p:cNvSpPr txBox="1"/>
          <p:nvPr/>
        </p:nvSpPr>
        <p:spPr>
          <a:xfrm>
            <a:off x="838200" y="487935"/>
            <a:ext cx="10515600" cy="56682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700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Destruction of Intelligence Sensors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58"/>
          <p:cNvSpPr txBox="1"/>
          <p:nvPr>
            <p:ph idx="12" type="sldNum"/>
          </p:nvPr>
        </p:nvSpPr>
        <p:spPr>
          <a:xfrm>
            <a:off x="8610600" y="6439622"/>
            <a:ext cx="2743200" cy="19858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12700" rtl="0" algn="r">
              <a:lnSpc>
                <a:spcPct val="139166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rPr>
              <a:t>‹#›</a:t>
            </a:fld>
            <a:endParaRPr>
              <a:solidFill>
                <a:schemeClr val="dk1"/>
              </a:solidFill>
              <a:latin typeface="Arial  "/>
              <a:ea typeface="Arial  "/>
              <a:cs typeface="Arial  "/>
              <a:sym typeface="Arial  "/>
            </a:endParaRPr>
          </a:p>
        </p:txBody>
      </p:sp>
      <p:sp>
        <p:nvSpPr>
          <p:cNvPr id="523" name="Google Shape;523;p58"/>
          <p:cNvSpPr txBox="1"/>
          <p:nvPr/>
        </p:nvSpPr>
        <p:spPr>
          <a:xfrm>
            <a:off x="76200" y="2268423"/>
            <a:ext cx="5487670" cy="2321148"/>
          </a:xfrm>
          <a:prstGeom prst="rect">
            <a:avLst/>
          </a:prstGeom>
          <a:noFill/>
          <a:ln cap="flat" cmpd="sng" w="12700">
            <a:solidFill>
              <a:srgbClr val="172C5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  "/>
              <a:ea typeface="Arial  "/>
              <a:cs typeface="Arial  "/>
              <a:sym typeface="Arial  "/>
            </a:endParaRPr>
          </a:p>
          <a:p>
            <a:pPr indent="0" lvl="0" marL="0" rtl="0" algn="l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  "/>
              <a:ea typeface="Arial  "/>
              <a:cs typeface="Arial  "/>
              <a:sym typeface="Arial  "/>
            </a:endParaRPr>
          </a:p>
          <a:p>
            <a:pPr indent="0" lvl="0" marL="177672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rPr>
              <a:t>Ammunition: </a:t>
            </a:r>
            <a:r>
              <a:rPr lang="en-US" sz="2000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rPr>
              <a:t>cumulative.</a:t>
            </a:r>
            <a:endParaRPr sz="2000">
              <a:solidFill>
                <a:schemeClr val="dk1"/>
              </a:solidFill>
              <a:latin typeface="Arial  "/>
              <a:ea typeface="Arial  "/>
              <a:cs typeface="Arial  "/>
              <a:sym typeface="Arial  "/>
            </a:endParaRPr>
          </a:p>
          <a:p>
            <a:pPr indent="0" lvl="0" marL="1776729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rPr>
              <a:t>Distance: </a:t>
            </a:r>
            <a:r>
              <a:rPr lang="en-US" sz="2000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rPr>
              <a:t>Up to 10 km.</a:t>
            </a:r>
            <a:endParaRPr sz="2000">
              <a:solidFill>
                <a:schemeClr val="dk1"/>
              </a:solidFill>
              <a:latin typeface="Arial  "/>
              <a:ea typeface="Arial  "/>
              <a:cs typeface="Arial  "/>
              <a:sym typeface="Arial  "/>
            </a:endParaRPr>
          </a:p>
          <a:p>
            <a:pPr indent="0" lvl="0" marL="1776729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rPr>
              <a:t>Crew: </a:t>
            </a:r>
            <a:r>
              <a:rPr lang="en-US" sz="2000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rPr>
              <a:t>4-7 people.</a:t>
            </a:r>
            <a:endParaRPr sz="2000">
              <a:solidFill>
                <a:schemeClr val="dk1"/>
              </a:solidFill>
              <a:latin typeface="Arial  "/>
              <a:ea typeface="Arial  "/>
              <a:cs typeface="Arial  "/>
              <a:sym typeface="Arial  "/>
            </a:endParaRPr>
          </a:p>
          <a:p>
            <a:pPr indent="0" lvl="0" marL="1776729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  "/>
              <a:ea typeface="Arial  "/>
              <a:cs typeface="Arial  "/>
              <a:sym typeface="Arial  "/>
            </a:endParaRPr>
          </a:p>
        </p:txBody>
      </p:sp>
      <p:pic>
        <p:nvPicPr>
          <p:cNvPr id="524" name="Google Shape;524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355" y="2854162"/>
            <a:ext cx="1149674" cy="1149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1461028"/>
            <a:ext cx="5347405" cy="3935939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58"/>
          <p:cNvSpPr txBox="1"/>
          <p:nvPr/>
        </p:nvSpPr>
        <p:spPr>
          <a:xfrm>
            <a:off x="838200" y="487935"/>
            <a:ext cx="10515600" cy="56682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700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Striking a Moving Target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59"/>
          <p:cNvSpPr txBox="1"/>
          <p:nvPr>
            <p:ph idx="12" type="sldNum"/>
          </p:nvPr>
        </p:nvSpPr>
        <p:spPr>
          <a:xfrm>
            <a:off x="8610600" y="6439622"/>
            <a:ext cx="2743200" cy="19858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12700" rtl="0" algn="r">
              <a:lnSpc>
                <a:spcPct val="139166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rPr>
              <a:t>‹#›</a:t>
            </a:fld>
            <a:endParaRPr>
              <a:solidFill>
                <a:schemeClr val="dk1"/>
              </a:solidFill>
              <a:latin typeface="Arial  "/>
              <a:ea typeface="Arial  "/>
              <a:cs typeface="Arial  "/>
              <a:sym typeface="Arial  "/>
            </a:endParaRPr>
          </a:p>
        </p:txBody>
      </p:sp>
      <p:sp>
        <p:nvSpPr>
          <p:cNvPr id="533" name="Google Shape;533;p59"/>
          <p:cNvSpPr txBox="1"/>
          <p:nvPr/>
        </p:nvSpPr>
        <p:spPr>
          <a:xfrm>
            <a:off x="152400" y="2192196"/>
            <a:ext cx="5577840" cy="2717411"/>
          </a:xfrm>
          <a:prstGeom prst="rect">
            <a:avLst/>
          </a:prstGeom>
          <a:noFill/>
          <a:ln cap="flat" cmpd="sng" w="12700">
            <a:solidFill>
              <a:srgbClr val="172C5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1511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  "/>
              <a:ea typeface="Arial  "/>
              <a:cs typeface="Arial  "/>
              <a:sym typeface="Arial  "/>
            </a:endParaRPr>
          </a:p>
          <a:p>
            <a:pPr indent="0" lvl="0" marL="1664970" marR="952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rPr>
              <a:t>Types: </a:t>
            </a:r>
            <a:r>
              <a:rPr lang="en-US" sz="2000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rPr>
              <a:t>FPV bombers, Multirotor heavy bomber, Mavic 3</a:t>
            </a:r>
            <a:endParaRPr sz="2000">
              <a:solidFill>
                <a:schemeClr val="dk1"/>
              </a:solidFill>
              <a:latin typeface="Arial  "/>
              <a:ea typeface="Arial  "/>
              <a:cs typeface="Arial  "/>
              <a:sym typeface="Arial  "/>
            </a:endParaRPr>
          </a:p>
          <a:p>
            <a:pPr indent="0" lvl="0" marL="1664970" rtl="0" algn="l">
              <a:lnSpc>
                <a:spcPct val="100000"/>
              </a:lnSpc>
              <a:spcBef>
                <a:spcPts val="79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rPr>
              <a:t>Distance: </a:t>
            </a:r>
            <a:r>
              <a:rPr lang="en-US" sz="2000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rPr>
              <a:t>3-8 km.</a:t>
            </a:r>
            <a:endParaRPr sz="2000">
              <a:solidFill>
                <a:schemeClr val="dk1"/>
              </a:solidFill>
              <a:latin typeface="Arial  "/>
              <a:ea typeface="Arial  "/>
              <a:cs typeface="Arial  "/>
              <a:sym typeface="Arial  "/>
            </a:endParaRPr>
          </a:p>
          <a:p>
            <a:pPr indent="0" lvl="0" marL="166497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rPr>
              <a:t>Supply: </a:t>
            </a:r>
            <a:r>
              <a:rPr lang="en-US" sz="2000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rPr>
              <a:t>radios, food, munition, etc.</a:t>
            </a:r>
            <a:endParaRPr sz="2000">
              <a:solidFill>
                <a:schemeClr val="dk1"/>
              </a:solidFill>
              <a:latin typeface="Arial  "/>
              <a:ea typeface="Arial  "/>
              <a:cs typeface="Arial  "/>
              <a:sym typeface="Arial  "/>
            </a:endParaRPr>
          </a:p>
          <a:p>
            <a:pPr indent="0" lvl="0" marL="166497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  "/>
              <a:ea typeface="Arial  "/>
              <a:cs typeface="Arial  "/>
              <a:sym typeface="Arial  "/>
            </a:endParaRPr>
          </a:p>
        </p:txBody>
      </p:sp>
      <p:grpSp>
        <p:nvGrpSpPr>
          <p:cNvPr id="534" name="Google Shape;534;p59"/>
          <p:cNvGrpSpPr/>
          <p:nvPr/>
        </p:nvGrpSpPr>
        <p:grpSpPr>
          <a:xfrm>
            <a:off x="372857" y="2413802"/>
            <a:ext cx="949617" cy="2039867"/>
            <a:chOff x="372857" y="2413802"/>
            <a:chExt cx="949617" cy="2039867"/>
          </a:xfrm>
        </p:grpSpPr>
        <p:pic>
          <p:nvPicPr>
            <p:cNvPr id="535" name="Google Shape;535;p5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12975" y="3585026"/>
              <a:ext cx="868643" cy="8686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6" name="Google Shape;536;p5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72857" y="2413802"/>
              <a:ext cx="949617" cy="94961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37" name="Google Shape;537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83605" y="942787"/>
            <a:ext cx="3170195" cy="5608806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59"/>
          <p:cNvSpPr txBox="1"/>
          <p:nvPr/>
        </p:nvSpPr>
        <p:spPr>
          <a:xfrm>
            <a:off x="838200" y="487935"/>
            <a:ext cx="10515600" cy="56682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700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Logistic Resupply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3" name="Google Shape;543;p60"/>
          <p:cNvGraphicFramePr/>
          <p:nvPr/>
        </p:nvGraphicFramePr>
        <p:xfrm>
          <a:off x="831850" y="127508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{2E01965C-518C-44F4-A25D-03503FD77BC5}</a:tableStyleId>
              </a:tblPr>
              <a:tblGrid>
                <a:gridCol w="2055500"/>
                <a:gridCol w="2014850"/>
                <a:gridCol w="2152650"/>
                <a:gridCol w="2089150"/>
                <a:gridCol w="2216150"/>
              </a:tblGrid>
              <a:tr h="399425">
                <a:tc>
                  <a:txBody>
                    <a:bodyPr/>
                    <a:lstStyle/>
                    <a:p>
                      <a:pPr indent="0" lvl="0" marL="355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>
                          <a:solidFill>
                            <a:schemeClr val="dk1"/>
                          </a:solidFill>
                          <a:latin typeface="Arial  "/>
                          <a:ea typeface="Arial  "/>
                          <a:cs typeface="Arial  "/>
                          <a:sym typeface="Arial  "/>
                        </a:rPr>
                        <a:t>Type</a:t>
                      </a:r>
                      <a:endParaRPr sz="1400">
                        <a:solidFill>
                          <a:schemeClr val="dk1"/>
                        </a:solidFill>
                        <a:latin typeface="Arial  "/>
                        <a:ea typeface="Arial  "/>
                        <a:cs typeface="Arial  "/>
                        <a:sym typeface="Arial  "/>
                      </a:endParaRPr>
                    </a:p>
                  </a:txBody>
                  <a:tcPr marT="8317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873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>
                          <a:solidFill>
                            <a:schemeClr val="dk1"/>
                          </a:solidFill>
                          <a:latin typeface="Arial  "/>
                          <a:ea typeface="Arial  "/>
                          <a:cs typeface="Arial  "/>
                          <a:sym typeface="Arial  "/>
                        </a:rPr>
                        <a:t>FPV Kamikaze</a:t>
                      </a:r>
                      <a:endParaRPr sz="1400">
                        <a:solidFill>
                          <a:schemeClr val="dk1"/>
                        </a:solidFill>
                        <a:latin typeface="Arial  "/>
                        <a:ea typeface="Arial  "/>
                        <a:cs typeface="Arial  "/>
                        <a:sym typeface="Arial  "/>
                      </a:endParaRPr>
                    </a:p>
                  </a:txBody>
                  <a:tcPr marT="8317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>
                          <a:solidFill>
                            <a:schemeClr val="dk1"/>
                          </a:solidFill>
                          <a:latin typeface="Arial  "/>
                          <a:ea typeface="Arial  "/>
                          <a:cs typeface="Arial  "/>
                          <a:sym typeface="Arial  "/>
                        </a:rPr>
                        <a:t>Bomber (Radio Link)</a:t>
                      </a:r>
                      <a:endParaRPr sz="1400">
                        <a:solidFill>
                          <a:schemeClr val="dk1"/>
                        </a:solidFill>
                        <a:latin typeface="Arial  "/>
                        <a:ea typeface="Arial  "/>
                        <a:cs typeface="Arial  "/>
                        <a:sym typeface="Arial  "/>
                      </a:endParaRPr>
                    </a:p>
                  </a:txBody>
                  <a:tcPr marT="8317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>
                          <a:solidFill>
                            <a:schemeClr val="dk1"/>
                          </a:solidFill>
                          <a:latin typeface="Arial  "/>
                          <a:ea typeface="Arial  "/>
                          <a:cs typeface="Arial  "/>
                          <a:sym typeface="Arial  "/>
                        </a:rPr>
                        <a:t>M777</a:t>
                      </a:r>
                      <a:endParaRPr sz="1400">
                        <a:solidFill>
                          <a:schemeClr val="dk1"/>
                        </a:solidFill>
                        <a:latin typeface="Arial  "/>
                        <a:ea typeface="Arial  "/>
                        <a:cs typeface="Arial  "/>
                        <a:sym typeface="Arial  "/>
                      </a:endParaRPr>
                    </a:p>
                  </a:txBody>
                  <a:tcPr marT="8317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>
                          <a:solidFill>
                            <a:schemeClr val="dk1"/>
                          </a:solidFill>
                          <a:latin typeface="Arial  "/>
                          <a:ea typeface="Arial  "/>
                          <a:cs typeface="Arial  "/>
                          <a:sym typeface="Arial  "/>
                        </a:rPr>
                        <a:t>Javelin</a:t>
                      </a:r>
                      <a:endParaRPr sz="1400">
                        <a:solidFill>
                          <a:schemeClr val="dk1"/>
                        </a:solidFill>
                        <a:latin typeface="Arial  "/>
                        <a:ea typeface="Arial  "/>
                        <a:cs typeface="Arial  "/>
                        <a:sym typeface="Arial  "/>
                      </a:endParaRPr>
                    </a:p>
                  </a:txBody>
                  <a:tcPr marT="8317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2475">
                <a:tc>
                  <a:txBody>
                    <a:bodyPr/>
                    <a:lstStyle/>
                    <a:p>
                      <a:pPr indent="0" lvl="0" marL="35560" marR="330835" rtl="0" algn="l">
                        <a:lnSpc>
                          <a:spcPct val="118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  <a:latin typeface="Arial  "/>
                          <a:ea typeface="Arial  "/>
                          <a:cs typeface="Arial  "/>
                          <a:sym typeface="Arial  "/>
                        </a:rPr>
                        <a:t>Weight of munition (payload), KG</a:t>
                      </a:r>
                      <a:endParaRPr sz="1400">
                        <a:solidFill>
                          <a:schemeClr val="dk1"/>
                        </a:solidFill>
                        <a:latin typeface="Arial  "/>
                        <a:ea typeface="Arial  "/>
                        <a:cs typeface="Arial  "/>
                        <a:sym typeface="Arial  "/>
                      </a:endParaRPr>
                    </a:p>
                  </a:txBody>
                  <a:tcPr marT="7682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>
                          <a:solidFill>
                            <a:schemeClr val="dk1"/>
                          </a:solidFill>
                          <a:latin typeface="Arial  "/>
                          <a:ea typeface="Arial  "/>
                          <a:cs typeface="Arial  "/>
                          <a:sym typeface="Arial  "/>
                        </a:rPr>
                        <a:t>1</a:t>
                      </a:r>
                      <a:endParaRPr sz="1400">
                        <a:solidFill>
                          <a:schemeClr val="dk1"/>
                        </a:solidFill>
                        <a:latin typeface="Arial  "/>
                        <a:ea typeface="Arial  "/>
                        <a:cs typeface="Arial  "/>
                        <a:sym typeface="Arial  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>
                          <a:solidFill>
                            <a:schemeClr val="dk1"/>
                          </a:solidFill>
                          <a:latin typeface="Arial  "/>
                          <a:ea typeface="Arial  "/>
                          <a:cs typeface="Arial  "/>
                          <a:sym typeface="Arial  "/>
                        </a:rPr>
                        <a:t>(0.5)</a:t>
                      </a:r>
                      <a:endParaRPr sz="1400">
                        <a:solidFill>
                          <a:schemeClr val="dk1"/>
                        </a:solidFill>
                        <a:latin typeface="Arial  "/>
                        <a:ea typeface="Arial  "/>
                        <a:cs typeface="Arial  "/>
                        <a:sym typeface="Arial  "/>
                      </a:endParaRPr>
                    </a:p>
                  </a:txBody>
                  <a:tcPr marT="11620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67D7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>
                          <a:solidFill>
                            <a:schemeClr val="dk1"/>
                          </a:solidFill>
                          <a:latin typeface="Arial  "/>
                          <a:ea typeface="Arial  "/>
                          <a:cs typeface="Arial  "/>
                          <a:sym typeface="Arial  "/>
                        </a:rPr>
                        <a:t>10</a:t>
                      </a:r>
                      <a:endParaRPr sz="1400">
                        <a:solidFill>
                          <a:schemeClr val="dk1"/>
                        </a:solidFill>
                        <a:latin typeface="Arial  "/>
                        <a:ea typeface="Arial  "/>
                        <a:cs typeface="Arial  "/>
                        <a:sym typeface="Arial  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>
                          <a:solidFill>
                            <a:schemeClr val="dk1"/>
                          </a:solidFill>
                          <a:latin typeface="Arial  "/>
                          <a:ea typeface="Arial  "/>
                          <a:cs typeface="Arial  "/>
                          <a:sym typeface="Arial  "/>
                        </a:rPr>
                        <a:t>(1.6)</a:t>
                      </a:r>
                      <a:endParaRPr sz="1400">
                        <a:solidFill>
                          <a:schemeClr val="dk1"/>
                        </a:solidFill>
                        <a:latin typeface="Arial  "/>
                        <a:ea typeface="Arial  "/>
                        <a:cs typeface="Arial  "/>
                        <a:sym typeface="Arial  "/>
                      </a:endParaRPr>
                    </a:p>
                  </a:txBody>
                  <a:tcPr marT="11620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B26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63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>
                          <a:solidFill>
                            <a:schemeClr val="dk1"/>
                          </a:solidFill>
                          <a:latin typeface="Arial  "/>
                          <a:ea typeface="Arial  "/>
                          <a:cs typeface="Arial  "/>
                          <a:sym typeface="Arial  "/>
                        </a:rPr>
                        <a:t>46.9</a:t>
                      </a:r>
                      <a:endParaRPr sz="1400">
                        <a:solidFill>
                          <a:schemeClr val="dk1"/>
                        </a:solidFill>
                        <a:latin typeface="Arial  "/>
                        <a:ea typeface="Arial  "/>
                        <a:cs typeface="Arial  "/>
                        <a:sym typeface="Arial  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>
                          <a:solidFill>
                            <a:schemeClr val="dk1"/>
                          </a:solidFill>
                          <a:latin typeface="Arial  "/>
                          <a:ea typeface="Arial  "/>
                          <a:cs typeface="Arial  "/>
                          <a:sym typeface="Arial  "/>
                        </a:rPr>
                        <a:t>(10.8)</a:t>
                      </a:r>
                      <a:endParaRPr sz="1400">
                        <a:solidFill>
                          <a:schemeClr val="dk1"/>
                        </a:solidFill>
                        <a:latin typeface="Arial  "/>
                        <a:ea typeface="Arial  "/>
                        <a:cs typeface="Arial  "/>
                        <a:sym typeface="Arial  "/>
                      </a:endParaRPr>
                    </a:p>
                  </a:txBody>
                  <a:tcPr marT="11620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87759"/>
                    </a:solidFill>
                  </a:tcPr>
                </a:tc>
                <a:tc>
                  <a:txBody>
                    <a:bodyPr/>
                    <a:lstStyle/>
                    <a:p>
                      <a:pPr indent="-1269" lvl="0" marL="891539" marR="883919" rtl="0" algn="ctr">
                        <a:lnSpc>
                          <a:spcPct val="118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>
                          <a:solidFill>
                            <a:schemeClr val="dk1"/>
                          </a:solidFill>
                          <a:latin typeface="Arial  "/>
                          <a:ea typeface="Arial  "/>
                          <a:cs typeface="Arial  "/>
                          <a:sym typeface="Arial  "/>
                        </a:rPr>
                        <a:t>15 (~3)</a:t>
                      </a:r>
                      <a:endParaRPr sz="1400">
                        <a:solidFill>
                          <a:schemeClr val="dk1"/>
                        </a:solidFill>
                        <a:latin typeface="Arial  "/>
                        <a:ea typeface="Arial  "/>
                        <a:cs typeface="Arial  "/>
                        <a:sym typeface="Arial  "/>
                      </a:endParaRPr>
                    </a:p>
                  </a:txBody>
                  <a:tcPr marT="7682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CA779"/>
                    </a:solidFill>
                  </a:tcPr>
                </a:tc>
              </a:tr>
              <a:tr h="713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dk1"/>
                        </a:solidFill>
                        <a:latin typeface="Arial  "/>
                        <a:ea typeface="Arial  "/>
                        <a:cs typeface="Arial  "/>
                        <a:sym typeface="Arial  "/>
                      </a:endParaRPr>
                    </a:p>
                    <a:p>
                      <a:pPr indent="0" lvl="0" marL="355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  <a:latin typeface="Arial  "/>
                          <a:ea typeface="Arial  "/>
                          <a:cs typeface="Arial  "/>
                          <a:sym typeface="Arial  "/>
                        </a:rPr>
                        <a:t>Mobility (1-10)</a:t>
                      </a:r>
                      <a:endParaRPr sz="1400">
                        <a:solidFill>
                          <a:schemeClr val="dk1"/>
                        </a:solidFill>
                        <a:latin typeface="Arial  "/>
                        <a:ea typeface="Arial  "/>
                        <a:cs typeface="Arial  "/>
                        <a:sym typeface="Arial  "/>
                      </a:endParaRPr>
                    </a:p>
                  </a:txBody>
                  <a:tcPr marT="3430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dk1"/>
                        </a:solidFill>
                        <a:latin typeface="Arial  "/>
                        <a:ea typeface="Arial  "/>
                        <a:cs typeface="Arial  "/>
                        <a:sym typeface="Arial  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>
                          <a:solidFill>
                            <a:schemeClr val="dk1"/>
                          </a:solidFill>
                          <a:latin typeface="Arial  "/>
                          <a:ea typeface="Arial  "/>
                          <a:cs typeface="Arial  "/>
                          <a:sym typeface="Arial  "/>
                        </a:rPr>
                        <a:t>8</a:t>
                      </a:r>
                      <a:endParaRPr sz="1400">
                        <a:solidFill>
                          <a:schemeClr val="dk1"/>
                        </a:solidFill>
                        <a:latin typeface="Arial  "/>
                        <a:ea typeface="Arial  "/>
                        <a:cs typeface="Arial  "/>
                        <a:sym typeface="Arial  "/>
                      </a:endParaRPr>
                    </a:p>
                  </a:txBody>
                  <a:tcPr marT="3430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8775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dk1"/>
                        </a:solidFill>
                        <a:latin typeface="Arial  "/>
                        <a:ea typeface="Arial  "/>
                        <a:cs typeface="Arial  "/>
                        <a:sym typeface="Arial  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>
                          <a:solidFill>
                            <a:schemeClr val="dk1"/>
                          </a:solidFill>
                          <a:latin typeface="Arial  "/>
                          <a:ea typeface="Arial  "/>
                          <a:cs typeface="Arial  "/>
                          <a:sym typeface="Arial  "/>
                        </a:rPr>
                        <a:t>6</a:t>
                      </a:r>
                      <a:endParaRPr sz="1400">
                        <a:solidFill>
                          <a:schemeClr val="dk1"/>
                        </a:solidFill>
                        <a:latin typeface="Arial  "/>
                        <a:ea typeface="Arial  "/>
                        <a:cs typeface="Arial  "/>
                        <a:sym typeface="Arial  "/>
                      </a:endParaRPr>
                    </a:p>
                  </a:txBody>
                  <a:tcPr marT="3430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CA77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dk1"/>
                        </a:solidFill>
                        <a:latin typeface="Arial  "/>
                        <a:ea typeface="Arial  "/>
                        <a:cs typeface="Arial  "/>
                        <a:sym typeface="Arial  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>
                          <a:solidFill>
                            <a:schemeClr val="dk1"/>
                          </a:solidFill>
                          <a:latin typeface="Arial  "/>
                          <a:ea typeface="Arial  "/>
                          <a:cs typeface="Arial  "/>
                          <a:sym typeface="Arial  "/>
                        </a:rPr>
                        <a:t>1</a:t>
                      </a:r>
                      <a:endParaRPr sz="1400">
                        <a:solidFill>
                          <a:schemeClr val="dk1"/>
                        </a:solidFill>
                        <a:latin typeface="Arial  "/>
                        <a:ea typeface="Arial  "/>
                        <a:cs typeface="Arial  "/>
                        <a:sym typeface="Arial  "/>
                      </a:endParaRPr>
                    </a:p>
                  </a:txBody>
                  <a:tcPr marT="3430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67D7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dk1"/>
                        </a:solidFill>
                        <a:latin typeface="Arial  "/>
                        <a:ea typeface="Arial  "/>
                        <a:cs typeface="Arial  "/>
                        <a:sym typeface="Arial  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>
                          <a:solidFill>
                            <a:schemeClr val="dk1"/>
                          </a:solidFill>
                          <a:latin typeface="Arial  "/>
                          <a:ea typeface="Arial  "/>
                          <a:cs typeface="Arial  "/>
                          <a:sym typeface="Arial  "/>
                        </a:rPr>
                        <a:t>5</a:t>
                      </a:r>
                      <a:endParaRPr sz="1400">
                        <a:solidFill>
                          <a:schemeClr val="dk1"/>
                        </a:solidFill>
                        <a:latin typeface="Arial  "/>
                        <a:ea typeface="Arial  "/>
                        <a:cs typeface="Arial  "/>
                        <a:sym typeface="Arial  "/>
                      </a:endParaRPr>
                    </a:p>
                  </a:txBody>
                  <a:tcPr marT="3430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B264"/>
                    </a:solidFill>
                  </a:tcPr>
                </a:tc>
              </a:tr>
              <a:tr h="712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dk1"/>
                        </a:solidFill>
                        <a:latin typeface="Arial  "/>
                        <a:ea typeface="Arial  "/>
                        <a:cs typeface="Arial  "/>
                        <a:sym typeface="Arial  "/>
                      </a:endParaRPr>
                    </a:p>
                    <a:p>
                      <a:pPr indent="0" lvl="0" marL="35560" marR="0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  <a:latin typeface="Arial  "/>
                          <a:ea typeface="Arial  "/>
                          <a:cs typeface="Arial  "/>
                          <a:sym typeface="Arial  "/>
                        </a:rPr>
                        <a:t>Rate of fire per 1 hour</a:t>
                      </a:r>
                      <a:endParaRPr sz="1400">
                        <a:solidFill>
                          <a:schemeClr val="dk1"/>
                        </a:solidFill>
                        <a:latin typeface="Arial  "/>
                        <a:ea typeface="Arial  "/>
                        <a:cs typeface="Arial  "/>
                        <a:sym typeface="Arial  "/>
                      </a:endParaRPr>
                    </a:p>
                  </a:txBody>
                  <a:tcPr marT="3430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dk1"/>
                        </a:solidFill>
                        <a:latin typeface="Arial  "/>
                        <a:ea typeface="Arial  "/>
                        <a:cs typeface="Arial  "/>
                        <a:sym typeface="Arial  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>
                          <a:solidFill>
                            <a:schemeClr val="dk1"/>
                          </a:solidFill>
                          <a:latin typeface="Arial  "/>
                          <a:ea typeface="Arial  "/>
                          <a:cs typeface="Arial  "/>
                          <a:sym typeface="Arial  "/>
                        </a:rPr>
                        <a:t>3</a:t>
                      </a:r>
                      <a:endParaRPr sz="1400">
                        <a:solidFill>
                          <a:schemeClr val="dk1"/>
                        </a:solidFill>
                        <a:latin typeface="Arial  "/>
                        <a:ea typeface="Arial  "/>
                        <a:cs typeface="Arial  "/>
                        <a:sym typeface="Arial  "/>
                      </a:endParaRPr>
                    </a:p>
                  </a:txBody>
                  <a:tcPr marT="3430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B26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dk1"/>
                        </a:solidFill>
                        <a:latin typeface="Arial  "/>
                        <a:ea typeface="Arial  "/>
                        <a:cs typeface="Arial  "/>
                        <a:sym typeface="Arial  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>
                          <a:solidFill>
                            <a:schemeClr val="dk1"/>
                          </a:solidFill>
                          <a:latin typeface="Arial  "/>
                          <a:ea typeface="Arial  "/>
                          <a:cs typeface="Arial  "/>
                          <a:sym typeface="Arial  "/>
                        </a:rPr>
                        <a:t>1</a:t>
                      </a:r>
                      <a:endParaRPr sz="1400">
                        <a:solidFill>
                          <a:schemeClr val="dk1"/>
                        </a:solidFill>
                        <a:latin typeface="Arial  "/>
                        <a:ea typeface="Arial  "/>
                        <a:cs typeface="Arial  "/>
                        <a:sym typeface="Arial  "/>
                      </a:endParaRPr>
                    </a:p>
                  </a:txBody>
                  <a:tcPr marT="3430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67D7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dk1"/>
                        </a:solidFill>
                        <a:latin typeface="Arial  "/>
                        <a:ea typeface="Arial  "/>
                        <a:cs typeface="Arial  "/>
                        <a:sym typeface="Arial  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>
                          <a:solidFill>
                            <a:schemeClr val="dk1"/>
                          </a:solidFill>
                          <a:latin typeface="Arial  "/>
                          <a:ea typeface="Arial  "/>
                          <a:cs typeface="Arial  "/>
                          <a:sym typeface="Arial  "/>
                        </a:rPr>
                        <a:t>120</a:t>
                      </a:r>
                      <a:endParaRPr sz="1400">
                        <a:solidFill>
                          <a:schemeClr val="dk1"/>
                        </a:solidFill>
                        <a:latin typeface="Arial  "/>
                        <a:ea typeface="Arial  "/>
                        <a:cs typeface="Arial  "/>
                        <a:sym typeface="Arial  "/>
                      </a:endParaRPr>
                    </a:p>
                  </a:txBody>
                  <a:tcPr marT="3430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8775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dk1"/>
                        </a:solidFill>
                        <a:latin typeface="Arial  "/>
                        <a:ea typeface="Arial  "/>
                        <a:cs typeface="Arial  "/>
                        <a:sym typeface="Arial  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>
                          <a:solidFill>
                            <a:schemeClr val="dk1"/>
                          </a:solidFill>
                          <a:latin typeface="Arial  "/>
                          <a:ea typeface="Arial  "/>
                          <a:cs typeface="Arial  "/>
                          <a:sym typeface="Arial  "/>
                        </a:rPr>
                        <a:t>30</a:t>
                      </a:r>
                      <a:endParaRPr sz="1400">
                        <a:solidFill>
                          <a:schemeClr val="dk1"/>
                        </a:solidFill>
                        <a:latin typeface="Arial  "/>
                        <a:ea typeface="Arial  "/>
                        <a:cs typeface="Arial  "/>
                        <a:sym typeface="Arial  "/>
                      </a:endParaRPr>
                    </a:p>
                  </a:txBody>
                  <a:tcPr marT="3430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CA779"/>
                    </a:solidFill>
                  </a:tcPr>
                </a:tc>
              </a:tr>
              <a:tr h="712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dk1"/>
                        </a:solidFill>
                        <a:latin typeface="Arial  "/>
                        <a:ea typeface="Arial  "/>
                        <a:cs typeface="Arial  "/>
                        <a:sym typeface="Arial  "/>
                      </a:endParaRPr>
                    </a:p>
                    <a:p>
                      <a:pPr indent="0" lvl="0" marL="355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  <a:latin typeface="Arial  "/>
                          <a:ea typeface="Arial  "/>
                          <a:cs typeface="Arial  "/>
                          <a:sym typeface="Arial  "/>
                        </a:rPr>
                        <a:t>Firing range, KM</a:t>
                      </a:r>
                      <a:endParaRPr sz="1400">
                        <a:solidFill>
                          <a:schemeClr val="dk1"/>
                        </a:solidFill>
                        <a:latin typeface="Arial  "/>
                        <a:ea typeface="Arial  "/>
                        <a:cs typeface="Arial  "/>
                        <a:sym typeface="Arial  "/>
                      </a:endParaRPr>
                    </a:p>
                  </a:txBody>
                  <a:tcPr marT="3555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dk1"/>
                        </a:solidFill>
                        <a:latin typeface="Arial  "/>
                        <a:ea typeface="Arial  "/>
                        <a:cs typeface="Arial  "/>
                        <a:sym typeface="Arial  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>
                          <a:solidFill>
                            <a:schemeClr val="dk1"/>
                          </a:solidFill>
                          <a:latin typeface="Arial  "/>
                          <a:ea typeface="Arial  "/>
                          <a:cs typeface="Arial  "/>
                          <a:sym typeface="Arial  "/>
                        </a:rPr>
                        <a:t>6 </a:t>
                      </a:r>
                      <a:endParaRPr sz="1400">
                        <a:solidFill>
                          <a:schemeClr val="dk1"/>
                        </a:solidFill>
                        <a:latin typeface="Arial  "/>
                        <a:ea typeface="Arial  "/>
                        <a:cs typeface="Arial  "/>
                        <a:sym typeface="Arial  "/>
                      </a:endParaRPr>
                    </a:p>
                  </a:txBody>
                  <a:tcPr marT="3555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B26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dk1"/>
                        </a:solidFill>
                        <a:latin typeface="Arial  "/>
                        <a:ea typeface="Arial  "/>
                        <a:cs typeface="Arial  "/>
                        <a:sym typeface="Arial  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>
                          <a:solidFill>
                            <a:schemeClr val="dk1"/>
                          </a:solidFill>
                          <a:latin typeface="Arial  "/>
                          <a:ea typeface="Arial  "/>
                          <a:cs typeface="Arial  "/>
                          <a:sym typeface="Arial  "/>
                        </a:rPr>
                        <a:t>8</a:t>
                      </a:r>
                      <a:endParaRPr sz="1400">
                        <a:solidFill>
                          <a:schemeClr val="dk1"/>
                        </a:solidFill>
                        <a:latin typeface="Arial  "/>
                        <a:ea typeface="Arial  "/>
                        <a:cs typeface="Arial  "/>
                        <a:sym typeface="Arial  "/>
                      </a:endParaRPr>
                    </a:p>
                  </a:txBody>
                  <a:tcPr marT="3555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CA77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dk1"/>
                        </a:solidFill>
                        <a:latin typeface="Arial  "/>
                        <a:ea typeface="Arial  "/>
                        <a:cs typeface="Arial  "/>
                        <a:sym typeface="Arial  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>
                          <a:solidFill>
                            <a:schemeClr val="dk1"/>
                          </a:solidFill>
                          <a:latin typeface="Arial  "/>
                          <a:ea typeface="Arial  "/>
                          <a:cs typeface="Arial  "/>
                          <a:sym typeface="Arial  "/>
                        </a:rPr>
                        <a:t>22.5</a:t>
                      </a:r>
                      <a:endParaRPr sz="1400">
                        <a:solidFill>
                          <a:schemeClr val="dk1"/>
                        </a:solidFill>
                        <a:latin typeface="Arial  "/>
                        <a:ea typeface="Arial  "/>
                        <a:cs typeface="Arial  "/>
                        <a:sym typeface="Arial  "/>
                      </a:endParaRPr>
                    </a:p>
                  </a:txBody>
                  <a:tcPr marT="3555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8775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dk1"/>
                        </a:solidFill>
                        <a:latin typeface="Arial  "/>
                        <a:ea typeface="Arial  "/>
                        <a:cs typeface="Arial  "/>
                        <a:sym typeface="Arial  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>
                          <a:solidFill>
                            <a:schemeClr val="dk1"/>
                          </a:solidFill>
                          <a:latin typeface="Arial  "/>
                          <a:ea typeface="Arial  "/>
                          <a:cs typeface="Arial  "/>
                          <a:sym typeface="Arial  "/>
                        </a:rPr>
                        <a:t>5</a:t>
                      </a:r>
                      <a:endParaRPr sz="1400">
                        <a:solidFill>
                          <a:schemeClr val="dk1"/>
                        </a:solidFill>
                        <a:latin typeface="Arial  "/>
                        <a:ea typeface="Arial  "/>
                        <a:cs typeface="Arial  "/>
                        <a:sym typeface="Arial  "/>
                      </a:endParaRPr>
                    </a:p>
                  </a:txBody>
                  <a:tcPr marT="3555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67D7F"/>
                    </a:solidFill>
                  </a:tcPr>
                </a:tc>
              </a:tr>
              <a:tr h="711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dk1"/>
                        </a:solidFill>
                        <a:latin typeface="Arial  "/>
                        <a:ea typeface="Arial  "/>
                        <a:cs typeface="Arial  "/>
                        <a:sym typeface="Arial  "/>
                      </a:endParaRPr>
                    </a:p>
                    <a:p>
                      <a:pPr indent="0" lvl="0" marL="355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  <a:latin typeface="Arial  "/>
                          <a:ea typeface="Arial  "/>
                          <a:cs typeface="Arial  "/>
                          <a:sym typeface="Arial  "/>
                        </a:rPr>
                        <a:t>Accuracy (1-10)</a:t>
                      </a:r>
                      <a:endParaRPr sz="1400">
                        <a:solidFill>
                          <a:schemeClr val="dk1"/>
                        </a:solidFill>
                        <a:latin typeface="Arial  "/>
                        <a:ea typeface="Arial  "/>
                        <a:cs typeface="Arial  "/>
                        <a:sym typeface="Arial  "/>
                      </a:endParaRPr>
                    </a:p>
                  </a:txBody>
                  <a:tcPr marT="3302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dk1"/>
                        </a:solidFill>
                        <a:latin typeface="Arial  "/>
                        <a:ea typeface="Arial  "/>
                        <a:cs typeface="Arial  "/>
                        <a:sym typeface="Arial  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>
                          <a:solidFill>
                            <a:schemeClr val="dk1"/>
                          </a:solidFill>
                          <a:latin typeface="Arial  "/>
                          <a:ea typeface="Arial  "/>
                          <a:cs typeface="Arial  "/>
                          <a:sym typeface="Arial  "/>
                        </a:rPr>
                        <a:t>5</a:t>
                      </a:r>
                      <a:endParaRPr sz="1400">
                        <a:solidFill>
                          <a:schemeClr val="dk1"/>
                        </a:solidFill>
                        <a:latin typeface="Arial  "/>
                        <a:ea typeface="Arial  "/>
                        <a:cs typeface="Arial  "/>
                        <a:sym typeface="Arial  "/>
                      </a:endParaRPr>
                    </a:p>
                  </a:txBody>
                  <a:tcPr marT="3302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CA77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dk1"/>
                        </a:solidFill>
                        <a:latin typeface="Arial  "/>
                        <a:ea typeface="Arial  "/>
                        <a:cs typeface="Arial  "/>
                        <a:sym typeface="Arial  "/>
                      </a:endParaRPr>
                    </a:p>
                    <a:p>
                      <a:pPr indent="0" lvl="0" marL="63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>
                          <a:solidFill>
                            <a:schemeClr val="dk1"/>
                          </a:solidFill>
                          <a:latin typeface="Arial  "/>
                          <a:ea typeface="Arial  "/>
                          <a:cs typeface="Arial  "/>
                          <a:sym typeface="Arial  "/>
                        </a:rPr>
                        <a:t>6</a:t>
                      </a:r>
                      <a:endParaRPr sz="1400">
                        <a:solidFill>
                          <a:schemeClr val="dk1"/>
                        </a:solidFill>
                        <a:latin typeface="Arial  "/>
                        <a:ea typeface="Arial  "/>
                        <a:cs typeface="Arial  "/>
                        <a:sym typeface="Arial  "/>
                      </a:endParaRPr>
                    </a:p>
                  </a:txBody>
                  <a:tcPr marT="3302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8775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dk1"/>
                        </a:solidFill>
                        <a:latin typeface="Arial  "/>
                        <a:ea typeface="Arial  "/>
                        <a:cs typeface="Arial  "/>
                        <a:sym typeface="Arial  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>
                          <a:solidFill>
                            <a:schemeClr val="dk1"/>
                          </a:solidFill>
                          <a:latin typeface="Arial  "/>
                          <a:ea typeface="Arial  "/>
                          <a:cs typeface="Arial  "/>
                          <a:sym typeface="Arial  "/>
                        </a:rPr>
                        <a:t>1</a:t>
                      </a:r>
                      <a:endParaRPr sz="1400">
                        <a:solidFill>
                          <a:schemeClr val="dk1"/>
                        </a:solidFill>
                        <a:latin typeface="Arial  "/>
                        <a:ea typeface="Arial  "/>
                        <a:cs typeface="Arial  "/>
                        <a:sym typeface="Arial  "/>
                      </a:endParaRPr>
                    </a:p>
                  </a:txBody>
                  <a:tcPr marT="3302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67D7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dk1"/>
                        </a:solidFill>
                        <a:latin typeface="Arial  "/>
                        <a:ea typeface="Arial  "/>
                        <a:cs typeface="Arial  "/>
                        <a:sym typeface="Arial  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>
                          <a:solidFill>
                            <a:schemeClr val="dk1"/>
                          </a:solidFill>
                          <a:latin typeface="Arial  "/>
                          <a:ea typeface="Arial  "/>
                          <a:cs typeface="Arial  "/>
                          <a:sym typeface="Arial  "/>
                        </a:rPr>
                        <a:t>4</a:t>
                      </a:r>
                      <a:endParaRPr sz="1400">
                        <a:solidFill>
                          <a:schemeClr val="dk1"/>
                        </a:solidFill>
                        <a:latin typeface="Arial  "/>
                        <a:ea typeface="Arial  "/>
                        <a:cs typeface="Arial  "/>
                        <a:sym typeface="Arial  "/>
                      </a:endParaRPr>
                    </a:p>
                  </a:txBody>
                  <a:tcPr marT="3302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B264"/>
                    </a:solidFill>
                  </a:tcPr>
                </a:tc>
              </a:tr>
              <a:tr h="713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dk1"/>
                        </a:solidFill>
                        <a:latin typeface="Arial  "/>
                        <a:ea typeface="Arial  "/>
                        <a:cs typeface="Arial  "/>
                        <a:sym typeface="Arial  "/>
                      </a:endParaRPr>
                    </a:p>
                    <a:p>
                      <a:pPr indent="0" lvl="0" marL="355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  <a:latin typeface="Arial  "/>
                          <a:ea typeface="Arial  "/>
                          <a:cs typeface="Arial  "/>
                          <a:sym typeface="Arial  "/>
                        </a:rPr>
                        <a:t>Price Per Round/Price Per System (Approximations)</a:t>
                      </a:r>
                      <a:endParaRPr sz="1400">
                        <a:solidFill>
                          <a:schemeClr val="dk1"/>
                        </a:solidFill>
                        <a:latin typeface="Arial  "/>
                        <a:ea typeface="Arial  "/>
                        <a:cs typeface="Arial  "/>
                        <a:sym typeface="Arial  "/>
                      </a:endParaRPr>
                    </a:p>
                  </a:txBody>
                  <a:tcPr marT="3430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dk1"/>
                        </a:solidFill>
                        <a:latin typeface="Arial  "/>
                        <a:ea typeface="Arial  "/>
                        <a:cs typeface="Arial  "/>
                        <a:sym typeface="Arial  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>
                          <a:solidFill>
                            <a:schemeClr val="dk1"/>
                          </a:solidFill>
                          <a:latin typeface="Arial  "/>
                          <a:ea typeface="Arial  "/>
                          <a:cs typeface="Arial  "/>
                          <a:sym typeface="Arial  "/>
                        </a:rPr>
                        <a:t>$1,000</a:t>
                      </a:r>
                      <a:endParaRPr sz="1400">
                        <a:solidFill>
                          <a:schemeClr val="dk1"/>
                        </a:solidFill>
                        <a:latin typeface="Arial  "/>
                        <a:ea typeface="Arial  "/>
                        <a:cs typeface="Arial  "/>
                        <a:sym typeface="Arial  "/>
                      </a:endParaRPr>
                    </a:p>
                  </a:txBody>
                  <a:tcPr marT="3430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8775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dk1"/>
                        </a:solidFill>
                        <a:latin typeface="Arial  "/>
                        <a:ea typeface="Arial  "/>
                        <a:cs typeface="Arial  "/>
                        <a:sym typeface="Arial  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>
                          <a:solidFill>
                            <a:schemeClr val="dk1"/>
                          </a:solidFill>
                          <a:latin typeface="Arial  "/>
                          <a:ea typeface="Arial  "/>
                          <a:cs typeface="Arial  "/>
                          <a:sym typeface="Arial  "/>
                        </a:rPr>
                        <a:t>$3,500</a:t>
                      </a:r>
                      <a:endParaRPr sz="1400">
                        <a:solidFill>
                          <a:schemeClr val="dk1"/>
                        </a:solidFill>
                        <a:latin typeface="Arial  "/>
                        <a:ea typeface="Arial  "/>
                        <a:cs typeface="Arial  "/>
                        <a:sym typeface="Arial  "/>
                      </a:endParaRPr>
                    </a:p>
                  </a:txBody>
                  <a:tcPr marT="3430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CA77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dk1"/>
                        </a:solidFill>
                        <a:latin typeface="Arial  "/>
                        <a:ea typeface="Arial  "/>
                        <a:cs typeface="Arial  "/>
                        <a:sym typeface="Arial  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>
                          <a:solidFill>
                            <a:schemeClr val="dk1"/>
                          </a:solidFill>
                          <a:latin typeface="Arial  "/>
                          <a:ea typeface="Arial  "/>
                          <a:cs typeface="Arial  "/>
                          <a:sym typeface="Arial  "/>
                        </a:rPr>
                        <a:t>$3,000/$3 Million</a:t>
                      </a:r>
                      <a:endParaRPr sz="1400">
                        <a:solidFill>
                          <a:schemeClr val="dk1"/>
                        </a:solidFill>
                        <a:latin typeface="Arial  "/>
                        <a:ea typeface="Arial  "/>
                        <a:cs typeface="Arial  "/>
                        <a:sym typeface="Arial  "/>
                      </a:endParaRPr>
                    </a:p>
                  </a:txBody>
                  <a:tcPr marT="3430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B26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dk1"/>
                        </a:solidFill>
                        <a:latin typeface="Arial  "/>
                        <a:ea typeface="Arial  "/>
                        <a:cs typeface="Arial  "/>
                        <a:sym typeface="Arial  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>
                          <a:solidFill>
                            <a:schemeClr val="dk1"/>
                          </a:solidFill>
                          <a:latin typeface="Arial  "/>
                          <a:ea typeface="Arial  "/>
                          <a:cs typeface="Arial  "/>
                          <a:sym typeface="Arial  "/>
                        </a:rPr>
                        <a:t>$200,000</a:t>
                      </a:r>
                      <a:endParaRPr sz="1400">
                        <a:solidFill>
                          <a:schemeClr val="dk1"/>
                        </a:solidFill>
                        <a:latin typeface="Arial  "/>
                        <a:ea typeface="Arial  "/>
                        <a:cs typeface="Arial  "/>
                        <a:sym typeface="Arial  "/>
                      </a:endParaRPr>
                    </a:p>
                  </a:txBody>
                  <a:tcPr marT="3430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67D7F"/>
                    </a:solidFill>
                  </a:tcPr>
                </a:tc>
              </a:tr>
            </a:tbl>
          </a:graphicData>
        </a:graphic>
      </p:graphicFrame>
      <p:sp>
        <p:nvSpPr>
          <p:cNvPr id="544" name="Google Shape;544;p60"/>
          <p:cNvSpPr txBox="1"/>
          <p:nvPr>
            <p:ph idx="12" type="sldNum"/>
          </p:nvPr>
        </p:nvSpPr>
        <p:spPr>
          <a:xfrm>
            <a:off x="8610600" y="6439622"/>
            <a:ext cx="2743200" cy="19858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12700" rtl="0" algn="r">
              <a:lnSpc>
                <a:spcPct val="139166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rPr>
              <a:t>‹#›</a:t>
            </a:fld>
            <a:endParaRPr>
              <a:solidFill>
                <a:schemeClr val="dk1"/>
              </a:solidFill>
              <a:latin typeface="Arial  "/>
              <a:ea typeface="Arial  "/>
              <a:cs typeface="Arial  "/>
              <a:sym typeface="Arial  "/>
            </a:endParaRPr>
          </a:p>
        </p:txBody>
      </p:sp>
      <p:sp>
        <p:nvSpPr>
          <p:cNvPr id="545" name="Google Shape;545;p60"/>
          <p:cNvSpPr txBox="1"/>
          <p:nvPr/>
        </p:nvSpPr>
        <p:spPr>
          <a:xfrm>
            <a:off x="838200" y="487935"/>
            <a:ext cx="10515600" cy="56682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700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UAS as a Fires Asset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0" name="Google Shape;550;p61"/>
          <p:cNvGrpSpPr/>
          <p:nvPr/>
        </p:nvGrpSpPr>
        <p:grpSpPr>
          <a:xfrm>
            <a:off x="766762" y="1152293"/>
            <a:ext cx="10658792" cy="4941051"/>
            <a:chOff x="766762" y="1152293"/>
            <a:chExt cx="10658792" cy="4941051"/>
          </a:xfrm>
        </p:grpSpPr>
        <p:sp>
          <p:nvSpPr>
            <p:cNvPr id="551" name="Google Shape;551;p61"/>
            <p:cNvSpPr/>
            <p:nvPr/>
          </p:nvSpPr>
          <p:spPr>
            <a:xfrm>
              <a:off x="766762" y="1152293"/>
              <a:ext cx="5329555" cy="2470785"/>
            </a:xfrm>
            <a:custGeom>
              <a:rect b="b" l="l" r="r" t="t"/>
              <a:pathLst>
                <a:path extrusionOk="0" h="2470785" w="5329555">
                  <a:moveTo>
                    <a:pt x="5329237" y="0"/>
                  </a:moveTo>
                  <a:lnTo>
                    <a:pt x="0" y="0"/>
                  </a:lnTo>
                  <a:lnTo>
                    <a:pt x="0" y="2470265"/>
                  </a:lnTo>
                  <a:lnTo>
                    <a:pt x="5329237" y="2470265"/>
                  </a:lnTo>
                  <a:lnTo>
                    <a:pt x="5329237" y="0"/>
                  </a:lnTo>
                  <a:close/>
                </a:path>
              </a:pathLst>
            </a:custGeom>
            <a:solidFill>
              <a:srgbClr val="F292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endParaRPr>
            </a:p>
          </p:txBody>
        </p:sp>
        <p:sp>
          <p:nvSpPr>
            <p:cNvPr id="552" name="Google Shape;552;p61"/>
            <p:cNvSpPr/>
            <p:nvPr/>
          </p:nvSpPr>
          <p:spPr>
            <a:xfrm>
              <a:off x="6095999" y="1152293"/>
              <a:ext cx="5329555" cy="2470785"/>
            </a:xfrm>
            <a:custGeom>
              <a:rect b="b" l="l" r="r" t="t"/>
              <a:pathLst>
                <a:path extrusionOk="0" h="2470785" w="5329555">
                  <a:moveTo>
                    <a:pt x="5329237" y="0"/>
                  </a:moveTo>
                  <a:lnTo>
                    <a:pt x="0" y="0"/>
                  </a:lnTo>
                  <a:lnTo>
                    <a:pt x="0" y="2470265"/>
                  </a:lnTo>
                  <a:lnTo>
                    <a:pt x="5329237" y="2470265"/>
                  </a:lnTo>
                  <a:lnTo>
                    <a:pt x="5329237" y="0"/>
                  </a:lnTo>
                  <a:close/>
                </a:path>
              </a:pathLst>
            </a:custGeom>
            <a:solidFill>
              <a:srgbClr val="4D463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endParaRPr>
            </a:p>
          </p:txBody>
        </p:sp>
        <p:sp>
          <p:nvSpPr>
            <p:cNvPr id="553" name="Google Shape;553;p61"/>
            <p:cNvSpPr/>
            <p:nvPr/>
          </p:nvSpPr>
          <p:spPr>
            <a:xfrm>
              <a:off x="766762" y="3622559"/>
              <a:ext cx="5329555" cy="2470785"/>
            </a:xfrm>
            <a:custGeom>
              <a:rect b="b" l="l" r="r" t="t"/>
              <a:pathLst>
                <a:path extrusionOk="0" h="2470785" w="5329555">
                  <a:moveTo>
                    <a:pt x="5329237" y="0"/>
                  </a:moveTo>
                  <a:lnTo>
                    <a:pt x="0" y="0"/>
                  </a:lnTo>
                  <a:lnTo>
                    <a:pt x="0" y="2470265"/>
                  </a:lnTo>
                  <a:lnTo>
                    <a:pt x="5329237" y="2470265"/>
                  </a:lnTo>
                  <a:lnTo>
                    <a:pt x="5329237" y="0"/>
                  </a:lnTo>
                  <a:close/>
                </a:path>
              </a:pathLst>
            </a:custGeom>
            <a:solidFill>
              <a:srgbClr val="71727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endParaRPr>
            </a:p>
          </p:txBody>
        </p:sp>
        <p:sp>
          <p:nvSpPr>
            <p:cNvPr id="554" name="Google Shape;554;p61"/>
            <p:cNvSpPr/>
            <p:nvPr/>
          </p:nvSpPr>
          <p:spPr>
            <a:xfrm>
              <a:off x="6095999" y="3622559"/>
              <a:ext cx="5329555" cy="2470785"/>
            </a:xfrm>
            <a:custGeom>
              <a:rect b="b" l="l" r="r" t="t"/>
              <a:pathLst>
                <a:path extrusionOk="0" h="2470785" w="5329555">
                  <a:moveTo>
                    <a:pt x="5329237" y="0"/>
                  </a:moveTo>
                  <a:lnTo>
                    <a:pt x="0" y="0"/>
                  </a:lnTo>
                  <a:lnTo>
                    <a:pt x="0" y="2470265"/>
                  </a:lnTo>
                  <a:lnTo>
                    <a:pt x="5329237" y="2470265"/>
                  </a:lnTo>
                  <a:lnTo>
                    <a:pt x="5329237" y="0"/>
                  </a:lnTo>
                  <a:close/>
                </a:path>
              </a:pathLst>
            </a:custGeom>
            <a:solidFill>
              <a:srgbClr val="29385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endParaRPr>
            </a:p>
          </p:txBody>
        </p:sp>
      </p:grpSp>
      <p:sp>
        <p:nvSpPr>
          <p:cNvPr id="555" name="Google Shape;555;p61"/>
          <p:cNvSpPr txBox="1"/>
          <p:nvPr/>
        </p:nvSpPr>
        <p:spPr>
          <a:xfrm>
            <a:off x="8531169" y="2086876"/>
            <a:ext cx="2234565" cy="568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6650">
            <a:spAutoFit/>
          </a:bodyPr>
          <a:lstStyle/>
          <a:p>
            <a:pPr indent="-504825" lvl="0" marL="517525" marR="5080" rtl="0" algn="l">
              <a:lnSpc>
                <a:spcPct val="117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rPr>
              <a:t>Every infantryman is a target</a:t>
            </a:r>
            <a:endParaRPr b="1" sz="1800">
              <a:solidFill>
                <a:schemeClr val="dk1"/>
              </a:solidFill>
              <a:latin typeface="Arial  "/>
              <a:ea typeface="Arial  "/>
              <a:cs typeface="Arial  "/>
              <a:sym typeface="Arial  "/>
            </a:endParaRPr>
          </a:p>
        </p:txBody>
      </p:sp>
      <p:sp>
        <p:nvSpPr>
          <p:cNvPr id="556" name="Google Shape;556;p61"/>
          <p:cNvSpPr txBox="1"/>
          <p:nvPr/>
        </p:nvSpPr>
        <p:spPr>
          <a:xfrm>
            <a:off x="3109156" y="4589257"/>
            <a:ext cx="2795559" cy="5674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575">
            <a:spAutoFit/>
          </a:bodyPr>
          <a:lstStyle/>
          <a:p>
            <a:pPr indent="-646430" lvl="0" marL="658495" marR="5080" rtl="0" algn="l">
              <a:lnSpc>
                <a:spcPct val="116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rPr>
              <a:t>Changing fortification approach</a:t>
            </a:r>
            <a:endParaRPr b="1" sz="1800">
              <a:solidFill>
                <a:schemeClr val="dk1"/>
              </a:solidFill>
              <a:latin typeface="Arial  "/>
              <a:ea typeface="Arial  "/>
              <a:cs typeface="Arial  "/>
              <a:sym typeface="Arial  "/>
            </a:endParaRPr>
          </a:p>
        </p:txBody>
      </p:sp>
      <p:sp>
        <p:nvSpPr>
          <p:cNvPr id="557" name="Google Shape;557;p61"/>
          <p:cNvSpPr txBox="1"/>
          <p:nvPr/>
        </p:nvSpPr>
        <p:spPr>
          <a:xfrm>
            <a:off x="8374369" y="4589257"/>
            <a:ext cx="2548163" cy="5668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rPr>
              <a:t>Fast development of Electronic Warfare</a:t>
            </a:r>
            <a:endParaRPr b="1" sz="1800">
              <a:solidFill>
                <a:schemeClr val="dk1"/>
              </a:solidFill>
              <a:latin typeface="Arial  "/>
              <a:ea typeface="Arial  "/>
              <a:cs typeface="Arial  "/>
              <a:sym typeface="Arial  "/>
            </a:endParaRPr>
          </a:p>
        </p:txBody>
      </p:sp>
      <p:grpSp>
        <p:nvGrpSpPr>
          <p:cNvPr id="558" name="Google Shape;558;p61"/>
          <p:cNvGrpSpPr/>
          <p:nvPr/>
        </p:nvGrpSpPr>
        <p:grpSpPr>
          <a:xfrm>
            <a:off x="766444" y="1152293"/>
            <a:ext cx="7003415" cy="4943706"/>
            <a:chOff x="766444" y="1152293"/>
            <a:chExt cx="7003415" cy="4943706"/>
          </a:xfrm>
        </p:grpSpPr>
        <p:pic>
          <p:nvPicPr>
            <p:cNvPr id="559" name="Google Shape;559;p6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095999" y="2255860"/>
              <a:ext cx="1673476" cy="1362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0" name="Google Shape;560;p6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095998" y="1152293"/>
              <a:ext cx="1673477" cy="13472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1" name="Google Shape;561;p6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66444" y="3618865"/>
              <a:ext cx="1945639" cy="1014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2" name="Google Shape;562;p6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67079" y="4434839"/>
              <a:ext cx="1946275" cy="876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3" name="Google Shape;563;p6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66444" y="4938394"/>
              <a:ext cx="1945639" cy="11544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4" name="Google Shape;564;p6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095999" y="3618864"/>
              <a:ext cx="1673225" cy="15259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5" name="Google Shape;565;p61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6114415" y="4938394"/>
              <a:ext cx="1655444" cy="11576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6" name="Google Shape;566;p61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767079" y="1152524"/>
              <a:ext cx="1946275" cy="24669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7" name="Google Shape;567;p61"/>
            <p:cNvSpPr/>
            <p:nvPr/>
          </p:nvSpPr>
          <p:spPr>
            <a:xfrm>
              <a:off x="1763850" y="3081456"/>
              <a:ext cx="800735" cy="432434"/>
            </a:xfrm>
            <a:custGeom>
              <a:rect b="b" l="l" r="r" t="t"/>
              <a:pathLst>
                <a:path extrusionOk="0" h="432435" w="800735">
                  <a:moveTo>
                    <a:pt x="800182" y="0"/>
                  </a:moveTo>
                  <a:lnTo>
                    <a:pt x="0" y="0"/>
                  </a:lnTo>
                  <a:lnTo>
                    <a:pt x="0" y="432419"/>
                  </a:lnTo>
                  <a:lnTo>
                    <a:pt x="800182" y="432419"/>
                  </a:lnTo>
                  <a:lnTo>
                    <a:pt x="800182" y="0"/>
                  </a:lnTo>
                  <a:close/>
                </a:path>
              </a:pathLst>
            </a:custGeom>
            <a:solidFill>
              <a:srgbClr val="89B4F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endParaRPr>
            </a:p>
          </p:txBody>
        </p:sp>
      </p:grpSp>
      <p:sp>
        <p:nvSpPr>
          <p:cNvPr id="568" name="Google Shape;568;p61"/>
          <p:cNvSpPr txBox="1"/>
          <p:nvPr/>
        </p:nvSpPr>
        <p:spPr>
          <a:xfrm>
            <a:off x="11867125" y="6550659"/>
            <a:ext cx="278765" cy="2043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119285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400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rPr>
              <a:t>‹#›</a:t>
            </a:fld>
            <a:endParaRPr sz="1400">
              <a:solidFill>
                <a:schemeClr val="dk1"/>
              </a:solidFill>
              <a:latin typeface="Arial  "/>
              <a:ea typeface="Arial  "/>
              <a:cs typeface="Arial  "/>
              <a:sym typeface="Arial  "/>
            </a:endParaRPr>
          </a:p>
        </p:txBody>
      </p:sp>
      <p:sp>
        <p:nvSpPr>
          <p:cNvPr id="569" name="Google Shape;569;p61"/>
          <p:cNvSpPr txBox="1"/>
          <p:nvPr/>
        </p:nvSpPr>
        <p:spPr>
          <a:xfrm>
            <a:off x="838200" y="487935"/>
            <a:ext cx="10515600" cy="56682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700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Dynamics of War Under the Influence of UAS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61"/>
          <p:cNvSpPr txBox="1"/>
          <p:nvPr/>
        </p:nvSpPr>
        <p:spPr>
          <a:xfrm>
            <a:off x="2982936" y="2047874"/>
            <a:ext cx="3048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Arial  "/>
                <a:ea typeface="Arial  "/>
                <a:cs typeface="Arial  "/>
                <a:sym typeface="Arial  "/>
              </a:rPr>
              <a:t>An increased need for logistical line protection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62"/>
          <p:cNvSpPr txBox="1"/>
          <p:nvPr>
            <p:ph idx="1" type="body"/>
          </p:nvPr>
        </p:nvSpPr>
        <p:spPr>
          <a:xfrm>
            <a:off x="4001452" y="2960923"/>
            <a:ext cx="4189095" cy="9361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US" sz="6000">
                <a:latin typeface="Arial  "/>
                <a:ea typeface="Arial  "/>
                <a:cs typeface="Arial  "/>
                <a:sym typeface="Arial  "/>
              </a:rPr>
              <a:t>Questions?</a:t>
            </a:r>
            <a:endParaRPr sz="6000">
              <a:latin typeface="Arial  "/>
              <a:ea typeface="Arial  "/>
              <a:cs typeface="Arial  "/>
              <a:sym typeface="Arial  "/>
            </a:endParaRPr>
          </a:p>
        </p:txBody>
      </p:sp>
      <p:sp>
        <p:nvSpPr>
          <p:cNvPr id="576" name="Google Shape;576;p62"/>
          <p:cNvSpPr txBox="1"/>
          <p:nvPr/>
        </p:nvSpPr>
        <p:spPr>
          <a:xfrm>
            <a:off x="11867125" y="6550659"/>
            <a:ext cx="278765" cy="238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119285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400">
                <a:solidFill>
                  <a:srgbClr val="F29100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sz="14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Classification: UNCLASSIFIED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Risk Assessment: Low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Safety: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Exits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Fire Extinguisher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Tripping Hazards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Smoking Area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Restrooms</a:t>
            </a:r>
            <a:endParaRPr/>
          </a:p>
        </p:txBody>
      </p:sp>
      <p:sp>
        <p:nvSpPr>
          <p:cNvPr id="244" name="Google Shape;244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 December 2025</a:t>
            </a:r>
            <a:endParaRPr/>
          </a:p>
        </p:txBody>
      </p:sp>
      <p:sp>
        <p:nvSpPr>
          <p:cNvPr id="245" name="Google Shape;245;p3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 "/>
              <a:buNone/>
            </a:pPr>
            <a:r>
              <a:rPr lang="en-US">
                <a:latin typeface="Arial  "/>
                <a:ea typeface="Arial  "/>
                <a:cs typeface="Arial  "/>
                <a:sym typeface="Arial  "/>
              </a:rPr>
              <a:t>Admin Information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Action: Learn about the impacts and the future of sUAS on the Battlefield.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Condition: In a classroom environment, utilizing classroom discussion and PowerPoint.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Standard: Fully participate in classroom discussions based around sUAS operations within different units and battlefields.</a:t>
            </a:r>
            <a:endParaRPr/>
          </a:p>
        </p:txBody>
      </p:sp>
      <p:sp>
        <p:nvSpPr>
          <p:cNvPr id="251" name="Google Shape;251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 December 2025</a:t>
            </a:r>
            <a:endParaRPr/>
          </a:p>
        </p:txBody>
      </p:sp>
      <p:sp>
        <p:nvSpPr>
          <p:cNvPr id="252" name="Google Shape;252;p4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 "/>
              <a:buNone/>
            </a:pPr>
            <a:r>
              <a:rPr lang="en-US">
                <a:latin typeface="Arial  "/>
                <a:ea typeface="Arial  "/>
                <a:cs typeface="Arial  "/>
                <a:sym typeface="Arial  "/>
              </a:rPr>
              <a:t>Terminal Learning Objectives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8" name="Google Shape;258;p41"/>
          <p:cNvGraphicFramePr/>
          <p:nvPr/>
        </p:nvGraphicFramePr>
        <p:xfrm>
          <a:off x="609600" y="111589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{7760807D-14CB-4E13-A43C-E115C025A170}</a:tableStyleId>
              </a:tblPr>
              <a:tblGrid>
                <a:gridCol w="1673825"/>
                <a:gridCol w="2231750"/>
                <a:gridCol w="2510725"/>
                <a:gridCol w="1703575"/>
                <a:gridCol w="2852925"/>
              </a:tblGrid>
              <a:tr h="9125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</a:rPr>
                        <a:t>UA Category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Maximum Gross Takeoff Weight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Normal Operating Altitude (ft) 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Airspeed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Representative UAS 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CECE"/>
                    </a:solidFill>
                  </a:tcPr>
                </a:tc>
              </a:tr>
              <a:tr h="826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Group 1: sUAS (Includes mini and Micro)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0–20 Pounds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&lt;1,200 above ground level (AGL)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&lt;100 Knots	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FPV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DJI Mavic 3	 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70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Group 2: Small Tactical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21–55 Pounds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&lt;3,500 AGL 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CECE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&lt;250 Knots 	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Lancet 3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Zala Z16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CECE"/>
                    </a:solidFill>
                  </a:tcPr>
                </a:tc>
              </a:tr>
              <a:tr h="140200">
                <a:tc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Group 3: Tactical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 &lt; 1,320 Pounds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&lt;18,000 mean sea level (MSL)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vMerge="1"/>
                <a:tc vMerge="1"/>
              </a:tr>
              <a:tr h="499875">
                <a:tc vMerge="1"/>
                <a:tc vMerge="1"/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Scan Eagle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786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Group 4: Strategic or Theater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&gt;1,320 Pounds 	</a:t>
                      </a:r>
                      <a:endParaRPr sz="2400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CECE"/>
                    </a:solidFill>
                  </a:tcPr>
                </a:tc>
                <a:tc vMerge="1"/>
                <a:tc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Any airspeed </a:t>
                      </a:r>
                      <a:endParaRPr sz="2400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Predator 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CECE"/>
                    </a:solidFill>
                  </a:tcPr>
                </a:tc>
              </a:tr>
              <a:tr h="754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Group 5: Strategic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&gt;18,000 MSL 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Global Hawk 	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45700">
                <a:tc gridSpan="5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ts val="1200"/>
                        <a:buFont typeface="Calibri"/>
                        <a:buNone/>
                      </a:pPr>
                      <a:r>
                        <a:rPr b="1" i="0" lang="en-US" sz="1200" u="none" strike="noStrike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Note: Groups 1, 2, and 3 are sometimes referred to as low, slow, or small UASs </a:t>
                      </a:r>
                      <a:r>
                        <a:rPr b="0" i="0" lang="en-US" sz="1200" u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	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  <a:tc hMerge="1"/>
                <a:tc hMerge="1"/>
                <a:tc hMerge="1"/>
              </a:tr>
            </a:tbl>
          </a:graphicData>
        </a:graphic>
      </p:graphicFrame>
      <p:sp>
        <p:nvSpPr>
          <p:cNvPr id="259" name="Google Shape;259;p41"/>
          <p:cNvSpPr/>
          <p:nvPr/>
        </p:nvSpPr>
        <p:spPr>
          <a:xfrm>
            <a:off x="433137" y="1115897"/>
            <a:ext cx="11325726" cy="2541703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260" name="Google Shape;260;p41"/>
          <p:cNvSpPr txBox="1"/>
          <p:nvPr/>
        </p:nvSpPr>
        <p:spPr>
          <a:xfrm>
            <a:off x="838200" y="487935"/>
            <a:ext cx="10515600" cy="56682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700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UAS Groups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2"/>
          <p:cNvSpPr txBox="1"/>
          <p:nvPr>
            <p:ph idx="12" type="sldNum"/>
          </p:nvPr>
        </p:nvSpPr>
        <p:spPr>
          <a:xfrm>
            <a:off x="8610600" y="6439622"/>
            <a:ext cx="2743200" cy="19858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52705" rtl="0" algn="r">
              <a:lnSpc>
                <a:spcPct val="139166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rPr>
              <a:t>‹#›</a:t>
            </a:fld>
            <a:endParaRPr>
              <a:solidFill>
                <a:schemeClr val="dk1"/>
              </a:solidFill>
              <a:latin typeface="Arial  "/>
              <a:ea typeface="Arial  "/>
              <a:cs typeface="Arial  "/>
              <a:sym typeface="Arial  "/>
            </a:endParaRPr>
          </a:p>
        </p:txBody>
      </p:sp>
      <p:grpSp>
        <p:nvGrpSpPr>
          <p:cNvPr id="267" name="Google Shape;267;p42"/>
          <p:cNvGrpSpPr/>
          <p:nvPr/>
        </p:nvGrpSpPr>
        <p:grpSpPr>
          <a:xfrm>
            <a:off x="1630566" y="1819905"/>
            <a:ext cx="2281556" cy="3852546"/>
            <a:chOff x="1630566" y="1819905"/>
            <a:chExt cx="2281556" cy="3852546"/>
          </a:xfrm>
        </p:grpSpPr>
        <p:sp>
          <p:nvSpPr>
            <p:cNvPr id="268" name="Google Shape;268;p42"/>
            <p:cNvSpPr/>
            <p:nvPr/>
          </p:nvSpPr>
          <p:spPr>
            <a:xfrm>
              <a:off x="1630567" y="1819906"/>
              <a:ext cx="2281555" cy="3852545"/>
            </a:xfrm>
            <a:custGeom>
              <a:rect b="b" l="l" r="r" t="t"/>
              <a:pathLst>
                <a:path extrusionOk="0" h="3852545" w="2281554">
                  <a:moveTo>
                    <a:pt x="2070112" y="0"/>
                  </a:moveTo>
                  <a:lnTo>
                    <a:pt x="2017316" y="626"/>
                  </a:lnTo>
                  <a:lnTo>
                    <a:pt x="1964563" y="2505"/>
                  </a:lnTo>
                  <a:lnTo>
                    <a:pt x="1911878" y="5635"/>
                  </a:lnTo>
                  <a:lnTo>
                    <a:pt x="1859287" y="10015"/>
                  </a:lnTo>
                  <a:lnTo>
                    <a:pt x="1809316" y="15335"/>
                  </a:lnTo>
                  <a:lnTo>
                    <a:pt x="1759758" y="21728"/>
                  </a:lnTo>
                  <a:lnTo>
                    <a:pt x="1710627" y="29180"/>
                  </a:lnTo>
                  <a:lnTo>
                    <a:pt x="1661934" y="37677"/>
                  </a:lnTo>
                  <a:lnTo>
                    <a:pt x="1613691" y="47205"/>
                  </a:lnTo>
                  <a:lnTo>
                    <a:pt x="1565911" y="57750"/>
                  </a:lnTo>
                  <a:lnTo>
                    <a:pt x="1518605" y="69299"/>
                  </a:lnTo>
                  <a:lnTo>
                    <a:pt x="1471786" y="81838"/>
                  </a:lnTo>
                  <a:lnTo>
                    <a:pt x="1425465" y="95352"/>
                  </a:lnTo>
                  <a:lnTo>
                    <a:pt x="1379655" y="109828"/>
                  </a:lnTo>
                  <a:lnTo>
                    <a:pt x="1334369" y="125253"/>
                  </a:lnTo>
                  <a:lnTo>
                    <a:pt x="1289617" y="141612"/>
                  </a:lnTo>
                  <a:lnTo>
                    <a:pt x="1245412" y="158891"/>
                  </a:lnTo>
                  <a:lnTo>
                    <a:pt x="1201767" y="177077"/>
                  </a:lnTo>
                  <a:lnTo>
                    <a:pt x="1158693" y="196156"/>
                  </a:lnTo>
                  <a:lnTo>
                    <a:pt x="1116202" y="216114"/>
                  </a:lnTo>
                  <a:lnTo>
                    <a:pt x="1074307" y="236937"/>
                  </a:lnTo>
                  <a:lnTo>
                    <a:pt x="1033019" y="258611"/>
                  </a:lnTo>
                  <a:lnTo>
                    <a:pt x="992352" y="281123"/>
                  </a:lnTo>
                  <a:lnTo>
                    <a:pt x="952316" y="304458"/>
                  </a:lnTo>
                  <a:lnTo>
                    <a:pt x="912924" y="328604"/>
                  </a:lnTo>
                  <a:lnTo>
                    <a:pt x="874188" y="353545"/>
                  </a:lnTo>
                  <a:lnTo>
                    <a:pt x="836121" y="379269"/>
                  </a:lnTo>
                  <a:lnTo>
                    <a:pt x="798733" y="405761"/>
                  </a:lnTo>
                  <a:lnTo>
                    <a:pt x="762038" y="433008"/>
                  </a:lnTo>
                  <a:lnTo>
                    <a:pt x="726048" y="460995"/>
                  </a:lnTo>
                  <a:lnTo>
                    <a:pt x="690774" y="489709"/>
                  </a:lnTo>
                  <a:lnTo>
                    <a:pt x="656228" y="519137"/>
                  </a:lnTo>
                  <a:lnTo>
                    <a:pt x="622424" y="549263"/>
                  </a:lnTo>
                  <a:lnTo>
                    <a:pt x="589372" y="580075"/>
                  </a:lnTo>
                  <a:lnTo>
                    <a:pt x="557085" y="611558"/>
                  </a:lnTo>
                  <a:lnTo>
                    <a:pt x="525576" y="643700"/>
                  </a:lnTo>
                  <a:lnTo>
                    <a:pt x="494856" y="676485"/>
                  </a:lnTo>
                  <a:lnTo>
                    <a:pt x="464936" y="709900"/>
                  </a:lnTo>
                  <a:lnTo>
                    <a:pt x="435831" y="743931"/>
                  </a:lnTo>
                  <a:lnTo>
                    <a:pt x="407551" y="778565"/>
                  </a:lnTo>
                  <a:lnTo>
                    <a:pt x="380108" y="813787"/>
                  </a:lnTo>
                  <a:lnTo>
                    <a:pt x="353515" y="849585"/>
                  </a:lnTo>
                  <a:lnTo>
                    <a:pt x="327784" y="885943"/>
                  </a:lnTo>
                  <a:lnTo>
                    <a:pt x="302927" y="922848"/>
                  </a:lnTo>
                  <a:lnTo>
                    <a:pt x="278956" y="960286"/>
                  </a:lnTo>
                  <a:lnTo>
                    <a:pt x="255883" y="998244"/>
                  </a:lnTo>
                  <a:lnTo>
                    <a:pt x="233720" y="1036707"/>
                  </a:lnTo>
                  <a:lnTo>
                    <a:pt x="212480" y="1075663"/>
                  </a:lnTo>
                  <a:lnTo>
                    <a:pt x="192174" y="1115096"/>
                  </a:lnTo>
                  <a:lnTo>
                    <a:pt x="172814" y="1154993"/>
                  </a:lnTo>
                  <a:lnTo>
                    <a:pt x="154414" y="1195341"/>
                  </a:lnTo>
                  <a:lnTo>
                    <a:pt x="136983" y="1236125"/>
                  </a:lnTo>
                  <a:lnTo>
                    <a:pt x="120536" y="1277331"/>
                  </a:lnTo>
                  <a:lnTo>
                    <a:pt x="105084" y="1318947"/>
                  </a:lnTo>
                  <a:lnTo>
                    <a:pt x="90639" y="1360957"/>
                  </a:lnTo>
                  <a:lnTo>
                    <a:pt x="77213" y="1403348"/>
                  </a:lnTo>
                  <a:lnTo>
                    <a:pt x="64818" y="1446107"/>
                  </a:lnTo>
                  <a:lnTo>
                    <a:pt x="53466" y="1489220"/>
                  </a:lnTo>
                  <a:lnTo>
                    <a:pt x="43170" y="1532671"/>
                  </a:lnTo>
                  <a:lnTo>
                    <a:pt x="33942" y="1576449"/>
                  </a:lnTo>
                  <a:lnTo>
                    <a:pt x="25793" y="1620539"/>
                  </a:lnTo>
                  <a:lnTo>
                    <a:pt x="18736" y="1664927"/>
                  </a:lnTo>
                  <a:lnTo>
                    <a:pt x="12783" y="1709599"/>
                  </a:lnTo>
                  <a:lnTo>
                    <a:pt x="7946" y="1754541"/>
                  </a:lnTo>
                  <a:lnTo>
                    <a:pt x="4237" y="1799741"/>
                  </a:lnTo>
                  <a:lnTo>
                    <a:pt x="1668" y="1845183"/>
                  </a:lnTo>
                  <a:lnTo>
                    <a:pt x="252" y="1890854"/>
                  </a:lnTo>
                  <a:lnTo>
                    <a:pt x="0" y="1936740"/>
                  </a:lnTo>
                  <a:lnTo>
                    <a:pt x="924" y="1982828"/>
                  </a:lnTo>
                  <a:lnTo>
                    <a:pt x="3037" y="2029103"/>
                  </a:lnTo>
                  <a:lnTo>
                    <a:pt x="6350" y="2075552"/>
                  </a:lnTo>
                  <a:lnTo>
                    <a:pt x="10877" y="2122161"/>
                  </a:lnTo>
                  <a:lnTo>
                    <a:pt x="16504" y="2167985"/>
                  </a:lnTo>
                  <a:lnTo>
                    <a:pt x="23251" y="2213435"/>
                  </a:lnTo>
                  <a:lnTo>
                    <a:pt x="31103" y="2258500"/>
                  </a:lnTo>
                  <a:lnTo>
                    <a:pt x="40047" y="2303170"/>
                  </a:lnTo>
                  <a:lnTo>
                    <a:pt x="50069" y="2347433"/>
                  </a:lnTo>
                  <a:lnTo>
                    <a:pt x="61153" y="2391280"/>
                  </a:lnTo>
                  <a:lnTo>
                    <a:pt x="73286" y="2434699"/>
                  </a:lnTo>
                  <a:lnTo>
                    <a:pt x="86453" y="2477679"/>
                  </a:lnTo>
                  <a:lnTo>
                    <a:pt x="100641" y="2520209"/>
                  </a:lnTo>
                  <a:lnTo>
                    <a:pt x="115834" y="2562280"/>
                  </a:lnTo>
                  <a:lnTo>
                    <a:pt x="132020" y="2603879"/>
                  </a:lnTo>
                  <a:lnTo>
                    <a:pt x="149183" y="2644997"/>
                  </a:lnTo>
                  <a:lnTo>
                    <a:pt x="167310" y="2685622"/>
                  </a:lnTo>
                  <a:lnTo>
                    <a:pt x="186385" y="2725744"/>
                  </a:lnTo>
                  <a:lnTo>
                    <a:pt x="206396" y="2765352"/>
                  </a:lnTo>
                  <a:lnTo>
                    <a:pt x="227327" y="2804435"/>
                  </a:lnTo>
                  <a:lnTo>
                    <a:pt x="249165" y="2842982"/>
                  </a:lnTo>
                  <a:lnTo>
                    <a:pt x="271895" y="2880983"/>
                  </a:lnTo>
                  <a:lnTo>
                    <a:pt x="295503" y="2918427"/>
                  </a:lnTo>
                  <a:lnTo>
                    <a:pt x="319975" y="2955303"/>
                  </a:lnTo>
                  <a:lnTo>
                    <a:pt x="345296" y="2991600"/>
                  </a:lnTo>
                  <a:lnTo>
                    <a:pt x="371452" y="3027307"/>
                  </a:lnTo>
                  <a:lnTo>
                    <a:pt x="398430" y="3062414"/>
                  </a:lnTo>
                  <a:lnTo>
                    <a:pt x="426215" y="3096911"/>
                  </a:lnTo>
                  <a:lnTo>
                    <a:pt x="454792" y="3130785"/>
                  </a:lnTo>
                  <a:lnTo>
                    <a:pt x="484148" y="3164026"/>
                  </a:lnTo>
                  <a:lnTo>
                    <a:pt x="514268" y="3196625"/>
                  </a:lnTo>
                  <a:lnTo>
                    <a:pt x="545137" y="3228569"/>
                  </a:lnTo>
                  <a:lnTo>
                    <a:pt x="576743" y="3259848"/>
                  </a:lnTo>
                  <a:lnTo>
                    <a:pt x="609070" y="3290451"/>
                  </a:lnTo>
                  <a:lnTo>
                    <a:pt x="642104" y="3320368"/>
                  </a:lnTo>
                  <a:lnTo>
                    <a:pt x="675832" y="3349587"/>
                  </a:lnTo>
                  <a:lnTo>
                    <a:pt x="710238" y="3378099"/>
                  </a:lnTo>
                  <a:lnTo>
                    <a:pt x="745309" y="3405891"/>
                  </a:lnTo>
                  <a:lnTo>
                    <a:pt x="781030" y="3432954"/>
                  </a:lnTo>
                  <a:lnTo>
                    <a:pt x="817387" y="3459276"/>
                  </a:lnTo>
                  <a:lnTo>
                    <a:pt x="854366" y="3484847"/>
                  </a:lnTo>
                  <a:lnTo>
                    <a:pt x="891953" y="3509657"/>
                  </a:lnTo>
                  <a:lnTo>
                    <a:pt x="930134" y="3533693"/>
                  </a:lnTo>
                  <a:lnTo>
                    <a:pt x="968893" y="3556946"/>
                  </a:lnTo>
                  <a:lnTo>
                    <a:pt x="1008218" y="3579405"/>
                  </a:lnTo>
                  <a:lnTo>
                    <a:pt x="1048093" y="3601058"/>
                  </a:lnTo>
                  <a:lnTo>
                    <a:pt x="1088505" y="3621896"/>
                  </a:lnTo>
                  <a:lnTo>
                    <a:pt x="1129440" y="3641907"/>
                  </a:lnTo>
                  <a:lnTo>
                    <a:pt x="1170882" y="3661080"/>
                  </a:lnTo>
                  <a:lnTo>
                    <a:pt x="1212818" y="3679405"/>
                  </a:lnTo>
                  <a:lnTo>
                    <a:pt x="1255234" y="3696872"/>
                  </a:lnTo>
                  <a:lnTo>
                    <a:pt x="1298116" y="3713468"/>
                  </a:lnTo>
                  <a:lnTo>
                    <a:pt x="1341448" y="3729184"/>
                  </a:lnTo>
                  <a:lnTo>
                    <a:pt x="1385218" y="3744009"/>
                  </a:lnTo>
                  <a:lnTo>
                    <a:pt x="1429410" y="3757931"/>
                  </a:lnTo>
                  <a:lnTo>
                    <a:pt x="1474011" y="3770941"/>
                  </a:lnTo>
                  <a:lnTo>
                    <a:pt x="1519006" y="3783027"/>
                  </a:lnTo>
                  <a:lnTo>
                    <a:pt x="1564381" y="3794178"/>
                  </a:lnTo>
                  <a:lnTo>
                    <a:pt x="1610121" y="3804385"/>
                  </a:lnTo>
                  <a:lnTo>
                    <a:pt x="1656214" y="3813635"/>
                  </a:lnTo>
                  <a:lnTo>
                    <a:pt x="1702644" y="3821918"/>
                  </a:lnTo>
                  <a:lnTo>
                    <a:pt x="1749397" y="3829224"/>
                  </a:lnTo>
                  <a:lnTo>
                    <a:pt x="1796459" y="3835542"/>
                  </a:lnTo>
                  <a:lnTo>
                    <a:pt x="1843815" y="3840861"/>
                  </a:lnTo>
                  <a:lnTo>
                    <a:pt x="1891452" y="3845169"/>
                  </a:lnTo>
                  <a:lnTo>
                    <a:pt x="1939356" y="3848457"/>
                  </a:lnTo>
                  <a:lnTo>
                    <a:pt x="1987511" y="3850714"/>
                  </a:lnTo>
                  <a:lnTo>
                    <a:pt x="2035904" y="3851928"/>
                  </a:lnTo>
                  <a:lnTo>
                    <a:pt x="2084521" y="3852089"/>
                  </a:lnTo>
                  <a:lnTo>
                    <a:pt x="2133347" y="3851186"/>
                  </a:lnTo>
                  <a:lnTo>
                    <a:pt x="2182368" y="3849209"/>
                  </a:lnTo>
                  <a:lnTo>
                    <a:pt x="2231570" y="3846147"/>
                  </a:lnTo>
                  <a:lnTo>
                    <a:pt x="2280938" y="3841988"/>
                  </a:lnTo>
                  <a:lnTo>
                    <a:pt x="2070112" y="1926005"/>
                  </a:lnTo>
                  <a:lnTo>
                    <a:pt x="2070112" y="0"/>
                  </a:ln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endParaRPr>
            </a:p>
          </p:txBody>
        </p:sp>
        <p:sp>
          <p:nvSpPr>
            <p:cNvPr id="269" name="Google Shape;269;p42"/>
            <p:cNvSpPr/>
            <p:nvPr/>
          </p:nvSpPr>
          <p:spPr>
            <a:xfrm>
              <a:off x="1630566" y="1819905"/>
              <a:ext cx="2281555" cy="3852545"/>
            </a:xfrm>
            <a:custGeom>
              <a:rect b="b" l="l" r="r" t="t"/>
              <a:pathLst>
                <a:path extrusionOk="0" h="3852545" w="2281554">
                  <a:moveTo>
                    <a:pt x="2280939" y="3841989"/>
                  </a:moveTo>
                  <a:lnTo>
                    <a:pt x="2231570" y="3846147"/>
                  </a:lnTo>
                  <a:lnTo>
                    <a:pt x="2182368" y="3849210"/>
                  </a:lnTo>
                  <a:lnTo>
                    <a:pt x="2133347" y="3851187"/>
                  </a:lnTo>
                  <a:lnTo>
                    <a:pt x="2084521" y="3852090"/>
                  </a:lnTo>
                  <a:lnTo>
                    <a:pt x="2035904" y="3851928"/>
                  </a:lnTo>
                  <a:lnTo>
                    <a:pt x="1987511" y="3850714"/>
                  </a:lnTo>
                  <a:lnTo>
                    <a:pt x="1939356" y="3848458"/>
                  </a:lnTo>
                  <a:lnTo>
                    <a:pt x="1891453" y="3845170"/>
                  </a:lnTo>
                  <a:lnTo>
                    <a:pt x="1843816" y="3840861"/>
                  </a:lnTo>
                  <a:lnTo>
                    <a:pt x="1796459" y="3835543"/>
                  </a:lnTo>
                  <a:lnTo>
                    <a:pt x="1749397" y="3829225"/>
                  </a:lnTo>
                  <a:lnTo>
                    <a:pt x="1702644" y="3821919"/>
                  </a:lnTo>
                  <a:lnTo>
                    <a:pt x="1656214" y="3813636"/>
                  </a:lnTo>
                  <a:lnTo>
                    <a:pt x="1610122" y="3804385"/>
                  </a:lnTo>
                  <a:lnTo>
                    <a:pt x="1564381" y="3794179"/>
                  </a:lnTo>
                  <a:lnTo>
                    <a:pt x="1519006" y="3783027"/>
                  </a:lnTo>
                  <a:lnTo>
                    <a:pt x="1474011" y="3770941"/>
                  </a:lnTo>
                  <a:lnTo>
                    <a:pt x="1429410" y="3757932"/>
                  </a:lnTo>
                  <a:lnTo>
                    <a:pt x="1385218" y="3744009"/>
                  </a:lnTo>
                  <a:lnTo>
                    <a:pt x="1341448" y="3729185"/>
                  </a:lnTo>
                  <a:lnTo>
                    <a:pt x="1298116" y="3713469"/>
                  </a:lnTo>
                  <a:lnTo>
                    <a:pt x="1255235" y="3696872"/>
                  </a:lnTo>
                  <a:lnTo>
                    <a:pt x="1212819" y="3679406"/>
                  </a:lnTo>
                  <a:lnTo>
                    <a:pt x="1170882" y="3661081"/>
                  </a:lnTo>
                  <a:lnTo>
                    <a:pt x="1129440" y="3641907"/>
                  </a:lnTo>
                  <a:lnTo>
                    <a:pt x="1088506" y="3621896"/>
                  </a:lnTo>
                  <a:lnTo>
                    <a:pt x="1048094" y="3601059"/>
                  </a:lnTo>
                  <a:lnTo>
                    <a:pt x="1008218" y="3579405"/>
                  </a:lnTo>
                  <a:lnTo>
                    <a:pt x="968894" y="3556947"/>
                  </a:lnTo>
                  <a:lnTo>
                    <a:pt x="930134" y="3533694"/>
                  </a:lnTo>
                  <a:lnTo>
                    <a:pt x="891954" y="3509657"/>
                  </a:lnTo>
                  <a:lnTo>
                    <a:pt x="854367" y="3484848"/>
                  </a:lnTo>
                  <a:lnTo>
                    <a:pt x="817388" y="3459277"/>
                  </a:lnTo>
                  <a:lnTo>
                    <a:pt x="781030" y="3432955"/>
                  </a:lnTo>
                  <a:lnTo>
                    <a:pt x="745309" y="3405892"/>
                  </a:lnTo>
                  <a:lnTo>
                    <a:pt x="710238" y="3378099"/>
                  </a:lnTo>
                  <a:lnTo>
                    <a:pt x="675832" y="3349588"/>
                  </a:lnTo>
                  <a:lnTo>
                    <a:pt x="642105" y="3320369"/>
                  </a:lnTo>
                  <a:lnTo>
                    <a:pt x="609070" y="3290452"/>
                  </a:lnTo>
                  <a:lnTo>
                    <a:pt x="576743" y="3259849"/>
                  </a:lnTo>
                  <a:lnTo>
                    <a:pt x="545138" y="3228569"/>
                  </a:lnTo>
                  <a:lnTo>
                    <a:pt x="514268" y="3196625"/>
                  </a:lnTo>
                  <a:lnTo>
                    <a:pt x="484148" y="3164027"/>
                  </a:lnTo>
                  <a:lnTo>
                    <a:pt x="454792" y="3130786"/>
                  </a:lnTo>
                  <a:lnTo>
                    <a:pt x="426215" y="3096911"/>
                  </a:lnTo>
                  <a:lnTo>
                    <a:pt x="398431" y="3062415"/>
                  </a:lnTo>
                  <a:lnTo>
                    <a:pt x="371453" y="3027308"/>
                  </a:lnTo>
                  <a:lnTo>
                    <a:pt x="345296" y="2991601"/>
                  </a:lnTo>
                  <a:lnTo>
                    <a:pt x="319975" y="2955304"/>
                  </a:lnTo>
                  <a:lnTo>
                    <a:pt x="295503" y="2918428"/>
                  </a:lnTo>
                  <a:lnTo>
                    <a:pt x="271895" y="2880984"/>
                  </a:lnTo>
                  <a:lnTo>
                    <a:pt x="249165" y="2842983"/>
                  </a:lnTo>
                  <a:lnTo>
                    <a:pt x="227327" y="2804436"/>
                  </a:lnTo>
                  <a:lnTo>
                    <a:pt x="206396" y="2765353"/>
                  </a:lnTo>
                  <a:lnTo>
                    <a:pt x="186386" y="2725745"/>
                  </a:lnTo>
                  <a:lnTo>
                    <a:pt x="167310" y="2685623"/>
                  </a:lnTo>
                  <a:lnTo>
                    <a:pt x="149183" y="2644998"/>
                  </a:lnTo>
                  <a:lnTo>
                    <a:pt x="132020" y="2603880"/>
                  </a:lnTo>
                  <a:lnTo>
                    <a:pt x="115835" y="2562281"/>
                  </a:lnTo>
                  <a:lnTo>
                    <a:pt x="100641" y="2520210"/>
                  </a:lnTo>
                  <a:lnTo>
                    <a:pt x="86453" y="2477680"/>
                  </a:lnTo>
                  <a:lnTo>
                    <a:pt x="73286" y="2434700"/>
                  </a:lnTo>
                  <a:lnTo>
                    <a:pt x="61153" y="2391281"/>
                  </a:lnTo>
                  <a:lnTo>
                    <a:pt x="50069" y="2347434"/>
                  </a:lnTo>
                  <a:lnTo>
                    <a:pt x="40048" y="2303171"/>
                  </a:lnTo>
                  <a:lnTo>
                    <a:pt x="31103" y="2258501"/>
                  </a:lnTo>
                  <a:lnTo>
                    <a:pt x="23251" y="2213436"/>
                  </a:lnTo>
                  <a:lnTo>
                    <a:pt x="16504" y="2167986"/>
                  </a:lnTo>
                  <a:lnTo>
                    <a:pt x="10877" y="2122162"/>
                  </a:lnTo>
                  <a:lnTo>
                    <a:pt x="6350" y="2075553"/>
                  </a:lnTo>
                  <a:lnTo>
                    <a:pt x="3037" y="2029104"/>
                  </a:lnTo>
                  <a:lnTo>
                    <a:pt x="924" y="1982829"/>
                  </a:lnTo>
                  <a:lnTo>
                    <a:pt x="0" y="1936741"/>
                  </a:lnTo>
                  <a:lnTo>
                    <a:pt x="252" y="1890855"/>
                  </a:lnTo>
                  <a:lnTo>
                    <a:pt x="1668" y="1845184"/>
                  </a:lnTo>
                  <a:lnTo>
                    <a:pt x="4237" y="1799742"/>
                  </a:lnTo>
                  <a:lnTo>
                    <a:pt x="7946" y="1754542"/>
                  </a:lnTo>
                  <a:lnTo>
                    <a:pt x="12783" y="1709600"/>
                  </a:lnTo>
                  <a:lnTo>
                    <a:pt x="18736" y="1664928"/>
                  </a:lnTo>
                  <a:lnTo>
                    <a:pt x="25793" y="1620540"/>
                  </a:lnTo>
                  <a:lnTo>
                    <a:pt x="33942" y="1576450"/>
                  </a:lnTo>
                  <a:lnTo>
                    <a:pt x="43171" y="1532672"/>
                  </a:lnTo>
                  <a:lnTo>
                    <a:pt x="53467" y="1489220"/>
                  </a:lnTo>
                  <a:lnTo>
                    <a:pt x="64818" y="1446108"/>
                  </a:lnTo>
                  <a:lnTo>
                    <a:pt x="77213" y="1403349"/>
                  </a:lnTo>
                  <a:lnTo>
                    <a:pt x="90639" y="1360958"/>
                  </a:lnTo>
                  <a:lnTo>
                    <a:pt x="105084" y="1318947"/>
                  </a:lnTo>
                  <a:lnTo>
                    <a:pt x="120536" y="1277332"/>
                  </a:lnTo>
                  <a:lnTo>
                    <a:pt x="136984" y="1236125"/>
                  </a:lnTo>
                  <a:lnTo>
                    <a:pt x="154414" y="1195341"/>
                  </a:lnTo>
                  <a:lnTo>
                    <a:pt x="172815" y="1154994"/>
                  </a:lnTo>
                  <a:lnTo>
                    <a:pt x="192174" y="1115096"/>
                  </a:lnTo>
                  <a:lnTo>
                    <a:pt x="212480" y="1075663"/>
                  </a:lnTo>
                  <a:lnTo>
                    <a:pt x="233721" y="1036708"/>
                  </a:lnTo>
                  <a:lnTo>
                    <a:pt x="255883" y="998244"/>
                  </a:lnTo>
                  <a:lnTo>
                    <a:pt x="278956" y="960287"/>
                  </a:lnTo>
                  <a:lnTo>
                    <a:pt x="302927" y="922848"/>
                  </a:lnTo>
                  <a:lnTo>
                    <a:pt x="327785" y="885943"/>
                  </a:lnTo>
                  <a:lnTo>
                    <a:pt x="353516" y="849585"/>
                  </a:lnTo>
                  <a:lnTo>
                    <a:pt x="380108" y="813788"/>
                  </a:lnTo>
                  <a:lnTo>
                    <a:pt x="407551" y="778565"/>
                  </a:lnTo>
                  <a:lnTo>
                    <a:pt x="435831" y="743932"/>
                  </a:lnTo>
                  <a:lnTo>
                    <a:pt x="464937" y="709900"/>
                  </a:lnTo>
                  <a:lnTo>
                    <a:pt x="494856" y="676485"/>
                  </a:lnTo>
                  <a:lnTo>
                    <a:pt x="525576" y="643700"/>
                  </a:lnTo>
                  <a:lnTo>
                    <a:pt x="557086" y="611559"/>
                  </a:lnTo>
                  <a:lnTo>
                    <a:pt x="589373" y="580075"/>
                  </a:lnTo>
                  <a:lnTo>
                    <a:pt x="622424" y="549263"/>
                  </a:lnTo>
                  <a:lnTo>
                    <a:pt x="656229" y="519137"/>
                  </a:lnTo>
                  <a:lnTo>
                    <a:pt x="690774" y="489710"/>
                  </a:lnTo>
                  <a:lnTo>
                    <a:pt x="726048" y="460995"/>
                  </a:lnTo>
                  <a:lnTo>
                    <a:pt x="762039" y="433008"/>
                  </a:lnTo>
                  <a:lnTo>
                    <a:pt x="798734" y="405761"/>
                  </a:lnTo>
                  <a:lnTo>
                    <a:pt x="836121" y="379269"/>
                  </a:lnTo>
                  <a:lnTo>
                    <a:pt x="874189" y="353546"/>
                  </a:lnTo>
                  <a:lnTo>
                    <a:pt x="912925" y="328604"/>
                  </a:lnTo>
                  <a:lnTo>
                    <a:pt x="952316" y="304459"/>
                  </a:lnTo>
                  <a:lnTo>
                    <a:pt x="992352" y="281123"/>
                  </a:lnTo>
                  <a:lnTo>
                    <a:pt x="1033020" y="258611"/>
                  </a:lnTo>
                  <a:lnTo>
                    <a:pt x="1074307" y="236937"/>
                  </a:lnTo>
                  <a:lnTo>
                    <a:pt x="1116203" y="216114"/>
                  </a:lnTo>
                  <a:lnTo>
                    <a:pt x="1158693" y="196156"/>
                  </a:lnTo>
                  <a:lnTo>
                    <a:pt x="1201767" y="177077"/>
                  </a:lnTo>
                  <a:lnTo>
                    <a:pt x="1245413" y="158891"/>
                  </a:lnTo>
                  <a:lnTo>
                    <a:pt x="1289617" y="141612"/>
                  </a:lnTo>
                  <a:lnTo>
                    <a:pt x="1334369" y="125253"/>
                  </a:lnTo>
                  <a:lnTo>
                    <a:pt x="1379656" y="109828"/>
                  </a:lnTo>
                  <a:lnTo>
                    <a:pt x="1425466" y="95352"/>
                  </a:lnTo>
                  <a:lnTo>
                    <a:pt x="1471786" y="81838"/>
                  </a:lnTo>
                  <a:lnTo>
                    <a:pt x="1518605" y="69299"/>
                  </a:lnTo>
                  <a:lnTo>
                    <a:pt x="1565911" y="57750"/>
                  </a:lnTo>
                  <a:lnTo>
                    <a:pt x="1613692" y="47205"/>
                  </a:lnTo>
                  <a:lnTo>
                    <a:pt x="1661934" y="37677"/>
                  </a:lnTo>
                  <a:lnTo>
                    <a:pt x="1710628" y="29180"/>
                  </a:lnTo>
                  <a:lnTo>
                    <a:pt x="1759759" y="21728"/>
                  </a:lnTo>
                  <a:lnTo>
                    <a:pt x="1809316" y="15335"/>
                  </a:lnTo>
                  <a:lnTo>
                    <a:pt x="1859288" y="10015"/>
                  </a:lnTo>
                  <a:lnTo>
                    <a:pt x="1911878" y="5635"/>
                  </a:lnTo>
                  <a:lnTo>
                    <a:pt x="1964563" y="2505"/>
                  </a:lnTo>
                  <a:lnTo>
                    <a:pt x="2017316" y="626"/>
                  </a:lnTo>
                  <a:lnTo>
                    <a:pt x="2070113" y="0"/>
                  </a:lnTo>
                  <a:lnTo>
                    <a:pt x="2070113" y="1926006"/>
                  </a:lnTo>
                  <a:lnTo>
                    <a:pt x="2280939" y="3841989"/>
                  </a:lnTo>
                  <a:close/>
                </a:path>
              </a:pathLst>
            </a:custGeom>
            <a:noFill/>
            <a:ln cap="flat" cmpd="sng" w="12700">
              <a:solidFill>
                <a:srgbClr val="AE5A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endParaRPr>
            </a:p>
          </p:txBody>
        </p:sp>
      </p:grpSp>
      <p:sp>
        <p:nvSpPr>
          <p:cNvPr id="270" name="Google Shape;270;p42"/>
          <p:cNvSpPr txBox="1"/>
          <p:nvPr/>
        </p:nvSpPr>
        <p:spPr>
          <a:xfrm>
            <a:off x="2207141" y="3212084"/>
            <a:ext cx="884191" cy="8745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8064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rPr>
              <a:t>UAS</a:t>
            </a:r>
            <a:endParaRPr sz="2400">
              <a:solidFill>
                <a:schemeClr val="dk1"/>
              </a:solidFill>
              <a:latin typeface="Arial  "/>
              <a:ea typeface="Arial  "/>
              <a:cs typeface="Arial  "/>
              <a:sym typeface="Arial  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rPr>
              <a:t>54%</a:t>
            </a:r>
            <a:endParaRPr sz="3200">
              <a:solidFill>
                <a:schemeClr val="dk1"/>
              </a:solidFill>
              <a:latin typeface="Arial  "/>
              <a:ea typeface="Arial  "/>
              <a:cs typeface="Arial  "/>
              <a:sym typeface="Arial  "/>
            </a:endParaRPr>
          </a:p>
        </p:txBody>
      </p:sp>
      <p:sp>
        <p:nvSpPr>
          <p:cNvPr id="271" name="Google Shape;271;p42"/>
          <p:cNvSpPr/>
          <p:nvPr/>
        </p:nvSpPr>
        <p:spPr>
          <a:xfrm>
            <a:off x="3721893" y="1819913"/>
            <a:ext cx="1941830" cy="3841115"/>
          </a:xfrm>
          <a:custGeom>
            <a:rect b="b" l="l" r="r" t="t"/>
            <a:pathLst>
              <a:path extrusionOk="0" h="3841115" w="1941829">
                <a:moveTo>
                  <a:pt x="0" y="0"/>
                </a:moveTo>
                <a:lnTo>
                  <a:pt x="3831" y="1925609"/>
                </a:lnTo>
                <a:lnTo>
                  <a:pt x="205211" y="3840794"/>
                </a:lnTo>
                <a:lnTo>
                  <a:pt x="253619" y="3835163"/>
                </a:lnTo>
                <a:lnTo>
                  <a:pt x="301628" y="3828377"/>
                </a:lnTo>
                <a:lnTo>
                  <a:pt x="349227" y="3820449"/>
                </a:lnTo>
                <a:lnTo>
                  <a:pt x="396400" y="3811396"/>
                </a:lnTo>
                <a:lnTo>
                  <a:pt x="443135" y="3801231"/>
                </a:lnTo>
                <a:lnTo>
                  <a:pt x="489417" y="3789970"/>
                </a:lnTo>
                <a:lnTo>
                  <a:pt x="535234" y="3777628"/>
                </a:lnTo>
                <a:lnTo>
                  <a:pt x="580572" y="3764221"/>
                </a:lnTo>
                <a:lnTo>
                  <a:pt x="625417" y="3749762"/>
                </a:lnTo>
                <a:lnTo>
                  <a:pt x="669756" y="3734267"/>
                </a:lnTo>
                <a:lnTo>
                  <a:pt x="713574" y="3717751"/>
                </a:lnTo>
                <a:lnTo>
                  <a:pt x="756859" y="3700229"/>
                </a:lnTo>
                <a:lnTo>
                  <a:pt x="799597" y="3681716"/>
                </a:lnTo>
                <a:lnTo>
                  <a:pt x="841774" y="3662227"/>
                </a:lnTo>
                <a:lnTo>
                  <a:pt x="883377" y="3641777"/>
                </a:lnTo>
                <a:lnTo>
                  <a:pt x="924392" y="3620381"/>
                </a:lnTo>
                <a:lnTo>
                  <a:pt x="964805" y="3598054"/>
                </a:lnTo>
                <a:lnTo>
                  <a:pt x="1004603" y="3574812"/>
                </a:lnTo>
                <a:lnTo>
                  <a:pt x="1043773" y="3550668"/>
                </a:lnTo>
                <a:lnTo>
                  <a:pt x="1082301" y="3525638"/>
                </a:lnTo>
                <a:lnTo>
                  <a:pt x="1120173" y="3499737"/>
                </a:lnTo>
                <a:lnTo>
                  <a:pt x="1157375" y="3472980"/>
                </a:lnTo>
                <a:lnTo>
                  <a:pt x="1193895" y="3445383"/>
                </a:lnTo>
                <a:lnTo>
                  <a:pt x="1229718" y="3416959"/>
                </a:lnTo>
                <a:lnTo>
                  <a:pt x="1264831" y="3387725"/>
                </a:lnTo>
                <a:lnTo>
                  <a:pt x="1299220" y="3357694"/>
                </a:lnTo>
                <a:lnTo>
                  <a:pt x="1332872" y="3326883"/>
                </a:lnTo>
                <a:lnTo>
                  <a:pt x="1365773" y="3295306"/>
                </a:lnTo>
                <a:lnTo>
                  <a:pt x="1397910" y="3262978"/>
                </a:lnTo>
                <a:lnTo>
                  <a:pt x="1429269" y="3229913"/>
                </a:lnTo>
                <a:lnTo>
                  <a:pt x="1459837" y="3196129"/>
                </a:lnTo>
                <a:lnTo>
                  <a:pt x="1489599" y="3161638"/>
                </a:lnTo>
                <a:lnTo>
                  <a:pt x="1518542" y="3126456"/>
                </a:lnTo>
                <a:lnTo>
                  <a:pt x="1546654" y="3090599"/>
                </a:lnTo>
                <a:lnTo>
                  <a:pt x="1573919" y="3054080"/>
                </a:lnTo>
                <a:lnTo>
                  <a:pt x="1600325" y="3016916"/>
                </a:lnTo>
                <a:lnTo>
                  <a:pt x="1625858" y="2979121"/>
                </a:lnTo>
                <a:lnTo>
                  <a:pt x="1650504" y="2940710"/>
                </a:lnTo>
                <a:lnTo>
                  <a:pt x="1674251" y="2901698"/>
                </a:lnTo>
                <a:lnTo>
                  <a:pt x="1697083" y="2862101"/>
                </a:lnTo>
                <a:lnTo>
                  <a:pt x="1718988" y="2821932"/>
                </a:lnTo>
                <a:lnTo>
                  <a:pt x="1739953" y="2781208"/>
                </a:lnTo>
                <a:lnTo>
                  <a:pt x="1759962" y="2739943"/>
                </a:lnTo>
                <a:lnTo>
                  <a:pt x="1779004" y="2698152"/>
                </a:lnTo>
                <a:lnTo>
                  <a:pt x="1797064" y="2655851"/>
                </a:lnTo>
                <a:lnTo>
                  <a:pt x="1814129" y="2613053"/>
                </a:lnTo>
                <a:lnTo>
                  <a:pt x="1830185" y="2569775"/>
                </a:lnTo>
                <a:lnTo>
                  <a:pt x="1845219" y="2526031"/>
                </a:lnTo>
                <a:lnTo>
                  <a:pt x="1859216" y="2481837"/>
                </a:lnTo>
                <a:lnTo>
                  <a:pt x="1872165" y="2437206"/>
                </a:lnTo>
                <a:lnTo>
                  <a:pt x="1884050" y="2392155"/>
                </a:lnTo>
                <a:lnTo>
                  <a:pt x="1894858" y="2346698"/>
                </a:lnTo>
                <a:lnTo>
                  <a:pt x="1904576" y="2300851"/>
                </a:lnTo>
                <a:lnTo>
                  <a:pt x="1913191" y="2254627"/>
                </a:lnTo>
                <a:lnTo>
                  <a:pt x="1920688" y="2208043"/>
                </a:lnTo>
                <a:lnTo>
                  <a:pt x="1927054" y="2161113"/>
                </a:lnTo>
                <a:lnTo>
                  <a:pt x="1932275" y="2113853"/>
                </a:lnTo>
                <a:lnTo>
                  <a:pt x="1936338" y="2066277"/>
                </a:lnTo>
                <a:lnTo>
                  <a:pt x="1939230" y="2018400"/>
                </a:lnTo>
                <a:lnTo>
                  <a:pt x="1940936" y="1970237"/>
                </a:lnTo>
                <a:lnTo>
                  <a:pt x="1941443" y="1921804"/>
                </a:lnTo>
                <a:lnTo>
                  <a:pt x="1940752" y="1873606"/>
                </a:lnTo>
                <a:lnTo>
                  <a:pt x="1938881" y="1825701"/>
                </a:lnTo>
                <a:lnTo>
                  <a:pt x="1935843" y="1778104"/>
                </a:lnTo>
                <a:lnTo>
                  <a:pt x="1931652" y="1730828"/>
                </a:lnTo>
                <a:lnTo>
                  <a:pt x="1926323" y="1683886"/>
                </a:lnTo>
                <a:lnTo>
                  <a:pt x="1919869" y="1637293"/>
                </a:lnTo>
                <a:lnTo>
                  <a:pt x="1912304" y="1591062"/>
                </a:lnTo>
                <a:lnTo>
                  <a:pt x="1903642" y="1545207"/>
                </a:lnTo>
                <a:lnTo>
                  <a:pt x="1893896" y="1499742"/>
                </a:lnTo>
                <a:lnTo>
                  <a:pt x="1883082" y="1454681"/>
                </a:lnTo>
                <a:lnTo>
                  <a:pt x="1871212" y="1410037"/>
                </a:lnTo>
                <a:lnTo>
                  <a:pt x="1858301" y="1365824"/>
                </a:lnTo>
                <a:lnTo>
                  <a:pt x="1844362" y="1322055"/>
                </a:lnTo>
                <a:lnTo>
                  <a:pt x="1829410" y="1278746"/>
                </a:lnTo>
                <a:lnTo>
                  <a:pt x="1813458" y="1235909"/>
                </a:lnTo>
                <a:lnTo>
                  <a:pt x="1796520" y="1193558"/>
                </a:lnTo>
                <a:lnTo>
                  <a:pt x="1778610" y="1151707"/>
                </a:lnTo>
                <a:lnTo>
                  <a:pt x="1759743" y="1110369"/>
                </a:lnTo>
                <a:lnTo>
                  <a:pt x="1739931" y="1069559"/>
                </a:lnTo>
                <a:lnTo>
                  <a:pt x="1719189" y="1029290"/>
                </a:lnTo>
                <a:lnTo>
                  <a:pt x="1697531" y="989576"/>
                </a:lnTo>
                <a:lnTo>
                  <a:pt x="1674970" y="950431"/>
                </a:lnTo>
                <a:lnTo>
                  <a:pt x="1651521" y="911869"/>
                </a:lnTo>
                <a:lnTo>
                  <a:pt x="1627197" y="873902"/>
                </a:lnTo>
                <a:lnTo>
                  <a:pt x="1602013" y="836546"/>
                </a:lnTo>
                <a:lnTo>
                  <a:pt x="1575982" y="799813"/>
                </a:lnTo>
                <a:lnTo>
                  <a:pt x="1549118" y="763718"/>
                </a:lnTo>
                <a:lnTo>
                  <a:pt x="1521435" y="728274"/>
                </a:lnTo>
                <a:lnTo>
                  <a:pt x="1492947" y="693496"/>
                </a:lnTo>
                <a:lnTo>
                  <a:pt x="1463667" y="659396"/>
                </a:lnTo>
                <a:lnTo>
                  <a:pt x="1433611" y="625988"/>
                </a:lnTo>
                <a:lnTo>
                  <a:pt x="1402791" y="593287"/>
                </a:lnTo>
                <a:lnTo>
                  <a:pt x="1371222" y="561307"/>
                </a:lnTo>
                <a:lnTo>
                  <a:pt x="1338917" y="530060"/>
                </a:lnTo>
                <a:lnTo>
                  <a:pt x="1305891" y="499560"/>
                </a:lnTo>
                <a:lnTo>
                  <a:pt x="1272157" y="469822"/>
                </a:lnTo>
                <a:lnTo>
                  <a:pt x="1237729" y="440860"/>
                </a:lnTo>
                <a:lnTo>
                  <a:pt x="1202621" y="412686"/>
                </a:lnTo>
                <a:lnTo>
                  <a:pt x="1166847" y="385315"/>
                </a:lnTo>
                <a:lnTo>
                  <a:pt x="1130421" y="358760"/>
                </a:lnTo>
                <a:lnTo>
                  <a:pt x="1093357" y="333035"/>
                </a:lnTo>
                <a:lnTo>
                  <a:pt x="1055668" y="308155"/>
                </a:lnTo>
                <a:lnTo>
                  <a:pt x="1017369" y="284132"/>
                </a:lnTo>
                <a:lnTo>
                  <a:pt x="978474" y="260981"/>
                </a:lnTo>
                <a:lnTo>
                  <a:pt x="938996" y="238715"/>
                </a:lnTo>
                <a:lnTo>
                  <a:pt x="898949" y="217348"/>
                </a:lnTo>
                <a:lnTo>
                  <a:pt x="858348" y="196894"/>
                </a:lnTo>
                <a:lnTo>
                  <a:pt x="817205" y="177366"/>
                </a:lnTo>
                <a:lnTo>
                  <a:pt x="775536" y="158779"/>
                </a:lnTo>
                <a:lnTo>
                  <a:pt x="733353" y="141146"/>
                </a:lnTo>
                <a:lnTo>
                  <a:pt x="690672" y="124480"/>
                </a:lnTo>
                <a:lnTo>
                  <a:pt x="647505" y="108796"/>
                </a:lnTo>
                <a:lnTo>
                  <a:pt x="603866" y="94108"/>
                </a:lnTo>
                <a:lnTo>
                  <a:pt x="559771" y="80429"/>
                </a:lnTo>
                <a:lnTo>
                  <a:pt x="515231" y="67772"/>
                </a:lnTo>
                <a:lnTo>
                  <a:pt x="470262" y="56153"/>
                </a:lnTo>
                <a:lnTo>
                  <a:pt x="424878" y="45583"/>
                </a:lnTo>
                <a:lnTo>
                  <a:pt x="379091" y="36078"/>
                </a:lnTo>
                <a:lnTo>
                  <a:pt x="332916" y="27651"/>
                </a:lnTo>
                <a:lnTo>
                  <a:pt x="286368" y="20316"/>
                </a:lnTo>
                <a:lnTo>
                  <a:pt x="239459" y="14086"/>
                </a:lnTo>
                <a:lnTo>
                  <a:pt x="192204" y="8975"/>
                </a:lnTo>
                <a:lnTo>
                  <a:pt x="144617" y="4997"/>
                </a:lnTo>
                <a:lnTo>
                  <a:pt x="96711" y="2166"/>
                </a:lnTo>
                <a:lnTo>
                  <a:pt x="48500" y="496"/>
                </a:lnTo>
                <a:lnTo>
                  <a:pt x="0" y="0"/>
                </a:lnTo>
                <a:close/>
              </a:path>
            </a:pathLst>
          </a:custGeom>
          <a:solidFill>
            <a:srgbClr val="8FAAD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  "/>
              <a:ea typeface="Arial  "/>
              <a:cs typeface="Arial  "/>
              <a:sym typeface="Arial  "/>
            </a:endParaRPr>
          </a:p>
        </p:txBody>
      </p:sp>
      <p:sp>
        <p:nvSpPr>
          <p:cNvPr id="272" name="Google Shape;272;p42"/>
          <p:cNvSpPr txBox="1"/>
          <p:nvPr/>
        </p:nvSpPr>
        <p:spPr>
          <a:xfrm>
            <a:off x="4026292" y="3172459"/>
            <a:ext cx="1006870" cy="11195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5080" rtl="0" algn="l">
              <a:lnSpc>
                <a:spcPct val="100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rPr>
              <a:t>Artillery Aviation Tanks Infantry</a:t>
            </a:r>
            <a:endParaRPr sz="1800">
              <a:solidFill>
                <a:schemeClr val="dk1"/>
              </a:solidFill>
              <a:latin typeface="Arial  "/>
              <a:ea typeface="Arial  "/>
              <a:cs typeface="Arial  "/>
              <a:sym typeface="Arial  "/>
            </a:endParaRPr>
          </a:p>
        </p:txBody>
      </p:sp>
      <p:sp>
        <p:nvSpPr>
          <p:cNvPr id="273" name="Google Shape;273;p42"/>
          <p:cNvSpPr txBox="1"/>
          <p:nvPr/>
        </p:nvSpPr>
        <p:spPr>
          <a:xfrm>
            <a:off x="6506844" y="2855467"/>
            <a:ext cx="4846956" cy="18620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rPr>
              <a:t>Тwo main reasons:</a:t>
            </a:r>
            <a:endParaRPr b="1" sz="2400">
              <a:solidFill>
                <a:schemeClr val="dk1"/>
              </a:solidFill>
              <a:latin typeface="Arial  "/>
              <a:ea typeface="Arial  "/>
              <a:cs typeface="Arial  "/>
              <a:sym typeface="Arial  "/>
            </a:endParaRPr>
          </a:p>
          <a:p>
            <a:pPr indent="-342265" lvl="0" marL="354965" rtl="0" algn="l">
              <a:lnSpc>
                <a:spcPct val="100000"/>
              </a:lnSpc>
              <a:spcBef>
                <a:spcPts val="151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rPr>
              <a:t>Fast development of UAS</a:t>
            </a:r>
            <a:endParaRPr sz="2400">
              <a:solidFill>
                <a:schemeClr val="dk1"/>
              </a:solidFill>
              <a:latin typeface="Arial  "/>
              <a:ea typeface="Arial  "/>
              <a:cs typeface="Arial  "/>
              <a:sym typeface="Arial  "/>
            </a:endParaRPr>
          </a:p>
          <a:p>
            <a:pPr indent="-342265" lvl="0" marL="354965" rtl="0" algn="l">
              <a:lnSpc>
                <a:spcPct val="100000"/>
              </a:lnSpc>
              <a:spcBef>
                <a:spcPts val="141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rPr>
              <a:t>Decrease in number of heavier equipment</a:t>
            </a:r>
            <a:endParaRPr sz="2400">
              <a:solidFill>
                <a:schemeClr val="dk1"/>
              </a:solidFill>
              <a:latin typeface="Arial  "/>
              <a:ea typeface="Arial  "/>
              <a:cs typeface="Arial  "/>
              <a:sym typeface="Arial  "/>
            </a:endParaRPr>
          </a:p>
        </p:txBody>
      </p:sp>
      <p:sp>
        <p:nvSpPr>
          <p:cNvPr id="274" name="Google Shape;274;p42"/>
          <p:cNvSpPr txBox="1"/>
          <p:nvPr/>
        </p:nvSpPr>
        <p:spPr>
          <a:xfrm>
            <a:off x="838200" y="487935"/>
            <a:ext cx="10515600" cy="56682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700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Influence of UAS on the Battlefield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3"/>
          <p:cNvSpPr txBox="1"/>
          <p:nvPr>
            <p:ph type="title"/>
          </p:nvPr>
        </p:nvSpPr>
        <p:spPr>
          <a:xfrm>
            <a:off x="838200" y="487935"/>
            <a:ext cx="10515600" cy="56682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700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n-US" sz="3600">
                <a:latin typeface="Arial"/>
                <a:ea typeface="Arial"/>
                <a:cs typeface="Arial"/>
                <a:sym typeface="Arial"/>
              </a:rPr>
              <a:t>Roles of UAS</a:t>
            </a:r>
            <a:endParaRPr b="1"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12700" rtl="0" algn="r">
              <a:lnSpc>
                <a:spcPct val="139166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281" name="Google Shape;281;p43"/>
          <p:cNvGraphicFramePr/>
          <p:nvPr/>
        </p:nvGraphicFramePr>
        <p:xfrm>
          <a:off x="1507490" y="178293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{2E01965C-518C-44F4-A25D-03503FD77BC5}</a:tableStyleId>
              </a:tblPr>
              <a:tblGrid>
                <a:gridCol w="3059425"/>
                <a:gridCol w="3058800"/>
                <a:gridCol w="3058800"/>
              </a:tblGrid>
              <a:tr h="157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Arial  "/>
                          <a:ea typeface="Arial  "/>
                          <a:cs typeface="Arial  "/>
                          <a:sym typeface="Arial  "/>
                        </a:rPr>
                        <a:t>Intelligence</a:t>
                      </a:r>
                      <a:endParaRPr sz="1600">
                        <a:latin typeface="Arial  "/>
                        <a:ea typeface="Arial  "/>
                        <a:cs typeface="Arial  "/>
                        <a:sym typeface="Arial  "/>
                      </a:endParaRPr>
                    </a:p>
                  </a:txBody>
                  <a:tcPr marT="77475" marB="0" marR="0" marL="0"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92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Arial  "/>
                          <a:ea typeface="Arial  "/>
                          <a:cs typeface="Arial  "/>
                          <a:sym typeface="Arial  "/>
                        </a:rPr>
                        <a:t>Combat</a:t>
                      </a:r>
                      <a:endParaRPr sz="1600">
                        <a:latin typeface="Arial  "/>
                        <a:ea typeface="Arial  "/>
                        <a:cs typeface="Arial  "/>
                        <a:sym typeface="Arial  "/>
                      </a:endParaRPr>
                    </a:p>
                  </a:txBody>
                  <a:tcPr marT="7747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92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Arial  "/>
                          <a:ea typeface="Arial  "/>
                          <a:cs typeface="Arial  "/>
                          <a:sym typeface="Arial  "/>
                        </a:rPr>
                        <a:t>Additional</a:t>
                      </a:r>
                      <a:endParaRPr sz="1600">
                        <a:latin typeface="Arial  "/>
                        <a:ea typeface="Arial  "/>
                        <a:cs typeface="Arial  "/>
                        <a:sym typeface="Arial  "/>
                      </a:endParaRPr>
                    </a:p>
                  </a:txBody>
                  <a:tcPr marT="7747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9200"/>
                    </a:solidFill>
                  </a:tcPr>
                </a:tc>
              </a:tr>
              <a:tr h="700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Arial  "/>
                          <a:ea typeface="Arial  "/>
                          <a:cs typeface="Arial  "/>
                          <a:sym typeface="Arial  "/>
                        </a:rPr>
                        <a:t>Command and Control</a:t>
                      </a:r>
                      <a:endParaRPr/>
                    </a:p>
                  </a:txBody>
                  <a:tcPr marT="64125" marB="0" marR="0" marL="0" anchor="ctr"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292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Arial  "/>
                          <a:ea typeface="Arial  "/>
                          <a:cs typeface="Arial  "/>
                          <a:sym typeface="Arial  "/>
                        </a:rPr>
                        <a:t>Striking Moving Targets</a:t>
                      </a:r>
                      <a:endParaRPr sz="1400">
                        <a:latin typeface="Arial  "/>
                        <a:ea typeface="Arial  "/>
                        <a:cs typeface="Arial  "/>
                        <a:sym typeface="Arial  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Arial  "/>
                          <a:ea typeface="Arial  "/>
                          <a:cs typeface="Arial  "/>
                          <a:sym typeface="Arial  "/>
                        </a:rPr>
                        <a:t>Bombing Missions</a:t>
                      </a:r>
                      <a:endParaRPr sz="1400">
                        <a:latin typeface="Arial  "/>
                        <a:ea typeface="Arial  "/>
                        <a:cs typeface="Arial  "/>
                        <a:sym typeface="Arial  "/>
                      </a:endParaRPr>
                    </a:p>
                  </a:txBody>
                  <a:tcPr marT="64125" marB="0" marR="0" marL="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292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Arial  "/>
                        <a:ea typeface="Arial  "/>
                        <a:cs typeface="Arial  "/>
                        <a:sym typeface="Arial  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Arial  "/>
                          <a:ea typeface="Arial  "/>
                          <a:cs typeface="Arial  "/>
                          <a:sym typeface="Arial  "/>
                        </a:rPr>
                        <a:t>Logistics</a:t>
                      </a:r>
                      <a:endParaRPr sz="1400">
                        <a:latin typeface="Arial  "/>
                        <a:ea typeface="Arial  "/>
                        <a:cs typeface="Arial  "/>
                        <a:sym typeface="Arial  "/>
                      </a:endParaRPr>
                    </a:p>
                  </a:txBody>
                  <a:tcPr marT="6412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29200"/>
                    </a:solidFill>
                  </a:tcPr>
                </a:tc>
              </a:tr>
              <a:tr h="805825">
                <a:tc>
                  <a:txBody>
                    <a:bodyPr/>
                    <a:lstStyle/>
                    <a:p>
                      <a:pPr indent="-369570" lvl="0" marL="836930" marR="461009" rtl="0" algn="ctr">
                        <a:lnSpc>
                          <a:spcPct val="118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Arial  "/>
                          <a:ea typeface="Arial  "/>
                          <a:cs typeface="Arial  "/>
                          <a:sym typeface="Arial  "/>
                        </a:rPr>
                        <a:t>Reconnaissance</a:t>
                      </a:r>
                      <a:endParaRPr sz="1400">
                        <a:latin typeface="Arial  "/>
                        <a:ea typeface="Arial  "/>
                        <a:cs typeface="Arial  "/>
                        <a:sym typeface="Arial  "/>
                      </a:endParaRPr>
                    </a:p>
                  </a:txBody>
                  <a:tcPr marT="149850" marB="0" marR="0" marL="0" anchor="ctr"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F292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Arial  "/>
                        <a:ea typeface="Arial  "/>
                        <a:cs typeface="Arial  "/>
                        <a:sym typeface="Arial  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Arial  "/>
                          <a:ea typeface="Arial  "/>
                          <a:cs typeface="Arial  "/>
                          <a:sym typeface="Arial  "/>
                        </a:rPr>
                        <a:t>Remote Mining</a:t>
                      </a:r>
                      <a:endParaRPr sz="1400">
                        <a:latin typeface="Arial  "/>
                        <a:ea typeface="Arial  "/>
                        <a:cs typeface="Arial  "/>
                        <a:sym typeface="Arial  "/>
                      </a:endParaRPr>
                    </a:p>
                  </a:txBody>
                  <a:tcPr marT="10732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F292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Arial  "/>
                        <a:ea typeface="Arial  "/>
                        <a:cs typeface="Arial  "/>
                        <a:sym typeface="Arial  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Arial  "/>
                          <a:ea typeface="Arial  "/>
                          <a:cs typeface="Arial  "/>
                          <a:sym typeface="Arial  "/>
                        </a:rPr>
                        <a:t>Repeater System (commo)</a:t>
                      </a:r>
                      <a:endParaRPr sz="1400">
                        <a:latin typeface="Arial  "/>
                        <a:ea typeface="Arial  "/>
                        <a:cs typeface="Arial  "/>
                        <a:sym typeface="Arial  "/>
                      </a:endParaRPr>
                    </a:p>
                  </a:txBody>
                  <a:tcPr marT="10732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F29200"/>
                    </a:solidFill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indent="-42544" lvl="0" marL="403860" marR="35433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 "/>
                        <a:buNone/>
                      </a:pPr>
                      <a:r>
                        <a:rPr lang="en-US" sz="1400">
                          <a:latin typeface="Arial  "/>
                          <a:ea typeface="Arial  "/>
                          <a:cs typeface="Arial  "/>
                          <a:sym typeface="Arial  "/>
                        </a:rPr>
                        <a:t>Battle Damage Assessments</a:t>
                      </a:r>
                      <a:endParaRPr sz="1400">
                        <a:latin typeface="Arial  "/>
                        <a:ea typeface="Arial  "/>
                        <a:cs typeface="Arial  "/>
                        <a:sym typeface="Arial  "/>
                      </a:endParaRPr>
                    </a:p>
                  </a:txBody>
                  <a:tcPr marT="78750" marB="0" marR="0" marL="0" anchor="ctr"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F292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Arial  "/>
                        <a:ea typeface="Arial  "/>
                        <a:cs typeface="Arial  "/>
                        <a:sym typeface="Arial  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Arial  "/>
                          <a:ea typeface="Arial  "/>
                          <a:cs typeface="Arial  "/>
                          <a:sym typeface="Arial  "/>
                        </a:rPr>
                        <a:t>Call for Fire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Arial  "/>
                          <a:ea typeface="Arial  "/>
                          <a:cs typeface="Arial  "/>
                          <a:sym typeface="Arial  "/>
                        </a:rPr>
                        <a:t>Counter-Battery Fire</a:t>
                      </a:r>
                      <a:endParaRPr sz="1400">
                        <a:latin typeface="Arial  "/>
                        <a:ea typeface="Arial  "/>
                        <a:cs typeface="Arial  "/>
                        <a:sym typeface="Arial  "/>
                      </a:endParaRPr>
                    </a:p>
                  </a:txBody>
                  <a:tcPr marT="4190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F292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Arial  "/>
                        <a:ea typeface="Arial  "/>
                        <a:cs typeface="Arial  "/>
                        <a:sym typeface="Arial  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Arial  "/>
                          <a:ea typeface="Arial  "/>
                          <a:cs typeface="Arial  "/>
                          <a:sym typeface="Arial  "/>
                        </a:rPr>
                        <a:t>Countering the Opponent's FPVs</a:t>
                      </a:r>
                      <a:endParaRPr sz="1400">
                        <a:latin typeface="Arial  "/>
                        <a:ea typeface="Arial  "/>
                        <a:cs typeface="Arial  "/>
                        <a:sym typeface="Arial  "/>
                      </a:endParaRPr>
                    </a:p>
                  </a:txBody>
                  <a:tcPr marT="4190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F29200"/>
                    </a:solidFill>
                  </a:tcPr>
                </a:tc>
              </a:tr>
              <a:tr h="768975">
                <a:tc>
                  <a:txBody>
                    <a:bodyPr/>
                    <a:lstStyle/>
                    <a:p>
                      <a:pPr indent="-847089" lvl="0" marL="1176020" marR="321945" rtl="0" algn="ctr">
                        <a:lnSpc>
                          <a:spcPct val="118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400">
                        <a:latin typeface="Arial  "/>
                        <a:ea typeface="Arial  "/>
                        <a:cs typeface="Arial  "/>
                        <a:sym typeface="Arial  "/>
                      </a:endParaRPr>
                    </a:p>
                  </a:txBody>
                  <a:tcPr marT="96525" marB="0" marR="0" marL="0" anchor="ctr"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F292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Arial  "/>
                        <a:ea typeface="Arial  "/>
                        <a:cs typeface="Arial  "/>
                        <a:sym typeface="Arial  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Arial  "/>
                          <a:ea typeface="Arial  "/>
                          <a:cs typeface="Arial  "/>
                          <a:sym typeface="Arial  "/>
                        </a:rPr>
                        <a:t>Offense/Defense Support</a:t>
                      </a:r>
                      <a:endParaRPr sz="1400">
                        <a:latin typeface="Arial  "/>
                        <a:ea typeface="Arial  "/>
                        <a:cs typeface="Arial  "/>
                        <a:sym typeface="Arial  "/>
                      </a:endParaRPr>
                    </a:p>
                  </a:txBody>
                  <a:tcPr marT="5397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F292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Arial  "/>
                        <a:ea typeface="Arial  "/>
                        <a:cs typeface="Arial  "/>
                        <a:sym typeface="Arial  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Arial  "/>
                          <a:ea typeface="Arial  "/>
                          <a:cs typeface="Arial  "/>
                          <a:sym typeface="Arial  "/>
                        </a:rPr>
                        <a:t>Drone with Electronic Warfare</a:t>
                      </a:r>
                      <a:endParaRPr sz="1400">
                        <a:latin typeface="Arial  "/>
                        <a:ea typeface="Arial  "/>
                        <a:cs typeface="Arial  "/>
                        <a:sym typeface="Arial  "/>
                      </a:endParaRPr>
                    </a:p>
                  </a:txBody>
                  <a:tcPr marT="5397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F29200"/>
                    </a:solidFill>
                  </a:tcPr>
                </a:tc>
              </a:tr>
            </a:tbl>
          </a:graphicData>
        </a:graphic>
      </p:graphicFrame>
      <p:pic>
        <p:nvPicPr>
          <p:cNvPr id="282" name="Google Shape;282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56859" y="2323316"/>
            <a:ext cx="705485" cy="705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29623" y="2294741"/>
            <a:ext cx="676275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36114" y="2310616"/>
            <a:ext cx="1316990" cy="705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4"/>
          <p:cNvSpPr txBox="1"/>
          <p:nvPr>
            <p:ph idx="12" type="sldNum"/>
          </p:nvPr>
        </p:nvSpPr>
        <p:spPr>
          <a:xfrm>
            <a:off x="10287000" y="6420211"/>
            <a:ext cx="1828800" cy="19858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52705" rtl="0" algn="ctr">
              <a:lnSpc>
                <a:spcPct val="139166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rPr>
              <a:t>‹#›</a:t>
            </a:fld>
            <a:endParaRPr>
              <a:solidFill>
                <a:schemeClr val="dk1"/>
              </a:solidFill>
              <a:latin typeface="Arial  "/>
              <a:ea typeface="Arial  "/>
              <a:cs typeface="Arial  "/>
              <a:sym typeface="Arial  "/>
            </a:endParaRPr>
          </a:p>
        </p:txBody>
      </p:sp>
      <p:grpSp>
        <p:nvGrpSpPr>
          <p:cNvPr id="290" name="Google Shape;290;p44"/>
          <p:cNvGrpSpPr/>
          <p:nvPr/>
        </p:nvGrpSpPr>
        <p:grpSpPr>
          <a:xfrm>
            <a:off x="-76200" y="1419149"/>
            <a:ext cx="11987506" cy="4636669"/>
            <a:chOff x="-329453" y="1129414"/>
            <a:chExt cx="11987506" cy="4636669"/>
          </a:xfrm>
        </p:grpSpPr>
        <p:grpSp>
          <p:nvGrpSpPr>
            <p:cNvPr id="291" name="Google Shape;291;p44"/>
            <p:cNvGrpSpPr/>
            <p:nvPr/>
          </p:nvGrpSpPr>
          <p:grpSpPr>
            <a:xfrm>
              <a:off x="1451109" y="1278197"/>
              <a:ext cx="2415869" cy="4487886"/>
              <a:chOff x="420137" y="1436758"/>
              <a:chExt cx="2415869" cy="4487886"/>
            </a:xfrm>
          </p:grpSpPr>
          <p:sp>
            <p:nvSpPr>
              <p:cNvPr id="292" name="Google Shape;292;p44"/>
              <p:cNvSpPr txBox="1"/>
              <p:nvPr/>
            </p:nvSpPr>
            <p:spPr>
              <a:xfrm>
                <a:off x="453228" y="3358961"/>
                <a:ext cx="2349689" cy="5796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12700">
                <a:spAutoFit/>
              </a:bodyPr>
              <a:lstStyle/>
              <a:p>
                <a:pPr indent="0" lvl="0" marL="1270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chemeClr val="dk1"/>
                    </a:solidFill>
                    <a:latin typeface="Arial  "/>
                    <a:ea typeface="Arial  "/>
                    <a:cs typeface="Arial  "/>
                    <a:sym typeface="Arial  "/>
                  </a:rPr>
                  <a:t>Commercial</a:t>
                </a:r>
                <a:endParaRPr/>
              </a:p>
              <a:p>
                <a:pPr indent="0" lvl="0" marL="12700" rtl="0" algn="ctr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  "/>
                    <a:ea typeface="Arial  "/>
                    <a:cs typeface="Arial  "/>
                    <a:sym typeface="Arial  "/>
                  </a:rPr>
                  <a:t>(Mavic 3/3T, Skydio)</a:t>
                </a:r>
                <a:endParaRPr sz="1800">
                  <a:solidFill>
                    <a:schemeClr val="dk1"/>
                  </a:solidFill>
                  <a:latin typeface="Arial  "/>
                  <a:ea typeface="Arial  "/>
                  <a:cs typeface="Arial  "/>
                  <a:sym typeface="Arial  "/>
                </a:endParaRPr>
              </a:p>
            </p:txBody>
          </p:sp>
          <p:sp>
            <p:nvSpPr>
              <p:cNvPr id="293" name="Google Shape;293;p44"/>
              <p:cNvSpPr txBox="1"/>
              <p:nvPr/>
            </p:nvSpPr>
            <p:spPr>
              <a:xfrm>
                <a:off x="1295652" y="5357822"/>
                <a:ext cx="664845" cy="5668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12700">
                <a:spAutoFit/>
              </a:bodyPr>
              <a:lstStyle/>
              <a:p>
                <a:pPr indent="0" lvl="0" marL="1270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  "/>
                    <a:ea typeface="Arial  "/>
                    <a:cs typeface="Arial  "/>
                    <a:sym typeface="Arial  "/>
                  </a:rPr>
                  <a:t>30 min</a:t>
                </a:r>
                <a:endParaRPr sz="1800">
                  <a:solidFill>
                    <a:schemeClr val="dk1"/>
                  </a:solidFill>
                  <a:latin typeface="Arial  "/>
                  <a:ea typeface="Arial  "/>
                  <a:cs typeface="Arial  "/>
                  <a:sym typeface="Arial  "/>
                </a:endParaRPr>
              </a:p>
            </p:txBody>
          </p:sp>
          <p:sp>
            <p:nvSpPr>
              <p:cNvPr id="294" name="Google Shape;294;p44"/>
              <p:cNvSpPr txBox="1"/>
              <p:nvPr/>
            </p:nvSpPr>
            <p:spPr>
              <a:xfrm>
                <a:off x="696846" y="4374179"/>
                <a:ext cx="1862455" cy="551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12700">
                <a:spAutoFit/>
              </a:bodyPr>
              <a:lstStyle/>
              <a:p>
                <a:pPr indent="0" lvl="0" marL="0" rtl="0" algn="ctr">
                  <a:lnSpc>
                    <a:spcPct val="118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  "/>
                    <a:ea typeface="Arial  "/>
                    <a:cs typeface="Arial  "/>
                    <a:sym typeface="Arial  "/>
                  </a:rPr>
                  <a:t>Recoinassance to 5-6 KM</a:t>
                </a:r>
                <a:endParaRPr sz="1800">
                  <a:solidFill>
                    <a:schemeClr val="dk1"/>
                  </a:solidFill>
                  <a:latin typeface="Arial  "/>
                  <a:ea typeface="Arial  "/>
                  <a:cs typeface="Arial  "/>
                  <a:sym typeface="Arial  "/>
                </a:endParaRPr>
              </a:p>
            </p:txBody>
          </p:sp>
          <p:pic>
            <p:nvPicPr>
              <p:cNvPr id="295" name="Google Shape;295;p44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420137" y="1436758"/>
                <a:ext cx="2415869" cy="181190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96" name="Google Shape;296;p44"/>
            <p:cNvGrpSpPr/>
            <p:nvPr/>
          </p:nvGrpSpPr>
          <p:grpSpPr>
            <a:xfrm>
              <a:off x="3896044" y="1278197"/>
              <a:ext cx="1862455" cy="4487886"/>
              <a:chOff x="3381593" y="1436758"/>
              <a:chExt cx="1862455" cy="4487886"/>
            </a:xfrm>
          </p:grpSpPr>
          <p:sp>
            <p:nvSpPr>
              <p:cNvPr id="297" name="Google Shape;297;p44"/>
              <p:cNvSpPr txBox="1"/>
              <p:nvPr/>
            </p:nvSpPr>
            <p:spPr>
              <a:xfrm>
                <a:off x="4046437" y="3358860"/>
                <a:ext cx="532766" cy="2898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12700">
                <a:spAutoFit/>
              </a:bodyPr>
              <a:lstStyle/>
              <a:p>
                <a:pPr indent="0" lvl="0" marL="1270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chemeClr val="dk1"/>
                    </a:solidFill>
                    <a:latin typeface="Arial  "/>
                    <a:ea typeface="Arial  "/>
                    <a:cs typeface="Arial  "/>
                    <a:sym typeface="Arial  "/>
                  </a:rPr>
                  <a:t>FPV</a:t>
                </a:r>
                <a:endParaRPr b="1" sz="1800">
                  <a:solidFill>
                    <a:schemeClr val="dk1"/>
                  </a:solidFill>
                  <a:latin typeface="Arial  "/>
                  <a:ea typeface="Arial  "/>
                  <a:cs typeface="Arial  "/>
                  <a:sym typeface="Arial  "/>
                </a:endParaRPr>
              </a:p>
            </p:txBody>
          </p:sp>
          <p:sp>
            <p:nvSpPr>
              <p:cNvPr id="298" name="Google Shape;298;p44"/>
              <p:cNvSpPr txBox="1"/>
              <p:nvPr/>
            </p:nvSpPr>
            <p:spPr>
              <a:xfrm>
                <a:off x="3829587" y="5357822"/>
                <a:ext cx="966469" cy="5668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12700">
                <a:spAutoFit/>
              </a:bodyPr>
              <a:lstStyle/>
              <a:p>
                <a:pPr indent="0" lvl="0" marL="1270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  "/>
                    <a:ea typeface="Arial  "/>
                    <a:cs typeface="Arial  "/>
                    <a:sym typeface="Arial  "/>
                  </a:rPr>
                  <a:t>15-20 min</a:t>
                </a:r>
                <a:endParaRPr sz="1800">
                  <a:solidFill>
                    <a:schemeClr val="dk1"/>
                  </a:solidFill>
                  <a:latin typeface="Arial  "/>
                  <a:ea typeface="Arial  "/>
                  <a:cs typeface="Arial  "/>
                  <a:sym typeface="Arial  "/>
                </a:endParaRPr>
              </a:p>
            </p:txBody>
          </p:sp>
          <p:sp>
            <p:nvSpPr>
              <p:cNvPr id="299" name="Google Shape;299;p44"/>
              <p:cNvSpPr txBox="1"/>
              <p:nvPr/>
            </p:nvSpPr>
            <p:spPr>
              <a:xfrm>
                <a:off x="3381593" y="4374179"/>
                <a:ext cx="1862455" cy="551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12700">
                <a:spAutoFit/>
              </a:bodyPr>
              <a:lstStyle/>
              <a:p>
                <a:pPr indent="0" lvl="0" marL="0" rtl="0" algn="ctr">
                  <a:lnSpc>
                    <a:spcPct val="118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  "/>
                    <a:ea typeface="Arial  "/>
                    <a:cs typeface="Arial  "/>
                    <a:sym typeface="Arial  "/>
                  </a:rPr>
                  <a:t>Striking of moving targets</a:t>
                </a:r>
                <a:endParaRPr sz="1800">
                  <a:solidFill>
                    <a:schemeClr val="dk1"/>
                  </a:solidFill>
                  <a:latin typeface="Arial  "/>
                  <a:ea typeface="Arial  "/>
                  <a:cs typeface="Arial  "/>
                  <a:sym typeface="Arial  "/>
                </a:endParaRPr>
              </a:p>
            </p:txBody>
          </p:sp>
          <p:pic>
            <p:nvPicPr>
              <p:cNvPr id="300" name="Google Shape;300;p4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3406869" y="1436758"/>
                <a:ext cx="1811902" cy="181190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01" name="Google Shape;301;p44"/>
            <p:cNvGrpSpPr/>
            <p:nvPr/>
          </p:nvGrpSpPr>
          <p:grpSpPr>
            <a:xfrm>
              <a:off x="5956666" y="1129414"/>
              <a:ext cx="2832099" cy="4599172"/>
              <a:chOff x="5581515" y="1325472"/>
              <a:chExt cx="2832099" cy="4599172"/>
            </a:xfrm>
          </p:grpSpPr>
          <p:sp>
            <p:nvSpPr>
              <p:cNvPr id="302" name="Google Shape;302;p44"/>
              <p:cNvSpPr txBox="1"/>
              <p:nvPr/>
            </p:nvSpPr>
            <p:spPr>
              <a:xfrm>
                <a:off x="5581515" y="3396357"/>
                <a:ext cx="2832099" cy="5655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26650">
                <a:spAutoFit/>
              </a:bodyPr>
              <a:lstStyle/>
              <a:p>
                <a:pPr indent="-327025" lvl="0" marL="339090" marR="5080" rtl="0" algn="ctr">
                  <a:lnSpc>
                    <a:spcPct val="117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chemeClr val="dk1"/>
                    </a:solidFill>
                    <a:latin typeface="Arial  "/>
                    <a:ea typeface="Arial  "/>
                    <a:cs typeface="Arial  "/>
                    <a:sym typeface="Arial  "/>
                  </a:rPr>
                  <a:t>Multirotor Heavy Bomber </a:t>
                </a:r>
                <a:r>
                  <a:rPr lang="en-US" sz="1800">
                    <a:solidFill>
                      <a:schemeClr val="dk1"/>
                    </a:solidFill>
                    <a:latin typeface="Arial  "/>
                    <a:ea typeface="Arial  "/>
                    <a:cs typeface="Arial  "/>
                    <a:sym typeface="Arial  "/>
                  </a:rPr>
                  <a:t>(Kazhan, Vampire)</a:t>
                </a:r>
                <a:endParaRPr sz="1800">
                  <a:solidFill>
                    <a:schemeClr val="dk1"/>
                  </a:solidFill>
                  <a:latin typeface="Arial  "/>
                  <a:ea typeface="Arial  "/>
                  <a:cs typeface="Arial  "/>
                  <a:sym typeface="Arial  "/>
                </a:endParaRPr>
              </a:p>
            </p:txBody>
          </p:sp>
          <p:sp>
            <p:nvSpPr>
              <p:cNvPr id="303" name="Google Shape;303;p44"/>
              <p:cNvSpPr txBox="1"/>
              <p:nvPr/>
            </p:nvSpPr>
            <p:spPr>
              <a:xfrm>
                <a:off x="6665146" y="5357822"/>
                <a:ext cx="664845" cy="5668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12700">
                <a:spAutoFit/>
              </a:bodyPr>
              <a:lstStyle/>
              <a:p>
                <a:pPr indent="0" lvl="0" marL="1270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  "/>
                    <a:ea typeface="Arial  "/>
                    <a:cs typeface="Arial  "/>
                    <a:sym typeface="Arial  "/>
                  </a:rPr>
                  <a:t>35 min</a:t>
                </a:r>
                <a:endParaRPr sz="1800">
                  <a:solidFill>
                    <a:schemeClr val="dk1"/>
                  </a:solidFill>
                  <a:latin typeface="Arial  "/>
                  <a:ea typeface="Arial  "/>
                  <a:cs typeface="Arial  "/>
                  <a:sym typeface="Arial  "/>
                </a:endParaRPr>
              </a:p>
            </p:txBody>
          </p:sp>
          <p:sp>
            <p:nvSpPr>
              <p:cNvPr id="304" name="Google Shape;304;p44"/>
              <p:cNvSpPr txBox="1"/>
              <p:nvPr/>
            </p:nvSpPr>
            <p:spPr>
              <a:xfrm>
                <a:off x="5917446" y="4417138"/>
                <a:ext cx="2160238" cy="551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12700">
                <a:spAutoFit/>
              </a:bodyPr>
              <a:lstStyle/>
              <a:p>
                <a:pPr indent="0" lvl="0" marL="0" rtl="0" algn="ctr">
                  <a:lnSpc>
                    <a:spcPct val="118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  "/>
                    <a:ea typeface="Arial  "/>
                    <a:cs typeface="Arial  "/>
                    <a:sym typeface="Arial  "/>
                  </a:rPr>
                  <a:t>Striking of planned targets/mining</a:t>
                </a:r>
                <a:endParaRPr sz="1800">
                  <a:solidFill>
                    <a:schemeClr val="dk1"/>
                  </a:solidFill>
                  <a:latin typeface="Arial  "/>
                  <a:ea typeface="Arial  "/>
                  <a:cs typeface="Arial  "/>
                  <a:sym typeface="Arial  "/>
                </a:endParaRPr>
              </a:p>
            </p:txBody>
          </p:sp>
          <p:pic>
            <p:nvPicPr>
              <p:cNvPr id="305" name="Google Shape;305;p44"/>
              <p:cNvPicPr preferRelativeResize="0"/>
              <p:nvPr/>
            </p:nvPicPr>
            <p:blipFill rotWithShape="1">
              <a:blip r:embed="rId5">
                <a:alphaModFix/>
              </a:blip>
              <a:srcRect b="6401" l="0" r="0" t="6402"/>
              <a:stretch/>
            </p:blipFill>
            <p:spPr>
              <a:xfrm>
                <a:off x="5894783" y="1325472"/>
                <a:ext cx="2205565" cy="192318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06" name="Google Shape;306;p44"/>
            <p:cNvGrpSpPr/>
            <p:nvPr/>
          </p:nvGrpSpPr>
          <p:grpSpPr>
            <a:xfrm>
              <a:off x="8780612" y="1332223"/>
              <a:ext cx="2877441" cy="4410503"/>
              <a:chOff x="8847642" y="1514141"/>
              <a:chExt cx="2877441" cy="4410503"/>
            </a:xfrm>
          </p:grpSpPr>
          <p:sp>
            <p:nvSpPr>
              <p:cNvPr id="307" name="Google Shape;307;p44"/>
              <p:cNvSpPr txBox="1"/>
              <p:nvPr/>
            </p:nvSpPr>
            <p:spPr>
              <a:xfrm>
                <a:off x="9327197" y="3365913"/>
                <a:ext cx="1918334" cy="5655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26650">
                <a:spAutoFit/>
              </a:bodyPr>
              <a:lstStyle/>
              <a:p>
                <a:pPr indent="0" lvl="0" marL="12700" marR="5080" rtl="0" algn="ctr">
                  <a:lnSpc>
                    <a:spcPct val="117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chemeClr val="dk1"/>
                    </a:solidFill>
                    <a:latin typeface="Arial  "/>
                    <a:ea typeface="Arial  "/>
                    <a:cs typeface="Arial  "/>
                    <a:sym typeface="Arial  "/>
                  </a:rPr>
                  <a:t>Fixed wing UAS </a:t>
                </a:r>
                <a:r>
                  <a:rPr lang="en-US" sz="1800">
                    <a:solidFill>
                      <a:schemeClr val="dk1"/>
                    </a:solidFill>
                    <a:latin typeface="Arial  "/>
                    <a:ea typeface="Arial  "/>
                    <a:cs typeface="Arial  "/>
                    <a:sym typeface="Arial  "/>
                  </a:rPr>
                  <a:t>(Leleka/Shark)</a:t>
                </a:r>
                <a:endParaRPr sz="1800">
                  <a:solidFill>
                    <a:schemeClr val="dk1"/>
                  </a:solidFill>
                  <a:latin typeface="Arial  "/>
                  <a:ea typeface="Arial  "/>
                  <a:cs typeface="Arial  "/>
                  <a:sym typeface="Arial  "/>
                </a:endParaRPr>
              </a:p>
            </p:txBody>
          </p:sp>
          <p:sp>
            <p:nvSpPr>
              <p:cNvPr id="308" name="Google Shape;308;p44"/>
              <p:cNvSpPr txBox="1"/>
              <p:nvPr/>
            </p:nvSpPr>
            <p:spPr>
              <a:xfrm>
                <a:off x="9926001" y="5357822"/>
                <a:ext cx="720725" cy="5668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12700">
                <a:spAutoFit/>
              </a:bodyPr>
              <a:lstStyle/>
              <a:p>
                <a:pPr indent="0" lvl="0" marL="1270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  "/>
                    <a:ea typeface="Arial  "/>
                    <a:cs typeface="Arial  "/>
                    <a:sym typeface="Arial  "/>
                  </a:rPr>
                  <a:t>2 hours</a:t>
                </a:r>
                <a:endParaRPr sz="1800">
                  <a:solidFill>
                    <a:schemeClr val="dk1"/>
                  </a:solidFill>
                  <a:latin typeface="Arial  "/>
                  <a:ea typeface="Arial  "/>
                  <a:cs typeface="Arial  "/>
                  <a:sym typeface="Arial  "/>
                </a:endParaRPr>
              </a:p>
            </p:txBody>
          </p:sp>
          <p:sp>
            <p:nvSpPr>
              <p:cNvPr id="309" name="Google Shape;309;p44"/>
              <p:cNvSpPr txBox="1"/>
              <p:nvPr/>
            </p:nvSpPr>
            <p:spPr>
              <a:xfrm>
                <a:off x="9355134" y="4404620"/>
                <a:ext cx="1862455" cy="551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12700">
                <a:spAutoFit/>
              </a:bodyPr>
              <a:lstStyle/>
              <a:p>
                <a:pPr indent="0" lvl="0" marL="0" rtl="0" algn="ctr">
                  <a:lnSpc>
                    <a:spcPct val="118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  "/>
                    <a:ea typeface="Arial  "/>
                    <a:cs typeface="Arial  "/>
                    <a:sym typeface="Arial  "/>
                  </a:rPr>
                  <a:t>Recoinassance to 45 KM</a:t>
                </a:r>
                <a:endParaRPr sz="1800">
                  <a:solidFill>
                    <a:schemeClr val="dk1"/>
                  </a:solidFill>
                  <a:latin typeface="Arial  "/>
                  <a:ea typeface="Arial  "/>
                  <a:cs typeface="Arial  "/>
                  <a:sym typeface="Arial  "/>
                </a:endParaRPr>
              </a:p>
            </p:txBody>
          </p:sp>
          <p:pic>
            <p:nvPicPr>
              <p:cNvPr id="310" name="Google Shape;310;p44"/>
              <p:cNvPicPr preferRelativeResize="0"/>
              <p:nvPr/>
            </p:nvPicPr>
            <p:blipFill rotWithShape="1">
              <a:blip r:embed="rId6">
                <a:alphaModFix/>
              </a:blip>
              <a:srcRect b="10014" l="0" r="0" t="0"/>
              <a:stretch/>
            </p:blipFill>
            <p:spPr>
              <a:xfrm>
                <a:off x="8847642" y="1514141"/>
                <a:ext cx="2877441" cy="165713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11" name="Google Shape;311;p44"/>
            <p:cNvGrpSpPr/>
            <p:nvPr/>
          </p:nvGrpSpPr>
          <p:grpSpPr>
            <a:xfrm>
              <a:off x="-329453" y="3345210"/>
              <a:ext cx="2349689" cy="2420873"/>
              <a:chOff x="-329453" y="3345210"/>
              <a:chExt cx="2349689" cy="2420873"/>
            </a:xfrm>
          </p:grpSpPr>
          <p:sp>
            <p:nvSpPr>
              <p:cNvPr id="312" name="Google Shape;312;p44"/>
              <p:cNvSpPr txBox="1"/>
              <p:nvPr/>
            </p:nvSpPr>
            <p:spPr>
              <a:xfrm>
                <a:off x="-329453" y="3345210"/>
                <a:ext cx="2349689" cy="2898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12700">
                <a:spAutoFit/>
              </a:bodyPr>
              <a:lstStyle/>
              <a:p>
                <a:pPr indent="0" lvl="0" marL="1270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chemeClr val="dk1"/>
                    </a:solidFill>
                    <a:latin typeface="Arial  "/>
                    <a:ea typeface="Arial  "/>
                    <a:cs typeface="Arial  "/>
                    <a:sym typeface="Arial  "/>
                  </a:rPr>
                  <a:t>Type</a:t>
                </a:r>
                <a:endParaRPr sz="1800">
                  <a:solidFill>
                    <a:schemeClr val="dk1"/>
                  </a:solidFill>
                  <a:latin typeface="Arial  "/>
                  <a:ea typeface="Arial  "/>
                  <a:cs typeface="Arial  "/>
                  <a:sym typeface="Arial  "/>
                </a:endParaRPr>
              </a:p>
            </p:txBody>
          </p:sp>
          <p:sp>
            <p:nvSpPr>
              <p:cNvPr id="313" name="Google Shape;313;p44"/>
              <p:cNvSpPr txBox="1"/>
              <p:nvPr/>
            </p:nvSpPr>
            <p:spPr>
              <a:xfrm>
                <a:off x="115851" y="4200229"/>
                <a:ext cx="1459082" cy="5668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12700">
                <a:spAutoFit/>
              </a:bodyPr>
              <a:lstStyle/>
              <a:p>
                <a:pPr indent="0" lvl="0" marL="1270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chemeClr val="dk1"/>
                    </a:solidFill>
                    <a:latin typeface="Arial  "/>
                    <a:ea typeface="Arial  "/>
                    <a:cs typeface="Arial  "/>
                    <a:sym typeface="Arial  "/>
                  </a:rPr>
                  <a:t>Mission/ Capability</a:t>
                </a:r>
                <a:endParaRPr sz="1800">
                  <a:solidFill>
                    <a:schemeClr val="dk1"/>
                  </a:solidFill>
                  <a:latin typeface="Arial  "/>
                  <a:ea typeface="Arial  "/>
                  <a:cs typeface="Arial  "/>
                  <a:sym typeface="Arial  "/>
                </a:endParaRPr>
              </a:p>
            </p:txBody>
          </p:sp>
          <p:sp>
            <p:nvSpPr>
              <p:cNvPr id="314" name="Google Shape;314;p44"/>
              <p:cNvSpPr txBox="1"/>
              <p:nvPr/>
            </p:nvSpPr>
            <p:spPr>
              <a:xfrm>
                <a:off x="108659" y="5199261"/>
                <a:ext cx="1459082" cy="5668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12700">
                <a:spAutoFit/>
              </a:bodyPr>
              <a:lstStyle/>
              <a:p>
                <a:pPr indent="0" lvl="0" marL="1270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chemeClr val="dk1"/>
                    </a:solidFill>
                    <a:latin typeface="Arial  "/>
                    <a:ea typeface="Arial  "/>
                    <a:cs typeface="Arial  "/>
                    <a:sym typeface="Arial  "/>
                  </a:rPr>
                  <a:t>Flight Duration</a:t>
                </a:r>
                <a:endParaRPr sz="1800">
                  <a:solidFill>
                    <a:schemeClr val="dk1"/>
                  </a:solidFill>
                  <a:latin typeface="Arial  "/>
                  <a:ea typeface="Arial  "/>
                  <a:cs typeface="Arial  "/>
                  <a:sym typeface="Arial  "/>
                </a:endParaRPr>
              </a:p>
            </p:txBody>
          </p:sp>
        </p:grpSp>
      </p:grpSp>
      <p:sp>
        <p:nvSpPr>
          <p:cNvPr id="315" name="Google Shape;315;p44"/>
          <p:cNvSpPr txBox="1"/>
          <p:nvPr/>
        </p:nvSpPr>
        <p:spPr>
          <a:xfrm>
            <a:off x="838200" y="487935"/>
            <a:ext cx="10515600" cy="56682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700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Types of UAS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5"/>
          <p:cNvSpPr txBox="1"/>
          <p:nvPr>
            <p:ph type="title"/>
          </p:nvPr>
        </p:nvSpPr>
        <p:spPr>
          <a:xfrm>
            <a:off x="838200" y="467496"/>
            <a:ext cx="10515600" cy="1120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700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 "/>
              <a:buNone/>
            </a:pPr>
            <a:r>
              <a:rPr b="1" lang="en-US" sz="3600">
                <a:latin typeface="Arial  "/>
                <a:ea typeface="Arial  "/>
                <a:cs typeface="Arial  "/>
                <a:sym typeface="Arial  "/>
              </a:rPr>
              <a:t>Intelligence, Surveillance, and Reconnaissance</a:t>
            </a:r>
            <a:endParaRPr b="1" sz="3600">
              <a:latin typeface="Arial  "/>
              <a:ea typeface="Arial  "/>
              <a:cs typeface="Arial  "/>
              <a:sym typeface="Arial  "/>
            </a:endParaRPr>
          </a:p>
        </p:txBody>
      </p:sp>
      <p:sp>
        <p:nvSpPr>
          <p:cNvPr id="321" name="Google Shape;321;p45"/>
          <p:cNvSpPr txBox="1"/>
          <p:nvPr>
            <p:ph idx="12" type="sldNum"/>
          </p:nvPr>
        </p:nvSpPr>
        <p:spPr>
          <a:xfrm>
            <a:off x="8610600" y="6439622"/>
            <a:ext cx="2743200" cy="19858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12700" rtl="0" algn="r">
              <a:lnSpc>
                <a:spcPct val="139166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rPr>
              <a:t>‹#›</a:t>
            </a:fld>
            <a:endParaRPr>
              <a:solidFill>
                <a:schemeClr val="dk1"/>
              </a:solidFill>
              <a:latin typeface="Arial  "/>
              <a:ea typeface="Arial  "/>
              <a:cs typeface="Arial  "/>
              <a:sym typeface="Arial  "/>
            </a:endParaRPr>
          </a:p>
        </p:txBody>
      </p:sp>
      <p:grpSp>
        <p:nvGrpSpPr>
          <p:cNvPr id="322" name="Google Shape;322;p45"/>
          <p:cNvGrpSpPr/>
          <p:nvPr/>
        </p:nvGrpSpPr>
        <p:grpSpPr>
          <a:xfrm>
            <a:off x="234181" y="2026353"/>
            <a:ext cx="11723638" cy="3975231"/>
            <a:chOff x="-87075" y="1547715"/>
            <a:chExt cx="11723638" cy="3975231"/>
          </a:xfrm>
        </p:grpSpPr>
        <p:sp>
          <p:nvSpPr>
            <p:cNvPr id="323" name="Google Shape;323;p45"/>
            <p:cNvSpPr txBox="1"/>
            <p:nvPr/>
          </p:nvSpPr>
          <p:spPr>
            <a:xfrm>
              <a:off x="-76200" y="3317782"/>
              <a:ext cx="2349689" cy="2898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12700">
              <a:spAutoFit/>
            </a:bodyPr>
            <a:lstStyle/>
            <a:p>
              <a:pPr indent="0" lvl="0" marL="1270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Arial  "/>
                  <a:ea typeface="Arial  "/>
                  <a:cs typeface="Arial  "/>
                  <a:sym typeface="Arial  "/>
                </a:rPr>
                <a:t>System</a:t>
              </a:r>
              <a:endParaRPr sz="1800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endParaRPr>
            </a:p>
          </p:txBody>
        </p:sp>
        <p:sp>
          <p:nvSpPr>
            <p:cNvPr id="324" name="Google Shape;324;p45"/>
            <p:cNvSpPr txBox="1"/>
            <p:nvPr/>
          </p:nvSpPr>
          <p:spPr>
            <a:xfrm>
              <a:off x="-76200" y="3993650"/>
              <a:ext cx="2349689" cy="2898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12700">
              <a:spAutoFit/>
            </a:bodyPr>
            <a:lstStyle/>
            <a:p>
              <a:pPr indent="0" lvl="0" marL="1270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Arial  "/>
                  <a:ea typeface="Arial  "/>
                  <a:cs typeface="Arial  "/>
                  <a:sym typeface="Arial  "/>
                </a:rPr>
                <a:t>Altitude</a:t>
              </a:r>
              <a:endParaRPr sz="1800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endParaRPr>
            </a:p>
          </p:txBody>
        </p:sp>
        <p:sp>
          <p:nvSpPr>
            <p:cNvPr id="325" name="Google Shape;325;p45"/>
            <p:cNvSpPr txBox="1"/>
            <p:nvPr/>
          </p:nvSpPr>
          <p:spPr>
            <a:xfrm>
              <a:off x="-87075" y="4525836"/>
              <a:ext cx="2349689" cy="2898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12700">
              <a:spAutoFit/>
            </a:bodyPr>
            <a:lstStyle/>
            <a:p>
              <a:pPr indent="0" lvl="0" marL="1270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Arial  "/>
                  <a:ea typeface="Arial  "/>
                  <a:cs typeface="Arial  "/>
                  <a:sym typeface="Arial  "/>
                </a:rPr>
                <a:t>Crew</a:t>
              </a:r>
              <a:endParaRPr sz="1800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endParaRPr>
            </a:p>
          </p:txBody>
        </p:sp>
        <p:sp>
          <p:nvSpPr>
            <p:cNvPr id="326" name="Google Shape;326;p45"/>
            <p:cNvSpPr txBox="1"/>
            <p:nvPr/>
          </p:nvSpPr>
          <p:spPr>
            <a:xfrm>
              <a:off x="19050" y="4990405"/>
              <a:ext cx="2349689" cy="2898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12700">
              <a:spAutoFit/>
            </a:bodyPr>
            <a:lstStyle/>
            <a:p>
              <a:pPr indent="0" lvl="0" marL="1270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Arial  "/>
                  <a:ea typeface="Arial  "/>
                  <a:cs typeface="Arial  "/>
                  <a:sym typeface="Arial  "/>
                </a:rPr>
                <a:t>Operational Range</a:t>
              </a:r>
              <a:endParaRPr sz="1800">
                <a:solidFill>
                  <a:schemeClr val="dk1"/>
                </a:solidFill>
                <a:latin typeface="Arial  "/>
                <a:ea typeface="Arial  "/>
                <a:cs typeface="Arial  "/>
                <a:sym typeface="Arial  "/>
              </a:endParaRPr>
            </a:p>
          </p:txBody>
        </p:sp>
        <p:grpSp>
          <p:nvGrpSpPr>
            <p:cNvPr id="327" name="Google Shape;327;p45"/>
            <p:cNvGrpSpPr/>
            <p:nvPr/>
          </p:nvGrpSpPr>
          <p:grpSpPr>
            <a:xfrm>
              <a:off x="2300714" y="1547715"/>
              <a:ext cx="2414225" cy="3975231"/>
              <a:chOff x="2300714" y="1547715"/>
              <a:chExt cx="2414225" cy="3975231"/>
            </a:xfrm>
          </p:grpSpPr>
          <p:sp>
            <p:nvSpPr>
              <p:cNvPr id="328" name="Google Shape;328;p45"/>
              <p:cNvSpPr txBox="1"/>
              <p:nvPr/>
            </p:nvSpPr>
            <p:spPr>
              <a:xfrm>
                <a:off x="2673752" y="4879180"/>
                <a:ext cx="1668145" cy="6437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149850">
                <a:spAutoFit/>
              </a:bodyPr>
              <a:lstStyle/>
              <a:p>
                <a:pPr indent="0" lvl="0" marL="1270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Arial  "/>
                    <a:ea typeface="Arial  "/>
                    <a:cs typeface="Arial  "/>
                    <a:sym typeface="Arial  "/>
                  </a:rPr>
                  <a:t>1-2 KM from front line</a:t>
                </a:r>
                <a:endParaRPr sz="1600">
                  <a:solidFill>
                    <a:schemeClr val="dk1"/>
                  </a:solidFill>
                  <a:latin typeface="Arial  "/>
                  <a:ea typeface="Arial  "/>
                  <a:cs typeface="Arial  "/>
                  <a:sym typeface="Arial  "/>
                </a:endParaRPr>
              </a:p>
            </p:txBody>
          </p:sp>
          <p:sp>
            <p:nvSpPr>
              <p:cNvPr id="329" name="Google Shape;329;p45"/>
              <p:cNvSpPr txBox="1"/>
              <p:nvPr/>
            </p:nvSpPr>
            <p:spPr>
              <a:xfrm>
                <a:off x="2727078" y="3307885"/>
                <a:ext cx="1727200" cy="2997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12700">
                <a:spAutoFit/>
              </a:bodyPr>
              <a:lstStyle/>
              <a:p>
                <a:pPr indent="0" lvl="0" marL="1270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chemeClr val="dk1"/>
                    </a:solidFill>
                    <a:latin typeface="Arial  "/>
                    <a:ea typeface="Arial  "/>
                    <a:cs typeface="Arial  "/>
                    <a:sym typeface="Arial  "/>
                  </a:rPr>
                  <a:t>DJI Mavic 3/3T</a:t>
                </a:r>
                <a:endParaRPr sz="1800">
                  <a:solidFill>
                    <a:schemeClr val="dk1"/>
                  </a:solidFill>
                  <a:latin typeface="Arial  "/>
                  <a:ea typeface="Arial  "/>
                  <a:cs typeface="Arial  "/>
                  <a:sym typeface="Arial  "/>
                </a:endParaRPr>
              </a:p>
            </p:txBody>
          </p:sp>
          <p:pic>
            <p:nvPicPr>
              <p:cNvPr id="330" name="Google Shape;330;p45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2300714" y="1547715"/>
                <a:ext cx="2414225" cy="181066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31" name="Google Shape;331;p45"/>
              <p:cNvSpPr txBox="1"/>
              <p:nvPr/>
            </p:nvSpPr>
            <p:spPr>
              <a:xfrm>
                <a:off x="2673753" y="3885928"/>
                <a:ext cx="1668145" cy="3975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149850">
                <a:spAutoFit/>
              </a:bodyPr>
              <a:lstStyle/>
              <a:p>
                <a:pPr indent="0" lvl="0" marL="1270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Arial  "/>
                    <a:ea typeface="Arial  "/>
                    <a:cs typeface="Arial  "/>
                    <a:sym typeface="Arial  "/>
                  </a:rPr>
                  <a:t>100-350 M</a:t>
                </a:r>
                <a:endParaRPr sz="1600">
                  <a:solidFill>
                    <a:schemeClr val="dk1"/>
                  </a:solidFill>
                  <a:latin typeface="Arial  "/>
                  <a:ea typeface="Arial  "/>
                  <a:cs typeface="Arial  "/>
                  <a:sym typeface="Arial  "/>
                </a:endParaRPr>
              </a:p>
            </p:txBody>
          </p:sp>
          <p:sp>
            <p:nvSpPr>
              <p:cNvPr id="332" name="Google Shape;332;p45"/>
              <p:cNvSpPr txBox="1"/>
              <p:nvPr/>
            </p:nvSpPr>
            <p:spPr>
              <a:xfrm>
                <a:off x="2673752" y="4418114"/>
                <a:ext cx="1668145" cy="3975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149850">
                <a:spAutoFit/>
              </a:bodyPr>
              <a:lstStyle/>
              <a:p>
                <a:pPr indent="0" lvl="0" marL="1270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Arial  "/>
                    <a:ea typeface="Arial  "/>
                    <a:cs typeface="Arial  "/>
                    <a:sym typeface="Arial  "/>
                  </a:rPr>
                  <a:t>2 People</a:t>
                </a:r>
                <a:endParaRPr sz="1600">
                  <a:solidFill>
                    <a:schemeClr val="dk1"/>
                  </a:solidFill>
                  <a:latin typeface="Arial  "/>
                  <a:ea typeface="Arial  "/>
                  <a:cs typeface="Arial  "/>
                  <a:sym typeface="Arial  "/>
                </a:endParaRPr>
              </a:p>
            </p:txBody>
          </p:sp>
        </p:grpSp>
        <p:grpSp>
          <p:nvGrpSpPr>
            <p:cNvPr id="333" name="Google Shape;333;p45"/>
            <p:cNvGrpSpPr/>
            <p:nvPr/>
          </p:nvGrpSpPr>
          <p:grpSpPr>
            <a:xfrm>
              <a:off x="5029200" y="1558725"/>
              <a:ext cx="3393665" cy="3964220"/>
              <a:chOff x="5029200" y="1558725"/>
              <a:chExt cx="3393665" cy="3964220"/>
            </a:xfrm>
          </p:grpSpPr>
          <p:sp>
            <p:nvSpPr>
              <p:cNvPr id="334" name="Google Shape;334;p45"/>
              <p:cNvSpPr txBox="1"/>
              <p:nvPr/>
            </p:nvSpPr>
            <p:spPr>
              <a:xfrm>
                <a:off x="6009014" y="3307885"/>
                <a:ext cx="1434036" cy="5651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28575">
                <a:spAutoFit/>
              </a:bodyPr>
              <a:lstStyle/>
              <a:p>
                <a:pPr indent="80645" lvl="0" marL="12700" marR="5080" rtl="0" algn="l">
                  <a:lnSpc>
                    <a:spcPct val="116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chemeClr val="dk1"/>
                    </a:solidFill>
                    <a:latin typeface="Arial  "/>
                    <a:ea typeface="Arial  "/>
                    <a:cs typeface="Arial  "/>
                    <a:sym typeface="Arial  "/>
                  </a:rPr>
                  <a:t>DJI Matrice 30T/300 RTK</a:t>
                </a:r>
                <a:endParaRPr sz="1800">
                  <a:solidFill>
                    <a:schemeClr val="dk1"/>
                  </a:solidFill>
                  <a:latin typeface="Arial  "/>
                  <a:ea typeface="Arial  "/>
                  <a:cs typeface="Arial  "/>
                  <a:sym typeface="Arial  "/>
                </a:endParaRPr>
              </a:p>
            </p:txBody>
          </p:sp>
          <p:sp>
            <p:nvSpPr>
              <p:cNvPr id="335" name="Google Shape;335;p45"/>
              <p:cNvSpPr txBox="1"/>
              <p:nvPr/>
            </p:nvSpPr>
            <p:spPr>
              <a:xfrm>
                <a:off x="5891325" y="4879179"/>
                <a:ext cx="1669414" cy="6437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149850">
                <a:spAutoFit/>
              </a:bodyPr>
              <a:lstStyle/>
              <a:p>
                <a:pPr indent="0" lvl="0" marL="1270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Arial  "/>
                    <a:ea typeface="Arial  "/>
                    <a:cs typeface="Arial  "/>
                    <a:sym typeface="Arial  "/>
                  </a:rPr>
                  <a:t>3-5 KM from front line</a:t>
                </a:r>
                <a:endParaRPr sz="1600">
                  <a:solidFill>
                    <a:schemeClr val="dk1"/>
                  </a:solidFill>
                  <a:latin typeface="Arial  "/>
                  <a:ea typeface="Arial  "/>
                  <a:cs typeface="Arial  "/>
                  <a:sym typeface="Arial  "/>
                </a:endParaRPr>
              </a:p>
            </p:txBody>
          </p:sp>
          <p:pic>
            <p:nvPicPr>
              <p:cNvPr id="336" name="Google Shape;336;p45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5029200" y="1558725"/>
                <a:ext cx="3393665" cy="178167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37" name="Google Shape;337;p45"/>
              <p:cNvSpPr txBox="1"/>
              <p:nvPr/>
            </p:nvSpPr>
            <p:spPr>
              <a:xfrm>
                <a:off x="5891325" y="3885927"/>
                <a:ext cx="1669414" cy="3975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149850">
                <a:spAutoFit/>
              </a:bodyPr>
              <a:lstStyle/>
              <a:p>
                <a:pPr indent="0" lvl="0" marL="1270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Arial  "/>
                    <a:ea typeface="Arial  "/>
                    <a:cs typeface="Arial  "/>
                    <a:sym typeface="Arial  "/>
                  </a:rPr>
                  <a:t>500-1000 M</a:t>
                </a:r>
                <a:endParaRPr sz="1600">
                  <a:solidFill>
                    <a:schemeClr val="dk1"/>
                  </a:solidFill>
                  <a:latin typeface="Arial  "/>
                  <a:ea typeface="Arial  "/>
                  <a:cs typeface="Arial  "/>
                  <a:sym typeface="Arial  "/>
                </a:endParaRPr>
              </a:p>
            </p:txBody>
          </p:sp>
          <p:sp>
            <p:nvSpPr>
              <p:cNvPr id="338" name="Google Shape;338;p45"/>
              <p:cNvSpPr txBox="1"/>
              <p:nvPr/>
            </p:nvSpPr>
            <p:spPr>
              <a:xfrm>
                <a:off x="5891325" y="4418113"/>
                <a:ext cx="1669414" cy="3975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149850">
                <a:spAutoFit/>
              </a:bodyPr>
              <a:lstStyle/>
              <a:p>
                <a:pPr indent="0" lvl="0" marL="1270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Arial  "/>
                    <a:ea typeface="Arial  "/>
                    <a:cs typeface="Arial  "/>
                    <a:sym typeface="Arial  "/>
                  </a:rPr>
                  <a:t>3 People</a:t>
                </a:r>
                <a:endParaRPr sz="1600">
                  <a:solidFill>
                    <a:schemeClr val="dk1"/>
                  </a:solidFill>
                  <a:latin typeface="Arial  "/>
                  <a:ea typeface="Arial  "/>
                  <a:cs typeface="Arial  "/>
                  <a:sym typeface="Arial  "/>
                </a:endParaRPr>
              </a:p>
            </p:txBody>
          </p:sp>
        </p:grpSp>
        <p:grpSp>
          <p:nvGrpSpPr>
            <p:cNvPr id="339" name="Google Shape;339;p45"/>
            <p:cNvGrpSpPr/>
            <p:nvPr/>
          </p:nvGrpSpPr>
          <p:grpSpPr>
            <a:xfrm>
              <a:off x="8759122" y="1616391"/>
              <a:ext cx="2877441" cy="3906553"/>
              <a:chOff x="8759122" y="1616391"/>
              <a:chExt cx="2877441" cy="3906553"/>
            </a:xfrm>
          </p:grpSpPr>
          <p:sp>
            <p:nvSpPr>
              <p:cNvPr id="340" name="Google Shape;340;p45"/>
              <p:cNvSpPr txBox="1"/>
              <p:nvPr/>
            </p:nvSpPr>
            <p:spPr>
              <a:xfrm>
                <a:off x="9247882" y="3358384"/>
                <a:ext cx="1899920" cy="2821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12700">
                <a:spAutoFit/>
              </a:bodyPr>
              <a:lstStyle/>
              <a:p>
                <a:pPr indent="0" lvl="0" marL="0" rtl="0" algn="ctr">
                  <a:lnSpc>
                    <a:spcPct val="118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chemeClr val="dk1"/>
                    </a:solidFill>
                    <a:latin typeface="Arial  "/>
                    <a:ea typeface="Arial  "/>
                    <a:cs typeface="Arial  "/>
                    <a:sym typeface="Arial  "/>
                  </a:rPr>
                  <a:t>Leleka-100</a:t>
                </a:r>
                <a:endParaRPr sz="1800">
                  <a:solidFill>
                    <a:schemeClr val="dk1"/>
                  </a:solidFill>
                  <a:latin typeface="Arial  "/>
                  <a:ea typeface="Arial  "/>
                  <a:cs typeface="Arial  "/>
                  <a:sym typeface="Arial  "/>
                </a:endParaRPr>
              </a:p>
            </p:txBody>
          </p:sp>
          <p:sp>
            <p:nvSpPr>
              <p:cNvPr id="341" name="Google Shape;341;p45"/>
              <p:cNvSpPr txBox="1"/>
              <p:nvPr/>
            </p:nvSpPr>
            <p:spPr>
              <a:xfrm>
                <a:off x="9316778" y="4879178"/>
                <a:ext cx="1762125" cy="6437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149850">
                <a:spAutoFit/>
              </a:bodyPr>
              <a:lstStyle/>
              <a:p>
                <a:pPr indent="0" lvl="0" marL="1270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Arial  "/>
                    <a:ea typeface="Arial  "/>
                    <a:cs typeface="Arial  "/>
                    <a:sym typeface="Arial  "/>
                  </a:rPr>
                  <a:t>5-50 KM from front line</a:t>
                </a:r>
                <a:endParaRPr sz="1600">
                  <a:solidFill>
                    <a:schemeClr val="dk1"/>
                  </a:solidFill>
                  <a:latin typeface="Arial  "/>
                  <a:ea typeface="Arial  "/>
                  <a:cs typeface="Arial  "/>
                  <a:sym typeface="Arial  "/>
                </a:endParaRPr>
              </a:p>
            </p:txBody>
          </p:sp>
          <p:pic>
            <p:nvPicPr>
              <p:cNvPr id="342" name="Google Shape;342;p45"/>
              <p:cNvPicPr preferRelativeResize="0"/>
              <p:nvPr/>
            </p:nvPicPr>
            <p:blipFill rotWithShape="1">
              <a:blip r:embed="rId5">
                <a:alphaModFix/>
              </a:blip>
              <a:srcRect b="10014" l="0" r="0" t="0"/>
              <a:stretch/>
            </p:blipFill>
            <p:spPr>
              <a:xfrm>
                <a:off x="8759122" y="1616391"/>
                <a:ext cx="2877441" cy="165713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43" name="Google Shape;343;p45"/>
              <p:cNvSpPr txBox="1"/>
              <p:nvPr/>
            </p:nvSpPr>
            <p:spPr>
              <a:xfrm>
                <a:off x="9316779" y="3885927"/>
                <a:ext cx="1762125" cy="3975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149850">
                <a:spAutoFit/>
              </a:bodyPr>
              <a:lstStyle/>
              <a:p>
                <a:pPr indent="0" lvl="0" marL="1270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Arial  "/>
                    <a:ea typeface="Arial  "/>
                    <a:cs typeface="Arial  "/>
                    <a:sym typeface="Arial  "/>
                  </a:rPr>
                  <a:t>250-1500 M</a:t>
                </a:r>
                <a:endParaRPr sz="1600">
                  <a:solidFill>
                    <a:schemeClr val="dk1"/>
                  </a:solidFill>
                  <a:latin typeface="Arial  "/>
                  <a:ea typeface="Arial  "/>
                  <a:cs typeface="Arial  "/>
                  <a:sym typeface="Arial  "/>
                </a:endParaRPr>
              </a:p>
            </p:txBody>
          </p:sp>
          <p:sp>
            <p:nvSpPr>
              <p:cNvPr id="344" name="Google Shape;344;p45"/>
              <p:cNvSpPr txBox="1"/>
              <p:nvPr/>
            </p:nvSpPr>
            <p:spPr>
              <a:xfrm>
                <a:off x="9316778" y="4418112"/>
                <a:ext cx="1762125" cy="3975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149850">
                <a:spAutoFit/>
              </a:bodyPr>
              <a:lstStyle/>
              <a:p>
                <a:pPr indent="0" lvl="0" marL="1270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Arial  "/>
                    <a:ea typeface="Arial  "/>
                    <a:cs typeface="Arial  "/>
                    <a:sym typeface="Arial  "/>
                  </a:rPr>
                  <a:t>3-4 People</a:t>
                </a:r>
                <a:endParaRPr sz="1600">
                  <a:solidFill>
                    <a:schemeClr val="dk1"/>
                  </a:solidFill>
                  <a:latin typeface="Arial  "/>
                  <a:ea typeface="Arial  "/>
                  <a:cs typeface="Arial  "/>
                  <a:sym typeface="Arial  "/>
                </a:endParaRP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3_Office 2013 - 2022 Theme">
  <a:themeElements>
    <a:clrScheme name="Office 2013 - 2022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Office 2013 - 2022 Theme">
  <a:themeElements>
    <a:clrScheme name="Office 2013 - 2022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2_Office 2013 - 2022 Theme">
  <a:themeElements>
    <a:clrScheme name="Office 2013 - 2022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