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78" r:id="rId3"/>
    <p:sldMasterId id="214748367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11" Type="http://schemas.openxmlformats.org/officeDocument/2006/relationships/slide" Target="slides/slide6.xml"/><Relationship Id="rId22" Type="http://schemas.openxmlformats.org/officeDocument/2006/relationships/slide" Target="slides/slide17.xml"/><Relationship Id="rId10" Type="http://schemas.openxmlformats.org/officeDocument/2006/relationships/slide" Target="slides/slide5.xml"/><Relationship Id="rId21" Type="http://schemas.openxmlformats.org/officeDocument/2006/relationships/slide" Target="slides/slide16.xml"/><Relationship Id="rId13" Type="http://schemas.openxmlformats.org/officeDocument/2006/relationships/slide" Target="slides/slide8.xml"/><Relationship Id="rId24" Type="http://schemas.openxmlformats.org/officeDocument/2006/relationships/slide" Target="slides/slide19.xml"/><Relationship Id="rId12" Type="http://schemas.openxmlformats.org/officeDocument/2006/relationships/slide" Target="slides/slide7.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slide" Target="slides/slide14.xml"/><Relationship Id="rId6" Type="http://schemas.openxmlformats.org/officeDocument/2006/relationships/slide" Target="slides/slide1.xml"/><Relationship Id="rId18" Type="http://schemas.openxmlformats.org/officeDocument/2006/relationships/slide" Target="slides/slide13.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indent="-228600" lvl="1" marL="914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2pPr>
            <a:lvl3pPr indent="-228600" lvl="2" marL="1371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3pPr>
            <a:lvl4pPr indent="-228600" lvl="3" marL="1828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4pPr>
            <a:lvl5pPr indent="-228600" lvl="4" marL="22860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5pPr>
            <a:lvl6pPr indent="-228600" lvl="5" marL="2743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6pPr>
            <a:lvl7pPr indent="-228600" lvl="6" marL="3200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7pPr>
            <a:lvl8pPr indent="-228600" lvl="7" marL="3657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8pPr>
            <a:lvl9pPr indent="-228600" lvl="8" marL="4114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0" name="Google Shape;200;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7" name="Google Shape;267;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Being able to have displaced antenna from the point of control. i.e bunker flying or building flying. </a:t>
            </a:r>
            <a:endParaRPr/>
          </a:p>
        </p:txBody>
      </p:sp>
      <p:sp>
        <p:nvSpPr>
          <p:cNvPr id="268" name="Google Shape;268;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4" name="Google Shape;274;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Example of fiber optic FPC </a:t>
            </a:r>
            <a:endParaRPr/>
          </a:p>
        </p:txBody>
      </p:sp>
      <p:sp>
        <p:nvSpPr>
          <p:cNvPr id="275" name="Google Shape;275;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2" name="Google Shape;282;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Over head cover will protect you not only form visible ISR platforms but also thermal. The cover will break up your heat and not show through the cover. Think tree canopies or any type of hard cover. </a:t>
            </a:r>
            <a:endParaRPr/>
          </a:p>
        </p:txBody>
      </p:sp>
      <p:sp>
        <p:nvSpPr>
          <p:cNvPr id="283" name="Google Shape;283;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9" name="Google Shape;289;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Earthen bunkers are great for survivability but must be done with either a displaced antenna or fiber optic drone. </a:t>
            </a:r>
            <a:endParaRPr/>
          </a:p>
        </p:txBody>
      </p:sp>
      <p:sp>
        <p:nvSpPr>
          <p:cNvPr id="290" name="Google Shape;290;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6" name="Google Shape;296;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2" name="Google Shape;302;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Urban concealment can be done with a cheese cloth and black back drop. </a:t>
            </a:r>
            <a:endParaRPr/>
          </a:p>
        </p:txBody>
      </p:sp>
      <p:sp>
        <p:nvSpPr>
          <p:cNvPr id="303" name="Google Shape;303;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0" name="Google Shape;310;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6" name="Google Shape;316;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3" name="Google Shape;323;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https://www.youtube.com/watch?v=js1TC7MZItM – drone used to find launch and recovery point of enemy sUAS. </a:t>
            </a:r>
            <a:endParaRPr/>
          </a:p>
        </p:txBody>
      </p:sp>
      <p:sp>
        <p:nvSpPr>
          <p:cNvPr id="324" name="Google Shape;324;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1" name="Google Shape;331;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6" name="Google Shape;206;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6" name="Google Shape;216;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3" name="Google Shape;223;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3" name="Google Shape;233;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9" name="Google Shape;239;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ATP 3-37.34 table 6-1</a:t>
            </a:r>
            <a:endParaRPr/>
          </a:p>
        </p:txBody>
      </p:sp>
      <p:sp>
        <p:nvSpPr>
          <p:cNvPr id="240" name="Google Shape;240;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8" name="Google Shape;248;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4" name="Google Shape;254;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0" name="Google Shape;260;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0" name="Shape 20"/>
        <p:cNvGrpSpPr/>
        <p:nvPr/>
      </p:nvGrpSpPr>
      <p:grpSpPr>
        <a:xfrm>
          <a:off x="0" y="0"/>
          <a:ext cx="0" cy="0"/>
          <a:chOff x="0" y="0"/>
          <a:chExt cx="0" cy="0"/>
        </a:xfrm>
      </p:grpSpPr>
      <p:sp>
        <p:nvSpPr>
          <p:cNvPr id="21" name="Google Shape;21;p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 name="Google Shape;22;p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3" name="Google Shape;23;p2"/>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4" name="Google Shape;24;p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7" name="Shape 77"/>
        <p:cNvGrpSpPr/>
        <p:nvPr/>
      </p:nvGrpSpPr>
      <p:grpSpPr>
        <a:xfrm>
          <a:off x="0" y="0"/>
          <a:ext cx="0" cy="0"/>
          <a:chOff x="0" y="0"/>
          <a:chExt cx="0" cy="0"/>
        </a:xfrm>
      </p:grpSpPr>
      <p:sp>
        <p:nvSpPr>
          <p:cNvPr id="78" name="Google Shape;78;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9" name="Google Shape;79;p11"/>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0" name="Google Shape;80;p11"/>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1" name="Google Shape;81;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83" name="Shape 83"/>
        <p:cNvGrpSpPr/>
        <p:nvPr/>
      </p:nvGrpSpPr>
      <p:grpSpPr>
        <a:xfrm>
          <a:off x="0" y="0"/>
          <a:ext cx="0" cy="0"/>
          <a:chOff x="0" y="0"/>
          <a:chExt cx="0" cy="0"/>
        </a:xfrm>
      </p:grpSpPr>
      <p:sp>
        <p:nvSpPr>
          <p:cNvPr id="84" name="Google Shape;84;p12"/>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5" name="Google Shape;85;p12"/>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6" name="Google Shape;86;p12"/>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7" name="Google Shape;87;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8" name="Google Shape;88;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89" name="Shape 89"/>
        <p:cNvGrpSpPr/>
        <p:nvPr/>
      </p:nvGrpSpPr>
      <p:grpSpPr>
        <a:xfrm>
          <a:off x="0" y="0"/>
          <a:ext cx="0" cy="0"/>
          <a:chOff x="0" y="0"/>
          <a:chExt cx="0" cy="0"/>
        </a:xfrm>
      </p:grpSpPr>
      <p:sp>
        <p:nvSpPr>
          <p:cNvPr id="90" name="Google Shape;90;p13"/>
          <p:cNvSpPr txBox="1"/>
          <p:nvPr>
            <p:ph type="ctrTitle"/>
          </p:nvPr>
        </p:nvSpPr>
        <p:spPr>
          <a:xfrm>
            <a:off x="914400" y="1122363"/>
            <a:ext cx="103632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1" name="Google Shape;91;p13"/>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92" name="Google Shape;92;p13"/>
          <p:cNvSpPr txBox="1"/>
          <p:nvPr>
            <p:ph idx="11" type="ftr"/>
          </p:nvPr>
        </p:nvSpPr>
        <p:spPr>
          <a:xfrm>
            <a:off x="4148192" y="5441951"/>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3" name="Google Shape;93;p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S_Two_Content">
  <p:cSld name="GS_Two_Content">
    <p:spTree>
      <p:nvGrpSpPr>
        <p:cNvPr id="94" name="Shape 94"/>
        <p:cNvGrpSpPr/>
        <p:nvPr/>
      </p:nvGrpSpPr>
      <p:grpSpPr>
        <a:xfrm>
          <a:off x="0" y="0"/>
          <a:ext cx="0" cy="0"/>
          <a:chOff x="0" y="0"/>
          <a:chExt cx="0" cy="0"/>
        </a:xfrm>
      </p:grpSpPr>
      <p:sp>
        <p:nvSpPr>
          <p:cNvPr id="95" name="Google Shape;95;p1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6" name="Google Shape;96;p14"/>
          <p:cNvSpPr txBox="1"/>
          <p:nvPr/>
        </p:nvSpPr>
        <p:spPr>
          <a:xfrm>
            <a:off x="11192632" y="6593989"/>
            <a:ext cx="650240" cy="33528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1" i="0" lang="en-US" sz="900" u="none" cap="none" strike="noStrike">
                <a:solidFill>
                  <a:srgbClr val="000000"/>
                </a:solidFill>
                <a:latin typeface="Arial"/>
                <a:ea typeface="Arial"/>
                <a:cs typeface="Arial"/>
                <a:sym typeface="Arial"/>
              </a:rPr>
              <a:t>‹#›</a:t>
            </a:fld>
            <a:endParaRPr b="1" i="0" sz="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mpty">
  <p:cSld name="Empty">
    <p:spTree>
      <p:nvGrpSpPr>
        <p:cNvPr id="97" name="Shape 97"/>
        <p:cNvGrpSpPr/>
        <p:nvPr/>
      </p:nvGrpSpPr>
      <p:grpSpPr>
        <a:xfrm>
          <a:off x="0" y="0"/>
          <a:ext cx="0" cy="0"/>
          <a:chOff x="0" y="0"/>
          <a:chExt cx="0" cy="0"/>
        </a:xfrm>
      </p:grpSpPr>
      <p:sp>
        <p:nvSpPr>
          <p:cNvPr id="98" name="Google Shape;98;p15"/>
          <p:cNvSpPr/>
          <p:nvPr/>
        </p:nvSpPr>
        <p:spPr>
          <a:xfrm>
            <a:off x="0" y="0"/>
            <a:ext cx="12192000" cy="68580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500"/>
              <a:buFont typeface="Calibri"/>
              <a:buNone/>
            </a:pPr>
            <a:r>
              <a:t/>
            </a:r>
            <a:endParaRPr b="0" i="0" sz="15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Blank">
  <p:cSld name="6_Blank">
    <p:spTree>
      <p:nvGrpSpPr>
        <p:cNvPr id="99" name="Shape 99"/>
        <p:cNvGrpSpPr/>
        <p:nvPr/>
      </p:nvGrpSpPr>
      <p:grpSpPr>
        <a:xfrm>
          <a:off x="0" y="0"/>
          <a:ext cx="0" cy="0"/>
          <a:chOff x="0" y="0"/>
          <a:chExt cx="0" cy="0"/>
        </a:xfrm>
      </p:grpSpPr>
      <p:sp>
        <p:nvSpPr>
          <p:cNvPr id="100" name="Google Shape;100;p16"/>
          <p:cNvSpPr txBox="1"/>
          <p:nvPr/>
        </p:nvSpPr>
        <p:spPr>
          <a:xfrm>
            <a:off x="609600" y="1524000"/>
            <a:ext cx="5384800" cy="2438400"/>
          </a:xfrm>
          <a:prstGeom prst="rect">
            <a:avLst/>
          </a:prstGeom>
          <a:noFill/>
          <a:ln>
            <a:noFill/>
          </a:ln>
        </p:spPr>
        <p:txBody>
          <a:bodyPr anchorCtr="0" anchor="t" bIns="45700" lIns="91425" spcFirstLastPara="1" rIns="91425" wrap="square" tIns="45700">
            <a:normAutofit/>
          </a:bodyPr>
          <a:lstStyle/>
          <a:p>
            <a:pPr indent="-257175" lvl="0" marL="257175" marR="0" rtl="0" algn="l">
              <a:lnSpc>
                <a:spcPct val="100000"/>
              </a:lnSpc>
              <a:spcBef>
                <a:spcPts val="0"/>
              </a:spcBef>
              <a:spcAft>
                <a:spcPts val="0"/>
              </a:spcAft>
              <a:buClr>
                <a:schemeClr val="dk1"/>
              </a:buClr>
              <a:buSzPts val="1500"/>
              <a:buFont typeface="Arial"/>
              <a:buNone/>
            </a:pPr>
            <a:r>
              <a:t/>
            </a:r>
            <a:endParaRPr b="1" i="0" sz="1500" u="none" cap="none" strike="noStrike">
              <a:solidFill>
                <a:srgbClr val="000000"/>
              </a:solidFill>
              <a:latin typeface="Calibri"/>
              <a:ea typeface="Calibri"/>
              <a:cs typeface="Calibri"/>
              <a:sym typeface="Calibri"/>
            </a:endParaRPr>
          </a:p>
        </p:txBody>
      </p:sp>
      <p:sp>
        <p:nvSpPr>
          <p:cNvPr id="101" name="Google Shape;101;p16"/>
          <p:cNvSpPr txBox="1"/>
          <p:nvPr/>
        </p:nvSpPr>
        <p:spPr>
          <a:xfrm>
            <a:off x="6197600" y="4114800"/>
            <a:ext cx="5384800" cy="2438400"/>
          </a:xfrm>
          <a:prstGeom prst="rect">
            <a:avLst/>
          </a:prstGeom>
          <a:noFill/>
          <a:ln>
            <a:noFill/>
          </a:ln>
        </p:spPr>
        <p:txBody>
          <a:bodyPr anchorCtr="0" anchor="t" bIns="45700" lIns="91425" spcFirstLastPara="1" rIns="91425" wrap="square" tIns="45700">
            <a:normAutofit/>
          </a:bodyPr>
          <a:lstStyle/>
          <a:p>
            <a:pPr indent="-257175" lvl="0" marL="257175" marR="0" rtl="0" algn="l">
              <a:lnSpc>
                <a:spcPct val="100000"/>
              </a:lnSpc>
              <a:spcBef>
                <a:spcPts val="0"/>
              </a:spcBef>
              <a:spcAft>
                <a:spcPts val="0"/>
              </a:spcAft>
              <a:buClr>
                <a:schemeClr val="dk1"/>
              </a:buClr>
              <a:buSzPts val="1500"/>
              <a:buFont typeface="Arial"/>
              <a:buNone/>
            </a:pPr>
            <a:r>
              <a:t/>
            </a:r>
            <a:endParaRPr b="1" i="0" sz="1500" u="none" cap="none" strike="noStrike">
              <a:solidFill>
                <a:srgbClr val="000000"/>
              </a:solidFill>
              <a:latin typeface="Calibri"/>
              <a:ea typeface="Calibri"/>
              <a:cs typeface="Calibri"/>
              <a:sym typeface="Calibri"/>
            </a:endParaRPr>
          </a:p>
        </p:txBody>
      </p:sp>
      <p:sp>
        <p:nvSpPr>
          <p:cNvPr id="102" name="Google Shape;102;p16"/>
          <p:cNvSpPr txBox="1"/>
          <p:nvPr/>
        </p:nvSpPr>
        <p:spPr>
          <a:xfrm>
            <a:off x="609600" y="4114800"/>
            <a:ext cx="5384800" cy="2438400"/>
          </a:xfrm>
          <a:prstGeom prst="rect">
            <a:avLst/>
          </a:prstGeom>
          <a:noFill/>
          <a:ln>
            <a:noFill/>
          </a:ln>
        </p:spPr>
        <p:txBody>
          <a:bodyPr anchorCtr="0" anchor="t" bIns="45700" lIns="91425" spcFirstLastPara="1" rIns="91425" wrap="square" tIns="45700">
            <a:normAutofit/>
          </a:bodyPr>
          <a:lstStyle/>
          <a:p>
            <a:pPr indent="-257175" lvl="0" marL="257175" marR="0" rtl="0" algn="l">
              <a:lnSpc>
                <a:spcPct val="100000"/>
              </a:lnSpc>
              <a:spcBef>
                <a:spcPts val="0"/>
              </a:spcBef>
              <a:spcAft>
                <a:spcPts val="0"/>
              </a:spcAft>
              <a:buClr>
                <a:schemeClr val="dk1"/>
              </a:buClr>
              <a:buSzPts val="1500"/>
              <a:buFont typeface="Arial"/>
              <a:buNone/>
            </a:pPr>
            <a:r>
              <a:t/>
            </a:r>
            <a:endParaRPr b="1" i="0" sz="1500" u="none" cap="none" strike="noStrike">
              <a:solidFill>
                <a:srgbClr val="000000"/>
              </a:solidFill>
              <a:latin typeface="Calibri"/>
              <a:ea typeface="Calibri"/>
              <a:cs typeface="Calibri"/>
              <a:sym typeface="Calibri"/>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5" name="Shape 115"/>
        <p:cNvGrpSpPr/>
        <p:nvPr/>
      </p:nvGrpSpPr>
      <p:grpSpPr>
        <a:xfrm>
          <a:off x="0" y="0"/>
          <a:ext cx="0" cy="0"/>
          <a:chOff x="0" y="0"/>
          <a:chExt cx="0" cy="0"/>
        </a:xfrm>
      </p:grpSpPr>
      <p:sp>
        <p:nvSpPr>
          <p:cNvPr id="116" name="Google Shape;116;p18"/>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7" name="Google Shape;117;p18"/>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18" name="Google Shape;118;p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9" name="Google Shape;119;p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0" name="Google Shape;120;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21" name="Shape 121"/>
        <p:cNvGrpSpPr/>
        <p:nvPr/>
      </p:nvGrpSpPr>
      <p:grpSpPr>
        <a:xfrm>
          <a:off x="0" y="0"/>
          <a:ext cx="0" cy="0"/>
          <a:chOff x="0" y="0"/>
          <a:chExt cx="0" cy="0"/>
        </a:xfrm>
      </p:grpSpPr>
      <p:sp>
        <p:nvSpPr>
          <p:cNvPr id="122" name="Google Shape;122;p1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3" name="Google Shape;123;p1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4" name="Google Shape;124;p1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5" name="Google Shape;125;p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6" name="Google Shape;126;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27" name="Shape 127"/>
        <p:cNvGrpSpPr/>
        <p:nvPr/>
      </p:nvGrpSpPr>
      <p:grpSpPr>
        <a:xfrm>
          <a:off x="0" y="0"/>
          <a:ext cx="0" cy="0"/>
          <a:chOff x="0" y="0"/>
          <a:chExt cx="0" cy="0"/>
        </a:xfrm>
      </p:grpSpPr>
      <p:sp>
        <p:nvSpPr>
          <p:cNvPr id="128" name="Google Shape;128;p20"/>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9" name="Google Shape;129;p20"/>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30" name="Google Shape;130;p2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1" name="Google Shape;131;p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2" name="Google Shape;132;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33" name="Shape 133"/>
        <p:cNvGrpSpPr/>
        <p:nvPr/>
      </p:nvGrpSpPr>
      <p:grpSpPr>
        <a:xfrm>
          <a:off x="0" y="0"/>
          <a:ext cx="0" cy="0"/>
          <a:chOff x="0" y="0"/>
          <a:chExt cx="0" cy="0"/>
        </a:xfrm>
      </p:grpSpPr>
      <p:sp>
        <p:nvSpPr>
          <p:cNvPr id="134" name="Google Shape;134;p2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5" name="Google Shape;135;p21"/>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6" name="Google Shape;136;p21"/>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7" name="Google Shape;137;p2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8" name="Google Shape;138;p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9" name="Google Shape;139;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6" name="Shape 26"/>
        <p:cNvGrpSpPr/>
        <p:nvPr/>
      </p:nvGrpSpPr>
      <p:grpSpPr>
        <a:xfrm>
          <a:off x="0" y="0"/>
          <a:ext cx="0" cy="0"/>
          <a:chOff x="0" y="0"/>
          <a:chExt cx="0" cy="0"/>
        </a:xfrm>
      </p:grpSpPr>
      <p:sp>
        <p:nvSpPr>
          <p:cNvPr id="27" name="Google Shape;27;p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 name="Google Shape;28;p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 name="Google Shape;29;p3"/>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0" name="Google Shape;30;p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40" name="Shape 140"/>
        <p:cNvGrpSpPr/>
        <p:nvPr/>
      </p:nvGrpSpPr>
      <p:grpSpPr>
        <a:xfrm>
          <a:off x="0" y="0"/>
          <a:ext cx="0" cy="0"/>
          <a:chOff x="0" y="0"/>
          <a:chExt cx="0" cy="0"/>
        </a:xfrm>
      </p:grpSpPr>
      <p:sp>
        <p:nvSpPr>
          <p:cNvPr id="141" name="Google Shape;141;p22"/>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2" name="Google Shape;142;p22"/>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43" name="Google Shape;143;p22"/>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4" name="Google Shape;144;p22"/>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45" name="Google Shape;145;p22"/>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6" name="Google Shape;146;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7" name="Google Shape;147;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8" name="Google Shape;148;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49" name="Shape 149"/>
        <p:cNvGrpSpPr/>
        <p:nvPr/>
      </p:nvGrpSpPr>
      <p:grpSpPr>
        <a:xfrm>
          <a:off x="0" y="0"/>
          <a:ext cx="0" cy="0"/>
          <a:chOff x="0" y="0"/>
          <a:chExt cx="0" cy="0"/>
        </a:xfrm>
      </p:grpSpPr>
      <p:sp>
        <p:nvSpPr>
          <p:cNvPr id="150" name="Google Shape;150;p2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1" name="Google Shape;151;p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2" name="Google Shape;152;p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3" name="Google Shape;153;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4" name="Shape 154"/>
        <p:cNvGrpSpPr/>
        <p:nvPr/>
      </p:nvGrpSpPr>
      <p:grpSpPr>
        <a:xfrm>
          <a:off x="0" y="0"/>
          <a:ext cx="0" cy="0"/>
          <a:chOff x="0" y="0"/>
          <a:chExt cx="0" cy="0"/>
        </a:xfrm>
      </p:grpSpPr>
      <p:sp>
        <p:nvSpPr>
          <p:cNvPr id="155" name="Google Shape;155;p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6" name="Google Shape;156;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7" name="Google Shape;157;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58" name="Shape 158"/>
        <p:cNvGrpSpPr/>
        <p:nvPr/>
      </p:nvGrpSpPr>
      <p:grpSpPr>
        <a:xfrm>
          <a:off x="0" y="0"/>
          <a:ext cx="0" cy="0"/>
          <a:chOff x="0" y="0"/>
          <a:chExt cx="0" cy="0"/>
        </a:xfrm>
      </p:grpSpPr>
      <p:sp>
        <p:nvSpPr>
          <p:cNvPr id="159" name="Google Shape;159;p2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0" name="Google Shape;160;p25"/>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161" name="Google Shape;161;p25"/>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62" name="Google Shape;162;p2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3" name="Google Shape;163;p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4" name="Google Shape;164;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65" name="Shape 165"/>
        <p:cNvGrpSpPr/>
        <p:nvPr/>
      </p:nvGrpSpPr>
      <p:grpSpPr>
        <a:xfrm>
          <a:off x="0" y="0"/>
          <a:ext cx="0" cy="0"/>
          <a:chOff x="0" y="0"/>
          <a:chExt cx="0" cy="0"/>
        </a:xfrm>
      </p:grpSpPr>
      <p:sp>
        <p:nvSpPr>
          <p:cNvPr id="166" name="Google Shape;166;p2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7" name="Google Shape;167;p26"/>
          <p:cNvSpPr/>
          <p:nvPr>
            <p:ph idx="2" type="pic"/>
          </p:nvPr>
        </p:nvSpPr>
        <p:spPr>
          <a:xfrm>
            <a:off x="5183188" y="987425"/>
            <a:ext cx="6172200" cy="4873625"/>
          </a:xfrm>
          <a:prstGeom prst="rect">
            <a:avLst/>
          </a:prstGeom>
          <a:noFill/>
          <a:ln>
            <a:noFill/>
          </a:ln>
        </p:spPr>
      </p:sp>
      <p:sp>
        <p:nvSpPr>
          <p:cNvPr id="168" name="Google Shape;168;p26"/>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69" name="Google Shape;169;p2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0" name="Google Shape;170;p2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1" name="Google Shape;171;p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72" name="Shape 172"/>
        <p:cNvGrpSpPr/>
        <p:nvPr/>
      </p:nvGrpSpPr>
      <p:grpSpPr>
        <a:xfrm>
          <a:off x="0" y="0"/>
          <a:ext cx="0" cy="0"/>
          <a:chOff x="0" y="0"/>
          <a:chExt cx="0" cy="0"/>
        </a:xfrm>
      </p:grpSpPr>
      <p:sp>
        <p:nvSpPr>
          <p:cNvPr id="173" name="Google Shape;173;p2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4" name="Google Shape;174;p27"/>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5" name="Google Shape;175;p2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6" name="Google Shape;176;p2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7" name="Google Shape;177;p2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78" name="Shape 178"/>
        <p:cNvGrpSpPr/>
        <p:nvPr/>
      </p:nvGrpSpPr>
      <p:grpSpPr>
        <a:xfrm>
          <a:off x="0" y="0"/>
          <a:ext cx="0" cy="0"/>
          <a:chOff x="0" y="0"/>
          <a:chExt cx="0" cy="0"/>
        </a:xfrm>
      </p:grpSpPr>
      <p:sp>
        <p:nvSpPr>
          <p:cNvPr id="179" name="Google Shape;179;p28"/>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0" name="Google Shape;180;p28"/>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1" name="Google Shape;181;p2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2" name="Google Shape;182;p2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3" name="Google Shape;183;p2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184" name="Shape 184"/>
        <p:cNvGrpSpPr/>
        <p:nvPr/>
      </p:nvGrpSpPr>
      <p:grpSpPr>
        <a:xfrm>
          <a:off x="0" y="0"/>
          <a:ext cx="0" cy="0"/>
          <a:chOff x="0" y="0"/>
          <a:chExt cx="0" cy="0"/>
        </a:xfrm>
      </p:grpSpPr>
      <p:sp>
        <p:nvSpPr>
          <p:cNvPr id="185" name="Google Shape;185;p29"/>
          <p:cNvSpPr txBox="1"/>
          <p:nvPr>
            <p:ph type="ctrTitle"/>
          </p:nvPr>
        </p:nvSpPr>
        <p:spPr>
          <a:xfrm>
            <a:off x="914400" y="1122363"/>
            <a:ext cx="103632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6" name="Google Shape;186;p29"/>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7" name="Google Shape;187;p29"/>
          <p:cNvSpPr txBox="1"/>
          <p:nvPr>
            <p:ph idx="11" type="ftr"/>
          </p:nvPr>
        </p:nvSpPr>
        <p:spPr>
          <a:xfrm>
            <a:off x="4148192" y="5441951"/>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8" name="Google Shape;188;p2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S_Two_Content">
  <p:cSld name="GS_Two_Content">
    <p:spTree>
      <p:nvGrpSpPr>
        <p:cNvPr id="189" name="Shape 189"/>
        <p:cNvGrpSpPr/>
        <p:nvPr/>
      </p:nvGrpSpPr>
      <p:grpSpPr>
        <a:xfrm>
          <a:off x="0" y="0"/>
          <a:ext cx="0" cy="0"/>
          <a:chOff x="0" y="0"/>
          <a:chExt cx="0" cy="0"/>
        </a:xfrm>
      </p:grpSpPr>
      <p:sp>
        <p:nvSpPr>
          <p:cNvPr id="190" name="Google Shape;190;p3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1" name="Google Shape;191;p30"/>
          <p:cNvSpPr txBox="1"/>
          <p:nvPr/>
        </p:nvSpPr>
        <p:spPr>
          <a:xfrm>
            <a:off x="11192632" y="6593989"/>
            <a:ext cx="650240" cy="33528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fld id="{00000000-1234-1234-1234-123412341234}" type="slidenum">
              <a:rPr b="1" lang="en-US" sz="900">
                <a:solidFill>
                  <a:schemeClr val="dk1"/>
                </a:solidFill>
                <a:latin typeface="Arial"/>
                <a:ea typeface="Arial"/>
                <a:cs typeface="Arial"/>
                <a:sym typeface="Arial"/>
              </a:rPr>
              <a:t>‹#›</a:t>
            </a:fld>
            <a:endParaRPr b="1" sz="900">
              <a:solidFill>
                <a:schemeClr val="dk1"/>
              </a:solidFill>
              <a:latin typeface="Arial"/>
              <a:ea typeface="Arial"/>
              <a:cs typeface="Arial"/>
              <a:sym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mpty">
  <p:cSld name="Empty">
    <p:spTree>
      <p:nvGrpSpPr>
        <p:cNvPr id="192" name="Shape 192"/>
        <p:cNvGrpSpPr/>
        <p:nvPr/>
      </p:nvGrpSpPr>
      <p:grpSpPr>
        <a:xfrm>
          <a:off x="0" y="0"/>
          <a:ext cx="0" cy="0"/>
          <a:chOff x="0" y="0"/>
          <a:chExt cx="0" cy="0"/>
        </a:xfrm>
      </p:grpSpPr>
      <p:sp>
        <p:nvSpPr>
          <p:cNvPr id="193" name="Google Shape;193;p31"/>
          <p:cNvSpPr/>
          <p:nvPr/>
        </p:nvSpPr>
        <p:spPr>
          <a:xfrm>
            <a:off x="0" y="0"/>
            <a:ext cx="12192000" cy="68580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500"/>
              <a:buFont typeface="Calibri"/>
              <a:buNone/>
            </a:pPr>
            <a:r>
              <a:t/>
            </a:r>
            <a:endParaRPr b="0" i="0" sz="1500" u="none" cap="none" strike="noStrike">
              <a:solidFill>
                <a:schemeClr val="dk1"/>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2" name="Shape 32"/>
        <p:cNvGrpSpPr/>
        <p:nvPr/>
      </p:nvGrpSpPr>
      <p:grpSpPr>
        <a:xfrm>
          <a:off x="0" y="0"/>
          <a:ext cx="0" cy="0"/>
          <a:chOff x="0" y="0"/>
          <a:chExt cx="0" cy="0"/>
        </a:xfrm>
      </p:grpSpPr>
      <p:sp>
        <p:nvSpPr>
          <p:cNvPr id="33" name="Google Shape;33;p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 name="Google Shape;34;p4"/>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5" name="Google Shape;35;p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Blank">
  <p:cSld name="6_Blank">
    <p:spTree>
      <p:nvGrpSpPr>
        <p:cNvPr id="194" name="Shape 194"/>
        <p:cNvGrpSpPr/>
        <p:nvPr/>
      </p:nvGrpSpPr>
      <p:grpSpPr>
        <a:xfrm>
          <a:off x="0" y="0"/>
          <a:ext cx="0" cy="0"/>
          <a:chOff x="0" y="0"/>
          <a:chExt cx="0" cy="0"/>
        </a:xfrm>
      </p:grpSpPr>
      <p:sp>
        <p:nvSpPr>
          <p:cNvPr id="195" name="Google Shape;195;p32"/>
          <p:cNvSpPr txBox="1"/>
          <p:nvPr/>
        </p:nvSpPr>
        <p:spPr>
          <a:xfrm>
            <a:off x="609600" y="1524000"/>
            <a:ext cx="5384800" cy="2438400"/>
          </a:xfrm>
          <a:prstGeom prst="rect">
            <a:avLst/>
          </a:prstGeom>
          <a:noFill/>
          <a:ln>
            <a:noFill/>
          </a:ln>
        </p:spPr>
        <p:txBody>
          <a:bodyPr anchorCtr="0" anchor="t" bIns="45700" lIns="91425" spcFirstLastPara="1" rIns="91425" wrap="square" tIns="45700">
            <a:normAutofit/>
          </a:bodyPr>
          <a:lstStyle/>
          <a:p>
            <a:pPr indent="-257175" lvl="0" marL="257175" marR="0" rtl="0" algn="l">
              <a:spcBef>
                <a:spcPts val="0"/>
              </a:spcBef>
              <a:spcAft>
                <a:spcPts val="0"/>
              </a:spcAft>
              <a:buClr>
                <a:schemeClr val="dk1"/>
              </a:buClr>
              <a:buSzPts val="1500"/>
              <a:buFont typeface="Arial"/>
              <a:buNone/>
            </a:pPr>
            <a:r>
              <a:t/>
            </a:r>
            <a:endParaRPr b="1" sz="1500">
              <a:solidFill>
                <a:srgbClr val="000000"/>
              </a:solidFill>
              <a:latin typeface="Calibri"/>
              <a:ea typeface="Calibri"/>
              <a:cs typeface="Calibri"/>
              <a:sym typeface="Calibri"/>
            </a:endParaRPr>
          </a:p>
        </p:txBody>
      </p:sp>
      <p:sp>
        <p:nvSpPr>
          <p:cNvPr id="196" name="Google Shape;196;p32"/>
          <p:cNvSpPr txBox="1"/>
          <p:nvPr/>
        </p:nvSpPr>
        <p:spPr>
          <a:xfrm>
            <a:off x="6197600" y="4114800"/>
            <a:ext cx="5384800" cy="2438400"/>
          </a:xfrm>
          <a:prstGeom prst="rect">
            <a:avLst/>
          </a:prstGeom>
          <a:noFill/>
          <a:ln>
            <a:noFill/>
          </a:ln>
        </p:spPr>
        <p:txBody>
          <a:bodyPr anchorCtr="0" anchor="t" bIns="45700" lIns="91425" spcFirstLastPara="1" rIns="91425" wrap="square" tIns="45700">
            <a:normAutofit/>
          </a:bodyPr>
          <a:lstStyle/>
          <a:p>
            <a:pPr indent="-257175" lvl="0" marL="257175" marR="0" rtl="0" algn="l">
              <a:spcBef>
                <a:spcPts val="0"/>
              </a:spcBef>
              <a:spcAft>
                <a:spcPts val="0"/>
              </a:spcAft>
              <a:buClr>
                <a:schemeClr val="dk1"/>
              </a:buClr>
              <a:buSzPts val="1500"/>
              <a:buFont typeface="Arial"/>
              <a:buNone/>
            </a:pPr>
            <a:r>
              <a:t/>
            </a:r>
            <a:endParaRPr b="1" sz="1500">
              <a:solidFill>
                <a:srgbClr val="000000"/>
              </a:solidFill>
              <a:latin typeface="Calibri"/>
              <a:ea typeface="Calibri"/>
              <a:cs typeface="Calibri"/>
              <a:sym typeface="Calibri"/>
            </a:endParaRPr>
          </a:p>
        </p:txBody>
      </p:sp>
      <p:sp>
        <p:nvSpPr>
          <p:cNvPr id="197" name="Google Shape;197;p32"/>
          <p:cNvSpPr txBox="1"/>
          <p:nvPr/>
        </p:nvSpPr>
        <p:spPr>
          <a:xfrm>
            <a:off x="609600" y="4114800"/>
            <a:ext cx="5384800" cy="2438400"/>
          </a:xfrm>
          <a:prstGeom prst="rect">
            <a:avLst/>
          </a:prstGeom>
          <a:noFill/>
          <a:ln>
            <a:noFill/>
          </a:ln>
        </p:spPr>
        <p:txBody>
          <a:bodyPr anchorCtr="0" anchor="t" bIns="45700" lIns="91425" spcFirstLastPara="1" rIns="91425" wrap="square" tIns="45700">
            <a:normAutofit/>
          </a:bodyPr>
          <a:lstStyle/>
          <a:p>
            <a:pPr indent="-257175" lvl="0" marL="257175" marR="0" rtl="0" algn="l">
              <a:spcBef>
                <a:spcPts val="0"/>
              </a:spcBef>
              <a:spcAft>
                <a:spcPts val="0"/>
              </a:spcAft>
              <a:buClr>
                <a:schemeClr val="dk1"/>
              </a:buClr>
              <a:buSzPts val="1500"/>
              <a:buFont typeface="Arial"/>
              <a:buNone/>
            </a:pPr>
            <a:r>
              <a:t/>
            </a:r>
            <a:endParaRPr b="1" sz="1500">
              <a:solidFill>
                <a:srgbClr val="000000"/>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7" name="Shape 37"/>
        <p:cNvGrpSpPr/>
        <p:nvPr/>
      </p:nvGrpSpPr>
      <p:grpSpPr>
        <a:xfrm>
          <a:off x="0" y="0"/>
          <a:ext cx="0" cy="0"/>
          <a:chOff x="0" y="0"/>
          <a:chExt cx="0" cy="0"/>
        </a:xfrm>
      </p:grpSpPr>
      <p:sp>
        <p:nvSpPr>
          <p:cNvPr id="38" name="Google Shape;38;p5"/>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5"/>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40" name="Google Shape;40;p5"/>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1" name="Google Shape;41;p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3" name="Shape 43"/>
        <p:cNvGrpSpPr/>
        <p:nvPr/>
      </p:nvGrpSpPr>
      <p:grpSpPr>
        <a:xfrm>
          <a:off x="0" y="0"/>
          <a:ext cx="0" cy="0"/>
          <a:chOff x="0" y="0"/>
          <a:chExt cx="0" cy="0"/>
        </a:xfrm>
      </p:grpSpPr>
      <p:sp>
        <p:nvSpPr>
          <p:cNvPr id="44" name="Google Shape;44;p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5" name="Google Shape;45;p6"/>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6"/>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 name="Google Shape;47;p6"/>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8" name="Google Shape;48;p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0" name="Shape 50"/>
        <p:cNvGrpSpPr/>
        <p:nvPr/>
      </p:nvGrpSpPr>
      <p:grpSpPr>
        <a:xfrm>
          <a:off x="0" y="0"/>
          <a:ext cx="0" cy="0"/>
          <a:chOff x="0" y="0"/>
          <a:chExt cx="0" cy="0"/>
        </a:xfrm>
      </p:grpSpPr>
      <p:sp>
        <p:nvSpPr>
          <p:cNvPr id="51" name="Google Shape;51;p7"/>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2" name="Google Shape;52;p7"/>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3" name="Google Shape;53;p7"/>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 name="Google Shape;54;p7"/>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5" name="Google Shape;55;p7"/>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 name="Google Shape;56;p7"/>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7" name="Google Shape;57;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 name="Google Shape;58;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9" name="Shape 59"/>
        <p:cNvGrpSpPr/>
        <p:nvPr/>
      </p:nvGrpSpPr>
      <p:grpSpPr>
        <a:xfrm>
          <a:off x="0" y="0"/>
          <a:ext cx="0" cy="0"/>
          <a:chOff x="0" y="0"/>
          <a:chExt cx="0" cy="0"/>
        </a:xfrm>
      </p:grpSpPr>
      <p:sp>
        <p:nvSpPr>
          <p:cNvPr id="60" name="Google Shape;60;p8"/>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1" name="Google Shape;61;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 name="Google Shape;62;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3" name="Shape 63"/>
        <p:cNvGrpSpPr/>
        <p:nvPr/>
      </p:nvGrpSpPr>
      <p:grpSpPr>
        <a:xfrm>
          <a:off x="0" y="0"/>
          <a:ext cx="0" cy="0"/>
          <a:chOff x="0" y="0"/>
          <a:chExt cx="0" cy="0"/>
        </a:xfrm>
      </p:grpSpPr>
      <p:sp>
        <p:nvSpPr>
          <p:cNvPr id="64" name="Google Shape;64;p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5" name="Google Shape;65;p9"/>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6" name="Google Shape;66;p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7" name="Google Shape;67;p9"/>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8" name="Google Shape;68;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 name="Google Shape;69;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0" name="Shape 70"/>
        <p:cNvGrpSpPr/>
        <p:nvPr/>
      </p:nvGrpSpPr>
      <p:grpSpPr>
        <a:xfrm>
          <a:off x="0" y="0"/>
          <a:ext cx="0" cy="0"/>
          <a:chOff x="0" y="0"/>
          <a:chExt cx="0" cy="0"/>
        </a:xfrm>
      </p:grpSpPr>
      <p:sp>
        <p:nvSpPr>
          <p:cNvPr id="71" name="Google Shape;71;p1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2" name="Google Shape;72;p10"/>
          <p:cNvSpPr/>
          <p:nvPr>
            <p:ph idx="2" type="pic"/>
          </p:nvPr>
        </p:nvSpPr>
        <p:spPr>
          <a:xfrm>
            <a:off x="5183188" y="987425"/>
            <a:ext cx="6172200" cy="4873625"/>
          </a:xfrm>
          <a:prstGeom prst="rect">
            <a:avLst/>
          </a:prstGeom>
          <a:noFill/>
          <a:ln>
            <a:noFill/>
          </a:ln>
        </p:spPr>
      </p:sp>
      <p:sp>
        <p:nvSpPr>
          <p:cNvPr id="73" name="Google Shape;73;p10"/>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4" name="Google Shape;74;p10"/>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5" name="Google Shape;75;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9.xml"/><Relationship Id="rId10" Type="http://schemas.openxmlformats.org/officeDocument/2006/relationships/slideLayout" Target="../slideLayouts/slideLayout8.xml"/><Relationship Id="rId13" Type="http://schemas.openxmlformats.org/officeDocument/2006/relationships/slideLayout" Target="../slideLayouts/slideLayout11.xml"/><Relationship Id="rId12" Type="http://schemas.openxmlformats.org/officeDocument/2006/relationships/slideLayout" Target="../slideLayouts/slideLayout10.xml"/><Relationship Id="rId1" Type="http://schemas.openxmlformats.org/officeDocument/2006/relationships/image" Target="../media/image2.png"/><Relationship Id="rId2" Type="http://schemas.openxmlformats.org/officeDocument/2006/relationships/image" Target="../media/image3.png"/><Relationship Id="rId3" Type="http://schemas.openxmlformats.org/officeDocument/2006/relationships/slideLayout" Target="../slideLayouts/slideLayout1.xml"/><Relationship Id="rId4" Type="http://schemas.openxmlformats.org/officeDocument/2006/relationships/slideLayout" Target="../slideLayouts/slideLayout2.xml"/><Relationship Id="rId9" Type="http://schemas.openxmlformats.org/officeDocument/2006/relationships/slideLayout" Target="../slideLayouts/slideLayout7.xml"/><Relationship Id="rId15" Type="http://schemas.openxmlformats.org/officeDocument/2006/relationships/slideLayout" Target="../slideLayouts/slideLayout13.xml"/><Relationship Id="rId14" Type="http://schemas.openxmlformats.org/officeDocument/2006/relationships/slideLayout" Target="../slideLayouts/slideLayout12.xml"/><Relationship Id="rId17" Type="http://schemas.openxmlformats.org/officeDocument/2006/relationships/slideLayout" Target="../slideLayouts/slideLayout15.xml"/><Relationship Id="rId16" Type="http://schemas.openxmlformats.org/officeDocument/2006/relationships/slideLayout" Target="../slideLayouts/slideLayout14.xml"/><Relationship Id="rId5" Type="http://schemas.openxmlformats.org/officeDocument/2006/relationships/slideLayout" Target="../slideLayouts/slideLayout3.xml"/><Relationship Id="rId6" Type="http://schemas.openxmlformats.org/officeDocument/2006/relationships/slideLayout" Target="../slideLayouts/slideLayout4.xml"/><Relationship Id="rId18" Type="http://schemas.openxmlformats.org/officeDocument/2006/relationships/theme" Target="../theme/theme1.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0" Type="http://schemas.openxmlformats.org/officeDocument/2006/relationships/slideLayout" Target="../slideLayouts/slideLayout23.xml"/><Relationship Id="rId13" Type="http://schemas.openxmlformats.org/officeDocument/2006/relationships/slideLayout" Target="../slideLayouts/slideLayout26.xml"/><Relationship Id="rId12" Type="http://schemas.openxmlformats.org/officeDocument/2006/relationships/slideLayout" Target="../slideLayouts/slideLayout25.xml"/><Relationship Id="rId1" Type="http://schemas.openxmlformats.org/officeDocument/2006/relationships/image" Target="../media/image2.png"/><Relationship Id="rId2" Type="http://schemas.openxmlformats.org/officeDocument/2006/relationships/image" Target="../media/image3.png"/><Relationship Id="rId3" Type="http://schemas.openxmlformats.org/officeDocument/2006/relationships/slideLayout" Target="../slideLayouts/slideLayout16.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5" Type="http://schemas.openxmlformats.org/officeDocument/2006/relationships/slideLayout" Target="../slideLayouts/slideLayout28.xml"/><Relationship Id="rId14" Type="http://schemas.openxmlformats.org/officeDocument/2006/relationships/slideLayout" Target="../slideLayouts/slideLayout27.xml"/><Relationship Id="rId17" Type="http://schemas.openxmlformats.org/officeDocument/2006/relationships/slideLayout" Target="../slideLayouts/slideLayout30.xml"/><Relationship Id="rId16" Type="http://schemas.openxmlformats.org/officeDocument/2006/relationships/slideLayout" Target="../slideLayouts/slideLayout29.xml"/><Relationship Id="rId5" Type="http://schemas.openxmlformats.org/officeDocument/2006/relationships/slideLayout" Target="../slideLayouts/slideLayout18.xml"/><Relationship Id="rId6" Type="http://schemas.openxmlformats.org/officeDocument/2006/relationships/slideLayout" Target="../slideLayouts/slideLayout19.xml"/><Relationship Id="rId18" Type="http://schemas.openxmlformats.org/officeDocument/2006/relationships/theme" Target="../theme/theme3.xml"/><Relationship Id="rId7" Type="http://schemas.openxmlformats.org/officeDocument/2006/relationships/slideLayout" Target="../slideLayouts/slideLayout20.xml"/><Relationship Id="rId8"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4" name="Google Shape;14;p1"/>
          <p:cNvSpPr/>
          <p:nvPr/>
        </p:nvSpPr>
        <p:spPr>
          <a:xfrm>
            <a:off x="101602" y="77328"/>
            <a:ext cx="12018433" cy="6643687"/>
          </a:xfrm>
          <a:prstGeom prst="rect">
            <a:avLst/>
          </a:prstGeom>
          <a:noFill/>
          <a:ln cap="flat" cmpd="sng" w="25400">
            <a:solidFill>
              <a:srgbClr val="7030A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351"/>
              <a:buFont typeface="Arial"/>
              <a:buNone/>
            </a:pPr>
            <a:r>
              <a:t/>
            </a:r>
            <a:endParaRPr b="0" i="0" sz="1351" u="none" cap="none" strike="noStrike">
              <a:solidFill>
                <a:srgbClr val="000000"/>
              </a:solidFill>
              <a:latin typeface="Arial"/>
              <a:ea typeface="Arial"/>
              <a:cs typeface="Arial"/>
              <a:sym typeface="Arial"/>
            </a:endParaRPr>
          </a:p>
        </p:txBody>
      </p:sp>
      <p:sp>
        <p:nvSpPr>
          <p:cNvPr id="15" name="Google Shape;15;p1"/>
          <p:cNvSpPr txBox="1"/>
          <p:nvPr/>
        </p:nvSpPr>
        <p:spPr>
          <a:xfrm>
            <a:off x="4343441" y="98708"/>
            <a:ext cx="3371140" cy="27699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B050"/>
              </a:buClr>
              <a:buSzPts val="1200"/>
              <a:buFont typeface="Arial"/>
              <a:buNone/>
            </a:pPr>
            <a:r>
              <a:rPr b="0" i="0" lang="en-US" sz="1200" u="none" cap="none" strike="noStrike">
                <a:solidFill>
                  <a:srgbClr val="00B050"/>
                </a:solidFill>
                <a:latin typeface="Arial"/>
                <a:ea typeface="Arial"/>
                <a:cs typeface="Arial"/>
                <a:sym typeface="Arial"/>
              </a:rPr>
              <a:t>UNCLASSIFIED</a:t>
            </a:r>
            <a:endParaRPr/>
          </a:p>
        </p:txBody>
      </p:sp>
      <p:sp>
        <p:nvSpPr>
          <p:cNvPr id="16" name="Google Shape;16;p1"/>
          <p:cNvSpPr/>
          <p:nvPr/>
        </p:nvSpPr>
        <p:spPr>
          <a:xfrm>
            <a:off x="4467191" y="6568409"/>
            <a:ext cx="3257619" cy="305206"/>
          </a:xfrm>
          <a:prstGeom prst="rect">
            <a:avLst/>
          </a:prstGeom>
          <a:solidFill>
            <a:schemeClr val="lt1"/>
          </a:solidFill>
          <a:ln>
            <a:noFill/>
          </a:ln>
        </p:spPr>
        <p:txBody>
          <a:bodyPr anchorCtr="0" anchor="t" bIns="44425" lIns="90475" spcFirstLastPara="1" rIns="90475" wrap="square" tIns="44425">
            <a:noAutofit/>
          </a:bodyPr>
          <a:lstStyle/>
          <a:p>
            <a:pPr indent="0" lvl="0" marL="0" marR="0" rtl="0" algn="ctr">
              <a:lnSpc>
                <a:spcPct val="100000"/>
              </a:lnSpc>
              <a:spcBef>
                <a:spcPts val="0"/>
              </a:spcBef>
              <a:spcAft>
                <a:spcPts val="0"/>
              </a:spcAft>
              <a:buClr>
                <a:srgbClr val="000000"/>
              </a:buClr>
              <a:buSzPts val="1400"/>
              <a:buFont typeface="Arial"/>
              <a:buNone/>
            </a:pPr>
            <a:r>
              <a:rPr b="1" i="1" lang="en-US" sz="1400" u="none" cap="none" strike="noStrike">
                <a:solidFill>
                  <a:srgbClr val="000000"/>
                </a:solidFill>
                <a:latin typeface="Arial"/>
                <a:ea typeface="Arial"/>
                <a:cs typeface="Arial"/>
                <a:sym typeface="Arial"/>
              </a:rPr>
              <a:t>Volunteers!</a:t>
            </a:r>
            <a:endParaRPr/>
          </a:p>
        </p:txBody>
      </p:sp>
      <p:pic>
        <p:nvPicPr>
          <p:cNvPr id="17" name="Google Shape;17;p1"/>
          <p:cNvPicPr preferRelativeResize="0"/>
          <p:nvPr/>
        </p:nvPicPr>
        <p:blipFill rotWithShape="1">
          <a:blip r:embed="rId1">
            <a:alphaModFix/>
          </a:blip>
          <a:srcRect b="0" l="0" r="0" t="0"/>
          <a:stretch/>
        </p:blipFill>
        <p:spPr>
          <a:xfrm>
            <a:off x="183572" y="121568"/>
            <a:ext cx="852055" cy="852055"/>
          </a:xfrm>
          <a:prstGeom prst="rect">
            <a:avLst/>
          </a:prstGeom>
          <a:noFill/>
          <a:ln>
            <a:noFill/>
          </a:ln>
        </p:spPr>
      </p:pic>
      <p:sp>
        <p:nvSpPr>
          <p:cNvPr id="18" name="Google Shape;18;p1"/>
          <p:cNvSpPr txBox="1"/>
          <p:nvPr/>
        </p:nvSpPr>
        <p:spPr>
          <a:xfrm>
            <a:off x="101602" y="6452993"/>
            <a:ext cx="2632606" cy="2308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Arial"/>
                <a:ea typeface="Arial"/>
                <a:cs typeface="Arial"/>
                <a:sym typeface="Arial"/>
              </a:rPr>
              <a:t>DTG UPDATED: 231433JUN2025</a:t>
            </a:r>
            <a:endParaRPr/>
          </a:p>
        </p:txBody>
      </p:sp>
      <p:pic>
        <p:nvPicPr>
          <p:cNvPr id="19" name="Google Shape;19;p1"/>
          <p:cNvPicPr preferRelativeResize="0"/>
          <p:nvPr/>
        </p:nvPicPr>
        <p:blipFill rotWithShape="1">
          <a:blip r:embed="rId2">
            <a:alphaModFix/>
          </a:blip>
          <a:srcRect b="0" l="0" r="0" t="0"/>
          <a:stretch/>
        </p:blipFill>
        <p:spPr>
          <a:xfrm>
            <a:off x="11131330" y="134840"/>
            <a:ext cx="959068" cy="959068"/>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3"/>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 id="2147483661" r:id="rId16"/>
    <p:sldLayoutId id="2147483662" r:id="rId1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3" name="Shape 103"/>
        <p:cNvGrpSpPr/>
        <p:nvPr/>
      </p:nvGrpSpPr>
      <p:grpSpPr>
        <a:xfrm>
          <a:off x="0" y="0"/>
          <a:ext cx="0" cy="0"/>
          <a:chOff x="0" y="0"/>
          <a:chExt cx="0" cy="0"/>
        </a:xfrm>
      </p:grpSpPr>
      <p:sp>
        <p:nvSpPr>
          <p:cNvPr id="104" name="Google Shape;104;p1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05" name="Google Shape;105;p1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6" name="Google Shape;106;p1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7" name="Google Shape;107;p1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8" name="Google Shape;108;p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109" name="Google Shape;109;p17"/>
          <p:cNvSpPr/>
          <p:nvPr/>
        </p:nvSpPr>
        <p:spPr>
          <a:xfrm>
            <a:off x="101602" y="77328"/>
            <a:ext cx="12018433" cy="6643687"/>
          </a:xfrm>
          <a:prstGeom prst="rect">
            <a:avLst/>
          </a:prstGeom>
          <a:noFill/>
          <a:ln cap="flat" cmpd="sng" w="25400">
            <a:solidFill>
              <a:srgbClr val="7030A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1">
              <a:solidFill>
                <a:srgbClr val="000000"/>
              </a:solidFill>
              <a:latin typeface="Arial"/>
              <a:ea typeface="Arial"/>
              <a:cs typeface="Arial"/>
              <a:sym typeface="Arial"/>
            </a:endParaRPr>
          </a:p>
        </p:txBody>
      </p:sp>
      <p:sp>
        <p:nvSpPr>
          <p:cNvPr id="110" name="Google Shape;110;p17"/>
          <p:cNvSpPr txBox="1"/>
          <p:nvPr/>
        </p:nvSpPr>
        <p:spPr>
          <a:xfrm>
            <a:off x="4343441" y="98708"/>
            <a:ext cx="3371140"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200">
                <a:solidFill>
                  <a:srgbClr val="00B050"/>
                </a:solidFill>
                <a:latin typeface="Arial"/>
                <a:ea typeface="Arial"/>
                <a:cs typeface="Arial"/>
                <a:sym typeface="Arial"/>
              </a:rPr>
              <a:t>UNCLASSIFIED</a:t>
            </a:r>
            <a:endParaRPr/>
          </a:p>
        </p:txBody>
      </p:sp>
      <p:sp>
        <p:nvSpPr>
          <p:cNvPr id="111" name="Google Shape;111;p17"/>
          <p:cNvSpPr/>
          <p:nvPr/>
        </p:nvSpPr>
        <p:spPr>
          <a:xfrm>
            <a:off x="4756224" y="6568409"/>
            <a:ext cx="3257619" cy="305206"/>
          </a:xfrm>
          <a:prstGeom prst="rect">
            <a:avLst/>
          </a:prstGeom>
          <a:solidFill>
            <a:schemeClr val="lt1"/>
          </a:solidFill>
          <a:ln>
            <a:noFill/>
          </a:ln>
        </p:spPr>
        <p:txBody>
          <a:bodyPr anchorCtr="0" anchor="t" bIns="44425" lIns="90475" spcFirstLastPara="1" rIns="90475" wrap="square" tIns="44425">
            <a:noAutofit/>
          </a:bodyPr>
          <a:lstStyle/>
          <a:p>
            <a:pPr indent="0" lvl="0" marL="0" marR="0" rtl="0" algn="ctr">
              <a:spcBef>
                <a:spcPts val="0"/>
              </a:spcBef>
              <a:spcAft>
                <a:spcPts val="0"/>
              </a:spcAft>
              <a:buNone/>
            </a:pPr>
            <a:r>
              <a:rPr b="1" i="1" lang="en-US" sz="1400">
                <a:solidFill>
                  <a:srgbClr val="000000"/>
                </a:solidFill>
                <a:latin typeface="Arial"/>
                <a:ea typeface="Arial"/>
                <a:cs typeface="Arial"/>
                <a:sym typeface="Arial"/>
              </a:rPr>
              <a:t>Volunteers!</a:t>
            </a:r>
            <a:endParaRPr/>
          </a:p>
        </p:txBody>
      </p:sp>
      <p:pic>
        <p:nvPicPr>
          <p:cNvPr id="112" name="Google Shape;112;p17"/>
          <p:cNvPicPr preferRelativeResize="0"/>
          <p:nvPr/>
        </p:nvPicPr>
        <p:blipFill rotWithShape="1">
          <a:blip r:embed="rId1">
            <a:alphaModFix/>
          </a:blip>
          <a:srcRect b="0" l="0" r="0" t="0"/>
          <a:stretch/>
        </p:blipFill>
        <p:spPr>
          <a:xfrm>
            <a:off x="183572" y="121568"/>
            <a:ext cx="852055" cy="852055"/>
          </a:xfrm>
          <a:prstGeom prst="rect">
            <a:avLst/>
          </a:prstGeom>
          <a:noFill/>
          <a:ln>
            <a:noFill/>
          </a:ln>
        </p:spPr>
      </p:pic>
      <p:sp>
        <p:nvSpPr>
          <p:cNvPr id="113" name="Google Shape;113;p17"/>
          <p:cNvSpPr txBox="1"/>
          <p:nvPr/>
        </p:nvSpPr>
        <p:spPr>
          <a:xfrm>
            <a:off x="101602" y="6452993"/>
            <a:ext cx="2632606"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900">
                <a:solidFill>
                  <a:schemeClr val="dk1"/>
                </a:solidFill>
                <a:latin typeface="Calibri"/>
                <a:ea typeface="Calibri"/>
                <a:cs typeface="Calibri"/>
                <a:sym typeface="Calibri"/>
              </a:rPr>
              <a:t>DTG UPDATED: 081631SEP2024</a:t>
            </a:r>
            <a:endParaRPr/>
          </a:p>
        </p:txBody>
      </p:sp>
      <p:pic>
        <p:nvPicPr>
          <p:cNvPr id="114" name="Google Shape;114;p17"/>
          <p:cNvPicPr preferRelativeResize="0"/>
          <p:nvPr/>
        </p:nvPicPr>
        <p:blipFill rotWithShape="1">
          <a:blip r:embed="rId2">
            <a:alphaModFix/>
          </a:blip>
          <a:srcRect b="0" l="0" r="0" t="0"/>
          <a:stretch/>
        </p:blipFill>
        <p:spPr>
          <a:xfrm>
            <a:off x="11131330" y="134840"/>
            <a:ext cx="959068" cy="959068"/>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3.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2.jpg"/><Relationship Id="rId4" Type="http://schemas.openxmlformats.org/officeDocument/2006/relationships/image" Target="../media/image10.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6.pn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8.png"/><Relationship Id="rId4" Type="http://schemas.openxmlformats.org/officeDocument/2006/relationships/image" Target="../media/image8.png"/><Relationship Id="rId5" Type="http://schemas.openxmlformats.org/officeDocument/2006/relationships/image" Target="../media/image19.png"/><Relationship Id="rId6"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3.png"/><Relationship Id="rId4" Type="http://schemas.openxmlformats.org/officeDocument/2006/relationships/image" Target="../media/image9.png"/><Relationship Id="rId5" Type="http://schemas.openxmlformats.org/officeDocument/2006/relationships/image" Target="../media/image1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1.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pic>
        <p:nvPicPr>
          <p:cNvPr id="202" name="Google Shape;202;p33"/>
          <p:cNvPicPr preferRelativeResize="0"/>
          <p:nvPr/>
        </p:nvPicPr>
        <p:blipFill rotWithShape="1">
          <a:blip r:embed="rId3">
            <a:alphaModFix/>
          </a:blip>
          <a:srcRect b="0" l="0" r="0" t="0"/>
          <a:stretch/>
        </p:blipFill>
        <p:spPr>
          <a:xfrm>
            <a:off x="90435" y="0"/>
            <a:ext cx="12192000" cy="6858000"/>
          </a:xfrm>
          <a:prstGeom prst="rect">
            <a:avLst/>
          </a:prstGeom>
          <a:noFill/>
          <a:ln>
            <a:noFill/>
          </a:ln>
        </p:spPr>
      </p:pic>
      <p:sp>
        <p:nvSpPr>
          <p:cNvPr id="203" name="Google Shape;203;p33"/>
          <p:cNvSpPr txBox="1"/>
          <p:nvPr>
            <p:ph type="ctrTitle"/>
          </p:nvPr>
        </p:nvSpPr>
        <p:spPr>
          <a:xfrm>
            <a:off x="1524000" y="1952787"/>
            <a:ext cx="9144000" cy="23876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0070C0"/>
              </a:buClr>
              <a:buSzPts val="6000"/>
              <a:buFont typeface="Arial"/>
              <a:buNone/>
            </a:pPr>
            <a:r>
              <a:rPr b="1" lang="en-US">
                <a:solidFill>
                  <a:srgbClr val="0070C0"/>
                </a:solidFill>
              </a:rPr>
              <a:t>Ground Control Station Survivability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pic>
        <p:nvPicPr>
          <p:cNvPr id="270" name="Google Shape;270;p42"/>
          <p:cNvPicPr preferRelativeResize="0"/>
          <p:nvPr/>
        </p:nvPicPr>
        <p:blipFill rotWithShape="1">
          <a:blip r:embed="rId3">
            <a:alphaModFix/>
          </a:blip>
          <a:srcRect b="4424" l="0" r="0" t="11005"/>
          <a:stretch/>
        </p:blipFill>
        <p:spPr>
          <a:xfrm>
            <a:off x="20" y="1282"/>
            <a:ext cx="12191980" cy="6856718"/>
          </a:xfrm>
          <a:prstGeom prst="rect">
            <a:avLst/>
          </a:prstGeom>
          <a:noFill/>
          <a:ln>
            <a:noFill/>
          </a:ln>
        </p:spPr>
      </p:pic>
      <p:sp>
        <p:nvSpPr>
          <p:cNvPr id="271" name="Google Shape;271;p4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rmAutofit lnSpcReduction="10000"/>
          </a:bodyPr>
          <a:lstStyle/>
          <a:p>
            <a:pPr indent="0" lvl="0" marL="0" marR="0" rtl="0" algn="l">
              <a:spcBef>
                <a:spcPts val="0"/>
              </a:spcBef>
              <a:spcAft>
                <a:spcPts val="0"/>
              </a:spcAft>
              <a:buClr>
                <a:srgbClr val="FFFFFF"/>
              </a:buClr>
              <a:buSzPts val="1800"/>
              <a:buFont typeface="Calibri"/>
              <a:buNone/>
            </a:pPr>
            <a:r>
              <a:rPr b="0" i="0" lang="en-US" u="none" cap="none" strike="noStrike">
                <a:solidFill>
                  <a:srgbClr val="FFFFFF"/>
                </a:solidFill>
                <a:latin typeface="Calibri"/>
                <a:ea typeface="Calibri"/>
                <a:cs typeface="Calibri"/>
                <a:sym typeface="Calibri"/>
              </a:rPr>
              <a:t>1/3/2026</a:t>
            </a:r>
            <a:endParaRPr b="0" i="0" u="none" cap="none" strike="noStrike">
              <a:solidFill>
                <a:srgbClr val="FFFFFF"/>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p43"/>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3 January 2026</a:t>
            </a:r>
            <a:endParaRPr b="0" i="0" sz="1800" u="none" cap="none" strike="noStrike">
              <a:solidFill>
                <a:srgbClr val="000000"/>
              </a:solidFill>
              <a:latin typeface="Calibri"/>
              <a:ea typeface="Calibri"/>
              <a:cs typeface="Calibri"/>
              <a:sym typeface="Calibri"/>
            </a:endParaRPr>
          </a:p>
        </p:txBody>
      </p:sp>
      <p:pic>
        <p:nvPicPr>
          <p:cNvPr id="278" name="Google Shape;278;p43"/>
          <p:cNvPicPr preferRelativeResize="0"/>
          <p:nvPr/>
        </p:nvPicPr>
        <p:blipFill rotWithShape="1">
          <a:blip r:embed="rId3">
            <a:alphaModFix/>
          </a:blip>
          <a:srcRect b="0" l="0" r="0" t="0"/>
          <a:stretch/>
        </p:blipFill>
        <p:spPr>
          <a:xfrm>
            <a:off x="838200" y="1980970"/>
            <a:ext cx="5168917" cy="2896060"/>
          </a:xfrm>
          <a:prstGeom prst="rect">
            <a:avLst/>
          </a:prstGeom>
          <a:noFill/>
          <a:ln>
            <a:noFill/>
          </a:ln>
        </p:spPr>
      </p:pic>
      <p:pic>
        <p:nvPicPr>
          <p:cNvPr id="279" name="Google Shape;279;p43"/>
          <p:cNvPicPr preferRelativeResize="0"/>
          <p:nvPr/>
        </p:nvPicPr>
        <p:blipFill rotWithShape="1">
          <a:blip r:embed="rId4">
            <a:alphaModFix/>
          </a:blip>
          <a:srcRect b="0" l="0" r="0" t="0"/>
          <a:stretch/>
        </p:blipFill>
        <p:spPr>
          <a:xfrm>
            <a:off x="6430690" y="1854719"/>
            <a:ext cx="4650263" cy="309582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44"/>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3 January 2026</a:t>
            </a:r>
            <a:endParaRPr b="0" i="0" sz="1800" u="none" cap="none" strike="noStrike">
              <a:solidFill>
                <a:srgbClr val="000000"/>
              </a:solidFill>
              <a:latin typeface="Calibri"/>
              <a:ea typeface="Calibri"/>
              <a:cs typeface="Calibri"/>
              <a:sym typeface="Calibri"/>
            </a:endParaRPr>
          </a:p>
        </p:txBody>
      </p:sp>
      <p:pic>
        <p:nvPicPr>
          <p:cNvPr id="286" name="Google Shape;286;p44"/>
          <p:cNvPicPr preferRelativeResize="0"/>
          <p:nvPr/>
        </p:nvPicPr>
        <p:blipFill rotWithShape="1">
          <a:blip r:embed="rId3">
            <a:alphaModFix/>
          </a:blip>
          <a:srcRect b="0" l="0" r="0" t="0"/>
          <a:stretch/>
        </p:blipFill>
        <p:spPr>
          <a:xfrm>
            <a:off x="1132285" y="387077"/>
            <a:ext cx="9349626" cy="596927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p45"/>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3 January 2026</a:t>
            </a:r>
            <a:endParaRPr b="0" i="0" sz="1800" u="none" cap="none" strike="noStrike">
              <a:solidFill>
                <a:srgbClr val="000000"/>
              </a:solidFill>
              <a:latin typeface="Calibri"/>
              <a:ea typeface="Calibri"/>
              <a:cs typeface="Calibri"/>
              <a:sym typeface="Calibri"/>
            </a:endParaRPr>
          </a:p>
        </p:txBody>
      </p:sp>
      <p:pic>
        <p:nvPicPr>
          <p:cNvPr id="293" name="Google Shape;293;p45"/>
          <p:cNvPicPr preferRelativeResize="0"/>
          <p:nvPr/>
        </p:nvPicPr>
        <p:blipFill rotWithShape="1">
          <a:blip r:embed="rId3">
            <a:alphaModFix/>
          </a:blip>
          <a:srcRect b="0" l="0" r="0" t="0"/>
          <a:stretch/>
        </p:blipFill>
        <p:spPr>
          <a:xfrm>
            <a:off x="2413384" y="1478780"/>
            <a:ext cx="7365231" cy="413323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
        <p:nvSpPr>
          <p:cNvPr id="298" name="Google Shape;298;p46"/>
          <p:cNvSpPr txBox="1"/>
          <p:nvPr>
            <p:ph type="title"/>
          </p:nvPr>
        </p:nvSpPr>
        <p:spPr>
          <a:xfrm>
            <a:off x="838200" y="2766218"/>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Arial"/>
              <a:buNone/>
            </a:pPr>
            <a:r>
              <a:rPr lang="en-US"/>
              <a:t>Urban Hide Sites</a:t>
            </a:r>
            <a:endParaRPr/>
          </a:p>
        </p:txBody>
      </p:sp>
      <p:sp>
        <p:nvSpPr>
          <p:cNvPr id="299" name="Google Shape;299;p46"/>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3 January 2026</a:t>
            </a:r>
            <a:endParaRPr b="0" i="0" sz="1800" u="none" cap="none" strike="noStrike">
              <a:solidFill>
                <a:srgbClr val="000000"/>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pic>
        <p:nvPicPr>
          <p:cNvPr id="305" name="Google Shape;305;p47"/>
          <p:cNvPicPr preferRelativeResize="0"/>
          <p:nvPr/>
        </p:nvPicPr>
        <p:blipFill rotWithShape="1">
          <a:blip r:embed="rId3">
            <a:alphaModFix/>
          </a:blip>
          <a:srcRect b="16075" l="0" r="-2" t="2471"/>
          <a:stretch/>
        </p:blipFill>
        <p:spPr>
          <a:xfrm>
            <a:off x="6421035" y="643467"/>
            <a:ext cx="5129784" cy="5571066"/>
          </a:xfrm>
          <a:prstGeom prst="rect">
            <a:avLst/>
          </a:prstGeom>
          <a:noFill/>
          <a:ln>
            <a:noFill/>
          </a:ln>
        </p:spPr>
      </p:pic>
      <p:sp>
        <p:nvSpPr>
          <p:cNvPr id="306" name="Google Shape;306;p4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rmAutofit/>
          </a:bodyPr>
          <a:lstStyle/>
          <a:p>
            <a:pPr indent="0" lvl="0" marL="0" marR="0" rtl="0" algn="l">
              <a:spcBef>
                <a:spcPts val="0"/>
              </a:spcBef>
              <a:spcAft>
                <a:spcPts val="0"/>
              </a:spcAft>
              <a:buClr>
                <a:srgbClr val="FFFFFF"/>
              </a:buClr>
              <a:buSzPts val="1200"/>
              <a:buFont typeface="Calibri"/>
              <a:buNone/>
            </a:pPr>
            <a:r>
              <a:rPr b="0" i="0" lang="en-US" sz="1200" u="none" cap="none" strike="noStrike">
                <a:solidFill>
                  <a:srgbClr val="FFFFFF"/>
                </a:solidFill>
              </a:rPr>
              <a:t>3 January 2026</a:t>
            </a:r>
            <a:endParaRPr b="0" i="0" sz="1200" u="none" cap="none" strike="noStrike">
              <a:solidFill>
                <a:srgbClr val="FFFFFF"/>
              </a:solidFill>
            </a:endParaRPr>
          </a:p>
        </p:txBody>
      </p:sp>
      <p:pic>
        <p:nvPicPr>
          <p:cNvPr id="307" name="Google Shape;307;p47"/>
          <p:cNvPicPr preferRelativeResize="0"/>
          <p:nvPr/>
        </p:nvPicPr>
        <p:blipFill rotWithShape="1">
          <a:blip r:embed="rId4">
            <a:alphaModFix/>
          </a:blip>
          <a:srcRect b="15229" l="0" r="-2" t="3317"/>
          <a:stretch/>
        </p:blipFill>
        <p:spPr>
          <a:xfrm>
            <a:off x="641180" y="643467"/>
            <a:ext cx="5129784" cy="557106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48"/>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Arial"/>
              <a:buNone/>
            </a:pPr>
            <a:r>
              <a:rPr lang="en-US"/>
              <a:t>Launch Site </a:t>
            </a:r>
            <a:endParaRPr/>
          </a:p>
        </p:txBody>
      </p:sp>
      <p:sp>
        <p:nvSpPr>
          <p:cNvPr id="313" name="Google Shape;313;p48"/>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1/3/2026</a:t>
            </a:r>
            <a:endParaRPr b="0" i="0" sz="1800" u="none" cap="none" strike="noStrike">
              <a:solidFill>
                <a:srgbClr val="000000"/>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4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Arial"/>
              <a:buNone/>
            </a:pPr>
            <a:r>
              <a:rPr lang="en-US"/>
              <a:t>Launch Methods </a:t>
            </a:r>
            <a:endParaRPr/>
          </a:p>
        </p:txBody>
      </p:sp>
      <p:sp>
        <p:nvSpPr>
          <p:cNvPr id="319" name="Google Shape;319;p4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ISR quad sUAS will have the ability to be hand launched. </a:t>
            </a:r>
            <a:endParaRPr/>
          </a:p>
          <a:p>
            <a:pPr indent="-228600" lvl="0" marL="228600" rtl="0" algn="l">
              <a:lnSpc>
                <a:spcPct val="90000"/>
              </a:lnSpc>
              <a:spcBef>
                <a:spcPts val="1000"/>
              </a:spcBef>
              <a:spcAft>
                <a:spcPts val="0"/>
              </a:spcAft>
              <a:buClr>
                <a:schemeClr val="dk1"/>
              </a:buClr>
              <a:buSzPts val="2800"/>
              <a:buChar char="•"/>
            </a:pPr>
            <a:r>
              <a:rPr lang="en-US"/>
              <a:t>Most preferred is to launch in the prone position from an area of concealment. </a:t>
            </a:r>
            <a:endParaRPr/>
          </a:p>
          <a:p>
            <a:pPr indent="-228600" lvl="0" marL="228600" rtl="0" algn="l">
              <a:lnSpc>
                <a:spcPct val="90000"/>
              </a:lnSpc>
              <a:spcBef>
                <a:spcPts val="1000"/>
              </a:spcBef>
              <a:spcAft>
                <a:spcPts val="0"/>
              </a:spcAft>
              <a:buClr>
                <a:schemeClr val="dk1"/>
              </a:buClr>
              <a:buSzPts val="2800"/>
              <a:buChar char="•"/>
            </a:pPr>
            <a:r>
              <a:rPr lang="en-US"/>
              <a:t>FPV being lower to the ground will need either a stand or be hand launched. </a:t>
            </a:r>
            <a:endParaRPr/>
          </a:p>
          <a:p>
            <a:pPr indent="-50800" lvl="0" marL="22860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a:p>
            <a:pPr indent="-228600" lvl="0" marL="228600" rtl="0" algn="l">
              <a:lnSpc>
                <a:spcPct val="90000"/>
              </a:lnSpc>
              <a:spcBef>
                <a:spcPts val="1000"/>
              </a:spcBef>
              <a:spcAft>
                <a:spcPts val="0"/>
              </a:spcAft>
              <a:buClr>
                <a:schemeClr val="dk1"/>
              </a:buClr>
              <a:buSzPts val="2800"/>
              <a:buChar char="•"/>
            </a:pPr>
            <a:r>
              <a:rPr lang="en-US"/>
              <a:t>Should you launch and recover form the same sight?</a:t>
            </a:r>
            <a:endParaRPr/>
          </a:p>
        </p:txBody>
      </p:sp>
      <p:sp>
        <p:nvSpPr>
          <p:cNvPr id="320" name="Google Shape;320;p49"/>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3 January 2026</a:t>
            </a:r>
            <a:endParaRPr b="0" i="0" sz="1800" u="none" cap="none" strike="noStrike">
              <a:solidFill>
                <a:srgbClr val="000000"/>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sp>
        <p:nvSpPr>
          <p:cNvPr id="326" name="Google Shape;326;p5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en-US"/>
              <a:t>Recover methods </a:t>
            </a:r>
            <a:endParaRPr/>
          </a:p>
        </p:txBody>
      </p:sp>
      <p:sp>
        <p:nvSpPr>
          <p:cNvPr id="327" name="Google Shape;327;p5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Recovering a sUAS like the Skydio family, Parrot, or Mavic, the best practice is to not return to the original launch site. </a:t>
            </a:r>
            <a:endParaRPr/>
          </a:p>
          <a:p>
            <a:pPr indent="-228600" lvl="0" marL="228600" rtl="0" algn="l">
              <a:lnSpc>
                <a:spcPct val="90000"/>
              </a:lnSpc>
              <a:spcBef>
                <a:spcPts val="1000"/>
              </a:spcBef>
              <a:spcAft>
                <a:spcPts val="0"/>
              </a:spcAft>
              <a:buClr>
                <a:schemeClr val="dk1"/>
              </a:buClr>
              <a:buSzPts val="2800"/>
              <a:buChar char="•"/>
            </a:pPr>
            <a:r>
              <a:rPr lang="en-US"/>
              <a:t>When recovering a sUAS you should always set the home point away from your current location if the sUAS is equipped with the ability to RTH when signal is lost. This helps prevent enemy forces from tracking the sUAS back to your location and firing on your position. </a:t>
            </a:r>
            <a:endParaRPr/>
          </a:p>
          <a:p>
            <a:pPr indent="-50800" lvl="0" marL="228600" rtl="0" algn="l">
              <a:lnSpc>
                <a:spcPct val="90000"/>
              </a:lnSpc>
              <a:spcBef>
                <a:spcPts val="1000"/>
              </a:spcBef>
              <a:spcAft>
                <a:spcPts val="0"/>
              </a:spcAft>
              <a:buClr>
                <a:schemeClr val="dk1"/>
              </a:buClr>
              <a:buSzPts val="2800"/>
              <a:buNone/>
            </a:pPr>
            <a:r>
              <a:t/>
            </a:r>
            <a:endParaRPr/>
          </a:p>
        </p:txBody>
      </p:sp>
      <p:sp>
        <p:nvSpPr>
          <p:cNvPr id="328" name="Google Shape;328;p50"/>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3 January 2026</a:t>
            </a:r>
            <a:endParaRPr b="0" i="0" sz="1800" u="none" cap="none" strike="noStrike">
              <a:solidFill>
                <a:srgbClr val="000000"/>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p51"/>
          <p:cNvSpPr txBox="1"/>
          <p:nvPr>
            <p:ph type="title"/>
          </p:nvPr>
        </p:nvSpPr>
        <p:spPr>
          <a:xfrm>
            <a:off x="838200" y="294790"/>
            <a:ext cx="10515600" cy="76029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3600"/>
              <a:buFont typeface="Arial"/>
              <a:buNone/>
            </a:pPr>
            <a:r>
              <a:rPr b="1" lang="en-US" sz="3600" u="sng">
                <a:latin typeface="Arial"/>
                <a:ea typeface="Arial"/>
                <a:cs typeface="Arial"/>
                <a:sym typeface="Arial"/>
              </a:rPr>
              <a:t>Concealment Practical</a:t>
            </a:r>
            <a:endParaRPr sz="3600">
              <a:latin typeface="Arial"/>
              <a:ea typeface="Arial"/>
              <a:cs typeface="Arial"/>
              <a:sym typeface="Arial"/>
            </a:endParaRPr>
          </a:p>
        </p:txBody>
      </p:sp>
      <p:sp>
        <p:nvSpPr>
          <p:cNvPr id="334" name="Google Shape;334;p51"/>
          <p:cNvSpPr txBox="1"/>
          <p:nvPr>
            <p:ph idx="1" type="body"/>
          </p:nvPr>
        </p:nvSpPr>
        <p:spPr>
          <a:xfrm>
            <a:off x="224118" y="960680"/>
            <a:ext cx="11734800" cy="5791442"/>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1400"/>
              <a:buNone/>
            </a:pPr>
            <a:r>
              <a:rPr lang="en-US" sz="1400" u="sng">
                <a:latin typeface="Arial"/>
                <a:ea typeface="Arial"/>
                <a:cs typeface="Arial"/>
                <a:sym typeface="Arial"/>
              </a:rPr>
              <a:t>Task 1: </a:t>
            </a:r>
            <a:r>
              <a:rPr lang="en-US" sz="1400">
                <a:latin typeface="Arial"/>
                <a:ea typeface="Arial"/>
                <a:cs typeface="Arial"/>
                <a:sym typeface="Arial"/>
              </a:rPr>
              <a:t>Locate a hide sight that provides concealment from counter ISR IVO of BALI ROZ.</a:t>
            </a:r>
            <a:endParaRPr/>
          </a:p>
          <a:p>
            <a:pPr indent="0" lvl="0" marL="0" rtl="0" algn="l">
              <a:lnSpc>
                <a:spcPct val="90000"/>
              </a:lnSpc>
              <a:spcBef>
                <a:spcPts val="1000"/>
              </a:spcBef>
              <a:spcAft>
                <a:spcPts val="0"/>
              </a:spcAft>
              <a:buClr>
                <a:schemeClr val="dk1"/>
              </a:buClr>
              <a:buSzPts val="1400"/>
              <a:buNone/>
            </a:pPr>
            <a:r>
              <a:rPr lang="en-US" sz="1400" u="sng">
                <a:latin typeface="Arial"/>
                <a:ea typeface="Arial"/>
                <a:cs typeface="Arial"/>
                <a:sym typeface="Arial"/>
              </a:rPr>
              <a:t>Conditions:</a:t>
            </a:r>
            <a:r>
              <a:rPr lang="en-US" sz="1400">
                <a:latin typeface="Arial"/>
                <a:ea typeface="Arial"/>
                <a:cs typeface="Arial"/>
                <a:sym typeface="Arial"/>
              </a:rPr>
              <a:t> In groups of 4 with a hasty observation post (OP) using available camouflage and the assigned ISR platform. Group rotates each round.</a:t>
            </a:r>
            <a:endParaRPr/>
          </a:p>
          <a:p>
            <a:pPr indent="0" lvl="0" marL="0" rtl="0" algn="l">
              <a:lnSpc>
                <a:spcPct val="90000"/>
              </a:lnSpc>
              <a:spcBef>
                <a:spcPts val="1000"/>
              </a:spcBef>
              <a:spcAft>
                <a:spcPts val="0"/>
              </a:spcAft>
              <a:buClr>
                <a:schemeClr val="dk1"/>
              </a:buClr>
              <a:buSzPts val="1400"/>
              <a:buNone/>
            </a:pPr>
            <a:r>
              <a:rPr lang="en-US" sz="1400" u="sng">
                <a:latin typeface="Arial"/>
                <a:ea typeface="Arial"/>
                <a:cs typeface="Arial"/>
                <a:sym typeface="Arial"/>
              </a:rPr>
              <a:t>Standards:</a:t>
            </a:r>
            <a:r>
              <a:rPr lang="en-US" sz="1400">
                <a:latin typeface="Arial"/>
                <a:ea typeface="Arial"/>
                <a:cs typeface="Arial"/>
                <a:sym typeface="Arial"/>
              </a:rPr>
              <a:t> Establish a hasty OP which consists of a launch point, operations point, and recovery point within 45 minutes. Launch ISR platform and acquire the identification of a target in the vicinity of Balli Airfield. After identification recover the ISR platform successfully. All steps of this operation are to be done in a method to avoid detection and observation by enemy ISR. </a:t>
            </a:r>
            <a:endParaRPr/>
          </a:p>
        </p:txBody>
      </p:sp>
      <p:pic>
        <p:nvPicPr>
          <p:cNvPr id="335" name="Google Shape;335;p51"/>
          <p:cNvPicPr preferRelativeResize="0"/>
          <p:nvPr/>
        </p:nvPicPr>
        <p:blipFill rotWithShape="1">
          <a:blip r:embed="rId3">
            <a:alphaModFix/>
          </a:blip>
          <a:srcRect b="0" l="0" r="0" t="0"/>
          <a:stretch/>
        </p:blipFill>
        <p:spPr>
          <a:xfrm>
            <a:off x="173876" y="2562680"/>
            <a:ext cx="11835284" cy="4000530"/>
          </a:xfrm>
          <a:prstGeom prst="rect">
            <a:avLst/>
          </a:prstGeom>
          <a:noFill/>
          <a:ln>
            <a:noFill/>
          </a:ln>
        </p:spPr>
      </p:pic>
      <p:sp>
        <p:nvSpPr>
          <p:cNvPr id="336" name="Google Shape;336;p51"/>
          <p:cNvSpPr/>
          <p:nvPr/>
        </p:nvSpPr>
        <p:spPr>
          <a:xfrm>
            <a:off x="5276299" y="5897320"/>
            <a:ext cx="512466" cy="381838"/>
          </a:xfrm>
          <a:prstGeom prst="rect">
            <a:avLst/>
          </a:prstGeom>
          <a:solidFill>
            <a:srgbClr val="00B0F0"/>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37" name="Google Shape;337;p51"/>
          <p:cNvSpPr/>
          <p:nvPr/>
        </p:nvSpPr>
        <p:spPr>
          <a:xfrm>
            <a:off x="5298784" y="5826629"/>
            <a:ext cx="487634" cy="52322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Calibri"/>
              <a:buNone/>
            </a:pPr>
            <a:r>
              <a:rPr b="0" i="0" lang="en-US" sz="1400" u="none" cap="none" strike="noStrike">
                <a:solidFill>
                  <a:srgbClr val="000000"/>
                </a:solidFill>
                <a:latin typeface="Calibri"/>
                <a:ea typeface="Calibri"/>
                <a:cs typeface="Calibri"/>
                <a:sym typeface="Calibri"/>
              </a:rPr>
              <a:t>UAS</a:t>
            </a:r>
            <a:endParaRPr/>
          </a:p>
          <a:p>
            <a:pPr indent="0" lvl="0" marL="0" marR="0" rtl="0" algn="ctr">
              <a:lnSpc>
                <a:spcPct val="100000"/>
              </a:lnSpc>
              <a:spcBef>
                <a:spcPts val="0"/>
              </a:spcBef>
              <a:spcAft>
                <a:spcPts val="0"/>
              </a:spcAft>
              <a:buClr>
                <a:srgbClr val="000000"/>
              </a:buClr>
              <a:buSzPts val="1400"/>
              <a:buFont typeface="Calibri"/>
              <a:buNone/>
            </a:pPr>
            <a:r>
              <a:rPr b="0" i="0" lang="en-US" sz="1400" u="none" cap="none" strike="noStrike">
                <a:solidFill>
                  <a:srgbClr val="000000"/>
                </a:solidFill>
                <a:latin typeface="Calibri"/>
                <a:ea typeface="Calibri"/>
                <a:cs typeface="Calibri"/>
                <a:sym typeface="Calibri"/>
              </a:rPr>
              <a:t>OP</a:t>
            </a:r>
            <a:endParaRPr/>
          </a:p>
        </p:txBody>
      </p:sp>
      <p:pic>
        <p:nvPicPr>
          <p:cNvPr id="338" name="Google Shape;338;p51"/>
          <p:cNvPicPr preferRelativeResize="0"/>
          <p:nvPr/>
        </p:nvPicPr>
        <p:blipFill rotWithShape="1">
          <a:blip r:embed="rId4">
            <a:alphaModFix/>
          </a:blip>
          <a:srcRect b="0" l="0" r="0" t="0"/>
          <a:stretch/>
        </p:blipFill>
        <p:spPr>
          <a:xfrm>
            <a:off x="5824704" y="3121125"/>
            <a:ext cx="542591" cy="61574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34"/>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Arial"/>
              <a:buNone/>
            </a:pPr>
            <a:r>
              <a:rPr lang="en-US"/>
              <a:t>What does GCS survivability mean?</a:t>
            </a:r>
            <a:endParaRPr/>
          </a:p>
        </p:txBody>
      </p:sp>
      <p:sp>
        <p:nvSpPr>
          <p:cNvPr id="209" name="Google Shape;209;p34"/>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888888"/>
              </a:buClr>
              <a:buSzPts val="1200"/>
              <a:buFont typeface="Arial"/>
              <a:buNone/>
            </a:pPr>
            <a:r>
              <a:rPr b="0" i="0" lang="en-US" sz="1200" u="none" cap="none" strike="noStrike">
                <a:solidFill>
                  <a:srgbClr val="888888"/>
                </a:solidFill>
                <a:latin typeface="Arial"/>
                <a:ea typeface="Arial"/>
                <a:cs typeface="Arial"/>
                <a:sym typeface="Arial"/>
              </a:rPr>
              <a:t>1/3/2026</a:t>
            </a:r>
            <a:endParaRPr b="0" i="0" sz="1200" u="none" cap="none" strike="noStrike">
              <a:solidFill>
                <a:srgbClr val="888888"/>
              </a:solidFill>
              <a:latin typeface="Arial"/>
              <a:ea typeface="Arial"/>
              <a:cs typeface="Arial"/>
              <a:sym typeface="Arial"/>
            </a:endParaRPr>
          </a:p>
        </p:txBody>
      </p:sp>
      <p:pic>
        <p:nvPicPr>
          <p:cNvPr id="210" name="Google Shape;210;p34"/>
          <p:cNvPicPr preferRelativeResize="0"/>
          <p:nvPr/>
        </p:nvPicPr>
        <p:blipFill rotWithShape="1">
          <a:blip r:embed="rId3">
            <a:alphaModFix/>
          </a:blip>
          <a:srcRect b="0" l="0" r="0" t="0"/>
          <a:stretch/>
        </p:blipFill>
        <p:spPr>
          <a:xfrm>
            <a:off x="208189" y="4052528"/>
            <a:ext cx="2631621" cy="2067284"/>
          </a:xfrm>
          <a:prstGeom prst="rect">
            <a:avLst/>
          </a:prstGeom>
          <a:noFill/>
          <a:ln>
            <a:noFill/>
          </a:ln>
        </p:spPr>
      </p:pic>
      <p:pic>
        <p:nvPicPr>
          <p:cNvPr id="211" name="Google Shape;211;p34"/>
          <p:cNvPicPr preferRelativeResize="0"/>
          <p:nvPr/>
        </p:nvPicPr>
        <p:blipFill rotWithShape="1">
          <a:blip r:embed="rId4">
            <a:alphaModFix/>
          </a:blip>
          <a:srcRect b="0" l="0" r="0" t="0"/>
          <a:stretch/>
        </p:blipFill>
        <p:spPr>
          <a:xfrm>
            <a:off x="2839810" y="3835842"/>
            <a:ext cx="3838575" cy="2559050"/>
          </a:xfrm>
          <a:prstGeom prst="rect">
            <a:avLst/>
          </a:prstGeom>
          <a:noFill/>
          <a:ln>
            <a:noFill/>
          </a:ln>
        </p:spPr>
      </p:pic>
      <p:pic>
        <p:nvPicPr>
          <p:cNvPr id="212" name="Google Shape;212;p34"/>
          <p:cNvPicPr preferRelativeResize="0"/>
          <p:nvPr/>
        </p:nvPicPr>
        <p:blipFill rotWithShape="1">
          <a:blip r:embed="rId5">
            <a:alphaModFix/>
          </a:blip>
          <a:srcRect b="0" l="0" r="0" t="0"/>
          <a:stretch/>
        </p:blipFill>
        <p:spPr>
          <a:xfrm>
            <a:off x="6354992" y="4052528"/>
            <a:ext cx="2255610" cy="2342364"/>
          </a:xfrm>
          <a:prstGeom prst="rect">
            <a:avLst/>
          </a:prstGeom>
          <a:noFill/>
          <a:ln>
            <a:noFill/>
          </a:ln>
        </p:spPr>
      </p:pic>
      <p:pic>
        <p:nvPicPr>
          <p:cNvPr id="213" name="Google Shape;213;p34"/>
          <p:cNvPicPr preferRelativeResize="0"/>
          <p:nvPr/>
        </p:nvPicPr>
        <p:blipFill rotWithShape="1">
          <a:blip r:embed="rId6">
            <a:alphaModFix/>
          </a:blip>
          <a:srcRect b="0" l="0" r="0" t="0"/>
          <a:stretch/>
        </p:blipFill>
        <p:spPr>
          <a:xfrm>
            <a:off x="8610602" y="4505325"/>
            <a:ext cx="3492139" cy="174607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3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en-US"/>
              <a:t>Topics for Discussion </a:t>
            </a:r>
            <a:endParaRPr/>
          </a:p>
        </p:txBody>
      </p:sp>
      <p:sp>
        <p:nvSpPr>
          <p:cNvPr id="219" name="Google Shape;219;p3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85750" lvl="0" marL="285750" rtl="0" algn="l">
              <a:lnSpc>
                <a:spcPct val="90000"/>
              </a:lnSpc>
              <a:spcBef>
                <a:spcPts val="0"/>
              </a:spcBef>
              <a:spcAft>
                <a:spcPts val="0"/>
              </a:spcAft>
              <a:buClr>
                <a:schemeClr val="dk1"/>
              </a:buClr>
              <a:buSzPts val="2800"/>
              <a:buChar char="•"/>
            </a:pPr>
            <a:r>
              <a:rPr lang="en-US"/>
              <a:t>When available how do we successfully launch a sUAS from cover and concealment?</a:t>
            </a:r>
            <a:endParaRPr/>
          </a:p>
          <a:p>
            <a:pPr indent="-107950" lvl="0" marL="285750" rtl="0" algn="l">
              <a:lnSpc>
                <a:spcPct val="90000"/>
              </a:lnSpc>
              <a:spcBef>
                <a:spcPts val="1000"/>
              </a:spcBef>
              <a:spcAft>
                <a:spcPts val="0"/>
              </a:spcAft>
              <a:buClr>
                <a:schemeClr val="dk1"/>
              </a:buClr>
              <a:buSzPts val="2800"/>
              <a:buNone/>
            </a:pPr>
            <a:r>
              <a:t/>
            </a:r>
            <a:endParaRPr/>
          </a:p>
          <a:p>
            <a:pPr indent="-285750" lvl="0" marL="285750" rtl="0" algn="l">
              <a:lnSpc>
                <a:spcPct val="90000"/>
              </a:lnSpc>
              <a:spcBef>
                <a:spcPts val="1000"/>
              </a:spcBef>
              <a:spcAft>
                <a:spcPts val="0"/>
              </a:spcAft>
              <a:buClr>
                <a:schemeClr val="dk1"/>
              </a:buClr>
              <a:buSzPts val="2800"/>
              <a:buChar char="•"/>
            </a:pPr>
            <a:r>
              <a:rPr lang="en-US"/>
              <a:t>In an environment where there are “eyes” everywhere we must remain aware that a GSC with a screen is an observable target. </a:t>
            </a:r>
            <a:endParaRPr/>
          </a:p>
          <a:p>
            <a:pPr indent="-107950" lvl="0" marL="285750" rtl="0" algn="l">
              <a:lnSpc>
                <a:spcPct val="90000"/>
              </a:lnSpc>
              <a:spcBef>
                <a:spcPts val="1000"/>
              </a:spcBef>
              <a:spcAft>
                <a:spcPts val="0"/>
              </a:spcAft>
              <a:buClr>
                <a:schemeClr val="dk1"/>
              </a:buClr>
              <a:buSzPts val="2800"/>
              <a:buNone/>
            </a:pPr>
            <a:r>
              <a:t/>
            </a:r>
            <a:endParaRPr/>
          </a:p>
          <a:p>
            <a:pPr indent="-285750" lvl="0" marL="285750" rtl="0" algn="l">
              <a:lnSpc>
                <a:spcPct val="90000"/>
              </a:lnSpc>
              <a:spcBef>
                <a:spcPts val="1000"/>
              </a:spcBef>
              <a:spcAft>
                <a:spcPts val="0"/>
              </a:spcAft>
              <a:buClr>
                <a:schemeClr val="dk1"/>
              </a:buClr>
              <a:buSzPts val="2800"/>
              <a:buChar char="•"/>
            </a:pPr>
            <a:r>
              <a:rPr lang="en-US"/>
              <a:t>As operators you must be able to launch the sUAS without being seen and recover the sUAS also without being seen.</a:t>
            </a:r>
            <a:endParaRPr/>
          </a:p>
          <a:p>
            <a:pPr indent="0" lvl="0" marL="0" rtl="0" algn="l">
              <a:lnSpc>
                <a:spcPct val="90000"/>
              </a:lnSpc>
              <a:spcBef>
                <a:spcPts val="1000"/>
              </a:spcBef>
              <a:spcAft>
                <a:spcPts val="0"/>
              </a:spcAft>
              <a:buClr>
                <a:schemeClr val="dk1"/>
              </a:buClr>
              <a:buSzPts val="2800"/>
              <a:buNone/>
            </a:pPr>
            <a:r>
              <a:t/>
            </a:r>
            <a:endParaRPr/>
          </a:p>
        </p:txBody>
      </p:sp>
      <p:sp>
        <p:nvSpPr>
          <p:cNvPr id="220" name="Google Shape;220;p35"/>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3 January 2026</a:t>
            </a:r>
            <a:endParaRPr b="0" i="0" sz="1800" u="none" cap="none" strike="noStrike">
              <a:solidFill>
                <a:srgbClr val="000000"/>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3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Arial"/>
              <a:buNone/>
            </a:pPr>
            <a:r>
              <a:rPr lang="en-US"/>
              <a:t>Directional Antennas </a:t>
            </a:r>
            <a:endParaRPr/>
          </a:p>
        </p:txBody>
      </p:sp>
      <p:pic>
        <p:nvPicPr>
          <p:cNvPr id="226" name="Google Shape;226;p36"/>
          <p:cNvPicPr preferRelativeResize="0"/>
          <p:nvPr>
            <p:ph idx="1" type="body"/>
          </p:nvPr>
        </p:nvPicPr>
        <p:blipFill rotWithShape="1">
          <a:blip r:embed="rId3">
            <a:alphaModFix/>
          </a:blip>
          <a:srcRect b="0" l="0" r="0" t="0"/>
          <a:stretch/>
        </p:blipFill>
        <p:spPr>
          <a:xfrm>
            <a:off x="6498017" y="1613189"/>
            <a:ext cx="4977930" cy="4351338"/>
          </a:xfrm>
          <a:prstGeom prst="rect">
            <a:avLst/>
          </a:prstGeom>
          <a:noFill/>
          <a:ln>
            <a:noFill/>
          </a:ln>
        </p:spPr>
      </p:pic>
      <p:sp>
        <p:nvSpPr>
          <p:cNvPr id="227" name="Google Shape;227;p36"/>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3 January 2026</a:t>
            </a:r>
            <a:endParaRPr b="0" i="0" sz="1800" u="none" cap="none" strike="noStrike">
              <a:solidFill>
                <a:srgbClr val="000000"/>
              </a:solidFill>
              <a:latin typeface="Calibri"/>
              <a:ea typeface="Calibri"/>
              <a:cs typeface="Calibri"/>
              <a:sym typeface="Calibri"/>
            </a:endParaRPr>
          </a:p>
        </p:txBody>
      </p:sp>
      <p:sp>
        <p:nvSpPr>
          <p:cNvPr id="228" name="Google Shape;228;p36"/>
          <p:cNvSpPr txBox="1"/>
          <p:nvPr/>
        </p:nvSpPr>
        <p:spPr>
          <a:xfrm>
            <a:off x="250257" y="1690688"/>
            <a:ext cx="5845743" cy="1477328"/>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Directional Antennas will help with minimizing ENY EW ability use direction finding to locate your GCS.</a:t>
            </a:r>
            <a:endParaRPr/>
          </a:p>
          <a:p>
            <a:pPr indent="-285750" lvl="0" marL="2857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A directional antenna will also increase the signal strength from controller to drone allowing for longer range. </a:t>
            </a:r>
            <a:endParaRPr b="0" i="0" sz="1800" u="none" cap="none" strike="noStrike">
              <a:solidFill>
                <a:schemeClr val="dk1"/>
              </a:solidFill>
              <a:latin typeface="Calibri"/>
              <a:ea typeface="Calibri"/>
              <a:cs typeface="Calibri"/>
              <a:sym typeface="Calibri"/>
            </a:endParaRPr>
          </a:p>
        </p:txBody>
      </p:sp>
      <p:pic>
        <p:nvPicPr>
          <p:cNvPr id="229" name="Google Shape;229;p36"/>
          <p:cNvPicPr preferRelativeResize="0"/>
          <p:nvPr/>
        </p:nvPicPr>
        <p:blipFill rotWithShape="1">
          <a:blip r:embed="rId4">
            <a:alphaModFix/>
          </a:blip>
          <a:srcRect b="0" l="0" r="0" t="0"/>
          <a:stretch/>
        </p:blipFill>
        <p:spPr>
          <a:xfrm>
            <a:off x="2549492" y="3408046"/>
            <a:ext cx="3820801" cy="2708274"/>
          </a:xfrm>
          <a:prstGeom prst="rect">
            <a:avLst/>
          </a:prstGeom>
          <a:noFill/>
          <a:ln>
            <a:noFill/>
          </a:ln>
        </p:spPr>
      </p:pic>
      <p:pic>
        <p:nvPicPr>
          <p:cNvPr id="230" name="Google Shape;230;p36"/>
          <p:cNvPicPr preferRelativeResize="0"/>
          <p:nvPr/>
        </p:nvPicPr>
        <p:blipFill rotWithShape="1">
          <a:blip r:embed="rId5">
            <a:alphaModFix/>
          </a:blip>
          <a:srcRect b="0" l="0" r="0" t="0"/>
          <a:stretch/>
        </p:blipFill>
        <p:spPr>
          <a:xfrm>
            <a:off x="250257" y="3372553"/>
            <a:ext cx="1981200" cy="27241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37"/>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Arial"/>
              <a:buNone/>
            </a:pPr>
            <a:r>
              <a:rPr lang="en-US"/>
              <a:t>Camouflage </a:t>
            </a:r>
            <a:endParaRPr/>
          </a:p>
        </p:txBody>
      </p:sp>
      <p:sp>
        <p:nvSpPr>
          <p:cNvPr id="236" name="Google Shape;236;p37"/>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888888"/>
              </a:buClr>
              <a:buSzPts val="1200"/>
              <a:buFont typeface="Arial"/>
              <a:buNone/>
            </a:pPr>
            <a:r>
              <a:rPr b="0" i="0" lang="en-US" sz="1200" u="none" cap="none" strike="noStrike">
                <a:solidFill>
                  <a:srgbClr val="888888"/>
                </a:solidFill>
                <a:latin typeface="Arial"/>
                <a:ea typeface="Arial"/>
                <a:cs typeface="Arial"/>
                <a:sym typeface="Arial"/>
              </a:rPr>
              <a:t>1/3/2026</a:t>
            </a:r>
            <a:endParaRPr b="0" i="0" sz="1200" u="none" cap="none" strike="noStrike">
              <a:solidFill>
                <a:srgbClr val="888888"/>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41" name="Shape 241"/>
        <p:cNvGrpSpPr/>
        <p:nvPr/>
      </p:nvGrpSpPr>
      <p:grpSpPr>
        <a:xfrm>
          <a:off x="0" y="0"/>
          <a:ext cx="0" cy="0"/>
          <a:chOff x="0" y="0"/>
          <a:chExt cx="0" cy="0"/>
        </a:xfrm>
      </p:grpSpPr>
      <p:sp>
        <p:nvSpPr>
          <p:cNvPr id="242" name="Google Shape;242;p38"/>
          <p:cNvSpPr txBox="1"/>
          <p:nvPr>
            <p:ph idx="10" type="dt"/>
          </p:nvPr>
        </p:nvSpPr>
        <p:spPr>
          <a:xfrm>
            <a:off x="123826" y="6384925"/>
            <a:ext cx="2743200" cy="3651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3 January 2026</a:t>
            </a:r>
            <a:endParaRPr b="0" i="0" sz="1800" u="none" cap="none" strike="noStrike">
              <a:solidFill>
                <a:srgbClr val="000000"/>
              </a:solidFill>
              <a:latin typeface="Calibri"/>
              <a:ea typeface="Calibri"/>
              <a:cs typeface="Calibri"/>
              <a:sym typeface="Calibri"/>
            </a:endParaRPr>
          </a:p>
        </p:txBody>
      </p:sp>
      <p:pic>
        <p:nvPicPr>
          <p:cNvPr id="243" name="Google Shape;243;p38"/>
          <p:cNvPicPr preferRelativeResize="0"/>
          <p:nvPr/>
        </p:nvPicPr>
        <p:blipFill rotWithShape="1">
          <a:blip r:embed="rId3">
            <a:alphaModFix/>
          </a:blip>
          <a:srcRect b="0" l="0" r="0" t="0"/>
          <a:stretch/>
        </p:blipFill>
        <p:spPr>
          <a:xfrm>
            <a:off x="2948668" y="378821"/>
            <a:ext cx="6294665" cy="3385609"/>
          </a:xfrm>
          <a:prstGeom prst="rect">
            <a:avLst/>
          </a:prstGeom>
          <a:noFill/>
          <a:ln>
            <a:noFill/>
          </a:ln>
        </p:spPr>
      </p:pic>
      <p:pic>
        <p:nvPicPr>
          <p:cNvPr id="244" name="Google Shape;244;p38"/>
          <p:cNvPicPr preferRelativeResize="0"/>
          <p:nvPr/>
        </p:nvPicPr>
        <p:blipFill rotWithShape="1">
          <a:blip r:embed="rId4">
            <a:alphaModFix/>
          </a:blip>
          <a:srcRect b="0" l="0" r="0" t="0"/>
          <a:stretch/>
        </p:blipFill>
        <p:spPr>
          <a:xfrm>
            <a:off x="2948666" y="3622554"/>
            <a:ext cx="6294665" cy="2856625"/>
          </a:xfrm>
          <a:prstGeom prst="rect">
            <a:avLst/>
          </a:prstGeom>
          <a:noFill/>
          <a:ln>
            <a:noFill/>
          </a:ln>
        </p:spPr>
      </p:pic>
      <p:sp>
        <p:nvSpPr>
          <p:cNvPr id="245" name="Google Shape;245;p38"/>
          <p:cNvSpPr txBox="1"/>
          <p:nvPr/>
        </p:nvSpPr>
        <p:spPr>
          <a:xfrm>
            <a:off x="9243331" y="6061759"/>
            <a:ext cx="2462894"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u="none" cap="none" strike="noStrike">
                <a:solidFill>
                  <a:schemeClr val="dk1"/>
                </a:solidFill>
                <a:latin typeface="Arial"/>
                <a:ea typeface="Arial"/>
                <a:cs typeface="Arial"/>
                <a:sym typeface="Arial"/>
              </a:rPr>
              <a:t>ATP 3-37.34 table 6-1</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p39"/>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3 January 2026</a:t>
            </a:r>
            <a:endParaRPr b="0" i="0" sz="1800" u="none" cap="none" strike="noStrike">
              <a:solidFill>
                <a:srgbClr val="000000"/>
              </a:solidFill>
              <a:latin typeface="Calibri"/>
              <a:ea typeface="Calibri"/>
              <a:cs typeface="Calibri"/>
              <a:sym typeface="Calibri"/>
            </a:endParaRPr>
          </a:p>
        </p:txBody>
      </p:sp>
      <p:pic>
        <p:nvPicPr>
          <p:cNvPr id="251" name="Google Shape;251;p39"/>
          <p:cNvPicPr preferRelativeResize="0"/>
          <p:nvPr/>
        </p:nvPicPr>
        <p:blipFill rotWithShape="1">
          <a:blip r:embed="rId3">
            <a:alphaModFix/>
          </a:blip>
          <a:srcRect b="0" l="0" r="0" t="0"/>
          <a:stretch/>
        </p:blipFill>
        <p:spPr>
          <a:xfrm>
            <a:off x="1846089" y="427472"/>
            <a:ext cx="8163150" cy="600305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p40"/>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3 January 2026</a:t>
            </a:r>
            <a:endParaRPr b="0" i="0" sz="1800" u="none" cap="none" strike="noStrike">
              <a:solidFill>
                <a:srgbClr val="000000"/>
              </a:solidFill>
              <a:latin typeface="Calibri"/>
              <a:ea typeface="Calibri"/>
              <a:cs typeface="Calibri"/>
              <a:sym typeface="Calibri"/>
            </a:endParaRPr>
          </a:p>
        </p:txBody>
      </p:sp>
      <p:pic>
        <p:nvPicPr>
          <p:cNvPr descr="Army Archives | Popular Science" id="257" name="Google Shape;257;p40"/>
          <p:cNvPicPr preferRelativeResize="0"/>
          <p:nvPr/>
        </p:nvPicPr>
        <p:blipFill rotWithShape="1">
          <a:blip r:embed="rId3">
            <a:alphaModFix/>
          </a:blip>
          <a:srcRect b="0" l="0" r="0" t="0"/>
          <a:stretch/>
        </p:blipFill>
        <p:spPr>
          <a:xfrm>
            <a:off x="1170039" y="561360"/>
            <a:ext cx="10196052" cy="573527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p4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en-US"/>
              <a:t>Digging a battle position 	</a:t>
            </a:r>
            <a:endParaRPr/>
          </a:p>
        </p:txBody>
      </p:sp>
      <p:sp>
        <p:nvSpPr>
          <p:cNvPr id="263" name="Google Shape;263;p4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When digging a battle position a critical variable is the ability to transmit your signal if not using a displaced antenna. </a:t>
            </a:r>
            <a:endParaRPr/>
          </a:p>
          <a:p>
            <a:pPr indent="-228600" lvl="0" marL="228600" rtl="0" algn="l">
              <a:lnSpc>
                <a:spcPct val="90000"/>
              </a:lnSpc>
              <a:spcBef>
                <a:spcPts val="1000"/>
              </a:spcBef>
              <a:spcAft>
                <a:spcPts val="0"/>
              </a:spcAft>
              <a:buClr>
                <a:schemeClr val="dk1"/>
              </a:buClr>
              <a:buSzPts val="2800"/>
              <a:buChar char="•"/>
            </a:pPr>
            <a:r>
              <a:rPr lang="en-US"/>
              <a:t>Operating a FPV or any sUAS from a dug position will not work unless using a displaced antenna, fiber optic FPV, or the ability to have the antenna protrude from the fighting position. </a:t>
            </a:r>
            <a:endParaRPr/>
          </a:p>
        </p:txBody>
      </p:sp>
      <p:sp>
        <p:nvSpPr>
          <p:cNvPr id="264" name="Google Shape;264;p41"/>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3 January 2026</a:t>
            </a:r>
            <a:endParaRPr b="0" i="0" sz="1800" u="none" cap="none" strike="noStrike">
              <a:solidFill>
                <a:srgbClr val="000000"/>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3_Office 2013 - 2022 Theme">
  <a:themeElements>
    <a:clrScheme name="Office 2013 - 2022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2_Office 2013 - 2022 Theme">
  <a:themeElements>
    <a:clrScheme name="Office 2013 - 2022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