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3" r:id="rId3"/>
  </p:sldMasterIdLst>
  <p:notesMasterIdLst>
    <p:notesMasterId r:id="rId4"/>
  </p:notesMasterIdLst>
  <p:sldIdLst>
    <p:sldId id="256" r:id="rId5"/>
    <p:sldId id="257" r:id="rId6"/>
    <p:sldId id="258" r:id="rId7"/>
    <p:sldId id="259" r:id="rId8"/>
    <p:sldId id="260" r:id="rId9"/>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6" name="Google Shape;10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6" name="Google Shape;11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7" name="Google Shape;127;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4" name="Google Shape;17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8" name="Shape 78"/>
        <p:cNvGrpSpPr/>
        <p:nvPr/>
      </p:nvGrpSpPr>
      <p:grpSpPr>
        <a:xfrm>
          <a:off x="0" y="0"/>
          <a:ext cx="0" cy="0"/>
          <a:chOff x="0" y="0"/>
          <a:chExt cx="0" cy="0"/>
        </a:xfrm>
      </p:grpSpPr>
      <p:sp>
        <p:nvSpPr>
          <p:cNvPr id="79" name="Google Shape;79;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4" name="Shape 84"/>
        <p:cNvGrpSpPr/>
        <p:nvPr/>
      </p:nvGrpSpPr>
      <p:grpSpPr>
        <a:xfrm>
          <a:off x="0" y="0"/>
          <a:ext cx="0" cy="0"/>
          <a:chOff x="0" y="0"/>
          <a:chExt cx="0" cy="0"/>
        </a:xfrm>
      </p:grpSpPr>
      <p:sp>
        <p:nvSpPr>
          <p:cNvPr id="85" name="Google Shape;85;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6" name="Google Shape;86;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7" name="Google Shape;8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Slide">
  <p:cSld name="1_Title Slide">
    <p:spTree>
      <p:nvGrpSpPr>
        <p:cNvPr id="90" name="Shape 90"/>
        <p:cNvGrpSpPr/>
        <p:nvPr/>
      </p:nvGrpSpPr>
      <p:grpSpPr>
        <a:xfrm>
          <a:off x="0" y="0"/>
          <a:ext cx="0" cy="0"/>
          <a:chOff x="0" y="0"/>
          <a:chExt cx="0" cy="0"/>
        </a:xfrm>
      </p:grpSpPr>
      <p:sp>
        <p:nvSpPr>
          <p:cNvPr id="91" name="Google Shape;91;p13"/>
          <p:cNvSpPr txBox="1"/>
          <p:nvPr>
            <p:ph type="ctrTitle"/>
          </p:nvPr>
        </p:nvSpPr>
        <p:spPr>
          <a:xfrm>
            <a:off x="914400" y="1122363"/>
            <a:ext cx="103632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2" name="Google Shape;92;p1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93" name="Google Shape;93;p13"/>
          <p:cNvSpPr txBox="1"/>
          <p:nvPr>
            <p:ph idx="11" type="ftr"/>
          </p:nvPr>
        </p:nvSpPr>
        <p:spPr>
          <a:xfrm>
            <a:off x="4148192" y="5441951"/>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S_Two_Content">
  <p:cSld name="GS_Two_Content">
    <p:spTree>
      <p:nvGrpSpPr>
        <p:cNvPr id="95" name="Shape 95"/>
        <p:cNvGrpSpPr/>
        <p:nvPr/>
      </p:nvGrpSpPr>
      <p:grpSpPr>
        <a:xfrm>
          <a:off x="0" y="0"/>
          <a:ext cx="0" cy="0"/>
          <a:chOff x="0" y="0"/>
          <a:chExt cx="0" cy="0"/>
        </a:xfrm>
      </p:grpSpPr>
      <p:sp>
        <p:nvSpPr>
          <p:cNvPr id="96" name="Google Shape;96;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7" name="Google Shape;97;p14"/>
          <p:cNvSpPr txBox="1"/>
          <p:nvPr/>
        </p:nvSpPr>
        <p:spPr>
          <a:xfrm>
            <a:off x="11192632" y="6593989"/>
            <a:ext cx="650240" cy="335280"/>
          </a:xfrm>
          <a:prstGeom prst="rect">
            <a:avLst/>
          </a:prstGeom>
          <a:noFill/>
          <a:ln>
            <a:noFill/>
          </a:ln>
        </p:spPr>
        <p:txBody>
          <a:bodyPr anchorCtr="0" anchor="t" bIns="45700" lIns="91425" spcFirstLastPara="1" rIns="91425" wrap="square" tIns="45700">
            <a:noAutofit/>
          </a:bodyPr>
          <a:lstStyle/>
          <a:p>
            <a:pPr indent="0" lvl="0" marL="0" marR="0" rtl="0" algn="r">
              <a:spcBef>
                <a:spcPts val="0"/>
              </a:spcBef>
              <a:spcAft>
                <a:spcPts val="0"/>
              </a:spcAft>
              <a:buNone/>
            </a:pPr>
            <a:fld id="{00000000-1234-1234-1234-123412341234}" type="slidenum">
              <a:rPr b="1" lang="en-US" sz="900">
                <a:solidFill>
                  <a:schemeClr val="dk1"/>
                </a:solidFill>
                <a:latin typeface="Arial"/>
                <a:ea typeface="Arial"/>
                <a:cs typeface="Arial"/>
                <a:sym typeface="Arial"/>
              </a:rPr>
              <a:t>‹#›</a:t>
            </a:fld>
            <a:endParaRPr b="1" sz="900">
              <a:solidFill>
                <a:schemeClr val="dk1"/>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pty">
  <p:cSld name="Empty">
    <p:spTree>
      <p:nvGrpSpPr>
        <p:cNvPr id="98" name="Shape 98"/>
        <p:cNvGrpSpPr/>
        <p:nvPr/>
      </p:nvGrpSpPr>
      <p:grpSpPr>
        <a:xfrm>
          <a:off x="0" y="0"/>
          <a:ext cx="0" cy="0"/>
          <a:chOff x="0" y="0"/>
          <a:chExt cx="0" cy="0"/>
        </a:xfrm>
      </p:grpSpPr>
      <p:sp>
        <p:nvSpPr>
          <p:cNvPr id="99" name="Google Shape;99;p15"/>
          <p:cNvSpPr/>
          <p:nvPr/>
        </p:nvSpPr>
        <p:spPr>
          <a:xfrm>
            <a:off x="0" y="0"/>
            <a:ext cx="12192000" cy="68580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Clr>
                <a:schemeClr val="dk1"/>
              </a:buClr>
              <a:buSzPts val="1500"/>
              <a:buFont typeface="Calibri"/>
              <a:buNone/>
            </a:pPr>
            <a:r>
              <a:t/>
            </a:r>
            <a:endParaRPr b="0" i="0" sz="1500" u="none" cap="none" strike="noStrike">
              <a:solidFill>
                <a:schemeClr val="dk1"/>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Blank">
  <p:cSld name="6_Blank">
    <p:spTree>
      <p:nvGrpSpPr>
        <p:cNvPr id="100" name="Shape 100"/>
        <p:cNvGrpSpPr/>
        <p:nvPr/>
      </p:nvGrpSpPr>
      <p:grpSpPr>
        <a:xfrm>
          <a:off x="0" y="0"/>
          <a:ext cx="0" cy="0"/>
          <a:chOff x="0" y="0"/>
          <a:chExt cx="0" cy="0"/>
        </a:xfrm>
      </p:grpSpPr>
      <p:sp>
        <p:nvSpPr>
          <p:cNvPr id="101" name="Google Shape;101;p16"/>
          <p:cNvSpPr txBox="1"/>
          <p:nvPr/>
        </p:nvSpPr>
        <p:spPr>
          <a:xfrm>
            <a:off x="609600" y="1524000"/>
            <a:ext cx="5384800" cy="2438400"/>
          </a:xfrm>
          <a:prstGeom prst="rect">
            <a:avLst/>
          </a:prstGeom>
          <a:noFill/>
          <a:ln>
            <a:noFill/>
          </a:ln>
        </p:spPr>
        <p:txBody>
          <a:bodyPr anchorCtr="0" anchor="t" bIns="45700" lIns="91425" spcFirstLastPara="1" rIns="91425" wrap="square" tIns="45700">
            <a:normAutofit/>
          </a:bodyPr>
          <a:lstStyle/>
          <a:p>
            <a:pPr indent="-257175" lvl="0" marL="257175" marR="0" rtl="0" algn="l">
              <a:spcBef>
                <a:spcPts val="0"/>
              </a:spcBef>
              <a:spcAft>
                <a:spcPts val="0"/>
              </a:spcAft>
              <a:buClr>
                <a:schemeClr val="dk1"/>
              </a:buClr>
              <a:buSzPts val="1500"/>
              <a:buFont typeface="Arial"/>
              <a:buNone/>
            </a:pPr>
            <a:r>
              <a:t/>
            </a:r>
            <a:endParaRPr b="1" sz="1500">
              <a:solidFill>
                <a:srgbClr val="000000"/>
              </a:solidFill>
              <a:latin typeface="Calibri"/>
              <a:ea typeface="Calibri"/>
              <a:cs typeface="Calibri"/>
              <a:sym typeface="Calibri"/>
            </a:endParaRPr>
          </a:p>
        </p:txBody>
      </p:sp>
      <p:sp>
        <p:nvSpPr>
          <p:cNvPr id="102" name="Google Shape;102;p16"/>
          <p:cNvSpPr txBox="1"/>
          <p:nvPr/>
        </p:nvSpPr>
        <p:spPr>
          <a:xfrm>
            <a:off x="6197600" y="4114800"/>
            <a:ext cx="5384800" cy="2438400"/>
          </a:xfrm>
          <a:prstGeom prst="rect">
            <a:avLst/>
          </a:prstGeom>
          <a:noFill/>
          <a:ln>
            <a:noFill/>
          </a:ln>
        </p:spPr>
        <p:txBody>
          <a:bodyPr anchorCtr="0" anchor="t" bIns="45700" lIns="91425" spcFirstLastPara="1" rIns="91425" wrap="square" tIns="45700">
            <a:normAutofit/>
          </a:bodyPr>
          <a:lstStyle/>
          <a:p>
            <a:pPr indent="-257175" lvl="0" marL="257175" marR="0" rtl="0" algn="l">
              <a:spcBef>
                <a:spcPts val="0"/>
              </a:spcBef>
              <a:spcAft>
                <a:spcPts val="0"/>
              </a:spcAft>
              <a:buClr>
                <a:schemeClr val="dk1"/>
              </a:buClr>
              <a:buSzPts val="1500"/>
              <a:buFont typeface="Arial"/>
              <a:buNone/>
            </a:pPr>
            <a:r>
              <a:t/>
            </a:r>
            <a:endParaRPr b="1" sz="1500">
              <a:solidFill>
                <a:srgbClr val="000000"/>
              </a:solidFill>
              <a:latin typeface="Calibri"/>
              <a:ea typeface="Calibri"/>
              <a:cs typeface="Calibri"/>
              <a:sym typeface="Calibri"/>
            </a:endParaRPr>
          </a:p>
        </p:txBody>
      </p:sp>
      <p:sp>
        <p:nvSpPr>
          <p:cNvPr id="103" name="Google Shape;103;p16"/>
          <p:cNvSpPr txBox="1"/>
          <p:nvPr/>
        </p:nvSpPr>
        <p:spPr>
          <a:xfrm>
            <a:off x="609600" y="4114800"/>
            <a:ext cx="5384800" cy="2438400"/>
          </a:xfrm>
          <a:prstGeom prst="rect">
            <a:avLst/>
          </a:prstGeom>
          <a:noFill/>
          <a:ln>
            <a:noFill/>
          </a:ln>
        </p:spPr>
        <p:txBody>
          <a:bodyPr anchorCtr="0" anchor="t" bIns="45700" lIns="91425" spcFirstLastPara="1" rIns="91425" wrap="square" tIns="45700">
            <a:normAutofit/>
          </a:bodyPr>
          <a:lstStyle/>
          <a:p>
            <a:pPr indent="-257175" lvl="0" marL="257175" marR="0" rtl="0" algn="l">
              <a:spcBef>
                <a:spcPts val="0"/>
              </a:spcBef>
              <a:spcAft>
                <a:spcPts val="0"/>
              </a:spcAft>
              <a:buClr>
                <a:schemeClr val="dk1"/>
              </a:buClr>
              <a:buSzPts val="1500"/>
              <a:buFont typeface="Arial"/>
              <a:buNone/>
            </a:pPr>
            <a:r>
              <a:t/>
            </a:r>
            <a:endParaRPr b="1" sz="1500">
              <a:solidFill>
                <a:srgbClr val="000000"/>
              </a:solidFill>
              <a:latin typeface="Calibri"/>
              <a:ea typeface="Calibri"/>
              <a:cs typeface="Calibri"/>
              <a:sym typeface="Calibri"/>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27" name="Shape 27"/>
        <p:cNvGrpSpPr/>
        <p:nvPr/>
      </p:nvGrpSpPr>
      <p:grpSpPr>
        <a:xfrm>
          <a:off x="0" y="0"/>
          <a:ext cx="0" cy="0"/>
          <a:chOff x="0" y="0"/>
          <a:chExt cx="0" cy="0"/>
        </a:xfrm>
      </p:grpSpPr>
      <p:sp>
        <p:nvSpPr>
          <p:cNvPr id="28" name="Google Shape;28;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0" name="Google Shape;30;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2" name="Google Shape;32;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3" name="Shape 33"/>
        <p:cNvGrpSpPr/>
        <p:nvPr/>
      </p:nvGrpSpPr>
      <p:grpSpPr>
        <a:xfrm>
          <a:off x="0" y="0"/>
          <a:ext cx="0" cy="0"/>
          <a:chOff x="0" y="0"/>
          <a:chExt cx="0" cy="0"/>
        </a:xfrm>
      </p:grpSpPr>
      <p:sp>
        <p:nvSpPr>
          <p:cNvPr id="34" name="Google Shape;34;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5" name="Google Shape;35;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6" name="Google Shape;36;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9" name="Shape 39"/>
        <p:cNvGrpSpPr/>
        <p:nvPr/>
      </p:nvGrpSpPr>
      <p:grpSpPr>
        <a:xfrm>
          <a:off x="0" y="0"/>
          <a:ext cx="0" cy="0"/>
          <a:chOff x="0" y="0"/>
          <a:chExt cx="0" cy="0"/>
        </a:xfrm>
      </p:grpSpPr>
      <p:sp>
        <p:nvSpPr>
          <p:cNvPr id="40" name="Google Shape;4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1" name="Google Shape;41;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3" name="Google Shape;4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6" name="Shape 46"/>
        <p:cNvGrpSpPr/>
        <p:nvPr/>
      </p:nvGrpSpPr>
      <p:grpSpPr>
        <a:xfrm>
          <a:off x="0" y="0"/>
          <a:ext cx="0" cy="0"/>
          <a:chOff x="0" y="0"/>
          <a:chExt cx="0" cy="0"/>
        </a:xfrm>
      </p:grpSpPr>
      <p:sp>
        <p:nvSpPr>
          <p:cNvPr id="47" name="Google Shape;47;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8" name="Google Shape;48;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9" name="Google Shape;49;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0" name="Google Shape;50;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1" name="Google Shape;51;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2" name="Google Shape;52;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5" name="Shape 55"/>
        <p:cNvGrpSpPr/>
        <p:nvPr/>
      </p:nvGrpSpPr>
      <p:grpSpPr>
        <a:xfrm>
          <a:off x="0" y="0"/>
          <a:ext cx="0" cy="0"/>
          <a:chOff x="0" y="0"/>
          <a:chExt cx="0" cy="0"/>
        </a:xfrm>
      </p:grpSpPr>
      <p:sp>
        <p:nvSpPr>
          <p:cNvPr id="56" name="Google Shape;56;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7" name="Google Shape;57;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4" name="Shape 64"/>
        <p:cNvGrpSpPr/>
        <p:nvPr/>
      </p:nvGrpSpPr>
      <p:grpSpPr>
        <a:xfrm>
          <a:off x="0" y="0"/>
          <a:ext cx="0" cy="0"/>
          <a:chOff x="0" y="0"/>
          <a:chExt cx="0" cy="0"/>
        </a:xfrm>
      </p:grpSpPr>
      <p:sp>
        <p:nvSpPr>
          <p:cNvPr id="65" name="Google Shape;65;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6" name="Google Shape;66;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7" name="Google Shape;67;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8" name="Google Shape;68;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sp>
        <p:nvSpPr>
          <p:cNvPr id="72" name="Google Shape;72;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3" name="Google Shape;73;p10"/>
          <p:cNvSpPr/>
          <p:nvPr>
            <p:ph idx="2" type="pic"/>
          </p:nvPr>
        </p:nvSpPr>
        <p:spPr>
          <a:xfrm>
            <a:off x="5183188" y="987425"/>
            <a:ext cx="6172200" cy="4873625"/>
          </a:xfrm>
          <a:prstGeom prst="rect">
            <a:avLst/>
          </a:prstGeom>
          <a:noFill/>
          <a:ln>
            <a:noFill/>
          </a:ln>
        </p:spPr>
      </p:sp>
      <p:sp>
        <p:nvSpPr>
          <p:cNvPr id="74" name="Google Shape;74;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5" name="Google Shape;75;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9.xml"/><Relationship Id="rId10" Type="http://schemas.openxmlformats.org/officeDocument/2006/relationships/slideLayout" Target="../slideLayouts/slideLayout8.xml"/><Relationship Id="rId13" Type="http://schemas.openxmlformats.org/officeDocument/2006/relationships/slideLayout" Target="../slideLayouts/slideLayout11.xml"/><Relationship Id="rId12" Type="http://schemas.openxmlformats.org/officeDocument/2006/relationships/slideLayout" Target="../slideLayouts/slideLayout10.xml"/><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slideLayout" Target="../slideLayouts/slideLayout1.xml"/><Relationship Id="rId4" Type="http://schemas.openxmlformats.org/officeDocument/2006/relationships/slideLayout" Target="../slideLayouts/slideLayout2.xml"/><Relationship Id="rId9" Type="http://schemas.openxmlformats.org/officeDocument/2006/relationships/slideLayout" Target="../slideLayouts/slideLayout7.xml"/><Relationship Id="rId15" Type="http://schemas.openxmlformats.org/officeDocument/2006/relationships/slideLayout" Target="../slideLayouts/slideLayout13.xml"/><Relationship Id="rId14" Type="http://schemas.openxmlformats.org/officeDocument/2006/relationships/slideLayout" Target="../slideLayouts/slideLayout12.xml"/><Relationship Id="rId17" Type="http://schemas.openxmlformats.org/officeDocument/2006/relationships/slideLayout" Target="../slideLayouts/slideLayout15.xml"/><Relationship Id="rId16" Type="http://schemas.openxmlformats.org/officeDocument/2006/relationships/slideLayout" Target="../slideLayouts/slideLayout14.xml"/><Relationship Id="rId5" Type="http://schemas.openxmlformats.org/officeDocument/2006/relationships/slideLayout" Target="../slideLayouts/slideLayout3.xml"/><Relationship Id="rId6" Type="http://schemas.openxmlformats.org/officeDocument/2006/relationships/slideLayout" Target="../slideLayouts/slideLayout4.xml"/><Relationship Id="rId18" Type="http://schemas.openxmlformats.org/officeDocument/2006/relationships/theme" Target="../theme/theme1.xml"/><Relationship Id="rId7" Type="http://schemas.openxmlformats.org/officeDocument/2006/relationships/slideLayout" Target="../slideLayouts/slideLayout5.xml"/><Relationship Id="rId8"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
        <p:nvSpPr>
          <p:cNvPr id="15" name="Google Shape;15;p1"/>
          <p:cNvSpPr/>
          <p:nvPr/>
        </p:nvSpPr>
        <p:spPr>
          <a:xfrm>
            <a:off x="101602" y="77328"/>
            <a:ext cx="12018433" cy="6643687"/>
          </a:xfrm>
          <a:prstGeom prst="rect">
            <a:avLst/>
          </a:prstGeom>
          <a:noFill/>
          <a:ln cap="flat" cmpd="sng" w="25400">
            <a:solidFill>
              <a:srgbClr val="7030A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b="0" i="0" sz="1351" u="none" cap="none" strike="noStrike">
              <a:solidFill>
                <a:srgbClr val="000000"/>
              </a:solidFill>
              <a:latin typeface="Arial"/>
              <a:ea typeface="Arial"/>
              <a:cs typeface="Arial"/>
              <a:sym typeface="Arial"/>
            </a:endParaRPr>
          </a:p>
        </p:txBody>
      </p:sp>
      <p:sp>
        <p:nvSpPr>
          <p:cNvPr id="16" name="Google Shape;16;p1"/>
          <p:cNvSpPr txBox="1"/>
          <p:nvPr/>
        </p:nvSpPr>
        <p:spPr>
          <a:xfrm>
            <a:off x="4343441" y="98708"/>
            <a:ext cx="3371140" cy="27699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en-US" sz="1200" u="none" cap="none" strike="noStrike">
                <a:solidFill>
                  <a:srgbClr val="00B050"/>
                </a:solidFill>
                <a:latin typeface="Arial"/>
                <a:ea typeface="Arial"/>
                <a:cs typeface="Arial"/>
                <a:sym typeface="Arial"/>
              </a:rPr>
              <a:t>UNCLASSIFIED</a:t>
            </a:r>
            <a:endParaRPr/>
          </a:p>
        </p:txBody>
      </p:sp>
      <p:sp>
        <p:nvSpPr>
          <p:cNvPr id="17" name="Google Shape;17;p1"/>
          <p:cNvSpPr/>
          <p:nvPr/>
        </p:nvSpPr>
        <p:spPr>
          <a:xfrm>
            <a:off x="4756224" y="6568409"/>
            <a:ext cx="3257619" cy="305206"/>
          </a:xfrm>
          <a:prstGeom prst="rect">
            <a:avLst/>
          </a:prstGeom>
          <a:solidFill>
            <a:schemeClr val="lt1"/>
          </a:solidFill>
          <a:ln>
            <a:noFill/>
          </a:ln>
        </p:spPr>
        <p:txBody>
          <a:bodyPr anchorCtr="0" anchor="t" bIns="44425" lIns="90475" spcFirstLastPara="1" rIns="90475" wrap="square" tIns="44425">
            <a:noAutofit/>
          </a:bodyPr>
          <a:lstStyle/>
          <a:p>
            <a:pPr indent="0" lvl="0" marL="0" marR="0" rtl="0" algn="ctr">
              <a:spcBef>
                <a:spcPts val="0"/>
              </a:spcBef>
              <a:spcAft>
                <a:spcPts val="0"/>
              </a:spcAft>
              <a:buNone/>
            </a:pPr>
            <a:r>
              <a:rPr b="1" i="1" lang="en-US" sz="1400" u="none" cap="none" strike="noStrike">
                <a:solidFill>
                  <a:srgbClr val="000000"/>
                </a:solidFill>
                <a:latin typeface="Arial"/>
                <a:ea typeface="Arial"/>
                <a:cs typeface="Arial"/>
                <a:sym typeface="Arial"/>
              </a:rPr>
              <a:t>Volunteers!</a:t>
            </a:r>
            <a:endParaRPr/>
          </a:p>
        </p:txBody>
      </p:sp>
      <p:pic>
        <p:nvPicPr>
          <p:cNvPr id="18" name="Google Shape;18;p1"/>
          <p:cNvPicPr preferRelativeResize="0"/>
          <p:nvPr/>
        </p:nvPicPr>
        <p:blipFill rotWithShape="1">
          <a:blip r:embed="rId1">
            <a:alphaModFix/>
          </a:blip>
          <a:srcRect b="0" l="0" r="0" t="0"/>
          <a:stretch/>
        </p:blipFill>
        <p:spPr>
          <a:xfrm>
            <a:off x="183572" y="121568"/>
            <a:ext cx="852055" cy="852055"/>
          </a:xfrm>
          <a:prstGeom prst="rect">
            <a:avLst/>
          </a:prstGeom>
          <a:noFill/>
          <a:ln>
            <a:noFill/>
          </a:ln>
        </p:spPr>
      </p:pic>
      <p:sp>
        <p:nvSpPr>
          <p:cNvPr id="19" name="Google Shape;19;p1"/>
          <p:cNvSpPr txBox="1"/>
          <p:nvPr/>
        </p:nvSpPr>
        <p:spPr>
          <a:xfrm>
            <a:off x="101602" y="6452993"/>
            <a:ext cx="2632606" cy="2308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900" u="none" cap="none" strike="noStrike">
                <a:solidFill>
                  <a:schemeClr val="dk1"/>
                </a:solidFill>
                <a:latin typeface="Calibri"/>
                <a:ea typeface="Calibri"/>
                <a:cs typeface="Calibri"/>
                <a:sym typeface="Calibri"/>
              </a:rPr>
              <a:t>DTG UPDATED: 081631SEP2024</a:t>
            </a:r>
            <a:endParaRPr/>
          </a:p>
        </p:txBody>
      </p:sp>
      <p:pic>
        <p:nvPicPr>
          <p:cNvPr id="20" name="Google Shape;20;p1"/>
          <p:cNvPicPr preferRelativeResize="0"/>
          <p:nvPr/>
        </p:nvPicPr>
        <p:blipFill rotWithShape="1">
          <a:blip r:embed="rId2">
            <a:alphaModFix/>
          </a:blip>
          <a:srcRect b="0" l="0" r="0" t="0"/>
          <a:stretch/>
        </p:blipFill>
        <p:spPr>
          <a:xfrm>
            <a:off x="11131330" y="134840"/>
            <a:ext cx="959068" cy="959068"/>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 id="2147483661" r:id="rId16"/>
    <p:sldLayoutId id="2147483662" r:id="rId17"/>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7.png"/><Relationship Id="rId4" Type="http://schemas.openxmlformats.org/officeDocument/2006/relationships/image" Target="../media/image4.png"/><Relationship Id="rId5"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9.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pic>
        <p:nvPicPr>
          <p:cNvPr id="108" name="Google Shape;108;p17"/>
          <p:cNvPicPr preferRelativeResize="0"/>
          <p:nvPr/>
        </p:nvPicPr>
        <p:blipFill rotWithShape="1">
          <a:blip r:embed="rId3">
            <a:alphaModFix/>
          </a:blip>
          <a:srcRect b="0" l="0" r="0" t="0"/>
          <a:stretch/>
        </p:blipFill>
        <p:spPr>
          <a:xfrm>
            <a:off x="7804260" y="4207726"/>
            <a:ext cx="2627850" cy="2480599"/>
          </a:xfrm>
          <a:prstGeom prst="rect">
            <a:avLst/>
          </a:prstGeom>
          <a:noFill/>
          <a:ln>
            <a:noFill/>
          </a:ln>
        </p:spPr>
      </p:pic>
      <p:sp>
        <p:nvSpPr>
          <p:cNvPr id="109" name="Google Shape;109;p17"/>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a:buNone/>
            </a:pPr>
            <a:r>
              <a:rPr b="1" lang="en-US" sz="3600" u="sng">
                <a:latin typeface="Arial"/>
                <a:ea typeface="Arial"/>
                <a:cs typeface="Arial"/>
                <a:sym typeface="Arial"/>
              </a:rPr>
              <a:t>FPV Whoops– Day 1</a:t>
            </a:r>
            <a:endParaRPr sz="3600">
              <a:latin typeface="Arial"/>
              <a:ea typeface="Arial"/>
              <a:cs typeface="Arial"/>
              <a:sym typeface="Arial"/>
            </a:endParaRPr>
          </a:p>
        </p:txBody>
      </p:sp>
      <p:sp>
        <p:nvSpPr>
          <p:cNvPr id="110" name="Google Shape;110;p17"/>
          <p:cNvSpPr txBox="1"/>
          <p:nvPr>
            <p:ph idx="1" type="body"/>
          </p:nvPr>
        </p:nvSpPr>
        <p:spPr>
          <a:xfrm>
            <a:off x="224118" y="936171"/>
            <a:ext cx="11734800" cy="5815951"/>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400"/>
              <a:buNone/>
            </a:pPr>
            <a:r>
              <a:rPr lang="en-US" sz="1400" u="sng">
                <a:latin typeface="Arial"/>
                <a:ea typeface="Arial"/>
                <a:cs typeface="Arial"/>
                <a:sym typeface="Arial"/>
              </a:rPr>
              <a:t>Task 1:</a:t>
            </a:r>
            <a:r>
              <a:rPr lang="en-US" sz="1400">
                <a:latin typeface="Arial"/>
                <a:ea typeface="Arial"/>
                <a:cs typeface="Arial"/>
                <a:sym typeface="Arial"/>
              </a:rPr>
              <a:t> Free Flight </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Conditions: </a:t>
            </a:r>
            <a:r>
              <a:rPr lang="en-US" sz="1400">
                <a:latin typeface="Arial"/>
                <a:ea typeface="Arial"/>
                <a:cs typeface="Arial"/>
                <a:sym typeface="Arial"/>
              </a:rPr>
              <a:t>Use the whoop and indoor flight area with no obstacle course</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Standards:</a:t>
            </a:r>
            <a:r>
              <a:rPr lang="en-US" sz="1400">
                <a:latin typeface="Arial"/>
                <a:ea typeface="Arial"/>
                <a:cs typeface="Arial"/>
                <a:sym typeface="Arial"/>
              </a:rPr>
              <a:t> Fly 1-2 batteries to become familiar with the feel of live flight with a whoop.</a:t>
            </a:r>
            <a:endParaRPr sz="1400" u="sng">
              <a:latin typeface="Arial"/>
              <a:ea typeface="Arial"/>
              <a:cs typeface="Arial"/>
              <a:sym typeface="Arial"/>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Task 2:</a:t>
            </a:r>
            <a:r>
              <a:rPr lang="en-US" sz="1400">
                <a:latin typeface="Arial"/>
                <a:ea typeface="Arial"/>
                <a:cs typeface="Arial"/>
                <a:sym typeface="Arial"/>
              </a:rPr>
              <a:t> Turns and Hover</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Conditions: </a:t>
            </a:r>
            <a:r>
              <a:rPr lang="en-US" sz="1400">
                <a:latin typeface="Arial"/>
                <a:ea typeface="Arial"/>
                <a:cs typeface="Arial"/>
                <a:sym typeface="Arial"/>
              </a:rPr>
              <a:t>Use the whoop and indoor flight area with 4 posts set up on the outer corners of the indoor flight area</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Standards:</a:t>
            </a:r>
            <a:r>
              <a:rPr lang="en-US" sz="1400">
                <a:latin typeface="Arial"/>
                <a:ea typeface="Arial"/>
                <a:cs typeface="Arial"/>
                <a:sym typeface="Arial"/>
              </a:rPr>
              <a:t> Utilize 1 battery and fly two laps making left hand turns without touching the ground. Then without landing turn around and complete two laps making right hand turns without touching the ground. End with hovering the whoop in front of yourself (approx. 10ft. away) with the goal of keeping yourself in the frame.</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Task 3:</a:t>
            </a:r>
            <a:r>
              <a:rPr lang="en-US" sz="1400">
                <a:latin typeface="Arial"/>
                <a:ea typeface="Arial"/>
                <a:cs typeface="Arial"/>
                <a:sym typeface="Arial"/>
              </a:rPr>
              <a:t> Turns and loiter</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Conditions: </a:t>
            </a:r>
            <a:r>
              <a:rPr lang="en-US" sz="1400">
                <a:latin typeface="Arial"/>
                <a:ea typeface="Arial"/>
                <a:cs typeface="Arial"/>
                <a:sym typeface="Arial"/>
              </a:rPr>
              <a:t>Use the whoop and indoor flight area with 4 posts set up on the outer corners of the indoor flight area and one in the middle</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Standards:</a:t>
            </a:r>
            <a:r>
              <a:rPr lang="en-US" sz="1400">
                <a:latin typeface="Arial"/>
                <a:ea typeface="Arial"/>
                <a:cs typeface="Arial"/>
                <a:sym typeface="Arial"/>
              </a:rPr>
              <a:t> Utilize 1 battery and fly 1 lap making left hand turns without touching the ground. Then without landing complete two left hand loiters around the center post. Then continue on and complete a lap around the outside making right turns. End with two right hand loiters around the center post.</a:t>
            </a:r>
            <a:endParaRPr sz="1400" u="sng">
              <a:latin typeface="Arial"/>
              <a:ea typeface="Arial"/>
              <a:cs typeface="Arial"/>
              <a:sym typeface="Arial"/>
            </a:endParaRPr>
          </a:p>
          <a:p>
            <a:pPr indent="0" lvl="0" marL="0" rtl="0" algn="l">
              <a:lnSpc>
                <a:spcPct val="90000"/>
              </a:lnSpc>
              <a:spcBef>
                <a:spcPts val="1000"/>
              </a:spcBef>
              <a:spcAft>
                <a:spcPts val="0"/>
              </a:spcAft>
              <a:buClr>
                <a:schemeClr val="dk1"/>
              </a:buClr>
              <a:buSzPts val="1400"/>
              <a:buNone/>
            </a:pPr>
            <a:r>
              <a:t/>
            </a:r>
            <a:endParaRPr sz="1400">
              <a:latin typeface="Arial"/>
              <a:ea typeface="Arial"/>
              <a:cs typeface="Arial"/>
              <a:sym typeface="Arial"/>
            </a:endParaRPr>
          </a:p>
        </p:txBody>
      </p:sp>
      <p:pic>
        <p:nvPicPr>
          <p:cNvPr id="111" name="Google Shape;111;p17"/>
          <p:cNvPicPr preferRelativeResize="0"/>
          <p:nvPr/>
        </p:nvPicPr>
        <p:blipFill rotWithShape="1">
          <a:blip r:embed="rId4">
            <a:alphaModFix/>
          </a:blip>
          <a:srcRect b="0" l="0" r="0" t="0"/>
          <a:stretch/>
        </p:blipFill>
        <p:spPr>
          <a:xfrm>
            <a:off x="1766421" y="4279509"/>
            <a:ext cx="2436203" cy="2407027"/>
          </a:xfrm>
          <a:prstGeom prst="rect">
            <a:avLst/>
          </a:prstGeom>
          <a:noFill/>
          <a:ln>
            <a:noFill/>
          </a:ln>
        </p:spPr>
      </p:pic>
      <p:sp>
        <p:nvSpPr>
          <p:cNvPr id="112" name="Google Shape;112;p17"/>
          <p:cNvSpPr/>
          <p:nvPr/>
        </p:nvSpPr>
        <p:spPr>
          <a:xfrm>
            <a:off x="2474037" y="4502112"/>
            <a:ext cx="1071895"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800" cap="none">
                <a:solidFill>
                  <a:schemeClr val="dk1"/>
                </a:solidFill>
                <a:latin typeface="Calibri"/>
                <a:ea typeface="Calibri"/>
                <a:cs typeface="Calibri"/>
                <a:sym typeface="Calibri"/>
              </a:rPr>
              <a:t>Task 2</a:t>
            </a:r>
            <a:endParaRPr/>
          </a:p>
        </p:txBody>
      </p:sp>
      <p:sp>
        <p:nvSpPr>
          <p:cNvPr id="113" name="Google Shape;113;p17"/>
          <p:cNvSpPr/>
          <p:nvPr/>
        </p:nvSpPr>
        <p:spPr>
          <a:xfrm>
            <a:off x="8637330" y="4502112"/>
            <a:ext cx="1071897"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800" cap="none">
                <a:solidFill>
                  <a:schemeClr val="dk1"/>
                </a:solidFill>
                <a:latin typeface="Calibri"/>
                <a:ea typeface="Calibri"/>
                <a:cs typeface="Calibri"/>
                <a:sym typeface="Calibri"/>
              </a:rPr>
              <a:t>Task 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18"/>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a:buNone/>
            </a:pPr>
            <a:r>
              <a:rPr b="1" lang="en-US" sz="3600" u="sng">
                <a:latin typeface="Arial"/>
                <a:ea typeface="Arial"/>
                <a:cs typeface="Arial"/>
                <a:sym typeface="Arial"/>
              </a:rPr>
              <a:t>FPV Whoops– Day 2</a:t>
            </a:r>
            <a:endParaRPr sz="3600">
              <a:latin typeface="Arial"/>
              <a:ea typeface="Arial"/>
              <a:cs typeface="Arial"/>
              <a:sym typeface="Arial"/>
            </a:endParaRPr>
          </a:p>
        </p:txBody>
      </p:sp>
      <p:sp>
        <p:nvSpPr>
          <p:cNvPr id="119" name="Google Shape;119;p18"/>
          <p:cNvSpPr txBox="1"/>
          <p:nvPr>
            <p:ph idx="1" type="body"/>
          </p:nvPr>
        </p:nvSpPr>
        <p:spPr>
          <a:xfrm>
            <a:off x="224118" y="1055080"/>
            <a:ext cx="11734800" cy="569704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400"/>
              <a:buNone/>
            </a:pPr>
            <a:r>
              <a:rPr lang="en-US" sz="1400" u="sng">
                <a:latin typeface="Arial"/>
                <a:ea typeface="Arial"/>
                <a:cs typeface="Arial"/>
                <a:sym typeface="Arial"/>
              </a:rPr>
              <a:t>Task 1:</a:t>
            </a:r>
            <a:r>
              <a:rPr lang="en-US" sz="1400">
                <a:latin typeface="Arial"/>
                <a:ea typeface="Arial"/>
                <a:cs typeface="Arial"/>
                <a:sym typeface="Arial"/>
              </a:rPr>
              <a:t> Slaloms / Weave Poles</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Conditions: </a:t>
            </a:r>
            <a:r>
              <a:rPr lang="en-US" sz="1400">
                <a:latin typeface="Arial"/>
                <a:ea typeface="Arial"/>
                <a:cs typeface="Arial"/>
                <a:sym typeface="Arial"/>
              </a:rPr>
              <a:t>Use the whoop and indoor flight area with 5 posts set up in line</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Standards:</a:t>
            </a:r>
            <a:r>
              <a:rPr lang="en-US" sz="1400">
                <a:latin typeface="Arial"/>
                <a:ea typeface="Arial"/>
                <a:cs typeface="Arial"/>
                <a:sym typeface="Arial"/>
              </a:rPr>
              <a:t> Utilize 1 battery and weave between the posts then turn around the last post and come back. Complete the weave poles twice down and back, without touching the ground.</a:t>
            </a:r>
            <a:br>
              <a:rPr lang="en-US" sz="1400">
                <a:latin typeface="Arial"/>
                <a:ea typeface="Arial"/>
                <a:cs typeface="Arial"/>
                <a:sym typeface="Arial"/>
              </a:rPr>
            </a:br>
            <a:endParaRPr sz="1400">
              <a:latin typeface="Arial"/>
              <a:ea typeface="Arial"/>
              <a:cs typeface="Arial"/>
              <a:sym typeface="Arial"/>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Task 2:</a:t>
            </a:r>
            <a:r>
              <a:rPr lang="en-US" sz="1400">
                <a:latin typeface="Arial"/>
                <a:ea typeface="Arial"/>
                <a:cs typeface="Arial"/>
                <a:sym typeface="Arial"/>
              </a:rPr>
              <a:t> Altitude Change / Over-Under Gates</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Conditions: </a:t>
            </a:r>
            <a:r>
              <a:rPr lang="en-US" sz="1400">
                <a:latin typeface="Arial"/>
                <a:ea typeface="Arial"/>
                <a:cs typeface="Arial"/>
                <a:sym typeface="Arial"/>
              </a:rPr>
              <a:t>Use the whoop and indoor flight area with 6 gates set up </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Standards:</a:t>
            </a:r>
            <a:r>
              <a:rPr lang="en-US" sz="1400">
                <a:latin typeface="Arial"/>
                <a:ea typeface="Arial"/>
                <a:cs typeface="Arial"/>
                <a:sym typeface="Arial"/>
              </a:rPr>
              <a:t> Utilize 1 battery and fly through the gates starting with the top level gate then go through the lower section and repeat until through all the gates. Then turn around and fly back alternating top and bottom gates. Complete twice without touching the ground.</a:t>
            </a:r>
            <a:endParaRPr/>
          </a:p>
        </p:txBody>
      </p:sp>
      <p:pic>
        <p:nvPicPr>
          <p:cNvPr id="120" name="Google Shape;120;p18"/>
          <p:cNvPicPr preferRelativeResize="0"/>
          <p:nvPr/>
        </p:nvPicPr>
        <p:blipFill rotWithShape="1">
          <a:blip r:embed="rId3">
            <a:alphaModFix/>
          </a:blip>
          <a:srcRect b="0" l="0" r="0" t="0"/>
          <a:stretch/>
        </p:blipFill>
        <p:spPr>
          <a:xfrm>
            <a:off x="409533" y="4249436"/>
            <a:ext cx="4617242" cy="1296837"/>
          </a:xfrm>
          <a:prstGeom prst="rect">
            <a:avLst/>
          </a:prstGeom>
          <a:noFill/>
          <a:ln>
            <a:noFill/>
          </a:ln>
        </p:spPr>
      </p:pic>
      <p:pic>
        <p:nvPicPr>
          <p:cNvPr id="121" name="Google Shape;121;p18"/>
          <p:cNvPicPr preferRelativeResize="0"/>
          <p:nvPr/>
        </p:nvPicPr>
        <p:blipFill rotWithShape="1">
          <a:blip r:embed="rId4">
            <a:alphaModFix/>
          </a:blip>
          <a:srcRect b="0" l="0" r="0" t="0"/>
          <a:stretch/>
        </p:blipFill>
        <p:spPr>
          <a:xfrm>
            <a:off x="5732186" y="3888059"/>
            <a:ext cx="6345016" cy="1009796"/>
          </a:xfrm>
          <a:prstGeom prst="rect">
            <a:avLst/>
          </a:prstGeom>
          <a:noFill/>
          <a:ln>
            <a:noFill/>
          </a:ln>
        </p:spPr>
      </p:pic>
      <p:pic>
        <p:nvPicPr>
          <p:cNvPr id="122" name="Google Shape;122;p18"/>
          <p:cNvPicPr preferRelativeResize="0"/>
          <p:nvPr/>
        </p:nvPicPr>
        <p:blipFill rotWithShape="1">
          <a:blip r:embed="rId5">
            <a:alphaModFix/>
          </a:blip>
          <a:srcRect b="0" l="0" r="0" t="0"/>
          <a:stretch/>
        </p:blipFill>
        <p:spPr>
          <a:xfrm>
            <a:off x="5702450" y="5100481"/>
            <a:ext cx="2281824" cy="1251322"/>
          </a:xfrm>
          <a:prstGeom prst="rect">
            <a:avLst/>
          </a:prstGeom>
          <a:noFill/>
          <a:ln>
            <a:noFill/>
          </a:ln>
        </p:spPr>
      </p:pic>
      <p:sp>
        <p:nvSpPr>
          <p:cNvPr id="123" name="Google Shape;123;p18"/>
          <p:cNvSpPr/>
          <p:nvPr/>
        </p:nvSpPr>
        <p:spPr>
          <a:xfrm>
            <a:off x="2117197" y="5546273"/>
            <a:ext cx="1071897"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800" cap="none">
                <a:solidFill>
                  <a:schemeClr val="dk1"/>
                </a:solidFill>
                <a:latin typeface="Calibri"/>
                <a:ea typeface="Calibri"/>
                <a:cs typeface="Calibri"/>
                <a:sym typeface="Calibri"/>
              </a:rPr>
              <a:t>Task 1</a:t>
            </a:r>
            <a:endParaRPr/>
          </a:p>
        </p:txBody>
      </p:sp>
      <p:sp>
        <p:nvSpPr>
          <p:cNvPr id="124" name="Google Shape;124;p18"/>
          <p:cNvSpPr/>
          <p:nvPr/>
        </p:nvSpPr>
        <p:spPr>
          <a:xfrm>
            <a:off x="9086709" y="5202922"/>
            <a:ext cx="1071897"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800" cap="none">
                <a:solidFill>
                  <a:schemeClr val="dk1"/>
                </a:solidFill>
                <a:latin typeface="Calibri"/>
                <a:ea typeface="Calibri"/>
                <a:cs typeface="Calibri"/>
                <a:sym typeface="Calibri"/>
              </a:rPr>
              <a:t>Task 2</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19"/>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a:buNone/>
            </a:pPr>
            <a:r>
              <a:rPr b="1" lang="en-US" sz="3600" u="sng">
                <a:latin typeface="Arial"/>
                <a:ea typeface="Arial"/>
                <a:cs typeface="Arial"/>
                <a:sym typeface="Arial"/>
              </a:rPr>
              <a:t>FPV Whoops– Day 3</a:t>
            </a:r>
            <a:endParaRPr sz="3600">
              <a:latin typeface="Arial"/>
              <a:ea typeface="Arial"/>
              <a:cs typeface="Arial"/>
              <a:sym typeface="Arial"/>
            </a:endParaRPr>
          </a:p>
        </p:txBody>
      </p:sp>
      <p:sp>
        <p:nvSpPr>
          <p:cNvPr id="130" name="Google Shape;130;p19"/>
          <p:cNvSpPr txBox="1"/>
          <p:nvPr>
            <p:ph idx="1" type="body"/>
          </p:nvPr>
        </p:nvSpPr>
        <p:spPr>
          <a:xfrm>
            <a:off x="224118" y="1178754"/>
            <a:ext cx="11734800" cy="557336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400"/>
              <a:buNone/>
            </a:pPr>
            <a:r>
              <a:rPr lang="en-US" sz="1400" u="sng">
                <a:latin typeface="Arial"/>
                <a:ea typeface="Arial"/>
                <a:cs typeface="Arial"/>
                <a:sym typeface="Arial"/>
              </a:rPr>
              <a:t>Task 1:</a:t>
            </a:r>
            <a:r>
              <a:rPr lang="en-US" sz="1400">
                <a:latin typeface="Arial"/>
                <a:ea typeface="Arial"/>
                <a:cs typeface="Arial"/>
                <a:sym typeface="Arial"/>
              </a:rPr>
              <a:t> Weave &amp; Over-Under Gates</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Conditions: </a:t>
            </a:r>
            <a:r>
              <a:rPr lang="en-US" sz="1400">
                <a:latin typeface="Arial"/>
                <a:ea typeface="Arial"/>
                <a:cs typeface="Arial"/>
                <a:sym typeface="Arial"/>
              </a:rPr>
              <a:t>Use the whoop and indoor flight area with 5 gates set up </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Standards:</a:t>
            </a:r>
            <a:r>
              <a:rPr lang="en-US" sz="1400">
                <a:latin typeface="Arial"/>
                <a:ea typeface="Arial"/>
                <a:cs typeface="Arial"/>
                <a:sym typeface="Arial"/>
              </a:rPr>
              <a:t> Utilize 1 battery and fly through the gates starting with the top level gate then go through the lower section and repeat until through all the gates. Then turn around and fly back alternating top and bottom gates. Complete twice without touching the ground.</a:t>
            </a:r>
            <a:endParaRPr/>
          </a:p>
          <a:p>
            <a:pPr indent="0" lvl="0" marL="0" rtl="0" algn="l">
              <a:lnSpc>
                <a:spcPct val="90000"/>
              </a:lnSpc>
              <a:spcBef>
                <a:spcPts val="1000"/>
              </a:spcBef>
              <a:spcAft>
                <a:spcPts val="0"/>
              </a:spcAft>
              <a:buClr>
                <a:schemeClr val="dk1"/>
              </a:buClr>
              <a:buSzPts val="1400"/>
              <a:buNone/>
            </a:pPr>
            <a:r>
              <a:t/>
            </a:r>
            <a:endParaRPr sz="1400">
              <a:latin typeface="Arial"/>
              <a:ea typeface="Arial"/>
              <a:cs typeface="Arial"/>
              <a:sym typeface="Arial"/>
            </a:endParaRPr>
          </a:p>
        </p:txBody>
      </p:sp>
      <p:pic>
        <p:nvPicPr>
          <p:cNvPr id="131" name="Google Shape;131;p19"/>
          <p:cNvPicPr preferRelativeResize="0"/>
          <p:nvPr/>
        </p:nvPicPr>
        <p:blipFill rotWithShape="1">
          <a:blip r:embed="rId3">
            <a:alphaModFix/>
          </a:blip>
          <a:srcRect b="0" l="0" r="0" t="0"/>
          <a:stretch/>
        </p:blipFill>
        <p:spPr>
          <a:xfrm>
            <a:off x="3080275" y="4085836"/>
            <a:ext cx="6779941" cy="2258462"/>
          </a:xfrm>
          <a:prstGeom prst="rect">
            <a:avLst/>
          </a:prstGeom>
          <a:noFill/>
          <a:ln>
            <a:noFill/>
          </a:ln>
        </p:spPr>
      </p:pic>
      <p:sp>
        <p:nvSpPr>
          <p:cNvPr id="132" name="Google Shape;132;p19"/>
          <p:cNvSpPr/>
          <p:nvPr/>
        </p:nvSpPr>
        <p:spPr>
          <a:xfrm>
            <a:off x="1772179" y="3041012"/>
            <a:ext cx="1598386"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800" cap="none">
                <a:solidFill>
                  <a:schemeClr val="dk1"/>
                </a:solidFill>
                <a:latin typeface="Calibri"/>
                <a:ea typeface="Calibri"/>
                <a:cs typeface="Calibri"/>
                <a:sym typeface="Calibri"/>
              </a:rPr>
              <a:t>Side View</a:t>
            </a:r>
            <a:endParaRPr/>
          </a:p>
        </p:txBody>
      </p:sp>
      <p:sp>
        <p:nvSpPr>
          <p:cNvPr id="133" name="Google Shape;133;p19"/>
          <p:cNvSpPr/>
          <p:nvPr/>
        </p:nvSpPr>
        <p:spPr>
          <a:xfrm>
            <a:off x="1689368" y="5156026"/>
            <a:ext cx="1764009" cy="52322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800" cap="none">
                <a:solidFill>
                  <a:schemeClr val="dk1"/>
                </a:solidFill>
                <a:latin typeface="Calibri"/>
                <a:ea typeface="Calibri"/>
                <a:cs typeface="Calibri"/>
                <a:sym typeface="Calibri"/>
              </a:rPr>
              <a:t>Front View</a:t>
            </a:r>
            <a:endParaRPr/>
          </a:p>
        </p:txBody>
      </p:sp>
      <p:pic>
        <p:nvPicPr>
          <p:cNvPr descr="Diagram&#10;&#10;AI-generated content may be incorrect." id="134" name="Google Shape;134;p19"/>
          <p:cNvPicPr preferRelativeResize="0"/>
          <p:nvPr/>
        </p:nvPicPr>
        <p:blipFill rotWithShape="1">
          <a:blip r:embed="rId4">
            <a:alphaModFix/>
          </a:blip>
          <a:srcRect b="0" l="0" r="0" t="0"/>
          <a:stretch/>
        </p:blipFill>
        <p:spPr>
          <a:xfrm>
            <a:off x="3660496" y="2501419"/>
            <a:ext cx="5319952" cy="146783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0"/>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a:buNone/>
            </a:pPr>
            <a:r>
              <a:rPr b="1" lang="en-US" sz="3600" u="sng">
                <a:latin typeface="Arial"/>
                <a:ea typeface="Arial"/>
                <a:cs typeface="Arial"/>
                <a:sym typeface="Arial"/>
              </a:rPr>
              <a:t>FPV Whoops– Day 4</a:t>
            </a:r>
            <a:endParaRPr sz="3600">
              <a:latin typeface="Arial"/>
              <a:ea typeface="Arial"/>
              <a:cs typeface="Arial"/>
              <a:sym typeface="Arial"/>
            </a:endParaRPr>
          </a:p>
        </p:txBody>
      </p:sp>
      <p:sp>
        <p:nvSpPr>
          <p:cNvPr id="140" name="Google Shape;140;p20"/>
          <p:cNvSpPr txBox="1"/>
          <p:nvPr>
            <p:ph idx="1" type="body"/>
          </p:nvPr>
        </p:nvSpPr>
        <p:spPr>
          <a:xfrm>
            <a:off x="224118" y="1152292"/>
            <a:ext cx="11734800" cy="559982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400"/>
              <a:buNone/>
            </a:pPr>
            <a:r>
              <a:rPr lang="en-US" sz="1400" u="sng">
                <a:latin typeface="Arial"/>
                <a:ea typeface="Arial"/>
                <a:cs typeface="Arial"/>
                <a:sym typeface="Arial"/>
              </a:rPr>
              <a:t>Task 1:</a:t>
            </a:r>
            <a:r>
              <a:rPr lang="en-US" sz="1400">
                <a:latin typeface="Arial"/>
                <a:ea typeface="Arial"/>
                <a:cs typeface="Arial"/>
                <a:sym typeface="Arial"/>
              </a:rPr>
              <a:t> Random Obstacle Course</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Conditions: </a:t>
            </a:r>
            <a:r>
              <a:rPr lang="en-US" sz="1400">
                <a:latin typeface="Arial"/>
                <a:ea typeface="Arial"/>
                <a:cs typeface="Arial"/>
                <a:sym typeface="Arial"/>
              </a:rPr>
              <a:t>Random instructor directed obstacles incorporating turns and altitude variation. Instructors will emplace unspecified obstacles for students to navigate. </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Standards:</a:t>
            </a:r>
            <a:r>
              <a:rPr lang="en-US" sz="1400">
                <a:latin typeface="Arial"/>
                <a:ea typeface="Arial"/>
                <a:cs typeface="Arial"/>
                <a:sym typeface="Arial"/>
              </a:rPr>
              <a:t> Complete the random obstacle course without touching the ground IOT prepare students to react to different flight environments.</a:t>
            </a:r>
            <a:endParaRPr/>
          </a:p>
          <a:p>
            <a:pPr indent="0" lvl="0" marL="0" rtl="0" algn="l">
              <a:lnSpc>
                <a:spcPct val="90000"/>
              </a:lnSpc>
              <a:spcBef>
                <a:spcPts val="1000"/>
              </a:spcBef>
              <a:spcAft>
                <a:spcPts val="0"/>
              </a:spcAft>
              <a:buClr>
                <a:schemeClr val="dk1"/>
              </a:buClr>
              <a:buSzPts val="1400"/>
              <a:buNone/>
            </a:pPr>
            <a:r>
              <a:t/>
            </a:r>
            <a:endParaRPr sz="1400">
              <a:latin typeface="Arial"/>
              <a:ea typeface="Arial"/>
              <a:cs typeface="Arial"/>
              <a:sym typeface="Arial"/>
            </a:endParaRPr>
          </a:p>
        </p:txBody>
      </p:sp>
      <p:sp>
        <p:nvSpPr>
          <p:cNvPr id="141" name="Google Shape;141;p20"/>
          <p:cNvSpPr/>
          <p:nvPr/>
        </p:nvSpPr>
        <p:spPr>
          <a:xfrm>
            <a:off x="4223677" y="6062292"/>
            <a:ext cx="736100"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Start</a:t>
            </a:r>
            <a:endParaRPr/>
          </a:p>
          <a:p>
            <a:pPr indent="0" lvl="0" marL="0" marR="0" rtl="0" algn="ctr">
              <a:spcBef>
                <a:spcPts val="0"/>
              </a:spcBef>
              <a:spcAft>
                <a:spcPts val="0"/>
              </a:spcAft>
              <a:buNone/>
            </a:pPr>
            <a:r>
              <a:rPr lang="en-US" sz="2000">
                <a:solidFill>
                  <a:schemeClr val="dk1"/>
                </a:solidFill>
                <a:latin typeface="Calibri"/>
                <a:ea typeface="Calibri"/>
                <a:cs typeface="Calibri"/>
                <a:sym typeface="Calibri"/>
              </a:rPr>
              <a:t>/ End</a:t>
            </a:r>
            <a:endParaRPr b="0" sz="2000" cap="none">
              <a:solidFill>
                <a:schemeClr val="dk1"/>
              </a:solidFill>
              <a:latin typeface="Calibri"/>
              <a:ea typeface="Calibri"/>
              <a:cs typeface="Calibri"/>
              <a:sym typeface="Calibri"/>
            </a:endParaRPr>
          </a:p>
        </p:txBody>
      </p:sp>
      <p:grpSp>
        <p:nvGrpSpPr>
          <p:cNvPr id="142" name="Google Shape;142;p20"/>
          <p:cNvGrpSpPr/>
          <p:nvPr/>
        </p:nvGrpSpPr>
        <p:grpSpPr>
          <a:xfrm>
            <a:off x="1883845" y="2931273"/>
            <a:ext cx="10050762" cy="3598363"/>
            <a:chOff x="1883845" y="2931273"/>
            <a:chExt cx="10050762" cy="3598363"/>
          </a:xfrm>
        </p:grpSpPr>
        <p:sp>
          <p:nvSpPr>
            <p:cNvPr id="143" name="Google Shape;143;p20"/>
            <p:cNvSpPr/>
            <p:nvPr/>
          </p:nvSpPr>
          <p:spPr>
            <a:xfrm>
              <a:off x="2532729" y="3523784"/>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4" name="Google Shape;144;p20"/>
            <p:cNvSpPr/>
            <p:nvPr/>
          </p:nvSpPr>
          <p:spPr>
            <a:xfrm>
              <a:off x="2532729" y="4300652"/>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45" name="Google Shape;145;p20"/>
            <p:cNvSpPr/>
            <p:nvPr/>
          </p:nvSpPr>
          <p:spPr>
            <a:xfrm>
              <a:off x="2532729" y="5166731"/>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46" name="Google Shape;146;p20"/>
            <p:cNvPicPr preferRelativeResize="0"/>
            <p:nvPr/>
          </p:nvPicPr>
          <p:blipFill rotWithShape="1">
            <a:blip r:embed="rId3">
              <a:alphaModFix/>
            </a:blip>
            <a:srcRect b="0" l="0" r="0" t="0"/>
            <a:stretch/>
          </p:blipFill>
          <p:spPr>
            <a:xfrm>
              <a:off x="5510412" y="3374994"/>
              <a:ext cx="581106" cy="728764"/>
            </a:xfrm>
            <a:prstGeom prst="rect">
              <a:avLst/>
            </a:prstGeom>
            <a:noFill/>
            <a:ln>
              <a:noFill/>
            </a:ln>
          </p:spPr>
        </p:pic>
        <p:pic>
          <p:nvPicPr>
            <p:cNvPr id="147" name="Google Shape;147;p20"/>
            <p:cNvPicPr preferRelativeResize="0"/>
            <p:nvPr/>
          </p:nvPicPr>
          <p:blipFill rotWithShape="1">
            <a:blip r:embed="rId3">
              <a:alphaModFix/>
            </a:blip>
            <a:srcRect b="0" l="0" r="0" t="0"/>
            <a:stretch/>
          </p:blipFill>
          <p:spPr>
            <a:xfrm>
              <a:off x="9473105" y="4062870"/>
              <a:ext cx="581106" cy="728764"/>
            </a:xfrm>
            <a:prstGeom prst="rect">
              <a:avLst/>
            </a:prstGeom>
            <a:noFill/>
            <a:ln>
              <a:noFill/>
            </a:ln>
          </p:spPr>
        </p:pic>
        <p:pic>
          <p:nvPicPr>
            <p:cNvPr id="148" name="Google Shape;148;p20"/>
            <p:cNvPicPr preferRelativeResize="0"/>
            <p:nvPr/>
          </p:nvPicPr>
          <p:blipFill rotWithShape="1">
            <a:blip r:embed="rId3">
              <a:alphaModFix/>
            </a:blip>
            <a:srcRect b="0" l="0" r="0" t="0"/>
            <a:stretch/>
          </p:blipFill>
          <p:spPr>
            <a:xfrm>
              <a:off x="5510412" y="4910145"/>
              <a:ext cx="581106" cy="728764"/>
            </a:xfrm>
            <a:prstGeom prst="rect">
              <a:avLst/>
            </a:prstGeom>
            <a:noFill/>
            <a:ln>
              <a:noFill/>
            </a:ln>
          </p:spPr>
        </p:pic>
        <p:sp>
          <p:nvSpPr>
            <p:cNvPr id="149" name="Google Shape;149;p20"/>
            <p:cNvSpPr/>
            <p:nvPr/>
          </p:nvSpPr>
          <p:spPr>
            <a:xfrm>
              <a:off x="7237141" y="4408448"/>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50" name="Google Shape;150;p20"/>
            <p:cNvCxnSpPr/>
            <p:nvPr/>
          </p:nvCxnSpPr>
          <p:spPr>
            <a:xfrm rot="10800000">
              <a:off x="1932878" y="6348758"/>
              <a:ext cx="2141034" cy="0"/>
            </a:xfrm>
            <a:prstGeom prst="straightConnector1">
              <a:avLst/>
            </a:prstGeom>
            <a:noFill/>
            <a:ln cap="flat" cmpd="sng" w="19050">
              <a:solidFill>
                <a:srgbClr val="0070C0"/>
              </a:solidFill>
              <a:prstDash val="solid"/>
              <a:miter lim="800000"/>
              <a:headEnd len="sm" w="sm" type="none"/>
              <a:tailEnd len="sm" w="sm" type="none"/>
            </a:ln>
          </p:spPr>
        </p:cxnSp>
        <p:cxnSp>
          <p:nvCxnSpPr>
            <p:cNvPr id="151" name="Google Shape;151;p20"/>
            <p:cNvCxnSpPr/>
            <p:nvPr/>
          </p:nvCxnSpPr>
          <p:spPr>
            <a:xfrm>
              <a:off x="1932878" y="3374994"/>
              <a:ext cx="0" cy="2973764"/>
            </a:xfrm>
            <a:prstGeom prst="straightConnector1">
              <a:avLst/>
            </a:prstGeom>
            <a:noFill/>
            <a:ln cap="flat" cmpd="sng" w="19050">
              <a:solidFill>
                <a:srgbClr val="0070C0"/>
              </a:solidFill>
              <a:prstDash val="solid"/>
              <a:miter lim="800000"/>
              <a:headEnd len="sm" w="sm" type="none"/>
              <a:tailEnd len="sm" w="sm" type="none"/>
            </a:ln>
          </p:spPr>
        </p:cxnSp>
        <p:sp>
          <p:nvSpPr>
            <p:cNvPr id="152" name="Google Shape;152;p20"/>
            <p:cNvSpPr/>
            <p:nvPr/>
          </p:nvSpPr>
          <p:spPr>
            <a:xfrm>
              <a:off x="2206485" y="3612995"/>
              <a:ext cx="1391642" cy="2655334"/>
            </a:xfrm>
            <a:custGeom>
              <a:rect b="b" l="l" r="r" t="t"/>
              <a:pathLst>
                <a:path extrusionOk="0" h="2655334" w="1391642">
                  <a:moveTo>
                    <a:pt x="915856" y="0"/>
                  </a:moveTo>
                  <a:cubicBezTo>
                    <a:pt x="477241" y="201341"/>
                    <a:pt x="38627" y="402683"/>
                    <a:pt x="1456" y="646771"/>
                  </a:cubicBezTo>
                  <a:cubicBezTo>
                    <a:pt x="-35715" y="890859"/>
                    <a:pt x="650705" y="1208049"/>
                    <a:pt x="692832" y="1464527"/>
                  </a:cubicBezTo>
                  <a:cubicBezTo>
                    <a:pt x="734959" y="1721005"/>
                    <a:pt x="291388" y="1994829"/>
                    <a:pt x="254217" y="2185639"/>
                  </a:cubicBezTo>
                  <a:cubicBezTo>
                    <a:pt x="217046" y="2376449"/>
                    <a:pt x="280237" y="2536282"/>
                    <a:pt x="469808" y="2609385"/>
                  </a:cubicBezTo>
                  <a:cubicBezTo>
                    <a:pt x="659379" y="2682488"/>
                    <a:pt x="1025510" y="2653371"/>
                    <a:pt x="1391642" y="2624254"/>
                  </a:cubicBezTo>
                </a:path>
              </a:pathLst>
            </a:custGeom>
            <a:noFill/>
            <a:ln cap="flat" cmpd="sng" w="1905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53" name="Google Shape;153;p20"/>
            <p:cNvSpPr/>
            <p:nvPr/>
          </p:nvSpPr>
          <p:spPr>
            <a:xfrm>
              <a:off x="2532729" y="5822732"/>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54" name="Google Shape;154;p20"/>
            <p:cNvCxnSpPr/>
            <p:nvPr/>
          </p:nvCxnSpPr>
          <p:spPr>
            <a:xfrm flipH="1" rot="10800000">
              <a:off x="3583259" y="5084956"/>
              <a:ext cx="2371492" cy="1152293"/>
            </a:xfrm>
            <a:prstGeom prst="straightConnector1">
              <a:avLst/>
            </a:prstGeom>
            <a:noFill/>
            <a:ln cap="flat" cmpd="sng" w="19050">
              <a:solidFill>
                <a:srgbClr val="0070C0"/>
              </a:solidFill>
              <a:prstDash val="solid"/>
              <a:miter lim="800000"/>
              <a:headEnd len="sm" w="sm" type="none"/>
              <a:tailEnd len="med" w="med" type="triangle"/>
            </a:ln>
          </p:spPr>
        </p:cxnSp>
        <p:sp>
          <p:nvSpPr>
            <p:cNvPr id="155" name="Google Shape;155;p20"/>
            <p:cNvSpPr/>
            <p:nvPr/>
          </p:nvSpPr>
          <p:spPr>
            <a:xfrm>
              <a:off x="6162907" y="4586868"/>
              <a:ext cx="3936481" cy="572430"/>
            </a:xfrm>
            <a:custGeom>
              <a:rect b="b" l="l" r="r" t="t"/>
              <a:pathLst>
                <a:path extrusionOk="0" h="572430" w="3936481">
                  <a:moveTo>
                    <a:pt x="0" y="572430"/>
                  </a:moveTo>
                  <a:lnTo>
                    <a:pt x="3620430" y="520391"/>
                  </a:lnTo>
                  <a:cubicBezTo>
                    <a:pt x="4206489" y="424986"/>
                    <a:pt x="3861420" y="212493"/>
                    <a:pt x="3516352" y="0"/>
                  </a:cubicBezTo>
                </a:path>
              </a:pathLst>
            </a:custGeom>
            <a:noFill/>
            <a:ln cap="flat" cmpd="sng" w="1905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56" name="Google Shape;156;p20"/>
            <p:cNvCxnSpPr/>
            <p:nvPr/>
          </p:nvCxnSpPr>
          <p:spPr>
            <a:xfrm rot="10800000">
              <a:off x="9584858" y="4523677"/>
              <a:ext cx="353123" cy="215591"/>
            </a:xfrm>
            <a:prstGeom prst="straightConnector1">
              <a:avLst/>
            </a:prstGeom>
            <a:noFill/>
            <a:ln cap="flat" cmpd="sng" w="19050">
              <a:solidFill>
                <a:srgbClr val="0070C0"/>
              </a:solidFill>
              <a:prstDash val="solid"/>
              <a:miter lim="800000"/>
              <a:headEnd len="sm" w="sm" type="none"/>
              <a:tailEnd len="med" w="med" type="triangle"/>
            </a:ln>
          </p:spPr>
        </p:cxnSp>
        <p:sp>
          <p:nvSpPr>
            <p:cNvPr id="157" name="Google Shape;157;p20"/>
            <p:cNvSpPr/>
            <p:nvPr/>
          </p:nvSpPr>
          <p:spPr>
            <a:xfrm>
              <a:off x="7129346" y="4300652"/>
              <a:ext cx="439052" cy="438616"/>
            </a:xfrm>
            <a:prstGeom prst="ellipse">
              <a:avLst/>
            </a:prstGeom>
            <a:noFill/>
            <a:ln cap="flat" cmpd="sng" w="1905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58" name="Google Shape;158;p20"/>
            <p:cNvCxnSpPr/>
            <p:nvPr/>
          </p:nvCxnSpPr>
          <p:spPr>
            <a:xfrm>
              <a:off x="7114478" y="4519960"/>
              <a:ext cx="64298" cy="155074"/>
            </a:xfrm>
            <a:prstGeom prst="straightConnector1">
              <a:avLst/>
            </a:prstGeom>
            <a:noFill/>
            <a:ln cap="flat" cmpd="sng" w="28575">
              <a:solidFill>
                <a:schemeClr val="accent2"/>
              </a:solidFill>
              <a:prstDash val="solid"/>
              <a:miter lim="800000"/>
              <a:headEnd len="sm" w="sm" type="none"/>
              <a:tailEnd len="med" w="med" type="triangle"/>
            </a:ln>
          </p:spPr>
        </p:cxnSp>
        <p:cxnSp>
          <p:nvCxnSpPr>
            <p:cNvPr id="159" name="Google Shape;159;p20"/>
            <p:cNvCxnSpPr/>
            <p:nvPr/>
          </p:nvCxnSpPr>
          <p:spPr>
            <a:xfrm rot="10800000">
              <a:off x="5724293" y="3523784"/>
              <a:ext cx="1512848" cy="706245"/>
            </a:xfrm>
            <a:prstGeom prst="straightConnector1">
              <a:avLst/>
            </a:prstGeom>
            <a:noFill/>
            <a:ln cap="flat" cmpd="sng" w="19050">
              <a:solidFill>
                <a:srgbClr val="0070C0"/>
              </a:solidFill>
              <a:prstDash val="solid"/>
              <a:miter lim="800000"/>
              <a:headEnd len="sm" w="sm" type="none"/>
              <a:tailEnd len="med" w="med" type="triangle"/>
            </a:ln>
          </p:spPr>
        </p:cxnSp>
        <p:sp>
          <p:nvSpPr>
            <p:cNvPr id="160" name="Google Shape;160;p20"/>
            <p:cNvSpPr/>
            <p:nvPr/>
          </p:nvSpPr>
          <p:spPr>
            <a:xfrm rot="5246845">
              <a:off x="5174166" y="3635373"/>
              <a:ext cx="408879" cy="215591"/>
            </a:xfrm>
            <a:prstGeom prst="curvedUpArrow">
              <a:avLst>
                <a:gd fmla="val 25000" name="adj1"/>
                <a:gd fmla="val 50000" name="adj2"/>
                <a:gd fmla="val 25000" name="adj3"/>
              </a:avLst>
            </a:prstGeom>
            <a:solidFill>
              <a:schemeClr val="accent1"/>
            </a:solidFill>
            <a:ln cap="flat" cmpd="sng" w="1270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61" name="Google Shape;161;p20"/>
            <p:cNvSpPr/>
            <p:nvPr/>
          </p:nvSpPr>
          <p:spPr>
            <a:xfrm>
              <a:off x="3375102" y="3650166"/>
              <a:ext cx="2499843" cy="654433"/>
            </a:xfrm>
            <a:custGeom>
              <a:rect b="b" l="l" r="r" t="t"/>
              <a:pathLst>
                <a:path extrusionOk="0" h="654433" w="2499843">
                  <a:moveTo>
                    <a:pt x="2378927" y="297366"/>
                  </a:moveTo>
                  <a:cubicBezTo>
                    <a:pt x="2502829" y="496849"/>
                    <a:pt x="2626732" y="696332"/>
                    <a:pt x="2230244" y="646771"/>
                  </a:cubicBezTo>
                  <a:cubicBezTo>
                    <a:pt x="1833756" y="597210"/>
                    <a:pt x="367990" y="109034"/>
                    <a:pt x="0" y="0"/>
                  </a:cubicBezTo>
                </a:path>
              </a:pathLst>
            </a:custGeom>
            <a:noFill/>
            <a:ln cap="flat" cmpd="sng" w="1905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62" name="Google Shape;162;p20"/>
            <p:cNvCxnSpPr/>
            <p:nvPr/>
          </p:nvCxnSpPr>
          <p:spPr>
            <a:xfrm rot="10800000">
              <a:off x="3276002" y="3612995"/>
              <a:ext cx="536006" cy="178420"/>
            </a:xfrm>
            <a:prstGeom prst="straightConnector1">
              <a:avLst/>
            </a:prstGeom>
            <a:noFill/>
            <a:ln cap="flat" cmpd="sng" w="28575">
              <a:solidFill>
                <a:schemeClr val="accent1"/>
              </a:solidFill>
              <a:prstDash val="solid"/>
              <a:miter lim="800000"/>
              <a:headEnd len="sm" w="sm" type="none"/>
              <a:tailEnd len="med" w="med" type="triangle"/>
            </a:ln>
          </p:spPr>
        </p:cxnSp>
        <p:sp>
          <p:nvSpPr>
            <p:cNvPr id="163" name="Google Shape;163;p20"/>
            <p:cNvSpPr/>
            <p:nvPr/>
          </p:nvSpPr>
          <p:spPr>
            <a:xfrm rot="367522">
              <a:off x="1907204" y="3001477"/>
              <a:ext cx="1343124" cy="509689"/>
            </a:xfrm>
            <a:prstGeom prst="curvedDownArrow">
              <a:avLst>
                <a:gd fmla="val 25000" name="adj1"/>
                <a:gd fmla="val 50000" name="adj2"/>
                <a:gd fmla="val 25000" name="adj3"/>
              </a:avLst>
            </a:prstGeom>
            <a:solidFill>
              <a:schemeClr val="accent1"/>
            </a:solidFill>
            <a:ln cap="flat" cmpd="sng" w="1270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164" name="Google Shape;164;p20"/>
            <p:cNvCxnSpPr/>
            <p:nvPr/>
          </p:nvCxnSpPr>
          <p:spPr>
            <a:xfrm flipH="1">
              <a:off x="7583266" y="4257962"/>
              <a:ext cx="2076005" cy="169290"/>
            </a:xfrm>
            <a:prstGeom prst="straightConnector1">
              <a:avLst/>
            </a:prstGeom>
            <a:noFill/>
            <a:ln cap="flat" cmpd="sng" w="19050">
              <a:solidFill>
                <a:schemeClr val="accent1"/>
              </a:solidFill>
              <a:prstDash val="solid"/>
              <a:miter lim="800000"/>
              <a:headEnd len="sm" w="sm" type="none"/>
              <a:tailEnd len="med" w="med" type="triangle"/>
            </a:ln>
          </p:spPr>
        </p:cxnSp>
        <p:sp>
          <p:nvSpPr>
            <p:cNvPr id="165" name="Google Shape;165;p20"/>
            <p:cNvSpPr/>
            <p:nvPr/>
          </p:nvSpPr>
          <p:spPr>
            <a:xfrm>
              <a:off x="4073912" y="6237249"/>
              <a:ext cx="215589" cy="174795"/>
            </a:xfrm>
            <a:prstGeom prst="rect">
              <a:avLst/>
            </a:prstGeom>
            <a:solidFill>
              <a:srgbClr val="00B050"/>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66" name="Google Shape;166;p20"/>
            <p:cNvSpPr/>
            <p:nvPr/>
          </p:nvSpPr>
          <p:spPr>
            <a:xfrm>
              <a:off x="1971118" y="4746253"/>
              <a:ext cx="891526"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Weave</a:t>
              </a:r>
              <a:endParaRPr/>
            </a:p>
          </p:txBody>
        </p:sp>
        <p:sp>
          <p:nvSpPr>
            <p:cNvPr id="167" name="Google Shape;167;p20"/>
            <p:cNvSpPr/>
            <p:nvPr/>
          </p:nvSpPr>
          <p:spPr>
            <a:xfrm>
              <a:off x="7176954" y="4010196"/>
              <a:ext cx="1086003"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Loiter x2</a:t>
              </a:r>
              <a:endParaRPr/>
            </a:p>
          </p:txBody>
        </p:sp>
        <p:sp>
          <p:nvSpPr>
            <p:cNvPr id="168" name="Google Shape;168;p20"/>
            <p:cNvSpPr/>
            <p:nvPr/>
          </p:nvSpPr>
          <p:spPr>
            <a:xfrm rot="10800000">
              <a:off x="9292581" y="4320392"/>
              <a:ext cx="179952" cy="356390"/>
            </a:xfrm>
            <a:prstGeom prst="curvedLeftArrow">
              <a:avLst>
                <a:gd fmla="val 25000" name="adj1"/>
                <a:gd fmla="val 50000" name="adj2"/>
                <a:gd fmla="val 25000" name="adj3"/>
              </a:avLst>
            </a:prstGeom>
            <a:solidFill>
              <a:srgbClr val="0070C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69" name="Google Shape;169;p20"/>
            <p:cNvSpPr/>
            <p:nvPr/>
          </p:nvSpPr>
          <p:spPr>
            <a:xfrm>
              <a:off x="10078522" y="4169734"/>
              <a:ext cx="1856085"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Altitude Change</a:t>
              </a:r>
              <a:endParaRPr/>
            </a:p>
            <a:p>
              <a:pPr indent="0" lvl="0" marL="0" marR="0" rtl="0" algn="ctr">
                <a:spcBef>
                  <a:spcPts val="0"/>
                </a:spcBef>
                <a:spcAft>
                  <a:spcPts val="0"/>
                </a:spcAft>
                <a:buNone/>
              </a:pPr>
              <a:r>
                <a:rPr lang="en-US" sz="2000">
                  <a:solidFill>
                    <a:schemeClr val="dk1"/>
                  </a:solidFill>
                  <a:latin typeface="Calibri"/>
                  <a:ea typeface="Calibri"/>
                  <a:cs typeface="Calibri"/>
                  <a:sym typeface="Calibri"/>
                </a:rPr>
                <a:t>w/ Gap</a:t>
              </a:r>
              <a:endParaRPr b="0" sz="2000" cap="none">
                <a:solidFill>
                  <a:schemeClr val="dk1"/>
                </a:solidFill>
                <a:latin typeface="Calibri"/>
                <a:ea typeface="Calibri"/>
                <a:cs typeface="Calibri"/>
                <a:sym typeface="Calibri"/>
              </a:endParaRPr>
            </a:p>
          </p:txBody>
        </p:sp>
        <p:sp>
          <p:nvSpPr>
            <p:cNvPr id="170" name="Google Shape;170;p20"/>
            <p:cNvSpPr/>
            <p:nvPr/>
          </p:nvSpPr>
          <p:spPr>
            <a:xfrm>
              <a:off x="5663996" y="3015061"/>
              <a:ext cx="1856085"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Altitude Change</a:t>
              </a:r>
              <a:endParaRPr/>
            </a:p>
            <a:p>
              <a:pPr indent="0" lvl="0" marL="0" marR="0" rtl="0" algn="ctr">
                <a:spcBef>
                  <a:spcPts val="0"/>
                </a:spcBef>
                <a:spcAft>
                  <a:spcPts val="0"/>
                </a:spcAft>
                <a:buNone/>
              </a:pPr>
              <a:r>
                <a:rPr lang="en-US" sz="2000">
                  <a:solidFill>
                    <a:schemeClr val="dk1"/>
                  </a:solidFill>
                  <a:latin typeface="Calibri"/>
                  <a:ea typeface="Calibri"/>
                  <a:cs typeface="Calibri"/>
                  <a:sym typeface="Calibri"/>
                </a:rPr>
                <a:t>w/ Gap</a:t>
              </a:r>
              <a:endParaRPr b="0" sz="2000" cap="none">
                <a:solidFill>
                  <a:schemeClr val="dk1"/>
                </a:solidFill>
                <a:latin typeface="Calibri"/>
                <a:ea typeface="Calibri"/>
                <a:cs typeface="Calibri"/>
                <a:sym typeface="Calibri"/>
              </a:endParaRPr>
            </a:p>
          </p:txBody>
        </p:sp>
        <p:sp>
          <p:nvSpPr>
            <p:cNvPr id="171" name="Google Shape;171;p20"/>
            <p:cNvSpPr/>
            <p:nvPr/>
          </p:nvSpPr>
          <p:spPr>
            <a:xfrm>
              <a:off x="7872427" y="5944861"/>
              <a:ext cx="3200211" cy="5847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3200" cap="none">
                  <a:solidFill>
                    <a:schemeClr val="dk1"/>
                  </a:solidFill>
                  <a:latin typeface="Arial"/>
                  <a:ea typeface="Arial"/>
                  <a:cs typeface="Arial"/>
                  <a:sym typeface="Arial"/>
                </a:rPr>
                <a:t>Sample Course</a:t>
              </a:r>
              <a:endParaRPr b="0" sz="2000" cap="none">
                <a:solidFill>
                  <a:schemeClr val="dk1"/>
                </a:solidFill>
                <a:latin typeface="Arial"/>
                <a:ea typeface="Arial"/>
                <a:cs typeface="Arial"/>
                <a:sym typeface="Arial"/>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1"/>
          <p:cNvSpPr txBox="1"/>
          <p:nvPr>
            <p:ph type="title"/>
          </p:nvPr>
        </p:nvSpPr>
        <p:spPr>
          <a:xfrm>
            <a:off x="838200" y="294790"/>
            <a:ext cx="10515600" cy="76029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a:buNone/>
            </a:pPr>
            <a:r>
              <a:rPr b="1" lang="en-US" sz="3600" u="sng">
                <a:latin typeface="Arial"/>
                <a:ea typeface="Arial"/>
                <a:cs typeface="Arial"/>
                <a:sym typeface="Arial"/>
              </a:rPr>
              <a:t>FPV Whoops– Day 5 - Eval</a:t>
            </a:r>
            <a:endParaRPr sz="3600">
              <a:latin typeface="Arial"/>
              <a:ea typeface="Arial"/>
              <a:cs typeface="Arial"/>
              <a:sym typeface="Arial"/>
            </a:endParaRPr>
          </a:p>
        </p:txBody>
      </p:sp>
      <p:sp>
        <p:nvSpPr>
          <p:cNvPr id="177" name="Google Shape;177;p21"/>
          <p:cNvSpPr txBox="1"/>
          <p:nvPr>
            <p:ph idx="1" type="body"/>
          </p:nvPr>
        </p:nvSpPr>
        <p:spPr>
          <a:xfrm>
            <a:off x="224118" y="1152292"/>
            <a:ext cx="11734800" cy="5599829"/>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400"/>
              <a:buNone/>
            </a:pPr>
            <a:r>
              <a:rPr lang="en-US" sz="1400" u="sng">
                <a:latin typeface="Arial"/>
                <a:ea typeface="Arial"/>
                <a:cs typeface="Arial"/>
                <a:sym typeface="Arial"/>
              </a:rPr>
              <a:t>Task 1:</a:t>
            </a:r>
            <a:r>
              <a:rPr lang="en-US" sz="1400">
                <a:latin typeface="Arial"/>
                <a:ea typeface="Arial"/>
                <a:cs typeface="Arial"/>
                <a:sym typeface="Arial"/>
              </a:rPr>
              <a:t> Random Obstacle Course Eval</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Conditions: </a:t>
            </a:r>
            <a:r>
              <a:rPr lang="en-US" sz="1400">
                <a:latin typeface="Arial"/>
                <a:ea typeface="Arial"/>
                <a:cs typeface="Arial"/>
                <a:sym typeface="Arial"/>
              </a:rPr>
              <a:t>Random instructor directed obstacles incorporating turns and altitude variation. Instructors will emplace unspecified obstacles for students to navigate. </a:t>
            </a:r>
            <a:endParaRPr/>
          </a:p>
          <a:p>
            <a:pPr indent="0" lvl="0" marL="0" rtl="0" algn="l">
              <a:lnSpc>
                <a:spcPct val="90000"/>
              </a:lnSpc>
              <a:spcBef>
                <a:spcPts val="1000"/>
              </a:spcBef>
              <a:spcAft>
                <a:spcPts val="0"/>
              </a:spcAft>
              <a:buClr>
                <a:schemeClr val="dk1"/>
              </a:buClr>
              <a:buSzPts val="1400"/>
              <a:buNone/>
            </a:pPr>
            <a:r>
              <a:rPr lang="en-US" sz="1400" u="sng">
                <a:latin typeface="Arial"/>
                <a:ea typeface="Arial"/>
                <a:cs typeface="Arial"/>
                <a:sym typeface="Arial"/>
              </a:rPr>
              <a:t>Standards:</a:t>
            </a:r>
            <a:r>
              <a:rPr lang="en-US" sz="1400">
                <a:latin typeface="Arial"/>
                <a:ea typeface="Arial"/>
                <a:cs typeface="Arial"/>
                <a:sym typeface="Arial"/>
              </a:rPr>
              <a:t> Complete two laps of the random obstacle course without touching the ground. The instructor will set the course time standards that enable controlled flight with a no faster than time and no slower than time that are within 15 seconds of each other. </a:t>
            </a:r>
            <a:endParaRPr/>
          </a:p>
          <a:p>
            <a:pPr indent="0" lvl="0" marL="0" rtl="0" algn="l">
              <a:lnSpc>
                <a:spcPct val="90000"/>
              </a:lnSpc>
              <a:spcBef>
                <a:spcPts val="1000"/>
              </a:spcBef>
              <a:spcAft>
                <a:spcPts val="0"/>
              </a:spcAft>
              <a:buClr>
                <a:schemeClr val="dk1"/>
              </a:buClr>
              <a:buSzPts val="1400"/>
              <a:buNone/>
            </a:pPr>
            <a:br>
              <a:rPr i="1" lang="en-US" sz="1400">
                <a:latin typeface="Arial"/>
                <a:ea typeface="Arial"/>
                <a:cs typeface="Arial"/>
                <a:sym typeface="Arial"/>
              </a:rPr>
            </a:br>
            <a:r>
              <a:rPr i="1" lang="en-US" sz="1400" u="sng">
                <a:latin typeface="Arial"/>
                <a:ea typeface="Arial"/>
                <a:cs typeface="Arial"/>
                <a:sym typeface="Arial"/>
              </a:rPr>
              <a:t>Example:</a:t>
            </a:r>
            <a:r>
              <a:rPr i="1" lang="en-US" sz="1400">
                <a:latin typeface="Arial"/>
                <a:ea typeface="Arial"/>
                <a:cs typeface="Arial"/>
                <a:sym typeface="Arial"/>
              </a:rPr>
              <a:t> Sample course, complete no faster than 2 mins and no slower than 2:15.</a:t>
            </a:r>
            <a:endParaRPr/>
          </a:p>
        </p:txBody>
      </p:sp>
      <p:sp>
        <p:nvSpPr>
          <p:cNvPr id="178" name="Google Shape;178;p21"/>
          <p:cNvSpPr/>
          <p:nvPr/>
        </p:nvSpPr>
        <p:spPr>
          <a:xfrm>
            <a:off x="2532729" y="3523784"/>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79" name="Google Shape;179;p21"/>
          <p:cNvSpPr/>
          <p:nvPr/>
        </p:nvSpPr>
        <p:spPr>
          <a:xfrm>
            <a:off x="2532729" y="4300652"/>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0" name="Google Shape;180;p21"/>
          <p:cNvSpPr/>
          <p:nvPr/>
        </p:nvSpPr>
        <p:spPr>
          <a:xfrm>
            <a:off x="2532729" y="5166731"/>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pic>
        <p:nvPicPr>
          <p:cNvPr id="181" name="Google Shape;181;p21"/>
          <p:cNvPicPr preferRelativeResize="0"/>
          <p:nvPr/>
        </p:nvPicPr>
        <p:blipFill rotWithShape="1">
          <a:blip r:embed="rId3">
            <a:alphaModFix/>
          </a:blip>
          <a:srcRect b="0" l="0" r="0" t="0"/>
          <a:stretch/>
        </p:blipFill>
        <p:spPr>
          <a:xfrm>
            <a:off x="5510412" y="3374994"/>
            <a:ext cx="581106" cy="728764"/>
          </a:xfrm>
          <a:prstGeom prst="rect">
            <a:avLst/>
          </a:prstGeom>
          <a:noFill/>
          <a:ln>
            <a:noFill/>
          </a:ln>
        </p:spPr>
      </p:pic>
      <p:pic>
        <p:nvPicPr>
          <p:cNvPr id="182" name="Google Shape;182;p21"/>
          <p:cNvPicPr preferRelativeResize="0"/>
          <p:nvPr/>
        </p:nvPicPr>
        <p:blipFill rotWithShape="1">
          <a:blip r:embed="rId3">
            <a:alphaModFix/>
          </a:blip>
          <a:srcRect b="0" l="0" r="0" t="0"/>
          <a:stretch/>
        </p:blipFill>
        <p:spPr>
          <a:xfrm>
            <a:off x="9473105" y="4062870"/>
            <a:ext cx="581106" cy="728764"/>
          </a:xfrm>
          <a:prstGeom prst="rect">
            <a:avLst/>
          </a:prstGeom>
          <a:noFill/>
          <a:ln>
            <a:noFill/>
          </a:ln>
        </p:spPr>
      </p:pic>
      <p:pic>
        <p:nvPicPr>
          <p:cNvPr id="183" name="Google Shape;183;p21"/>
          <p:cNvPicPr preferRelativeResize="0"/>
          <p:nvPr/>
        </p:nvPicPr>
        <p:blipFill rotWithShape="1">
          <a:blip r:embed="rId3">
            <a:alphaModFix/>
          </a:blip>
          <a:srcRect b="0" l="0" r="0" t="0"/>
          <a:stretch/>
        </p:blipFill>
        <p:spPr>
          <a:xfrm>
            <a:off x="5510412" y="4910145"/>
            <a:ext cx="581106" cy="728764"/>
          </a:xfrm>
          <a:prstGeom prst="rect">
            <a:avLst/>
          </a:prstGeom>
          <a:noFill/>
          <a:ln>
            <a:noFill/>
          </a:ln>
        </p:spPr>
      </p:pic>
      <p:sp>
        <p:nvSpPr>
          <p:cNvPr id="184" name="Google Shape;184;p21"/>
          <p:cNvSpPr/>
          <p:nvPr/>
        </p:nvSpPr>
        <p:spPr>
          <a:xfrm>
            <a:off x="7237141" y="4408448"/>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85" name="Google Shape;185;p21"/>
          <p:cNvCxnSpPr/>
          <p:nvPr/>
        </p:nvCxnSpPr>
        <p:spPr>
          <a:xfrm rot="10800000">
            <a:off x="1932878" y="6348758"/>
            <a:ext cx="2141034" cy="0"/>
          </a:xfrm>
          <a:prstGeom prst="straightConnector1">
            <a:avLst/>
          </a:prstGeom>
          <a:noFill/>
          <a:ln cap="flat" cmpd="sng" w="19050">
            <a:solidFill>
              <a:srgbClr val="0070C0"/>
            </a:solidFill>
            <a:prstDash val="solid"/>
            <a:miter lim="800000"/>
            <a:headEnd len="sm" w="sm" type="none"/>
            <a:tailEnd len="sm" w="sm" type="none"/>
          </a:ln>
        </p:spPr>
      </p:cxnSp>
      <p:cxnSp>
        <p:nvCxnSpPr>
          <p:cNvPr id="186" name="Google Shape;186;p21"/>
          <p:cNvCxnSpPr/>
          <p:nvPr/>
        </p:nvCxnSpPr>
        <p:spPr>
          <a:xfrm>
            <a:off x="1932878" y="3374994"/>
            <a:ext cx="0" cy="2973764"/>
          </a:xfrm>
          <a:prstGeom prst="straightConnector1">
            <a:avLst/>
          </a:prstGeom>
          <a:noFill/>
          <a:ln cap="flat" cmpd="sng" w="19050">
            <a:solidFill>
              <a:srgbClr val="0070C0"/>
            </a:solidFill>
            <a:prstDash val="solid"/>
            <a:miter lim="800000"/>
            <a:headEnd len="sm" w="sm" type="none"/>
            <a:tailEnd len="sm" w="sm" type="none"/>
          </a:ln>
        </p:spPr>
      </p:cxnSp>
      <p:sp>
        <p:nvSpPr>
          <p:cNvPr id="187" name="Google Shape;187;p21"/>
          <p:cNvSpPr/>
          <p:nvPr/>
        </p:nvSpPr>
        <p:spPr>
          <a:xfrm>
            <a:off x="2206485" y="3612995"/>
            <a:ext cx="1391642" cy="2655334"/>
          </a:xfrm>
          <a:custGeom>
            <a:rect b="b" l="l" r="r" t="t"/>
            <a:pathLst>
              <a:path extrusionOk="0" h="2655334" w="1391642">
                <a:moveTo>
                  <a:pt x="915856" y="0"/>
                </a:moveTo>
                <a:cubicBezTo>
                  <a:pt x="477241" y="201341"/>
                  <a:pt x="38627" y="402683"/>
                  <a:pt x="1456" y="646771"/>
                </a:cubicBezTo>
                <a:cubicBezTo>
                  <a:pt x="-35715" y="890859"/>
                  <a:pt x="650705" y="1208049"/>
                  <a:pt x="692832" y="1464527"/>
                </a:cubicBezTo>
                <a:cubicBezTo>
                  <a:pt x="734959" y="1721005"/>
                  <a:pt x="291388" y="1994829"/>
                  <a:pt x="254217" y="2185639"/>
                </a:cubicBezTo>
                <a:cubicBezTo>
                  <a:pt x="217046" y="2376449"/>
                  <a:pt x="280237" y="2536282"/>
                  <a:pt x="469808" y="2609385"/>
                </a:cubicBezTo>
                <a:cubicBezTo>
                  <a:pt x="659379" y="2682488"/>
                  <a:pt x="1025510" y="2653371"/>
                  <a:pt x="1391642" y="2624254"/>
                </a:cubicBezTo>
              </a:path>
            </a:pathLst>
          </a:custGeom>
          <a:noFill/>
          <a:ln cap="flat" cmpd="sng" w="1905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88" name="Google Shape;188;p21"/>
          <p:cNvSpPr/>
          <p:nvPr/>
        </p:nvSpPr>
        <p:spPr>
          <a:xfrm>
            <a:off x="2532729" y="5822732"/>
            <a:ext cx="223024" cy="215591"/>
          </a:xfrm>
          <a:prstGeom prst="ellipse">
            <a:avLst/>
          </a:prstGeom>
          <a:solidFill>
            <a:srgbClr val="AEABAB"/>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89" name="Google Shape;189;p21"/>
          <p:cNvCxnSpPr/>
          <p:nvPr/>
        </p:nvCxnSpPr>
        <p:spPr>
          <a:xfrm flipH="1" rot="10800000">
            <a:off x="3583259" y="5084956"/>
            <a:ext cx="2371492" cy="1152293"/>
          </a:xfrm>
          <a:prstGeom prst="straightConnector1">
            <a:avLst/>
          </a:prstGeom>
          <a:noFill/>
          <a:ln cap="flat" cmpd="sng" w="19050">
            <a:solidFill>
              <a:srgbClr val="0070C0"/>
            </a:solidFill>
            <a:prstDash val="solid"/>
            <a:miter lim="800000"/>
            <a:headEnd len="sm" w="sm" type="none"/>
            <a:tailEnd len="med" w="med" type="triangle"/>
          </a:ln>
        </p:spPr>
      </p:cxnSp>
      <p:sp>
        <p:nvSpPr>
          <p:cNvPr id="190" name="Google Shape;190;p21"/>
          <p:cNvSpPr/>
          <p:nvPr/>
        </p:nvSpPr>
        <p:spPr>
          <a:xfrm>
            <a:off x="6162907" y="4586868"/>
            <a:ext cx="3936481" cy="572430"/>
          </a:xfrm>
          <a:custGeom>
            <a:rect b="b" l="l" r="r" t="t"/>
            <a:pathLst>
              <a:path extrusionOk="0" h="572430" w="3936481">
                <a:moveTo>
                  <a:pt x="0" y="572430"/>
                </a:moveTo>
                <a:lnTo>
                  <a:pt x="3620430" y="520391"/>
                </a:lnTo>
                <a:cubicBezTo>
                  <a:pt x="4206489" y="424986"/>
                  <a:pt x="3861420" y="212493"/>
                  <a:pt x="3516352" y="0"/>
                </a:cubicBezTo>
              </a:path>
            </a:pathLst>
          </a:custGeom>
          <a:noFill/>
          <a:ln cap="flat" cmpd="sng" w="1905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91" name="Google Shape;191;p21"/>
          <p:cNvCxnSpPr/>
          <p:nvPr/>
        </p:nvCxnSpPr>
        <p:spPr>
          <a:xfrm rot="10800000">
            <a:off x="9584858" y="4523677"/>
            <a:ext cx="353123" cy="215591"/>
          </a:xfrm>
          <a:prstGeom prst="straightConnector1">
            <a:avLst/>
          </a:prstGeom>
          <a:noFill/>
          <a:ln cap="flat" cmpd="sng" w="19050">
            <a:solidFill>
              <a:srgbClr val="0070C0"/>
            </a:solidFill>
            <a:prstDash val="solid"/>
            <a:miter lim="800000"/>
            <a:headEnd len="sm" w="sm" type="none"/>
            <a:tailEnd len="med" w="med" type="triangle"/>
          </a:ln>
        </p:spPr>
      </p:cxnSp>
      <p:sp>
        <p:nvSpPr>
          <p:cNvPr id="192" name="Google Shape;192;p21"/>
          <p:cNvSpPr/>
          <p:nvPr/>
        </p:nvSpPr>
        <p:spPr>
          <a:xfrm>
            <a:off x="7129346" y="4300652"/>
            <a:ext cx="439052" cy="438616"/>
          </a:xfrm>
          <a:prstGeom prst="ellipse">
            <a:avLst/>
          </a:prstGeom>
          <a:noFill/>
          <a:ln cap="flat" cmpd="sng" w="1905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93" name="Google Shape;193;p21"/>
          <p:cNvCxnSpPr/>
          <p:nvPr/>
        </p:nvCxnSpPr>
        <p:spPr>
          <a:xfrm>
            <a:off x="7114478" y="4519960"/>
            <a:ext cx="64298" cy="155074"/>
          </a:xfrm>
          <a:prstGeom prst="straightConnector1">
            <a:avLst/>
          </a:prstGeom>
          <a:noFill/>
          <a:ln cap="flat" cmpd="sng" w="28575">
            <a:solidFill>
              <a:schemeClr val="accent2"/>
            </a:solidFill>
            <a:prstDash val="solid"/>
            <a:miter lim="800000"/>
            <a:headEnd len="sm" w="sm" type="none"/>
            <a:tailEnd len="med" w="med" type="triangle"/>
          </a:ln>
        </p:spPr>
      </p:cxnSp>
      <p:cxnSp>
        <p:nvCxnSpPr>
          <p:cNvPr id="194" name="Google Shape;194;p21"/>
          <p:cNvCxnSpPr/>
          <p:nvPr/>
        </p:nvCxnSpPr>
        <p:spPr>
          <a:xfrm rot="10800000">
            <a:off x="5724293" y="3523784"/>
            <a:ext cx="1512848" cy="706245"/>
          </a:xfrm>
          <a:prstGeom prst="straightConnector1">
            <a:avLst/>
          </a:prstGeom>
          <a:noFill/>
          <a:ln cap="flat" cmpd="sng" w="19050">
            <a:solidFill>
              <a:srgbClr val="0070C0"/>
            </a:solidFill>
            <a:prstDash val="solid"/>
            <a:miter lim="800000"/>
            <a:headEnd len="sm" w="sm" type="none"/>
            <a:tailEnd len="med" w="med" type="triangle"/>
          </a:ln>
        </p:spPr>
      </p:cxnSp>
      <p:sp>
        <p:nvSpPr>
          <p:cNvPr id="195" name="Google Shape;195;p21"/>
          <p:cNvSpPr/>
          <p:nvPr/>
        </p:nvSpPr>
        <p:spPr>
          <a:xfrm rot="5246845">
            <a:off x="5174166" y="3635373"/>
            <a:ext cx="408879" cy="215591"/>
          </a:xfrm>
          <a:prstGeom prst="curvedUpArrow">
            <a:avLst>
              <a:gd fmla="val 25000" name="adj1"/>
              <a:gd fmla="val 50000" name="adj2"/>
              <a:gd fmla="val 25000" name="adj3"/>
            </a:avLst>
          </a:prstGeom>
          <a:solidFill>
            <a:schemeClr val="accent1"/>
          </a:solidFill>
          <a:ln cap="flat" cmpd="sng" w="1270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196" name="Google Shape;196;p21"/>
          <p:cNvSpPr/>
          <p:nvPr/>
        </p:nvSpPr>
        <p:spPr>
          <a:xfrm>
            <a:off x="3375102" y="3650166"/>
            <a:ext cx="2499843" cy="654433"/>
          </a:xfrm>
          <a:custGeom>
            <a:rect b="b" l="l" r="r" t="t"/>
            <a:pathLst>
              <a:path extrusionOk="0" h="654433" w="2499843">
                <a:moveTo>
                  <a:pt x="2378927" y="297366"/>
                </a:moveTo>
                <a:cubicBezTo>
                  <a:pt x="2502829" y="496849"/>
                  <a:pt x="2626732" y="696332"/>
                  <a:pt x="2230244" y="646771"/>
                </a:cubicBezTo>
                <a:cubicBezTo>
                  <a:pt x="1833756" y="597210"/>
                  <a:pt x="367990" y="109034"/>
                  <a:pt x="0" y="0"/>
                </a:cubicBezTo>
              </a:path>
            </a:pathLst>
          </a:custGeom>
          <a:noFill/>
          <a:ln cap="flat" cmpd="sng" w="1905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cxnSp>
        <p:nvCxnSpPr>
          <p:cNvPr id="197" name="Google Shape;197;p21"/>
          <p:cNvCxnSpPr/>
          <p:nvPr/>
        </p:nvCxnSpPr>
        <p:spPr>
          <a:xfrm rot="10800000">
            <a:off x="3276002" y="3612995"/>
            <a:ext cx="536006" cy="178420"/>
          </a:xfrm>
          <a:prstGeom prst="straightConnector1">
            <a:avLst/>
          </a:prstGeom>
          <a:noFill/>
          <a:ln cap="flat" cmpd="sng" w="28575">
            <a:solidFill>
              <a:schemeClr val="accent1"/>
            </a:solidFill>
            <a:prstDash val="solid"/>
            <a:miter lim="800000"/>
            <a:headEnd len="sm" w="sm" type="none"/>
            <a:tailEnd len="med" w="med" type="triangle"/>
          </a:ln>
        </p:spPr>
      </p:cxnSp>
      <p:sp>
        <p:nvSpPr>
          <p:cNvPr id="198" name="Google Shape;198;p21"/>
          <p:cNvSpPr/>
          <p:nvPr/>
        </p:nvSpPr>
        <p:spPr>
          <a:xfrm rot="367522">
            <a:off x="1907204" y="3001477"/>
            <a:ext cx="1343124" cy="509689"/>
          </a:xfrm>
          <a:prstGeom prst="curvedDownArrow">
            <a:avLst>
              <a:gd fmla="val 25000" name="adj1"/>
              <a:gd fmla="val 50000" name="adj2"/>
              <a:gd fmla="val 25000" name="adj3"/>
            </a:avLst>
          </a:prstGeom>
          <a:solidFill>
            <a:schemeClr val="accent1"/>
          </a:solidFill>
          <a:ln cap="flat" cmpd="sng" w="12700">
            <a:solidFill>
              <a:srgbClr val="0070C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cxnSp>
        <p:nvCxnSpPr>
          <p:cNvPr id="199" name="Google Shape;199;p21"/>
          <p:cNvCxnSpPr/>
          <p:nvPr/>
        </p:nvCxnSpPr>
        <p:spPr>
          <a:xfrm flipH="1">
            <a:off x="7583266" y="4257962"/>
            <a:ext cx="2076005" cy="169290"/>
          </a:xfrm>
          <a:prstGeom prst="straightConnector1">
            <a:avLst/>
          </a:prstGeom>
          <a:noFill/>
          <a:ln cap="flat" cmpd="sng" w="19050">
            <a:solidFill>
              <a:schemeClr val="accent1"/>
            </a:solidFill>
            <a:prstDash val="solid"/>
            <a:miter lim="800000"/>
            <a:headEnd len="sm" w="sm" type="none"/>
            <a:tailEnd len="med" w="med" type="triangle"/>
          </a:ln>
        </p:spPr>
      </p:cxnSp>
      <p:sp>
        <p:nvSpPr>
          <p:cNvPr id="200" name="Google Shape;200;p21"/>
          <p:cNvSpPr/>
          <p:nvPr/>
        </p:nvSpPr>
        <p:spPr>
          <a:xfrm>
            <a:off x="4073912" y="6237249"/>
            <a:ext cx="215589" cy="174795"/>
          </a:xfrm>
          <a:prstGeom prst="rect">
            <a:avLst/>
          </a:prstGeom>
          <a:solidFill>
            <a:srgbClr val="00B050"/>
          </a:solidFill>
          <a:ln cap="flat" cmpd="sng" w="12700">
            <a:solidFill>
              <a:schemeClr val="dk1"/>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201" name="Google Shape;201;p21"/>
          <p:cNvSpPr/>
          <p:nvPr/>
        </p:nvSpPr>
        <p:spPr>
          <a:xfrm>
            <a:off x="4223677" y="6062292"/>
            <a:ext cx="736100"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Start</a:t>
            </a:r>
            <a:endParaRPr/>
          </a:p>
          <a:p>
            <a:pPr indent="0" lvl="0" marL="0" marR="0" rtl="0" algn="ctr">
              <a:spcBef>
                <a:spcPts val="0"/>
              </a:spcBef>
              <a:spcAft>
                <a:spcPts val="0"/>
              </a:spcAft>
              <a:buNone/>
            </a:pPr>
            <a:r>
              <a:rPr lang="en-US" sz="2000">
                <a:solidFill>
                  <a:schemeClr val="dk1"/>
                </a:solidFill>
                <a:latin typeface="Calibri"/>
                <a:ea typeface="Calibri"/>
                <a:cs typeface="Calibri"/>
                <a:sym typeface="Calibri"/>
              </a:rPr>
              <a:t>/ End</a:t>
            </a:r>
            <a:endParaRPr b="0" sz="2000" cap="none">
              <a:solidFill>
                <a:schemeClr val="dk1"/>
              </a:solidFill>
              <a:latin typeface="Calibri"/>
              <a:ea typeface="Calibri"/>
              <a:cs typeface="Calibri"/>
              <a:sym typeface="Calibri"/>
            </a:endParaRPr>
          </a:p>
        </p:txBody>
      </p:sp>
      <p:sp>
        <p:nvSpPr>
          <p:cNvPr id="202" name="Google Shape;202;p21"/>
          <p:cNvSpPr/>
          <p:nvPr/>
        </p:nvSpPr>
        <p:spPr>
          <a:xfrm>
            <a:off x="1971118" y="4746253"/>
            <a:ext cx="891526"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Weave</a:t>
            </a:r>
            <a:endParaRPr/>
          </a:p>
        </p:txBody>
      </p:sp>
      <p:sp>
        <p:nvSpPr>
          <p:cNvPr id="203" name="Google Shape;203;p21"/>
          <p:cNvSpPr/>
          <p:nvPr/>
        </p:nvSpPr>
        <p:spPr>
          <a:xfrm>
            <a:off x="7176954" y="4010196"/>
            <a:ext cx="1086003" cy="40011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Loiter x2</a:t>
            </a:r>
            <a:endParaRPr/>
          </a:p>
        </p:txBody>
      </p:sp>
      <p:sp>
        <p:nvSpPr>
          <p:cNvPr id="204" name="Google Shape;204;p21"/>
          <p:cNvSpPr/>
          <p:nvPr/>
        </p:nvSpPr>
        <p:spPr>
          <a:xfrm rot="10800000">
            <a:off x="9292581" y="4320392"/>
            <a:ext cx="179952" cy="356390"/>
          </a:xfrm>
          <a:prstGeom prst="curvedLeftArrow">
            <a:avLst>
              <a:gd fmla="val 25000" name="adj1"/>
              <a:gd fmla="val 50000" name="adj2"/>
              <a:gd fmla="val 25000" name="adj3"/>
            </a:avLst>
          </a:prstGeom>
          <a:solidFill>
            <a:srgbClr val="0070C0"/>
          </a:solidFill>
          <a:ln cap="flat" cmpd="sng" w="12700">
            <a:solidFill>
              <a:srgbClr val="1C3052"/>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dk1"/>
              </a:solidFill>
              <a:latin typeface="Calibri"/>
              <a:ea typeface="Calibri"/>
              <a:cs typeface="Calibri"/>
              <a:sym typeface="Calibri"/>
            </a:endParaRPr>
          </a:p>
        </p:txBody>
      </p:sp>
      <p:sp>
        <p:nvSpPr>
          <p:cNvPr id="205" name="Google Shape;205;p21"/>
          <p:cNvSpPr/>
          <p:nvPr/>
        </p:nvSpPr>
        <p:spPr>
          <a:xfrm>
            <a:off x="10078522" y="4169734"/>
            <a:ext cx="1856085"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Altitude Change</a:t>
            </a:r>
            <a:endParaRPr/>
          </a:p>
          <a:p>
            <a:pPr indent="0" lvl="0" marL="0" marR="0" rtl="0" algn="ctr">
              <a:spcBef>
                <a:spcPts val="0"/>
              </a:spcBef>
              <a:spcAft>
                <a:spcPts val="0"/>
              </a:spcAft>
              <a:buNone/>
            </a:pPr>
            <a:r>
              <a:rPr lang="en-US" sz="2000">
                <a:solidFill>
                  <a:schemeClr val="dk1"/>
                </a:solidFill>
                <a:latin typeface="Calibri"/>
                <a:ea typeface="Calibri"/>
                <a:cs typeface="Calibri"/>
                <a:sym typeface="Calibri"/>
              </a:rPr>
              <a:t>w/ Gap</a:t>
            </a:r>
            <a:endParaRPr b="0" sz="2000" cap="none">
              <a:solidFill>
                <a:schemeClr val="dk1"/>
              </a:solidFill>
              <a:latin typeface="Calibri"/>
              <a:ea typeface="Calibri"/>
              <a:cs typeface="Calibri"/>
              <a:sym typeface="Calibri"/>
            </a:endParaRPr>
          </a:p>
        </p:txBody>
      </p:sp>
      <p:sp>
        <p:nvSpPr>
          <p:cNvPr id="206" name="Google Shape;206;p21"/>
          <p:cNvSpPr/>
          <p:nvPr/>
        </p:nvSpPr>
        <p:spPr>
          <a:xfrm>
            <a:off x="5663996" y="3015061"/>
            <a:ext cx="1856085" cy="707886"/>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lang="en-US" sz="2000" cap="none">
                <a:solidFill>
                  <a:schemeClr val="dk1"/>
                </a:solidFill>
                <a:latin typeface="Calibri"/>
                <a:ea typeface="Calibri"/>
                <a:cs typeface="Calibri"/>
                <a:sym typeface="Calibri"/>
              </a:rPr>
              <a:t>Altitude Change</a:t>
            </a:r>
            <a:endParaRPr/>
          </a:p>
          <a:p>
            <a:pPr indent="0" lvl="0" marL="0" marR="0" rtl="0" algn="ctr">
              <a:spcBef>
                <a:spcPts val="0"/>
              </a:spcBef>
              <a:spcAft>
                <a:spcPts val="0"/>
              </a:spcAft>
              <a:buNone/>
            </a:pPr>
            <a:r>
              <a:rPr lang="en-US" sz="2000">
                <a:solidFill>
                  <a:schemeClr val="dk1"/>
                </a:solidFill>
                <a:latin typeface="Calibri"/>
                <a:ea typeface="Calibri"/>
                <a:cs typeface="Calibri"/>
                <a:sym typeface="Calibri"/>
              </a:rPr>
              <a:t>w/ Gap</a:t>
            </a:r>
            <a:endParaRPr b="0" sz="2000" cap="non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2_Office 2013 - 2022 Theme">
  <a:themeElements>
    <a:clrScheme name="Office 2013 - 2022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