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8"/>
  </p:notesMasterIdLst>
  <p:handoutMasterIdLst>
    <p:handoutMasterId r:id="rId19"/>
  </p:handoutMasterIdLst>
  <p:sldIdLst>
    <p:sldId id="257" r:id="rId2"/>
    <p:sldId id="258" r:id="rId3"/>
    <p:sldId id="259" r:id="rId4"/>
    <p:sldId id="271" r:id="rId5"/>
    <p:sldId id="260" r:id="rId6"/>
    <p:sldId id="261" r:id="rId7"/>
    <p:sldId id="268" r:id="rId8"/>
    <p:sldId id="262" r:id="rId9"/>
    <p:sldId id="263" r:id="rId10"/>
    <p:sldId id="269" r:id="rId11"/>
    <p:sldId id="264" r:id="rId12"/>
    <p:sldId id="265" r:id="rId13"/>
    <p:sldId id="270" r:id="rId14"/>
    <p:sldId id="266" r:id="rId15"/>
    <p:sldId id="272" r:id="rId16"/>
    <p:sldId id="273"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D3A8E-C457-4E7A-87A0-530C9DB75A30}" v="82" dt="2025-12-02T22:05:24.187"/>
  </p1510:revLst>
</p1510:revInfo>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82" autoAdjust="0"/>
  </p:normalViewPr>
  <p:slideViewPr>
    <p:cSldViewPr showGuides="1">
      <p:cViewPr varScale="1">
        <p:scale>
          <a:sx n="106" d="100"/>
          <a:sy n="106" d="100"/>
        </p:scale>
        <p:origin x="132" y="14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derlinde, Christopher" userId="8c3d2f05-aa21-4010-a9a8-3b458dbd0d3a" providerId="ADAL" clId="{D7C107F6-E07A-44C4-A511-379C53F6C841}"/>
    <pc:docChg chg="undo redo custSel addSld delSld modSld">
      <pc:chgData name="Vanderlinde, Christopher" userId="8c3d2f05-aa21-4010-a9a8-3b458dbd0d3a" providerId="ADAL" clId="{D7C107F6-E07A-44C4-A511-379C53F6C841}" dt="2025-12-02T22:07:39.027" v="1276" actId="20577"/>
      <pc:docMkLst>
        <pc:docMk/>
      </pc:docMkLst>
      <pc:sldChg chg="addSp delSp modSp mod">
        <pc:chgData name="Vanderlinde, Christopher" userId="8c3d2f05-aa21-4010-a9a8-3b458dbd0d3a" providerId="ADAL" clId="{D7C107F6-E07A-44C4-A511-379C53F6C841}" dt="2025-12-02T21:49:34.925" v="1166" actId="113"/>
        <pc:sldMkLst>
          <pc:docMk/>
          <pc:sldMk cId="2995321941" sldId="258"/>
        </pc:sldMkLst>
        <pc:spChg chg="mod">
          <ac:chgData name="Vanderlinde, Christopher" userId="8c3d2f05-aa21-4010-a9a8-3b458dbd0d3a" providerId="ADAL" clId="{D7C107F6-E07A-44C4-A511-379C53F6C841}" dt="2025-12-01T19:06:17.730" v="61" actId="20577"/>
          <ac:spMkLst>
            <pc:docMk/>
            <pc:sldMk cId="2995321941" sldId="258"/>
            <ac:spMk id="2" creationId="{00000000-0000-0000-0000-000000000000}"/>
          </ac:spMkLst>
        </pc:spChg>
        <pc:spChg chg="mod">
          <ac:chgData name="Vanderlinde, Christopher" userId="8c3d2f05-aa21-4010-a9a8-3b458dbd0d3a" providerId="ADAL" clId="{D7C107F6-E07A-44C4-A511-379C53F6C841}" dt="2025-12-01T19:14:41.028" v="214" actId="14100"/>
          <ac:spMkLst>
            <pc:docMk/>
            <pc:sldMk cId="2995321941" sldId="258"/>
            <ac:spMk id="3" creationId="{00000000-0000-0000-0000-000000000000}"/>
          </ac:spMkLst>
        </pc:spChg>
        <pc:spChg chg="add del mod">
          <ac:chgData name="Vanderlinde, Christopher" userId="8c3d2f05-aa21-4010-a9a8-3b458dbd0d3a" providerId="ADAL" clId="{D7C107F6-E07A-44C4-A511-379C53F6C841}" dt="2025-12-01T19:08:05.667" v="71" actId="767"/>
          <ac:spMkLst>
            <pc:docMk/>
            <pc:sldMk cId="2995321941" sldId="258"/>
            <ac:spMk id="4" creationId="{34CFEEE2-5EB4-E75C-BCFF-A21736F3B689}"/>
          </ac:spMkLst>
        </pc:spChg>
        <pc:spChg chg="add mod">
          <ac:chgData name="Vanderlinde, Christopher" userId="8c3d2f05-aa21-4010-a9a8-3b458dbd0d3a" providerId="ADAL" clId="{D7C107F6-E07A-44C4-A511-379C53F6C841}" dt="2025-12-02T21:49:34.925" v="1166" actId="113"/>
          <ac:spMkLst>
            <pc:docMk/>
            <pc:sldMk cId="2995321941" sldId="258"/>
            <ac:spMk id="4" creationId="{4C725632-BD4D-4B47-DE32-8EC581157097}"/>
          </ac:spMkLst>
        </pc:spChg>
        <pc:spChg chg="add mod">
          <ac:chgData name="Vanderlinde, Christopher" userId="8c3d2f05-aa21-4010-a9a8-3b458dbd0d3a" providerId="ADAL" clId="{D7C107F6-E07A-44C4-A511-379C53F6C841}" dt="2025-12-01T19:14:02.294" v="213" actId="20577"/>
          <ac:spMkLst>
            <pc:docMk/>
            <pc:sldMk cId="2995321941" sldId="258"/>
            <ac:spMk id="5" creationId="{2CA5C46C-0A2B-43E9-E6AF-1F92B58AB80D}"/>
          </ac:spMkLst>
        </pc:spChg>
        <pc:spChg chg="add mod">
          <ac:chgData name="Vanderlinde, Christopher" userId="8c3d2f05-aa21-4010-a9a8-3b458dbd0d3a" providerId="ADAL" clId="{D7C107F6-E07A-44C4-A511-379C53F6C841}" dt="2025-12-01T19:15:30.289" v="227" actId="122"/>
          <ac:spMkLst>
            <pc:docMk/>
            <pc:sldMk cId="2995321941" sldId="258"/>
            <ac:spMk id="6" creationId="{AC156819-4F8F-D82B-7C7D-A8AA5CD49278}"/>
          </ac:spMkLst>
        </pc:spChg>
        <pc:spChg chg="add mod">
          <ac:chgData name="Vanderlinde, Christopher" userId="8c3d2f05-aa21-4010-a9a8-3b458dbd0d3a" providerId="ADAL" clId="{D7C107F6-E07A-44C4-A511-379C53F6C841}" dt="2025-12-02T21:46:13.342" v="1109" actId="20577"/>
          <ac:spMkLst>
            <pc:docMk/>
            <pc:sldMk cId="2995321941" sldId="258"/>
            <ac:spMk id="7" creationId="{A651F7FF-B18B-6D4A-B1E3-A76253729042}"/>
          </ac:spMkLst>
        </pc:spChg>
      </pc:sldChg>
      <pc:sldChg chg="modSp mod">
        <pc:chgData name="Vanderlinde, Christopher" userId="8c3d2f05-aa21-4010-a9a8-3b458dbd0d3a" providerId="ADAL" clId="{D7C107F6-E07A-44C4-A511-379C53F6C841}" dt="2025-12-01T19:23:06.477" v="305" actId="27636"/>
        <pc:sldMkLst>
          <pc:docMk/>
          <pc:sldMk cId="3422892359" sldId="259"/>
        </pc:sldMkLst>
        <pc:spChg chg="mod">
          <ac:chgData name="Vanderlinde, Christopher" userId="8c3d2f05-aa21-4010-a9a8-3b458dbd0d3a" providerId="ADAL" clId="{D7C107F6-E07A-44C4-A511-379C53F6C841}" dt="2025-12-01T19:19:48.409" v="292" actId="20577"/>
          <ac:spMkLst>
            <pc:docMk/>
            <pc:sldMk cId="3422892359" sldId="259"/>
            <ac:spMk id="2" creationId="{00000000-0000-0000-0000-000000000000}"/>
          </ac:spMkLst>
        </pc:spChg>
        <pc:spChg chg="mod">
          <ac:chgData name="Vanderlinde, Christopher" userId="8c3d2f05-aa21-4010-a9a8-3b458dbd0d3a" providerId="ADAL" clId="{D7C107F6-E07A-44C4-A511-379C53F6C841}" dt="2025-12-01T19:23:06.477" v="305" actId="27636"/>
          <ac:spMkLst>
            <pc:docMk/>
            <pc:sldMk cId="3422892359" sldId="259"/>
            <ac:spMk id="3" creationId="{00000000-0000-0000-0000-000000000000}"/>
          </ac:spMkLst>
        </pc:spChg>
      </pc:sldChg>
      <pc:sldChg chg="addSp delSp modSp mod">
        <pc:chgData name="Vanderlinde, Christopher" userId="8c3d2f05-aa21-4010-a9a8-3b458dbd0d3a" providerId="ADAL" clId="{D7C107F6-E07A-44C4-A511-379C53F6C841}" dt="2025-12-01T19:53:22.475" v="577" actId="20577"/>
        <pc:sldMkLst>
          <pc:docMk/>
          <pc:sldMk cId="603293906" sldId="260"/>
        </pc:sldMkLst>
        <pc:spChg chg="mod">
          <ac:chgData name="Vanderlinde, Christopher" userId="8c3d2f05-aa21-4010-a9a8-3b458dbd0d3a" providerId="ADAL" clId="{D7C107F6-E07A-44C4-A511-379C53F6C841}" dt="2025-12-01T19:53:22.475" v="577" actId="20577"/>
          <ac:spMkLst>
            <pc:docMk/>
            <pc:sldMk cId="603293906" sldId="260"/>
            <ac:spMk id="2" creationId="{00000000-0000-0000-0000-000000000000}"/>
          </ac:spMkLst>
        </pc:spChg>
        <pc:spChg chg="del mod">
          <ac:chgData name="Vanderlinde, Christopher" userId="8c3d2f05-aa21-4010-a9a8-3b458dbd0d3a" providerId="ADAL" clId="{D7C107F6-E07A-44C4-A511-379C53F6C841}" dt="2025-12-01T19:37:22.907" v="351"/>
          <ac:spMkLst>
            <pc:docMk/>
            <pc:sldMk cId="603293906" sldId="260"/>
            <ac:spMk id="3" creationId="{00000000-0000-0000-0000-000000000000}"/>
          </ac:spMkLst>
        </pc:spChg>
        <pc:spChg chg="add del mod">
          <ac:chgData name="Vanderlinde, Christopher" userId="8c3d2f05-aa21-4010-a9a8-3b458dbd0d3a" providerId="ADAL" clId="{D7C107F6-E07A-44C4-A511-379C53F6C841}" dt="2025-12-01T19:38:09.145" v="376" actId="21"/>
          <ac:spMkLst>
            <pc:docMk/>
            <pc:sldMk cId="603293906" sldId="260"/>
            <ac:spMk id="5" creationId="{9377AACC-B289-6DB3-F7CA-C853F07AA998}"/>
          </ac:spMkLst>
        </pc:spChg>
        <pc:spChg chg="add mod">
          <ac:chgData name="Vanderlinde, Christopher" userId="8c3d2f05-aa21-4010-a9a8-3b458dbd0d3a" providerId="ADAL" clId="{D7C107F6-E07A-44C4-A511-379C53F6C841}" dt="2025-12-01T19:40:07.198" v="386" actId="1076"/>
          <ac:spMkLst>
            <pc:docMk/>
            <pc:sldMk cId="603293906" sldId="260"/>
            <ac:spMk id="6" creationId="{6C702A7D-1B94-F5D8-C48F-EC9B2091D967}"/>
          </ac:spMkLst>
        </pc:spChg>
        <pc:graphicFrameChg chg="add mod modGraphic">
          <ac:chgData name="Vanderlinde, Christopher" userId="8c3d2f05-aa21-4010-a9a8-3b458dbd0d3a" providerId="ADAL" clId="{D7C107F6-E07A-44C4-A511-379C53F6C841}" dt="2025-12-01T19:38:58.051" v="381" actId="122"/>
          <ac:graphicFrameMkLst>
            <pc:docMk/>
            <pc:sldMk cId="603293906" sldId="260"/>
            <ac:graphicFrameMk id="4" creationId="{A85247CD-5290-D7B3-F420-CFBB7CADB15C}"/>
          </ac:graphicFrameMkLst>
        </pc:graphicFrameChg>
      </pc:sldChg>
      <pc:sldChg chg="modSp mod">
        <pc:chgData name="Vanderlinde, Christopher" userId="8c3d2f05-aa21-4010-a9a8-3b458dbd0d3a" providerId="ADAL" clId="{D7C107F6-E07A-44C4-A511-379C53F6C841}" dt="2025-12-01T19:42:12.500" v="394" actId="2711"/>
        <pc:sldMkLst>
          <pc:docMk/>
          <pc:sldMk cId="1627192060" sldId="261"/>
        </pc:sldMkLst>
        <pc:spChg chg="mod">
          <ac:chgData name="Vanderlinde, Christopher" userId="8c3d2f05-aa21-4010-a9a8-3b458dbd0d3a" providerId="ADAL" clId="{D7C107F6-E07A-44C4-A511-379C53F6C841}" dt="2025-12-01T19:41:09.891" v="390" actId="122"/>
          <ac:spMkLst>
            <pc:docMk/>
            <pc:sldMk cId="1627192060" sldId="261"/>
            <ac:spMk id="2" creationId="{00000000-0000-0000-0000-000000000000}"/>
          </ac:spMkLst>
        </pc:spChg>
        <pc:spChg chg="mod">
          <ac:chgData name="Vanderlinde, Christopher" userId="8c3d2f05-aa21-4010-a9a8-3b458dbd0d3a" providerId="ADAL" clId="{D7C107F6-E07A-44C4-A511-379C53F6C841}" dt="2025-12-01T19:42:12.500" v="394" actId="2711"/>
          <ac:spMkLst>
            <pc:docMk/>
            <pc:sldMk cId="1627192060" sldId="261"/>
            <ac:spMk id="3" creationId="{00000000-0000-0000-0000-000000000000}"/>
          </ac:spMkLst>
        </pc:spChg>
      </pc:sldChg>
      <pc:sldChg chg="addSp delSp modSp mod">
        <pc:chgData name="Vanderlinde, Christopher" userId="8c3d2f05-aa21-4010-a9a8-3b458dbd0d3a" providerId="ADAL" clId="{D7C107F6-E07A-44C4-A511-379C53F6C841}" dt="2025-12-02T21:26:19.457" v="969" actId="20577"/>
        <pc:sldMkLst>
          <pc:docMk/>
          <pc:sldMk cId="397904132" sldId="262"/>
        </pc:sldMkLst>
        <pc:spChg chg="mod">
          <ac:chgData name="Vanderlinde, Christopher" userId="8c3d2f05-aa21-4010-a9a8-3b458dbd0d3a" providerId="ADAL" clId="{D7C107F6-E07A-44C4-A511-379C53F6C841}" dt="2025-12-01T19:43:09.614" v="435" actId="122"/>
          <ac:spMkLst>
            <pc:docMk/>
            <pc:sldMk cId="397904132" sldId="262"/>
            <ac:spMk id="2" creationId="{00000000-0000-0000-0000-000000000000}"/>
          </ac:spMkLst>
        </pc:spChg>
        <pc:spChg chg="add del mod">
          <ac:chgData name="Vanderlinde, Christopher" userId="8c3d2f05-aa21-4010-a9a8-3b458dbd0d3a" providerId="ADAL" clId="{D7C107F6-E07A-44C4-A511-379C53F6C841}" dt="2025-12-01T19:46:12.389" v="440"/>
          <ac:spMkLst>
            <pc:docMk/>
            <pc:sldMk cId="397904132" sldId="262"/>
            <ac:spMk id="3" creationId="{00000000-0000-0000-0000-000000000000}"/>
          </ac:spMkLst>
        </pc:spChg>
        <pc:spChg chg="add del mod">
          <ac:chgData name="Vanderlinde, Christopher" userId="8c3d2f05-aa21-4010-a9a8-3b458dbd0d3a" providerId="ADAL" clId="{D7C107F6-E07A-44C4-A511-379C53F6C841}" dt="2025-12-01T19:47:13.433" v="447" actId="21"/>
          <ac:spMkLst>
            <pc:docMk/>
            <pc:sldMk cId="397904132" sldId="262"/>
            <ac:spMk id="7" creationId="{19AC4DB6-ED33-5E68-0F34-6620E7F58AD2}"/>
          </ac:spMkLst>
        </pc:spChg>
        <pc:spChg chg="add mod">
          <ac:chgData name="Vanderlinde, Christopher" userId="8c3d2f05-aa21-4010-a9a8-3b458dbd0d3a" providerId="ADAL" clId="{D7C107F6-E07A-44C4-A511-379C53F6C841}" dt="2025-12-02T21:26:19.457" v="969" actId="20577"/>
          <ac:spMkLst>
            <pc:docMk/>
            <pc:sldMk cId="397904132" sldId="262"/>
            <ac:spMk id="8" creationId="{AE81EF38-506B-D668-75AE-97B37A7AA1A6}"/>
          </ac:spMkLst>
        </pc:spChg>
        <pc:graphicFrameChg chg="add mod">
          <ac:chgData name="Vanderlinde, Christopher" userId="8c3d2f05-aa21-4010-a9a8-3b458dbd0d3a" providerId="ADAL" clId="{D7C107F6-E07A-44C4-A511-379C53F6C841}" dt="2025-12-01T19:45:40.022" v="439"/>
          <ac:graphicFrameMkLst>
            <pc:docMk/>
            <pc:sldMk cId="397904132" sldId="262"/>
            <ac:graphicFrameMk id="4" creationId="{F7A374DD-1227-460E-820A-E3C977702657}"/>
          </ac:graphicFrameMkLst>
        </pc:graphicFrameChg>
        <pc:graphicFrameChg chg="add del mod modGraphic">
          <ac:chgData name="Vanderlinde, Christopher" userId="8c3d2f05-aa21-4010-a9a8-3b458dbd0d3a" providerId="ADAL" clId="{D7C107F6-E07A-44C4-A511-379C53F6C841}" dt="2025-12-01T19:47:35.872" v="449" actId="2711"/>
          <ac:graphicFrameMkLst>
            <pc:docMk/>
            <pc:sldMk cId="397904132" sldId="262"/>
            <ac:graphicFrameMk id="5" creationId="{9FB43FD5-FC1F-AF6C-ABEB-2BEB6FA07C56}"/>
          </ac:graphicFrameMkLst>
        </pc:graphicFrameChg>
      </pc:sldChg>
      <pc:sldChg chg="modSp mod">
        <pc:chgData name="Vanderlinde, Christopher" userId="8c3d2f05-aa21-4010-a9a8-3b458dbd0d3a" providerId="ADAL" clId="{D7C107F6-E07A-44C4-A511-379C53F6C841}" dt="2025-12-01T19:51:48.971" v="518" actId="5793"/>
        <pc:sldMkLst>
          <pc:docMk/>
          <pc:sldMk cId="977229791" sldId="263"/>
        </pc:sldMkLst>
        <pc:spChg chg="mod">
          <ac:chgData name="Vanderlinde, Christopher" userId="8c3d2f05-aa21-4010-a9a8-3b458dbd0d3a" providerId="ADAL" clId="{D7C107F6-E07A-44C4-A511-379C53F6C841}" dt="2025-12-01T19:51:23.312" v="513" actId="113"/>
          <ac:spMkLst>
            <pc:docMk/>
            <pc:sldMk cId="977229791" sldId="263"/>
            <ac:spMk id="2" creationId="{00000000-0000-0000-0000-000000000000}"/>
          </ac:spMkLst>
        </pc:spChg>
        <pc:spChg chg="mod">
          <ac:chgData name="Vanderlinde, Christopher" userId="8c3d2f05-aa21-4010-a9a8-3b458dbd0d3a" providerId="ADAL" clId="{D7C107F6-E07A-44C4-A511-379C53F6C841}" dt="2025-12-01T19:51:48.971" v="518" actId="5793"/>
          <ac:spMkLst>
            <pc:docMk/>
            <pc:sldMk cId="977229791" sldId="263"/>
            <ac:spMk id="3" creationId="{00000000-0000-0000-0000-000000000000}"/>
          </ac:spMkLst>
        </pc:spChg>
      </pc:sldChg>
      <pc:sldChg chg="addSp delSp modSp mod">
        <pc:chgData name="Vanderlinde, Christopher" userId="8c3d2f05-aa21-4010-a9a8-3b458dbd0d3a" providerId="ADAL" clId="{D7C107F6-E07A-44C4-A511-379C53F6C841}" dt="2025-12-01T20:05:47.759" v="677" actId="255"/>
        <pc:sldMkLst>
          <pc:docMk/>
          <pc:sldMk cId="1603891575" sldId="264"/>
        </pc:sldMkLst>
        <pc:spChg chg="mod">
          <ac:chgData name="Vanderlinde, Christopher" userId="8c3d2f05-aa21-4010-a9a8-3b458dbd0d3a" providerId="ADAL" clId="{D7C107F6-E07A-44C4-A511-379C53F6C841}" dt="2025-12-01T19:52:57.655" v="560" actId="122"/>
          <ac:spMkLst>
            <pc:docMk/>
            <pc:sldMk cId="1603891575" sldId="264"/>
            <ac:spMk id="2" creationId="{00000000-0000-0000-0000-000000000000}"/>
          </ac:spMkLst>
        </pc:spChg>
        <pc:spChg chg="del mod">
          <ac:chgData name="Vanderlinde, Christopher" userId="8c3d2f05-aa21-4010-a9a8-3b458dbd0d3a" providerId="ADAL" clId="{D7C107F6-E07A-44C4-A511-379C53F6C841}" dt="2025-12-01T19:54:50.205" v="580"/>
          <ac:spMkLst>
            <pc:docMk/>
            <pc:sldMk cId="1603891575" sldId="264"/>
            <ac:spMk id="3" creationId="{00000000-0000-0000-0000-000000000000}"/>
          </ac:spMkLst>
        </pc:spChg>
        <pc:spChg chg="add mod">
          <ac:chgData name="Vanderlinde, Christopher" userId="8c3d2f05-aa21-4010-a9a8-3b458dbd0d3a" providerId="ADAL" clId="{D7C107F6-E07A-44C4-A511-379C53F6C841}" dt="2025-12-01T20:05:47.759" v="677" actId="255"/>
          <ac:spMkLst>
            <pc:docMk/>
            <pc:sldMk cId="1603891575" sldId="264"/>
            <ac:spMk id="5" creationId="{90C9BE33-8720-9E42-9E30-C7C81F26AF23}"/>
          </ac:spMkLst>
        </pc:spChg>
        <pc:graphicFrameChg chg="add mod modGraphic">
          <ac:chgData name="Vanderlinde, Christopher" userId="8c3d2f05-aa21-4010-a9a8-3b458dbd0d3a" providerId="ADAL" clId="{D7C107F6-E07A-44C4-A511-379C53F6C841}" dt="2025-12-01T20:01:05.717" v="633" actId="122"/>
          <ac:graphicFrameMkLst>
            <pc:docMk/>
            <pc:sldMk cId="1603891575" sldId="264"/>
            <ac:graphicFrameMk id="4" creationId="{490633E7-906D-4E81-C028-7B1A77730D38}"/>
          </ac:graphicFrameMkLst>
        </pc:graphicFrameChg>
      </pc:sldChg>
      <pc:sldChg chg="modSp mod">
        <pc:chgData name="Vanderlinde, Christopher" userId="8c3d2f05-aa21-4010-a9a8-3b458dbd0d3a" providerId="ADAL" clId="{D7C107F6-E07A-44C4-A511-379C53F6C841}" dt="2025-12-01T20:07:17.359" v="687" actId="5793"/>
        <pc:sldMkLst>
          <pc:docMk/>
          <pc:sldMk cId="3111672502" sldId="265"/>
        </pc:sldMkLst>
        <pc:spChg chg="mod">
          <ac:chgData name="Vanderlinde, Christopher" userId="8c3d2f05-aa21-4010-a9a8-3b458dbd0d3a" providerId="ADAL" clId="{D7C107F6-E07A-44C4-A511-379C53F6C841}" dt="2025-12-01T20:06:27.755" v="682" actId="255"/>
          <ac:spMkLst>
            <pc:docMk/>
            <pc:sldMk cId="3111672502" sldId="265"/>
            <ac:spMk id="2" creationId="{00000000-0000-0000-0000-000000000000}"/>
          </ac:spMkLst>
        </pc:spChg>
        <pc:spChg chg="mod">
          <ac:chgData name="Vanderlinde, Christopher" userId="8c3d2f05-aa21-4010-a9a8-3b458dbd0d3a" providerId="ADAL" clId="{D7C107F6-E07A-44C4-A511-379C53F6C841}" dt="2025-12-01T20:07:17.359" v="687" actId="5793"/>
          <ac:spMkLst>
            <pc:docMk/>
            <pc:sldMk cId="3111672502" sldId="265"/>
            <ac:spMk id="3" creationId="{00000000-0000-0000-0000-000000000000}"/>
          </ac:spMkLst>
        </pc:spChg>
      </pc:sldChg>
      <pc:sldChg chg="addSp delSp modSp mod">
        <pc:chgData name="Vanderlinde, Christopher" userId="8c3d2f05-aa21-4010-a9a8-3b458dbd0d3a" providerId="ADAL" clId="{D7C107F6-E07A-44C4-A511-379C53F6C841}" dt="2025-12-01T20:19:05.422" v="894" actId="255"/>
        <pc:sldMkLst>
          <pc:docMk/>
          <pc:sldMk cId="1097249794" sldId="266"/>
        </pc:sldMkLst>
        <pc:spChg chg="mod">
          <ac:chgData name="Vanderlinde, Christopher" userId="8c3d2f05-aa21-4010-a9a8-3b458dbd0d3a" providerId="ADAL" clId="{D7C107F6-E07A-44C4-A511-379C53F6C841}" dt="2025-12-01T20:08:15.601" v="729" actId="122"/>
          <ac:spMkLst>
            <pc:docMk/>
            <pc:sldMk cId="1097249794" sldId="266"/>
            <ac:spMk id="2" creationId="{00000000-0000-0000-0000-000000000000}"/>
          </ac:spMkLst>
        </pc:spChg>
        <pc:spChg chg="add del mod">
          <ac:chgData name="Vanderlinde, Christopher" userId="8c3d2f05-aa21-4010-a9a8-3b458dbd0d3a" providerId="ADAL" clId="{D7C107F6-E07A-44C4-A511-379C53F6C841}" dt="2025-12-01T20:09:42.874" v="740"/>
          <ac:spMkLst>
            <pc:docMk/>
            <pc:sldMk cId="1097249794" sldId="266"/>
            <ac:spMk id="3" creationId="{00000000-0000-0000-0000-000000000000}"/>
          </ac:spMkLst>
        </pc:spChg>
        <pc:spChg chg="add mod">
          <ac:chgData name="Vanderlinde, Christopher" userId="8c3d2f05-aa21-4010-a9a8-3b458dbd0d3a" providerId="ADAL" clId="{D7C107F6-E07A-44C4-A511-379C53F6C841}" dt="2025-12-01T20:09:52.424" v="742" actId="14100"/>
          <ac:spMkLst>
            <pc:docMk/>
            <pc:sldMk cId="1097249794" sldId="266"/>
            <ac:spMk id="6" creationId="{04279414-9746-CCE3-341B-037EB7FD6F7B}"/>
          </ac:spMkLst>
        </pc:spChg>
        <pc:spChg chg="add mod">
          <ac:chgData name="Vanderlinde, Christopher" userId="8c3d2f05-aa21-4010-a9a8-3b458dbd0d3a" providerId="ADAL" clId="{D7C107F6-E07A-44C4-A511-379C53F6C841}" dt="2025-12-01T20:19:05.422" v="894" actId="255"/>
          <ac:spMkLst>
            <pc:docMk/>
            <pc:sldMk cId="1097249794" sldId="266"/>
            <ac:spMk id="7" creationId="{01940236-98BC-2053-8CA0-3EC8CD29293D}"/>
          </ac:spMkLst>
        </pc:spChg>
        <pc:graphicFrameChg chg="add mod modGraphic">
          <ac:chgData name="Vanderlinde, Christopher" userId="8c3d2f05-aa21-4010-a9a8-3b458dbd0d3a" providerId="ADAL" clId="{D7C107F6-E07A-44C4-A511-379C53F6C841}" dt="2025-12-01T20:18:10.304" v="890" actId="122"/>
          <ac:graphicFrameMkLst>
            <pc:docMk/>
            <pc:sldMk cId="1097249794" sldId="266"/>
            <ac:graphicFrameMk id="5" creationId="{2E064CC9-9958-B000-7216-2D6A0E6B31FC}"/>
          </ac:graphicFrameMkLst>
        </pc:graphicFrameChg>
        <pc:picChg chg="add mod">
          <ac:chgData name="Vanderlinde, Christopher" userId="8c3d2f05-aa21-4010-a9a8-3b458dbd0d3a" providerId="ADAL" clId="{D7C107F6-E07A-44C4-A511-379C53F6C841}" dt="2025-12-01T20:09:34.151" v="739"/>
          <ac:picMkLst>
            <pc:docMk/>
            <pc:sldMk cId="1097249794" sldId="266"/>
            <ac:picMk id="4" creationId="{357AEF21-4AC5-F495-8340-BAAA6344BCBA}"/>
          </ac:picMkLst>
        </pc:picChg>
      </pc:sldChg>
      <pc:sldChg chg="addSp delSp modSp new del mod">
        <pc:chgData name="Vanderlinde, Christopher" userId="8c3d2f05-aa21-4010-a9a8-3b458dbd0d3a" providerId="ADAL" clId="{D7C107F6-E07A-44C4-A511-379C53F6C841}" dt="2025-12-02T14:55:15.127" v="945" actId="2696"/>
        <pc:sldMkLst>
          <pc:docMk/>
          <pc:sldMk cId="874036735" sldId="267"/>
        </pc:sldMkLst>
        <pc:spChg chg="add del mod">
          <ac:chgData name="Vanderlinde, Christopher" userId="8c3d2f05-aa21-4010-a9a8-3b458dbd0d3a" providerId="ADAL" clId="{D7C107F6-E07A-44C4-A511-379C53F6C841}" dt="2025-12-01T20:26:29.323" v="902"/>
          <ac:spMkLst>
            <pc:docMk/>
            <pc:sldMk cId="874036735" sldId="267"/>
            <ac:spMk id="3" creationId="{39B9D14C-6A21-6962-AE90-C5D63DCFAE57}"/>
          </ac:spMkLst>
        </pc:spChg>
        <pc:picChg chg="add del mod">
          <ac:chgData name="Vanderlinde, Christopher" userId="8c3d2f05-aa21-4010-a9a8-3b458dbd0d3a" providerId="ADAL" clId="{D7C107F6-E07A-44C4-A511-379C53F6C841}" dt="2025-12-01T20:26:29.323" v="900" actId="478"/>
          <ac:picMkLst>
            <pc:docMk/>
            <pc:sldMk cId="874036735" sldId="267"/>
            <ac:picMk id="2" creationId="{EB2832FA-929B-C099-07DC-EB9C73F2DEC6}"/>
          </ac:picMkLst>
        </pc:picChg>
        <pc:picChg chg="add mod">
          <ac:chgData name="Vanderlinde, Christopher" userId="8c3d2f05-aa21-4010-a9a8-3b458dbd0d3a" providerId="ADAL" clId="{D7C107F6-E07A-44C4-A511-379C53F6C841}" dt="2025-12-02T14:54:53.835" v="944" actId="962"/>
          <ac:picMkLst>
            <pc:docMk/>
            <pc:sldMk cId="874036735" sldId="267"/>
            <ac:picMk id="3" creationId="{3A8C4DEF-7442-E8D3-3CE8-A386E1D202C5}"/>
          </ac:picMkLst>
        </pc:picChg>
        <pc:picChg chg="add mod">
          <ac:chgData name="Vanderlinde, Christopher" userId="8c3d2f05-aa21-4010-a9a8-3b458dbd0d3a" providerId="ADAL" clId="{D7C107F6-E07A-44C4-A511-379C53F6C841}" dt="2025-12-01T20:29:00.937" v="907" actId="14100"/>
          <ac:picMkLst>
            <pc:docMk/>
            <pc:sldMk cId="874036735" sldId="267"/>
            <ac:picMk id="3" creationId="{9ECD2E9E-947E-62A6-A136-2831A584C165}"/>
          </ac:picMkLst>
        </pc:picChg>
        <pc:picChg chg="add del mod">
          <ac:chgData name="Vanderlinde, Christopher" userId="8c3d2f05-aa21-4010-a9a8-3b458dbd0d3a" providerId="ADAL" clId="{D7C107F6-E07A-44C4-A511-379C53F6C841}" dt="2025-12-02T14:53:56.385" v="941" actId="21"/>
          <ac:picMkLst>
            <pc:docMk/>
            <pc:sldMk cId="874036735" sldId="267"/>
            <ac:picMk id="5" creationId="{2DAE1B80-A30D-9CCB-1F97-9A7DC54876CD}"/>
          </ac:picMkLst>
        </pc:picChg>
      </pc:sldChg>
      <pc:sldChg chg="addSp delSp modSp new mod">
        <pc:chgData name="Vanderlinde, Christopher" userId="8c3d2f05-aa21-4010-a9a8-3b458dbd0d3a" providerId="ADAL" clId="{D7C107F6-E07A-44C4-A511-379C53F6C841}" dt="2025-12-01T20:34:47.254" v="926" actId="14100"/>
        <pc:sldMkLst>
          <pc:docMk/>
          <pc:sldMk cId="4272577521" sldId="268"/>
        </pc:sldMkLst>
        <pc:spChg chg="mod">
          <ac:chgData name="Vanderlinde, Christopher" userId="8c3d2f05-aa21-4010-a9a8-3b458dbd0d3a" providerId="ADAL" clId="{D7C107F6-E07A-44C4-A511-379C53F6C841}" dt="2025-12-01T20:33:40.424" v="915" actId="14100"/>
          <ac:spMkLst>
            <pc:docMk/>
            <pc:sldMk cId="4272577521" sldId="268"/>
            <ac:spMk id="2" creationId="{A7B94607-7A9B-CB20-5E31-DC14443C1ABB}"/>
          </ac:spMkLst>
        </pc:spChg>
        <pc:spChg chg="del">
          <ac:chgData name="Vanderlinde, Christopher" userId="8c3d2f05-aa21-4010-a9a8-3b458dbd0d3a" providerId="ADAL" clId="{D7C107F6-E07A-44C4-A511-379C53F6C841}" dt="2025-12-01T20:33:33.870" v="914" actId="21"/>
          <ac:spMkLst>
            <pc:docMk/>
            <pc:sldMk cId="4272577521" sldId="268"/>
            <ac:spMk id="3" creationId="{97C8D35A-08E3-2B0B-6C9C-64D3F2721E15}"/>
          </ac:spMkLst>
        </pc:spChg>
        <pc:picChg chg="add mod">
          <ac:chgData name="Vanderlinde, Christopher" userId="8c3d2f05-aa21-4010-a9a8-3b458dbd0d3a" providerId="ADAL" clId="{D7C107F6-E07A-44C4-A511-379C53F6C841}" dt="2025-12-01T20:34:47.254" v="926" actId="14100"/>
          <ac:picMkLst>
            <pc:docMk/>
            <pc:sldMk cId="4272577521" sldId="268"/>
            <ac:picMk id="5" creationId="{7E463883-44D8-CA5B-441C-807213A87DEF}"/>
          </ac:picMkLst>
        </pc:picChg>
      </pc:sldChg>
      <pc:sldChg chg="addSp delSp modSp new mod">
        <pc:chgData name="Vanderlinde, Christopher" userId="8c3d2f05-aa21-4010-a9a8-3b458dbd0d3a" providerId="ADAL" clId="{D7C107F6-E07A-44C4-A511-379C53F6C841}" dt="2025-12-01T20:35:43.130" v="933" actId="14100"/>
        <pc:sldMkLst>
          <pc:docMk/>
          <pc:sldMk cId="878774199" sldId="269"/>
        </pc:sldMkLst>
        <pc:spChg chg="mod">
          <ac:chgData name="Vanderlinde, Christopher" userId="8c3d2f05-aa21-4010-a9a8-3b458dbd0d3a" providerId="ADAL" clId="{D7C107F6-E07A-44C4-A511-379C53F6C841}" dt="2025-12-01T20:34:58.437" v="928" actId="14100"/>
          <ac:spMkLst>
            <pc:docMk/>
            <pc:sldMk cId="878774199" sldId="269"/>
            <ac:spMk id="2" creationId="{2EC5F42E-E81C-C978-31A9-2C63C023DDF9}"/>
          </ac:spMkLst>
        </pc:spChg>
        <pc:spChg chg="del">
          <ac:chgData name="Vanderlinde, Christopher" userId="8c3d2f05-aa21-4010-a9a8-3b458dbd0d3a" providerId="ADAL" clId="{D7C107F6-E07A-44C4-A511-379C53F6C841}" dt="2025-12-01T20:34:54.230" v="927" actId="21"/>
          <ac:spMkLst>
            <pc:docMk/>
            <pc:sldMk cId="878774199" sldId="269"/>
            <ac:spMk id="3" creationId="{2B385AAD-E213-0F92-1D64-660C2382F941}"/>
          </ac:spMkLst>
        </pc:spChg>
        <pc:picChg chg="add mod">
          <ac:chgData name="Vanderlinde, Christopher" userId="8c3d2f05-aa21-4010-a9a8-3b458dbd0d3a" providerId="ADAL" clId="{D7C107F6-E07A-44C4-A511-379C53F6C841}" dt="2025-12-01T20:35:43.130" v="933" actId="14100"/>
          <ac:picMkLst>
            <pc:docMk/>
            <pc:sldMk cId="878774199" sldId="269"/>
            <ac:picMk id="5" creationId="{0E74BD4B-55A6-A7DD-C353-7E7D0DB4E6F2}"/>
          </ac:picMkLst>
        </pc:picChg>
      </pc:sldChg>
      <pc:sldChg chg="addSp delSp modSp new mod">
        <pc:chgData name="Vanderlinde, Christopher" userId="8c3d2f05-aa21-4010-a9a8-3b458dbd0d3a" providerId="ADAL" clId="{D7C107F6-E07A-44C4-A511-379C53F6C841}" dt="2025-12-01T20:37:11.077" v="940" actId="14100"/>
        <pc:sldMkLst>
          <pc:docMk/>
          <pc:sldMk cId="235736496" sldId="270"/>
        </pc:sldMkLst>
        <pc:spChg chg="mod">
          <ac:chgData name="Vanderlinde, Christopher" userId="8c3d2f05-aa21-4010-a9a8-3b458dbd0d3a" providerId="ADAL" clId="{D7C107F6-E07A-44C4-A511-379C53F6C841}" dt="2025-12-01T20:36:07.520" v="935" actId="14100"/>
          <ac:spMkLst>
            <pc:docMk/>
            <pc:sldMk cId="235736496" sldId="270"/>
            <ac:spMk id="2" creationId="{67A9EB92-A3FE-4A23-3E96-B3DD7471600B}"/>
          </ac:spMkLst>
        </pc:spChg>
        <pc:spChg chg="add del">
          <ac:chgData name="Vanderlinde, Christopher" userId="8c3d2f05-aa21-4010-a9a8-3b458dbd0d3a" providerId="ADAL" clId="{D7C107F6-E07A-44C4-A511-379C53F6C841}" dt="2025-12-01T20:36:03.268" v="934" actId="21"/>
          <ac:spMkLst>
            <pc:docMk/>
            <pc:sldMk cId="235736496" sldId="270"/>
            <ac:spMk id="3" creationId="{C02A8375-0EFA-3F37-9CAB-8118B5E5EEEE}"/>
          </ac:spMkLst>
        </pc:spChg>
        <pc:picChg chg="add del mod ord">
          <ac:chgData name="Vanderlinde, Christopher" userId="8c3d2f05-aa21-4010-a9a8-3b458dbd0d3a" providerId="ADAL" clId="{D7C107F6-E07A-44C4-A511-379C53F6C841}" dt="2025-12-01T20:31:28.595" v="912" actId="34307"/>
          <ac:picMkLst>
            <pc:docMk/>
            <pc:sldMk cId="235736496" sldId="270"/>
            <ac:picMk id="4" creationId="{2FB78A7B-FEFD-41E0-8783-1A033F542EC3}"/>
          </ac:picMkLst>
        </pc:picChg>
        <pc:picChg chg="add mod">
          <ac:chgData name="Vanderlinde, Christopher" userId="8c3d2f05-aa21-4010-a9a8-3b458dbd0d3a" providerId="ADAL" clId="{D7C107F6-E07A-44C4-A511-379C53F6C841}" dt="2025-12-01T20:37:11.077" v="940" actId="14100"/>
          <ac:picMkLst>
            <pc:docMk/>
            <pc:sldMk cId="235736496" sldId="270"/>
            <ac:picMk id="6" creationId="{A6212811-848E-0406-AC04-92C77DEAA013}"/>
          </ac:picMkLst>
        </pc:picChg>
      </pc:sldChg>
      <pc:sldChg chg="addSp delSp modSp new mod">
        <pc:chgData name="Vanderlinde, Christopher" userId="8c3d2f05-aa21-4010-a9a8-3b458dbd0d3a" providerId="ADAL" clId="{D7C107F6-E07A-44C4-A511-379C53F6C841}" dt="2025-12-02T14:56:48.554" v="951" actId="14100"/>
        <pc:sldMkLst>
          <pc:docMk/>
          <pc:sldMk cId="2558619867" sldId="271"/>
        </pc:sldMkLst>
        <pc:spChg chg="del">
          <ac:chgData name="Vanderlinde, Christopher" userId="8c3d2f05-aa21-4010-a9a8-3b458dbd0d3a" providerId="ADAL" clId="{D7C107F6-E07A-44C4-A511-379C53F6C841}" dt="2025-12-02T14:56:31.695" v="947" actId="22"/>
          <ac:spMkLst>
            <pc:docMk/>
            <pc:sldMk cId="2558619867" sldId="271"/>
            <ac:spMk id="3" creationId="{772778AF-058C-948F-2B2E-0539BE0E4897}"/>
          </ac:spMkLst>
        </pc:spChg>
        <pc:picChg chg="add mod ord">
          <ac:chgData name="Vanderlinde, Christopher" userId="8c3d2f05-aa21-4010-a9a8-3b458dbd0d3a" providerId="ADAL" clId="{D7C107F6-E07A-44C4-A511-379C53F6C841}" dt="2025-12-02T14:56:48.554" v="951" actId="14100"/>
          <ac:picMkLst>
            <pc:docMk/>
            <pc:sldMk cId="2558619867" sldId="271"/>
            <ac:picMk id="5" creationId="{D81E5D6C-FF14-CC6A-D8E8-661358770826}"/>
          </ac:picMkLst>
        </pc:picChg>
      </pc:sldChg>
      <pc:sldChg chg="addSp modSp new mod">
        <pc:chgData name="Vanderlinde, Christopher" userId="8c3d2f05-aa21-4010-a9a8-3b458dbd0d3a" providerId="ADAL" clId="{D7C107F6-E07A-44C4-A511-379C53F6C841}" dt="2025-12-02T22:02:08.179" v="1231" actId="14100"/>
        <pc:sldMkLst>
          <pc:docMk/>
          <pc:sldMk cId="2573663051" sldId="272"/>
        </pc:sldMkLst>
        <pc:spChg chg="mod">
          <ac:chgData name="Vanderlinde, Christopher" userId="8c3d2f05-aa21-4010-a9a8-3b458dbd0d3a" providerId="ADAL" clId="{D7C107F6-E07A-44C4-A511-379C53F6C841}" dt="2025-12-02T21:50:41.859" v="1192" actId="20577"/>
          <ac:spMkLst>
            <pc:docMk/>
            <pc:sldMk cId="2573663051" sldId="272"/>
            <ac:spMk id="2" creationId="{30C16EAA-D2B0-BD5A-A62E-72060C794751}"/>
          </ac:spMkLst>
        </pc:spChg>
        <pc:spChg chg="mod">
          <ac:chgData name="Vanderlinde, Christopher" userId="8c3d2f05-aa21-4010-a9a8-3b458dbd0d3a" providerId="ADAL" clId="{D7C107F6-E07A-44C4-A511-379C53F6C841}" dt="2025-12-02T21:52:44.265" v="1224" actId="27636"/>
          <ac:spMkLst>
            <pc:docMk/>
            <pc:sldMk cId="2573663051" sldId="272"/>
            <ac:spMk id="3" creationId="{57F08776-C06E-E040-1C42-71FEFAAA0348}"/>
          </ac:spMkLst>
        </pc:spChg>
        <pc:picChg chg="add mod">
          <ac:chgData name="Vanderlinde, Christopher" userId="8c3d2f05-aa21-4010-a9a8-3b458dbd0d3a" providerId="ADAL" clId="{D7C107F6-E07A-44C4-A511-379C53F6C841}" dt="2025-12-02T22:02:08.179" v="1231" actId="14100"/>
          <ac:picMkLst>
            <pc:docMk/>
            <pc:sldMk cId="2573663051" sldId="272"/>
            <ac:picMk id="5" creationId="{76B5DF27-DC8A-8C3F-DDBC-76C5B1BD5409}"/>
          </ac:picMkLst>
        </pc:picChg>
      </pc:sldChg>
      <pc:sldChg chg="addSp delSp modSp new mod">
        <pc:chgData name="Vanderlinde, Christopher" userId="8c3d2f05-aa21-4010-a9a8-3b458dbd0d3a" providerId="ADAL" clId="{D7C107F6-E07A-44C4-A511-379C53F6C841}" dt="2025-12-02T22:07:39.027" v="1276" actId="20577"/>
        <pc:sldMkLst>
          <pc:docMk/>
          <pc:sldMk cId="3325512633" sldId="273"/>
        </pc:sldMkLst>
        <pc:spChg chg="mod">
          <ac:chgData name="Vanderlinde, Christopher" userId="8c3d2f05-aa21-4010-a9a8-3b458dbd0d3a" providerId="ADAL" clId="{D7C107F6-E07A-44C4-A511-379C53F6C841}" dt="2025-12-02T22:07:39.027" v="1276" actId="20577"/>
          <ac:spMkLst>
            <pc:docMk/>
            <pc:sldMk cId="3325512633" sldId="273"/>
            <ac:spMk id="2" creationId="{6C09C7E1-82A6-D91D-0728-CC1D5FC1C560}"/>
          </ac:spMkLst>
        </pc:spChg>
        <pc:spChg chg="del">
          <ac:chgData name="Vanderlinde, Christopher" userId="8c3d2f05-aa21-4010-a9a8-3b458dbd0d3a" providerId="ADAL" clId="{D7C107F6-E07A-44C4-A511-379C53F6C841}" dt="2025-12-02T22:03:23.639" v="1233"/>
          <ac:spMkLst>
            <pc:docMk/>
            <pc:sldMk cId="3325512633" sldId="273"/>
            <ac:spMk id="3" creationId="{0562FD7F-93B9-5502-D403-39C9500F878D}"/>
          </ac:spMkLst>
        </pc:spChg>
        <pc:picChg chg="add mod">
          <ac:chgData name="Vanderlinde, Christopher" userId="8c3d2f05-aa21-4010-a9a8-3b458dbd0d3a" providerId="ADAL" clId="{D7C107F6-E07A-44C4-A511-379C53F6C841}" dt="2025-12-02T22:03:34.317" v="1238" actId="962"/>
          <ac:picMkLst>
            <pc:docMk/>
            <pc:sldMk cId="3325512633" sldId="273"/>
            <ac:picMk id="5" creationId="{6FEEFE55-2EBB-34CC-8DC7-93989148CEED}"/>
          </ac:picMkLst>
        </pc:picChg>
        <pc:picChg chg="add mod">
          <ac:chgData name="Vanderlinde, Christopher" userId="8c3d2f05-aa21-4010-a9a8-3b458dbd0d3a" providerId="ADAL" clId="{D7C107F6-E07A-44C4-A511-379C53F6C841}" dt="2025-12-02T22:05:38.844" v="1245" actId="1076"/>
          <ac:picMkLst>
            <pc:docMk/>
            <pc:sldMk cId="3325512633" sldId="273"/>
            <ac:picMk id="7" creationId="{684CD214-9631-6833-A4F8-CB83F814545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12/2/2025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12/2/2025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12/2/2025</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12/2/2025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12/2/2025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12/2/2025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12/2/2025</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12/2/2025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12/2/2025</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12/2/2025</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12/2/2025</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12/2/2025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12/2/2025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12/2/2025</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oogle.com/search?q=CSCP&amp;rlz=1C1GCEA_enUS1163US1163&amp;oq=how+much+can+a+logistics+certification+boost+&amp;gs_lcrp=EgZjaHJvbWUqBwgBECEYoAEyBggAEEUYOTIHCAEQIRigATIHCAIQIRigATIHCAMQIRigATIHCAQQIRigATIHCAUQIRirAjIHCAYQIRirAjIHCAcQIRiPAtIBCTEzMjIwajBqNKgCALACAQ&amp;sourceid=chrome&amp;ie=UTF-8&amp;mstk=AUtExfDYkQWMLlHB9RtAAtTSwLioUefetynj2G2G23fuRDubZhbwyKI2N2XyBwiNyWD0tJeWIZhdsqXZVSyPOC1XnKa1Bso7e2arpIKEpyC-BZlYA0u5Akx1NdAN-Z2et9XUtawewhXlUMCZma7kgke6AvRw7R59M_ErvrEEkCmvk1mincM&amp;csui=3&amp;ved=2ahUKEwjPx6-AlfyQAxWvDzQIHe3RA-0QgK4QegQIARA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9346" y="304800"/>
            <a:ext cx="7008574" cy="3505200"/>
          </a:xfrm>
        </p:spPr>
        <p:txBody>
          <a:bodyPr/>
          <a:lstStyle/>
          <a:p>
            <a:r>
              <a:rPr lang="en-US" dirty="0"/>
              <a:t>Start your future now</a:t>
            </a:r>
            <a:br>
              <a:rPr lang="en-US" dirty="0"/>
            </a:br>
            <a:br>
              <a:rPr lang="en-US" dirty="0"/>
            </a:br>
            <a:endParaRPr lang="en-US" dirty="0"/>
          </a:p>
        </p:txBody>
      </p:sp>
      <p:sp>
        <p:nvSpPr>
          <p:cNvPr id="5" name="Subtitle 4"/>
          <p:cNvSpPr>
            <a:spLocks noGrp="1"/>
          </p:cNvSpPr>
          <p:nvPr>
            <p:ph type="subTitle" idx="1"/>
          </p:nvPr>
        </p:nvSpPr>
        <p:spPr>
          <a:xfrm>
            <a:off x="4985266" y="5105400"/>
            <a:ext cx="7008574" cy="1244600"/>
          </a:xfrm>
        </p:spPr>
        <p:txBody>
          <a:bodyPr/>
          <a:lstStyle/>
          <a:p>
            <a:pPr algn="ctr"/>
            <a:r>
              <a:rPr lang="en-US" dirty="0"/>
              <a:t>Barton Community College</a:t>
            </a:r>
            <a:br>
              <a:rPr lang="en-US" dirty="0"/>
            </a:br>
            <a:r>
              <a:rPr lang="en-US" dirty="0"/>
              <a:t>2025 </a:t>
            </a:r>
          </a:p>
        </p:txBody>
      </p:sp>
      <p:pic>
        <p:nvPicPr>
          <p:cNvPr id="4" name="Picture 3" descr="A logo of a cougar">
            <a:extLst>
              <a:ext uri="{FF2B5EF4-FFF2-40B4-BE49-F238E27FC236}">
                <a16:creationId xmlns:a16="http://schemas.microsoft.com/office/drawing/2014/main" id="{10EAA8FA-9808-D524-D1B4-0DA8558B305D}"/>
              </a:ext>
            </a:extLst>
          </p:cNvPr>
          <p:cNvPicPr>
            <a:picLocks noChangeAspect="1"/>
          </p:cNvPicPr>
          <p:nvPr/>
        </p:nvPicPr>
        <p:blipFill>
          <a:blip r:embed="rId3"/>
          <a:stretch>
            <a:fillRect/>
          </a:stretch>
        </p:blipFill>
        <p:spPr>
          <a:xfrm>
            <a:off x="4879346" y="2222500"/>
            <a:ext cx="7220415" cy="2743200"/>
          </a:xfrm>
          <a:prstGeom prst="rect">
            <a:avLst/>
          </a:prstGeom>
        </p:spPr>
      </p:pic>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5F42E-E81C-C978-31A9-2C63C023DDF9}"/>
              </a:ext>
            </a:extLst>
          </p:cNvPr>
          <p:cNvSpPr>
            <a:spLocks noGrp="1"/>
          </p:cNvSpPr>
          <p:nvPr>
            <p:ph type="title"/>
          </p:nvPr>
        </p:nvSpPr>
        <p:spPr>
          <a:xfrm>
            <a:off x="1117309" y="76200"/>
            <a:ext cx="10157354" cy="6705600"/>
          </a:xfrm>
        </p:spPr>
        <p:txBody>
          <a:bodyPr/>
          <a:lstStyle/>
          <a:p>
            <a:endParaRPr lang="en-US" dirty="0"/>
          </a:p>
        </p:txBody>
      </p:sp>
      <p:pic>
        <p:nvPicPr>
          <p:cNvPr id="5" name="Picture 4" descr="A screenshot of a document&#10;&#10;AI-generated content may be incorrect.">
            <a:extLst>
              <a:ext uri="{FF2B5EF4-FFF2-40B4-BE49-F238E27FC236}">
                <a16:creationId xmlns:a16="http://schemas.microsoft.com/office/drawing/2014/main" id="{0E74BD4B-55A6-A7DD-C353-7E7D0DB4E6F2}"/>
              </a:ext>
            </a:extLst>
          </p:cNvPr>
          <p:cNvPicPr>
            <a:picLocks noChangeAspect="1"/>
          </p:cNvPicPr>
          <p:nvPr/>
        </p:nvPicPr>
        <p:blipFill>
          <a:blip r:embed="rId2"/>
          <a:stretch>
            <a:fillRect/>
          </a:stretch>
        </p:blipFill>
        <p:spPr>
          <a:xfrm>
            <a:off x="303212" y="0"/>
            <a:ext cx="11582399" cy="6858000"/>
          </a:xfrm>
          <a:prstGeom prst="rect">
            <a:avLst/>
          </a:prstGeom>
        </p:spPr>
      </p:pic>
    </p:spTree>
    <p:extLst>
      <p:ext uri="{BB962C8B-B14F-4D97-AF65-F5344CB8AC3E}">
        <p14:creationId xmlns:p14="http://schemas.microsoft.com/office/powerpoint/2010/main" val="87877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Career Opportunities / Potential Earnings</a:t>
            </a:r>
          </a:p>
        </p:txBody>
      </p:sp>
      <p:graphicFrame>
        <p:nvGraphicFramePr>
          <p:cNvPr id="4" name="Content Placeholder 3">
            <a:extLst>
              <a:ext uri="{FF2B5EF4-FFF2-40B4-BE49-F238E27FC236}">
                <a16:creationId xmlns:a16="http://schemas.microsoft.com/office/drawing/2014/main" id="{490633E7-906D-4E81-C028-7B1A77730D38}"/>
              </a:ext>
            </a:extLst>
          </p:cNvPr>
          <p:cNvGraphicFramePr>
            <a:graphicFrameLocks noGrp="1"/>
          </p:cNvGraphicFramePr>
          <p:nvPr>
            <p:ph idx="1"/>
            <p:extLst>
              <p:ext uri="{D42A27DB-BD31-4B8C-83A1-F6EECF244321}">
                <p14:modId xmlns:p14="http://schemas.microsoft.com/office/powerpoint/2010/main" val="3967858469"/>
              </p:ext>
            </p:extLst>
          </p:nvPr>
        </p:nvGraphicFramePr>
        <p:xfrm>
          <a:off x="1117600" y="1473200"/>
          <a:ext cx="4976812" cy="4932247"/>
        </p:xfrm>
        <a:graphic>
          <a:graphicData uri="http://schemas.openxmlformats.org/drawingml/2006/table">
            <a:tbl>
              <a:tblPr firstRow="1" firstCol="1" bandRow="1"/>
              <a:tblGrid>
                <a:gridCol w="1244203">
                  <a:extLst>
                    <a:ext uri="{9D8B030D-6E8A-4147-A177-3AD203B41FA5}">
                      <a16:colId xmlns:a16="http://schemas.microsoft.com/office/drawing/2014/main" val="3579594977"/>
                    </a:ext>
                  </a:extLst>
                </a:gridCol>
                <a:gridCol w="1244203">
                  <a:extLst>
                    <a:ext uri="{9D8B030D-6E8A-4147-A177-3AD203B41FA5}">
                      <a16:colId xmlns:a16="http://schemas.microsoft.com/office/drawing/2014/main" val="2528628680"/>
                    </a:ext>
                  </a:extLst>
                </a:gridCol>
                <a:gridCol w="1269206">
                  <a:extLst>
                    <a:ext uri="{9D8B030D-6E8A-4147-A177-3AD203B41FA5}">
                      <a16:colId xmlns:a16="http://schemas.microsoft.com/office/drawing/2014/main" val="3754793107"/>
                    </a:ext>
                  </a:extLst>
                </a:gridCol>
                <a:gridCol w="1219200">
                  <a:extLst>
                    <a:ext uri="{9D8B030D-6E8A-4147-A177-3AD203B41FA5}">
                      <a16:colId xmlns:a16="http://schemas.microsoft.com/office/drawing/2014/main" val="2025800757"/>
                    </a:ext>
                  </a:extLst>
                </a:gridCol>
              </a:tblGrid>
              <a:tr h="1001571">
                <a:tc>
                  <a:txBody>
                    <a:bodyPr/>
                    <a:lstStyle/>
                    <a:p>
                      <a:pPr marL="0" marR="0" lvl="0" indent="0" algn="ctr">
                        <a:lnSpc>
                          <a:spcPct val="115000"/>
                        </a:lnSpc>
                        <a:spcAft>
                          <a:spcPts val="1000"/>
                        </a:spcAft>
                        <a:buFont typeface="Symbol" panose="05050102010706020507" pitchFamily="18" charset="2"/>
                        <a:buNone/>
                        <a:tabLst>
                          <a:tab pos="228600" algn="l"/>
                        </a:tabLst>
                      </a:pPr>
                      <a:r>
                        <a:rPr lang="en-US" sz="1100" b="1" dirty="0">
                          <a:effectLst/>
                          <a:latin typeface="Aptos" panose="020B0004020202020204" pitchFamily="34" charset="0"/>
                          <a:ea typeface="Times New Roman" panose="02020603050405020304" pitchFamily="18" charset="0"/>
                          <a:cs typeface="Calibri" panose="020F0502020204030204" pitchFamily="34" charset="0"/>
                        </a:rPr>
                        <a:t>Defense &amp; Government Compliance</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Font typeface="Symbol" panose="05050102010706020507" pitchFamily="18" charset="2"/>
                        <a:buNone/>
                        <a:tabLst>
                          <a:tab pos="228600" algn="l"/>
                        </a:tabLst>
                      </a:pPr>
                      <a:r>
                        <a:rPr lang="en-US" sz="1100" b="1" dirty="0">
                          <a:effectLst/>
                          <a:latin typeface="Aptos" panose="020B0004020202020204" pitchFamily="34" charset="0"/>
                          <a:ea typeface="Times New Roman" panose="02020603050405020304" pitchFamily="18" charset="0"/>
                          <a:cs typeface="Calibri" panose="020F0502020204030204" pitchFamily="34" charset="0"/>
                        </a:rPr>
                        <a:t>Transportation &amp; Distribution</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Font typeface="Symbol" panose="05050102010706020507" pitchFamily="18" charset="2"/>
                        <a:buNone/>
                        <a:tabLst>
                          <a:tab pos="228600" algn="l"/>
                        </a:tabLst>
                      </a:pPr>
                      <a:r>
                        <a:rPr lang="en-US" sz="1100" b="1" dirty="0">
                          <a:effectLst/>
                          <a:latin typeface="Aptos" panose="020B0004020202020204" pitchFamily="34" charset="0"/>
                          <a:ea typeface="Times New Roman" panose="02020603050405020304" pitchFamily="18" charset="0"/>
                          <a:cs typeface="Calibri" panose="020F0502020204030204" pitchFamily="34" charset="0"/>
                        </a:rPr>
                        <a:t>Industrial &amp; Environmental Safety</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Font typeface="Symbol" panose="05050102010706020507" pitchFamily="18" charset="2"/>
                        <a:buNone/>
                        <a:tabLst>
                          <a:tab pos="228600" algn="l"/>
                        </a:tabLst>
                      </a:pPr>
                      <a:r>
                        <a:rPr lang="en-US" sz="1100" b="1" dirty="0">
                          <a:effectLst/>
                          <a:latin typeface="Aptos" panose="020B0004020202020204" pitchFamily="34" charset="0"/>
                          <a:ea typeface="Times New Roman" panose="02020603050405020304" pitchFamily="18" charset="0"/>
                          <a:cs typeface="Calibri" panose="020F0502020204030204" pitchFamily="34" charset="0"/>
                        </a:rPr>
                        <a:t>Leadership &amp; Advanced Operations</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9621039"/>
                  </a:ext>
                </a:extLst>
              </a:tr>
              <a:tr h="943407">
                <a:tc>
                  <a:txBody>
                    <a:bodyPr/>
                    <a:lstStyle/>
                    <a:p>
                      <a:pPr marL="0" marR="0" lvl="0" indent="0" algn="ctr">
                        <a:lnSpc>
                          <a:spcPct val="115000"/>
                        </a:lnSpc>
                        <a:spcAft>
                          <a:spcPts val="1000"/>
                        </a:spcAft>
                        <a:buSzPts val="1000"/>
                        <a:buFont typeface="Symbol" panose="05050102010706020507" pitchFamily="18" charset="2"/>
                        <a:buNone/>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Hazardous Materials Handler</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SzPts val="1000"/>
                        <a:buFont typeface="Symbol" panose="05050102010706020507" pitchFamily="18" charset="2"/>
                        <a:buNone/>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Hazardous Materials Transportation Coordinator</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SzPts val="1000"/>
                        <a:buFont typeface="Symbol" panose="05050102010706020507" pitchFamily="18" charset="2"/>
                        <a:buNone/>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Safety and Compliance Officer</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SzPts val="1000"/>
                        <a:buFont typeface="Symbol" panose="05050102010706020507" pitchFamily="18" charset="2"/>
                        <a:buNone/>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HAZMAT Program Supervisor</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509004"/>
                  </a:ext>
                </a:extLst>
              </a:tr>
              <a:tr h="943407">
                <a:tc>
                  <a:txBody>
                    <a:bodyPr/>
                    <a:lstStyle/>
                    <a:p>
                      <a:pPr marL="0" marR="0" lvl="0" indent="0" algn="ctr">
                        <a:lnSpc>
                          <a:spcPct val="115000"/>
                        </a:lnSpc>
                        <a:spcAft>
                          <a:spcPts val="1000"/>
                        </a:spcAft>
                        <a:buSzPts val="1000"/>
                        <a:buFont typeface="Symbol" panose="05050102010706020507" pitchFamily="18" charset="2"/>
                        <a:buNone/>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HAZMAT Operations Specialist</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SzPts val="1000"/>
                        <a:buFont typeface="Symbol" panose="05050102010706020507" pitchFamily="18" charset="2"/>
                        <a:buNone/>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Dangerous Goods Shipping Specialist</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SzPts val="1000"/>
                        <a:buFont typeface="Symbol" panose="05050102010706020507" pitchFamily="18" charset="2"/>
                        <a:buNone/>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Environmental Health &amp; Safety (EHS) Technician</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SzPts val="1000"/>
                        <a:buFont typeface="Symbol" panose="05050102010706020507" pitchFamily="18" charset="2"/>
                        <a:buNone/>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Environmental Program Manager</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6784707"/>
                  </a:ext>
                </a:extLst>
              </a:tr>
              <a:tr h="943407">
                <a:tc>
                  <a:txBody>
                    <a:bodyPr/>
                    <a:lstStyle/>
                    <a:p>
                      <a:pPr marL="0" marR="0" lvl="0" indent="0" algn="ctr">
                        <a:lnSpc>
                          <a:spcPct val="115000"/>
                        </a:lnSpc>
                        <a:spcAft>
                          <a:spcPts val="1000"/>
                        </a:spcAft>
                        <a:buSzPts val="1000"/>
                        <a:buFont typeface="Symbol" panose="05050102010706020507" pitchFamily="18" charset="2"/>
                        <a:buNone/>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Environmental Protection Technician</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Compliance &amp; Documentation Technician</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Spill Response &amp; Emergency Operations Assistant</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Transportation Safety Manager</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9654965"/>
                  </a:ext>
                </a:extLst>
              </a:tr>
              <a:tr h="943407">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Munitions &amp; Explosives Safety Specialist</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SzPts val="1000"/>
                        <a:buFont typeface="Symbol" panose="05050102010706020507" pitchFamily="18" charset="2"/>
                        <a:buNone/>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Freight Safety Inspector</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SzPts val="1000"/>
                        <a:buFont typeface="Symbol" panose="05050102010706020507" pitchFamily="18" charset="2"/>
                        <a:buNone/>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 Industrial Safety Specialist (entry-level)</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SzPts val="1000"/>
                        <a:buFont typeface="Symbol" panose="05050102010706020507" pitchFamily="18" charset="2"/>
                        <a:buNone/>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Hazardous Materials Training Coordinator</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8132518"/>
                  </a:ext>
                </a:extLst>
              </a:tr>
            </a:tbl>
          </a:graphicData>
        </a:graphic>
      </p:graphicFrame>
      <p:sp>
        <p:nvSpPr>
          <p:cNvPr id="5" name="TextBox 4">
            <a:extLst>
              <a:ext uri="{FF2B5EF4-FFF2-40B4-BE49-F238E27FC236}">
                <a16:creationId xmlns:a16="http://schemas.microsoft.com/office/drawing/2014/main" id="{90C9BE33-8720-9E42-9E30-C7C81F26AF23}"/>
              </a:ext>
            </a:extLst>
          </p:cNvPr>
          <p:cNvSpPr txBox="1"/>
          <p:nvPr/>
        </p:nvSpPr>
        <p:spPr>
          <a:xfrm>
            <a:off x="6551612" y="1473200"/>
            <a:ext cx="4723051" cy="4994188"/>
          </a:xfrm>
          <a:prstGeom prst="rect">
            <a:avLst/>
          </a:prstGeom>
          <a:noFill/>
        </p:spPr>
        <p:txBody>
          <a:bodyPr wrap="square" rtlCol="0">
            <a:spAutoFit/>
          </a:bodyPr>
          <a:lstStyle/>
          <a:p>
            <a:pPr marL="342900" marR="0" lvl="0" indent="-342900">
              <a:lnSpc>
                <a:spcPct val="115000"/>
              </a:lnSpc>
              <a:buSzPts val="1000"/>
              <a:buFont typeface="Symbol" panose="05050102010706020507" pitchFamily="18" charset="2"/>
              <a:buChar char=""/>
              <a:tabLst>
                <a:tab pos="457200" algn="l"/>
              </a:tabLst>
            </a:pPr>
            <a:r>
              <a:rPr lang="en-US" sz="1200" dirty="0">
                <a:effectLst/>
                <a:latin typeface="Aptos" panose="020B0004020202020204" pitchFamily="34" charset="0"/>
                <a:ea typeface="Times New Roman" panose="02020603050405020304" pitchFamily="18" charset="0"/>
                <a:cs typeface="Calibri" panose="020F0502020204030204" pitchFamily="34" charset="0"/>
              </a:rPr>
              <a:t>Certifications in hazardous materials handling consistently lead to </a:t>
            </a:r>
            <a:r>
              <a:rPr lang="en-US" sz="1200" b="1" dirty="0">
                <a:effectLst/>
                <a:latin typeface="Aptos" panose="020B0004020202020204" pitchFamily="34" charset="0"/>
                <a:ea typeface="Times New Roman" panose="02020603050405020304" pitchFamily="18" charset="0"/>
                <a:cs typeface="Calibri" panose="020F0502020204030204" pitchFamily="34" charset="0"/>
              </a:rPr>
              <a:t>higher-paying safety and compliance roles</a:t>
            </a:r>
            <a:r>
              <a:rPr lang="en-US" sz="1200" dirty="0">
                <a:effectLst/>
                <a:latin typeface="Aptos" panose="020B0004020202020204" pitchFamily="34" charset="0"/>
                <a:ea typeface="Times New Roman" panose="02020603050405020304" pitchFamily="18" charset="0"/>
                <a:cs typeface="Calibri" panose="020F0502020204030204" pitchFamily="34" charset="0"/>
              </a:rPr>
              <a:t>, especially in government, defense contracting, and transportation.</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buSzPts val="1000"/>
              <a:buFont typeface="Symbol" panose="05050102010706020507" pitchFamily="18" charset="2"/>
              <a:buChar char=""/>
              <a:tabLst>
                <a:tab pos="457200" algn="l"/>
              </a:tabLst>
            </a:pPr>
            <a:r>
              <a:rPr lang="en-US" sz="1200" dirty="0">
                <a:effectLst/>
                <a:latin typeface="Aptos" panose="020B0004020202020204" pitchFamily="34" charset="0"/>
                <a:ea typeface="Times New Roman" panose="02020603050405020304" pitchFamily="18" charset="0"/>
                <a:cs typeface="Calibri" panose="020F0502020204030204" pitchFamily="34" charset="0"/>
              </a:rPr>
              <a:t>Professionals holding a recognized HAZMAT or Dangerous Goods certification often see </a:t>
            </a:r>
            <a:r>
              <a:rPr lang="en-US" sz="1200" b="1" dirty="0">
                <a:effectLst/>
                <a:latin typeface="Aptos" panose="020B0004020202020204" pitchFamily="34" charset="0"/>
                <a:ea typeface="Times New Roman" panose="02020603050405020304" pitchFamily="18" charset="0"/>
                <a:cs typeface="Calibri" panose="020F0502020204030204" pitchFamily="34" charset="0"/>
              </a:rPr>
              <a:t>salary increases ranging from 10% to 30%</a:t>
            </a:r>
            <a:r>
              <a:rPr lang="en-US" sz="1200" dirty="0">
                <a:effectLst/>
                <a:latin typeface="Aptos" panose="020B0004020202020204" pitchFamily="34" charset="0"/>
                <a:ea typeface="Times New Roman" panose="02020603050405020304" pitchFamily="18" charset="0"/>
                <a:cs typeface="Calibri" panose="020F0502020204030204" pitchFamily="34" charset="0"/>
              </a:rPr>
              <a:t>, especially when paired with logistics or safety credentials.</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buSzPts val="1000"/>
              <a:buFont typeface="Symbol" panose="05050102010706020507" pitchFamily="18" charset="2"/>
              <a:buChar char=""/>
              <a:tabLst>
                <a:tab pos="457200" algn="l"/>
              </a:tabLst>
            </a:pPr>
            <a:r>
              <a:rPr lang="en-US" sz="1200" dirty="0">
                <a:effectLst/>
                <a:latin typeface="Aptos" panose="020B0004020202020204" pitchFamily="34" charset="0"/>
                <a:ea typeface="Times New Roman" panose="02020603050405020304" pitchFamily="18" charset="0"/>
                <a:cs typeface="Calibri" panose="020F0502020204030204" pitchFamily="34" charset="0"/>
              </a:rPr>
              <a:t>Many organizations offer </a:t>
            </a:r>
            <a:r>
              <a:rPr lang="en-US" sz="1200" b="1" dirty="0">
                <a:effectLst/>
                <a:latin typeface="Aptos" panose="020B0004020202020204" pitchFamily="34" charset="0"/>
                <a:ea typeface="Times New Roman" panose="02020603050405020304" pitchFamily="18" charset="0"/>
                <a:cs typeface="Calibri" panose="020F0502020204030204" pitchFamily="34" charset="0"/>
              </a:rPr>
              <a:t>additional pay incentives, bonuses, or stipends</a:t>
            </a:r>
            <a:r>
              <a:rPr lang="en-US" sz="1200" dirty="0">
                <a:effectLst/>
                <a:latin typeface="Aptos" panose="020B0004020202020204" pitchFamily="34" charset="0"/>
                <a:ea typeface="Times New Roman" panose="02020603050405020304" pitchFamily="18" charset="0"/>
                <a:cs typeface="Calibri" panose="020F0502020204030204" pitchFamily="34" charset="0"/>
              </a:rPr>
              <a:t> for certified HAZMAT personnel due to the specialized nature of the work and its direct impact on workplace safety.</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buSzPts val="1000"/>
              <a:buFont typeface="Symbol" panose="05050102010706020507" pitchFamily="18" charset="2"/>
              <a:buChar char=""/>
              <a:tabLst>
                <a:tab pos="457200" algn="l"/>
              </a:tabLst>
            </a:pPr>
            <a:r>
              <a:rPr lang="en-US" sz="1200" dirty="0">
                <a:effectLst/>
                <a:latin typeface="Aptos" panose="020B0004020202020204" pitchFamily="34" charset="0"/>
                <a:ea typeface="Times New Roman" panose="02020603050405020304" pitchFamily="18" charset="0"/>
                <a:cs typeface="Calibri" panose="020F0502020204030204" pitchFamily="34" charset="0"/>
              </a:rPr>
              <a:t>Employees with multiple safety-related credentials—such as HAZMAT, OSHA, or Environmental Safety—frequently enjoy </a:t>
            </a:r>
            <a:r>
              <a:rPr lang="en-US" sz="1200" b="1" dirty="0">
                <a:effectLst/>
                <a:latin typeface="Aptos" panose="020B0004020202020204" pitchFamily="34" charset="0"/>
                <a:ea typeface="Times New Roman" panose="02020603050405020304" pitchFamily="18" charset="0"/>
                <a:cs typeface="Calibri" panose="020F0502020204030204" pitchFamily="34" charset="0"/>
              </a:rPr>
              <a:t>substantially higher bonus potential</a:t>
            </a:r>
            <a:r>
              <a:rPr lang="en-US" sz="1200" dirty="0">
                <a:effectLst/>
                <a:latin typeface="Aptos" panose="020B0004020202020204" pitchFamily="34" charset="0"/>
                <a:ea typeface="Times New Roman" panose="02020603050405020304" pitchFamily="18" charset="0"/>
                <a:cs typeface="Calibri" panose="020F0502020204030204" pitchFamily="34" charset="0"/>
              </a:rPr>
              <a:t> compared to those without certifications.</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Aft>
                <a:spcPts val="1000"/>
              </a:spcAft>
              <a:buSzPts val="1000"/>
              <a:buFont typeface="Symbol" panose="05050102010706020507" pitchFamily="18" charset="2"/>
              <a:buChar char=""/>
              <a:tabLst>
                <a:tab pos="457200" algn="l"/>
              </a:tabLst>
            </a:pPr>
            <a:r>
              <a:rPr lang="en-US" sz="1200" dirty="0">
                <a:effectLst/>
                <a:latin typeface="Aptos" panose="020B0004020202020204" pitchFamily="34" charset="0"/>
                <a:ea typeface="Times New Roman" panose="02020603050405020304" pitchFamily="18" charset="0"/>
                <a:cs typeface="Calibri" panose="020F0502020204030204" pitchFamily="34" charset="0"/>
              </a:rPr>
              <a:t>HAZMAT training programs are typically </a:t>
            </a:r>
            <a:r>
              <a:rPr lang="en-US" sz="1200" b="1" dirty="0">
                <a:effectLst/>
                <a:latin typeface="Aptos" panose="020B0004020202020204" pitchFamily="34" charset="0"/>
                <a:ea typeface="Times New Roman" panose="02020603050405020304" pitchFamily="18" charset="0"/>
                <a:cs typeface="Calibri" panose="020F0502020204030204" pitchFamily="34" charset="0"/>
              </a:rPr>
              <a:t>more affordable and quicker to complete</a:t>
            </a:r>
            <a:r>
              <a:rPr lang="en-US" sz="1200" dirty="0">
                <a:effectLst/>
                <a:latin typeface="Aptos" panose="020B0004020202020204" pitchFamily="34" charset="0"/>
                <a:ea typeface="Times New Roman" panose="02020603050405020304" pitchFamily="18" charset="0"/>
                <a:cs typeface="Calibri" panose="020F0502020204030204" pitchFamily="34" charset="0"/>
              </a:rPr>
              <a:t> compared to full academic degrees, making them a cost-effective option for rapid career advancement.</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a:buNone/>
            </a:pPr>
            <a:r>
              <a:rPr lang="en-US" sz="1200" kern="0" dirty="0">
                <a:effectLst/>
                <a:latin typeface="Aptos" panose="020B0004020202020204" pitchFamily="34" charset="0"/>
                <a:ea typeface="Times New Roman" panose="02020603050405020304" pitchFamily="18" charset="0"/>
                <a:cs typeface="Calibri" panose="020F0502020204030204" pitchFamily="34" charset="0"/>
              </a:rPr>
              <a:t>Many employers (military, federal agencies, defense contractors, logistics companies) </a:t>
            </a:r>
            <a:r>
              <a:rPr lang="en-US" sz="1200" b="1" kern="0" dirty="0">
                <a:effectLst/>
                <a:latin typeface="Aptos" panose="020B0004020202020204" pitchFamily="34" charset="0"/>
                <a:ea typeface="Times New Roman" panose="02020603050405020304" pitchFamily="18" charset="0"/>
                <a:cs typeface="Calibri" panose="020F0502020204030204" pitchFamily="34" charset="0"/>
              </a:rPr>
              <a:t>fully fund HAZMAT certification training</a:t>
            </a:r>
            <a:r>
              <a:rPr lang="en-US" sz="1200" kern="0" dirty="0">
                <a:effectLst/>
                <a:latin typeface="Aptos" panose="020B0004020202020204" pitchFamily="34" charset="0"/>
                <a:ea typeface="Times New Roman" panose="02020603050405020304" pitchFamily="18" charset="0"/>
                <a:cs typeface="Calibri" panose="020F0502020204030204" pitchFamily="34" charset="0"/>
              </a:rPr>
              <a:t> due to strict compliance requirements and the high operational value of certified personnel</a:t>
            </a:r>
            <a:endParaRPr lang="en-US" sz="1200" dirty="0"/>
          </a:p>
        </p:txBody>
      </p:sp>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marR="0" lvl="0" indent="-342900" algn="ctr">
              <a:lnSpc>
                <a:spcPct val="115000"/>
              </a:lnSpc>
              <a:spcAft>
                <a:spcPts val="1000"/>
              </a:spcAft>
              <a:tabLst>
                <a:tab pos="228600" algn="l"/>
              </a:tabLst>
            </a:pPr>
            <a:r>
              <a:rPr lang="en-US" sz="2700" b="1" dirty="0">
                <a:effectLst/>
                <a:latin typeface="Aptos" panose="020B0004020202020204" pitchFamily="34" charset="0"/>
                <a:ea typeface="Times New Roman" panose="02020603050405020304" pitchFamily="18" charset="0"/>
                <a:cs typeface="Calibri" panose="020F0502020204030204" pitchFamily="34" charset="0"/>
              </a:rPr>
              <a:t>Associate of Applied Science (AAS) Degree – Barton Community College</a:t>
            </a:r>
            <a:br>
              <a:rPr lang="en-US" sz="4000" dirty="0">
                <a:effectLst/>
                <a:latin typeface="Aptos" panose="020B00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marL="0" marR="0" lvl="0" indent="0">
              <a:lnSpc>
                <a:spcPct val="115000"/>
              </a:lnSpc>
              <a:spcAft>
                <a:spcPts val="1000"/>
              </a:spcAft>
              <a:buNone/>
              <a:tabLst>
                <a:tab pos="228600" algn="l"/>
              </a:tabLst>
            </a:pPr>
            <a:r>
              <a:rPr lang="en-US" sz="2400" dirty="0">
                <a:effectLst/>
                <a:latin typeface="Aptos" panose="020B0004020202020204" pitchFamily="34" charset="0"/>
                <a:ea typeface="Times New Roman" panose="02020603050405020304" pitchFamily="18" charset="0"/>
                <a:cs typeface="Calibri" panose="020F0502020204030204" pitchFamily="34" charset="0"/>
              </a:rPr>
              <a:t>An Associate of Applied Science (AAS) degree from Barton Community College is a practical, career-focused pathway designed to prepare students for immediate entry into the workforce while building a strong foundation for long-term professional growth. The AAS provides hands-on, job-ready skills in high-demand fields such as business, healthcare, logistics, emergency services, information technology, and technical trades.</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EB92-A3FE-4A23-3E96-B3DD7471600B}"/>
              </a:ext>
            </a:extLst>
          </p:cNvPr>
          <p:cNvSpPr>
            <a:spLocks noGrp="1"/>
          </p:cNvSpPr>
          <p:nvPr>
            <p:ph type="title"/>
          </p:nvPr>
        </p:nvSpPr>
        <p:spPr>
          <a:xfrm>
            <a:off x="1117309" y="76200"/>
            <a:ext cx="10157354" cy="6705600"/>
          </a:xfrm>
        </p:spPr>
        <p:txBody>
          <a:bodyPr/>
          <a:lstStyle/>
          <a:p>
            <a:endParaRPr lang="en-US" dirty="0"/>
          </a:p>
        </p:txBody>
      </p:sp>
      <p:pic>
        <p:nvPicPr>
          <p:cNvPr id="6" name="Picture 5" descr="A screen shot of a computer&#10;&#10;AI-generated content may be incorrect.">
            <a:extLst>
              <a:ext uri="{FF2B5EF4-FFF2-40B4-BE49-F238E27FC236}">
                <a16:creationId xmlns:a16="http://schemas.microsoft.com/office/drawing/2014/main" id="{A6212811-848E-0406-AC04-92C77DEAA013}"/>
              </a:ext>
            </a:extLst>
          </p:cNvPr>
          <p:cNvPicPr>
            <a:picLocks noChangeAspect="1"/>
          </p:cNvPicPr>
          <p:nvPr/>
        </p:nvPicPr>
        <p:blipFill>
          <a:blip r:embed="rId2"/>
          <a:stretch>
            <a:fillRect/>
          </a:stretch>
        </p:blipFill>
        <p:spPr>
          <a:xfrm>
            <a:off x="303212" y="0"/>
            <a:ext cx="11582400" cy="6858000"/>
          </a:xfrm>
          <a:prstGeom prst="rect">
            <a:avLst/>
          </a:prstGeom>
        </p:spPr>
      </p:pic>
    </p:spTree>
    <p:extLst>
      <p:ext uri="{BB962C8B-B14F-4D97-AF65-F5344CB8AC3E}">
        <p14:creationId xmlns:p14="http://schemas.microsoft.com/office/powerpoint/2010/main" val="23573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Career Opportunities / Potential Earnings</a:t>
            </a:r>
          </a:p>
        </p:txBody>
      </p:sp>
      <p:graphicFrame>
        <p:nvGraphicFramePr>
          <p:cNvPr id="5" name="Content Placeholder 4">
            <a:extLst>
              <a:ext uri="{FF2B5EF4-FFF2-40B4-BE49-F238E27FC236}">
                <a16:creationId xmlns:a16="http://schemas.microsoft.com/office/drawing/2014/main" id="{2E064CC9-9958-B000-7216-2D6A0E6B31FC}"/>
              </a:ext>
            </a:extLst>
          </p:cNvPr>
          <p:cNvGraphicFramePr>
            <a:graphicFrameLocks noGrp="1"/>
          </p:cNvGraphicFramePr>
          <p:nvPr>
            <p:ph idx="1"/>
            <p:extLst>
              <p:ext uri="{D42A27DB-BD31-4B8C-83A1-F6EECF244321}">
                <p14:modId xmlns:p14="http://schemas.microsoft.com/office/powerpoint/2010/main" val="3272311231"/>
              </p:ext>
            </p:extLst>
          </p:nvPr>
        </p:nvGraphicFramePr>
        <p:xfrm>
          <a:off x="1117600" y="1473204"/>
          <a:ext cx="4976812" cy="4622795"/>
        </p:xfrm>
        <a:graphic>
          <a:graphicData uri="http://schemas.openxmlformats.org/drawingml/2006/table">
            <a:tbl>
              <a:tblPr firstRow="1" firstCol="1" bandRow="1"/>
              <a:tblGrid>
                <a:gridCol w="1244203">
                  <a:extLst>
                    <a:ext uri="{9D8B030D-6E8A-4147-A177-3AD203B41FA5}">
                      <a16:colId xmlns:a16="http://schemas.microsoft.com/office/drawing/2014/main" val="2735902187"/>
                    </a:ext>
                  </a:extLst>
                </a:gridCol>
                <a:gridCol w="1244203">
                  <a:extLst>
                    <a:ext uri="{9D8B030D-6E8A-4147-A177-3AD203B41FA5}">
                      <a16:colId xmlns:a16="http://schemas.microsoft.com/office/drawing/2014/main" val="900219137"/>
                    </a:ext>
                  </a:extLst>
                </a:gridCol>
                <a:gridCol w="1244203">
                  <a:extLst>
                    <a:ext uri="{9D8B030D-6E8A-4147-A177-3AD203B41FA5}">
                      <a16:colId xmlns:a16="http://schemas.microsoft.com/office/drawing/2014/main" val="4193480003"/>
                    </a:ext>
                  </a:extLst>
                </a:gridCol>
                <a:gridCol w="1244203">
                  <a:extLst>
                    <a:ext uri="{9D8B030D-6E8A-4147-A177-3AD203B41FA5}">
                      <a16:colId xmlns:a16="http://schemas.microsoft.com/office/drawing/2014/main" val="3282677274"/>
                    </a:ext>
                  </a:extLst>
                </a:gridCol>
              </a:tblGrid>
              <a:tr h="924559">
                <a:tc>
                  <a:txBody>
                    <a:bodyPr/>
                    <a:lstStyle/>
                    <a:p>
                      <a:pPr marL="0" marR="0" lvl="0" indent="0" algn="ctr">
                        <a:lnSpc>
                          <a:spcPct val="115000"/>
                        </a:lnSpc>
                        <a:spcAft>
                          <a:spcPts val="1000"/>
                        </a:spcAft>
                        <a:buFont typeface="Symbol" panose="05050102010706020507" pitchFamily="18" charset="2"/>
                        <a:buNone/>
                        <a:tabLst>
                          <a:tab pos="228600" algn="l"/>
                        </a:tabLst>
                      </a:pPr>
                      <a:r>
                        <a:rPr lang="en-US" sz="1100" b="1" dirty="0">
                          <a:effectLst/>
                          <a:latin typeface="Aptos" panose="020B0004020202020204" pitchFamily="34" charset="0"/>
                          <a:ea typeface="Times New Roman" panose="02020603050405020304" pitchFamily="18" charset="0"/>
                          <a:cs typeface="Calibri" panose="020F0502020204030204" pitchFamily="34" charset="0"/>
                        </a:rPr>
                        <a:t>Business &amp; Human Services</a:t>
                      </a:r>
                      <a:endParaRPr lang="en-US" sz="10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Font typeface="Symbol" panose="05050102010706020507" pitchFamily="18" charset="2"/>
                        <a:buNone/>
                        <a:tabLst>
                          <a:tab pos="228600" algn="l"/>
                        </a:tabLst>
                      </a:pPr>
                      <a:r>
                        <a:rPr lang="en-US" sz="1100" b="1" dirty="0">
                          <a:effectLst/>
                          <a:latin typeface="Aptos" panose="020B0004020202020204" pitchFamily="34" charset="0"/>
                          <a:ea typeface="Times New Roman" panose="02020603050405020304" pitchFamily="18" charset="0"/>
                          <a:cs typeface="Calibri" panose="020F0502020204030204" pitchFamily="34" charset="0"/>
                        </a:rPr>
                        <a:t>Management &amp; Operations</a:t>
                      </a:r>
                      <a:endParaRPr lang="en-US" sz="1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Font typeface="Symbol" panose="05050102010706020507" pitchFamily="18" charset="2"/>
                        <a:buNone/>
                        <a:tabLst>
                          <a:tab pos="228600" algn="l"/>
                        </a:tabLst>
                      </a:pPr>
                      <a:r>
                        <a:rPr lang="en-US" sz="1100" b="1" dirty="0">
                          <a:effectLst/>
                          <a:latin typeface="Aptos" panose="020B0004020202020204" pitchFamily="34" charset="0"/>
                          <a:ea typeface="Times New Roman" panose="02020603050405020304" pitchFamily="18" charset="0"/>
                          <a:cs typeface="Calibri" panose="020F0502020204030204" pitchFamily="34" charset="0"/>
                        </a:rPr>
                        <a:t>Technical &amp; Skilled Trades</a:t>
                      </a:r>
                      <a:endParaRPr lang="en-US" sz="1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lnSpc>
                          <a:spcPct val="115000"/>
                        </a:lnSpc>
                        <a:spcAft>
                          <a:spcPts val="1000"/>
                        </a:spcAft>
                        <a:buFont typeface="Symbol" panose="05050102010706020507" pitchFamily="18" charset="2"/>
                        <a:buNone/>
                        <a:tabLst>
                          <a:tab pos="228600" algn="l"/>
                        </a:tabLst>
                      </a:pPr>
                      <a:r>
                        <a:rPr lang="en-US" sz="1100" b="1" dirty="0">
                          <a:effectLst/>
                          <a:latin typeface="Aptos" panose="020B0004020202020204" pitchFamily="34" charset="0"/>
                          <a:ea typeface="Times New Roman" panose="02020603050405020304" pitchFamily="18" charset="0"/>
                          <a:cs typeface="Calibri" panose="020F0502020204030204" pitchFamily="34" charset="0"/>
                        </a:rPr>
                        <a:t>Healthcare &amp; Emergency Services</a:t>
                      </a:r>
                      <a:endParaRPr lang="en-US" sz="1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917832"/>
                  </a:ext>
                </a:extLst>
              </a:tr>
              <a:tr h="924559">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Human Resources Assistant</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Operations Supervisor (entry-level)</a:t>
                      </a:r>
                      <a:br>
                        <a:rPr lang="en-US" sz="1100" kern="0" dirty="0">
                          <a:effectLst/>
                          <a:latin typeface="Aptos" panose="020B0004020202020204" pitchFamily="34" charset="0"/>
                          <a:ea typeface="Times New Roman" panose="02020603050405020304" pitchFamily="18" charset="0"/>
                          <a:cs typeface="Calibri" panose="020F0502020204030204" pitchFamily="34" charset="0"/>
                        </a:rPr>
                      </a:b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Construction Technician</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Medical Office Specialist</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7931712"/>
                  </a:ext>
                </a:extLst>
              </a:tr>
              <a:tr h="924559">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Training and Development Assistant</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Business Operations Assistant</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Automotive Service Technician</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Emergency Medical Technician</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9160133"/>
                  </a:ext>
                </a:extLst>
              </a:tr>
              <a:tr h="924559">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Administrative Services Specialist</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Project Coordinator</a:t>
                      </a:r>
                      <a:br>
                        <a:rPr lang="en-US" sz="1100" kern="0" dirty="0">
                          <a:effectLst/>
                          <a:latin typeface="Aptos" panose="020B0004020202020204" pitchFamily="34" charset="0"/>
                          <a:ea typeface="Times New Roman" panose="02020603050405020304" pitchFamily="18" charset="0"/>
                          <a:cs typeface="Calibri" panose="020F0502020204030204" pitchFamily="34" charset="0"/>
                        </a:rPr>
                      </a:b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Welding and Fabrication Specialist</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Radiologic Technology Pathway Support</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0632202"/>
                  </a:ext>
                </a:extLst>
              </a:tr>
              <a:tr h="924559">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Program Support Technician</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Team Lead</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0" dirty="0">
                          <a:effectLst/>
                          <a:latin typeface="Aptos" panose="020B0004020202020204" pitchFamily="34" charset="0"/>
                          <a:ea typeface="Times New Roman" panose="02020603050405020304" pitchFamily="18" charset="0"/>
                          <a:cs typeface="Calibri" panose="020F0502020204030204" pitchFamily="34" charset="0"/>
                        </a:rPr>
                        <a:t>Electrical Technician</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ctr">
                        <a:lnSpc>
                          <a:spcPct val="115000"/>
                        </a:lnSpc>
                        <a:spcAft>
                          <a:spcPts val="1000"/>
                        </a:spcAft>
                        <a:buFont typeface="Symbol" panose="05050102010706020507" pitchFamily="18" charset="2"/>
                        <a:buChar char=""/>
                        <a:tabLst>
                          <a:tab pos="2286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Patient Care Technician</a:t>
                      </a:r>
                      <a:endParaRPr lang="en-US" sz="1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1000"/>
                        </a:spcAft>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4667" marR="4667" marT="4667" marB="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546505"/>
                  </a:ext>
                </a:extLst>
              </a:tr>
            </a:tbl>
          </a:graphicData>
        </a:graphic>
      </p:graphicFrame>
      <p:sp>
        <p:nvSpPr>
          <p:cNvPr id="6" name="Rectangle 1">
            <a:extLst>
              <a:ext uri="{FF2B5EF4-FFF2-40B4-BE49-F238E27FC236}">
                <a16:creationId xmlns:a16="http://schemas.microsoft.com/office/drawing/2014/main" id="{04279414-9746-CCE3-341B-037EB7FD6F7B}"/>
              </a:ext>
            </a:extLst>
          </p:cNvPr>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1940236-98BC-2053-8CA0-3EC8CD29293D}"/>
              </a:ext>
            </a:extLst>
          </p:cNvPr>
          <p:cNvSpPr txBox="1"/>
          <p:nvPr/>
        </p:nvSpPr>
        <p:spPr>
          <a:xfrm>
            <a:off x="6323012" y="1473200"/>
            <a:ext cx="4951651" cy="4292072"/>
          </a:xfrm>
          <a:prstGeom prst="rect">
            <a:avLst/>
          </a:prstGeom>
          <a:noFill/>
        </p:spPr>
        <p:txBody>
          <a:bodyPr wrap="square" rtlCol="0">
            <a:spAutoFit/>
          </a:bodyPr>
          <a:lstStyle/>
          <a:p>
            <a:pPr marL="342900" marR="0" lvl="0" indent="-342900">
              <a:lnSpc>
                <a:spcPct val="115000"/>
              </a:lnSpc>
              <a:buSzPts val="1000"/>
              <a:buFont typeface="Symbol" panose="05050102010706020507" pitchFamily="18" charset="2"/>
              <a:buChar char=""/>
              <a:tabLst>
                <a:tab pos="457200" algn="l"/>
              </a:tabLst>
            </a:pPr>
            <a:r>
              <a:rPr lang="en-US" sz="1400">
                <a:effectLst/>
                <a:latin typeface="Aptos" panose="020B0004020202020204" pitchFamily="34" charset="0"/>
                <a:ea typeface="Times New Roman" panose="02020603050405020304" pitchFamily="18" charset="0"/>
                <a:cs typeface="Calibri" panose="020F0502020204030204" pitchFamily="34" charset="0"/>
              </a:rPr>
              <a:t>Graduates with an AAS degree often experience </a:t>
            </a:r>
            <a:r>
              <a:rPr lang="en-US" sz="1400" b="1">
                <a:effectLst/>
                <a:latin typeface="Aptos" panose="020B0004020202020204" pitchFamily="34" charset="0"/>
                <a:ea typeface="Times New Roman" panose="02020603050405020304" pitchFamily="18" charset="0"/>
                <a:cs typeface="Calibri" panose="020F0502020204030204" pitchFamily="34" charset="0"/>
              </a:rPr>
              <a:t>higher earning potential</a:t>
            </a:r>
            <a:r>
              <a:rPr lang="en-US" sz="1400">
                <a:effectLst/>
                <a:latin typeface="Aptos" panose="020B0004020202020204" pitchFamily="34" charset="0"/>
                <a:ea typeface="Times New Roman" panose="02020603050405020304" pitchFamily="18" charset="0"/>
                <a:cs typeface="Calibri" panose="020F0502020204030204" pitchFamily="34" charset="0"/>
              </a:rPr>
              <a:t>, with many industries offering increased wages for candidates holding two-year technical or professional degrees.</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buSzPts val="1000"/>
              <a:buFont typeface="Symbol" panose="05050102010706020507" pitchFamily="18" charset="2"/>
              <a:buChar char=""/>
              <a:tabLst>
                <a:tab pos="457200" algn="l"/>
              </a:tabLst>
            </a:pPr>
            <a:r>
              <a:rPr lang="en-US" sz="1400">
                <a:effectLst/>
                <a:latin typeface="Aptos" panose="020B0004020202020204" pitchFamily="34" charset="0"/>
                <a:ea typeface="Times New Roman" panose="02020603050405020304" pitchFamily="18" charset="0"/>
                <a:cs typeface="Calibri" panose="020F0502020204030204" pitchFamily="34" charset="0"/>
              </a:rPr>
              <a:t>According to national workforce data, individuals with an associate degree earn </a:t>
            </a:r>
            <a:r>
              <a:rPr lang="en-US" sz="1400" b="1">
                <a:effectLst/>
                <a:latin typeface="Aptos" panose="020B0004020202020204" pitchFamily="34" charset="0"/>
                <a:ea typeface="Times New Roman" panose="02020603050405020304" pitchFamily="18" charset="0"/>
                <a:cs typeface="Calibri" panose="020F0502020204030204" pitchFamily="34" charset="0"/>
              </a:rPr>
              <a:t>$8,000–$15,000 more annually</a:t>
            </a:r>
            <a:r>
              <a:rPr lang="en-US" sz="1400">
                <a:effectLst/>
                <a:latin typeface="Aptos" panose="020B0004020202020204" pitchFamily="34" charset="0"/>
                <a:ea typeface="Times New Roman" panose="02020603050405020304" pitchFamily="18" charset="0"/>
                <a:cs typeface="Calibri" panose="020F0502020204030204" pitchFamily="34" charset="0"/>
              </a:rPr>
              <a:t> than those with only a high school diploma.</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buSzPts val="1000"/>
              <a:buFont typeface="Symbol" panose="05050102010706020507" pitchFamily="18" charset="2"/>
              <a:buChar char=""/>
              <a:tabLst>
                <a:tab pos="457200" algn="l"/>
              </a:tabLst>
            </a:pPr>
            <a:r>
              <a:rPr lang="en-US" sz="1400">
                <a:effectLst/>
                <a:latin typeface="Aptos" panose="020B0004020202020204" pitchFamily="34" charset="0"/>
                <a:ea typeface="Times New Roman" panose="02020603050405020304" pitchFamily="18" charset="0"/>
                <a:cs typeface="Calibri" panose="020F0502020204030204" pitchFamily="34" charset="0"/>
              </a:rPr>
              <a:t>Many careers linked to AAS degrees provide opportunities for </a:t>
            </a:r>
            <a:r>
              <a:rPr lang="en-US" sz="1400" b="1">
                <a:effectLst/>
                <a:latin typeface="Aptos" panose="020B0004020202020204" pitchFamily="34" charset="0"/>
                <a:ea typeface="Times New Roman" panose="02020603050405020304" pitchFamily="18" charset="0"/>
                <a:cs typeface="Calibri" panose="020F0502020204030204" pitchFamily="34" charset="0"/>
              </a:rPr>
              <a:t>salary growth, bonuses, and supervisory pay</a:t>
            </a:r>
            <a:r>
              <a:rPr lang="en-US" sz="1400">
                <a:effectLst/>
                <a:latin typeface="Aptos" panose="020B0004020202020204" pitchFamily="34" charset="0"/>
                <a:ea typeface="Times New Roman" panose="02020603050405020304" pitchFamily="18" charset="0"/>
                <a:cs typeface="Calibri" panose="020F0502020204030204" pitchFamily="34" charset="0"/>
              </a:rPr>
              <a:t> as graduates gain experience.</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buSzPts val="1000"/>
              <a:buFont typeface="Symbol" panose="05050102010706020507" pitchFamily="18" charset="2"/>
              <a:buChar char=""/>
              <a:tabLst>
                <a:tab pos="457200" algn="l"/>
              </a:tabLst>
            </a:pPr>
            <a:r>
              <a:rPr lang="en-US" sz="1400">
                <a:effectLst/>
                <a:latin typeface="Aptos" panose="020B0004020202020204" pitchFamily="34" charset="0"/>
                <a:ea typeface="Times New Roman" panose="02020603050405020304" pitchFamily="18" charset="0"/>
                <a:cs typeface="Calibri" panose="020F0502020204030204" pitchFamily="34" charset="0"/>
              </a:rPr>
              <a:t>AAS programs are often </a:t>
            </a:r>
            <a:r>
              <a:rPr lang="en-US" sz="1400" b="1">
                <a:effectLst/>
                <a:latin typeface="Aptos" panose="020B0004020202020204" pitchFamily="34" charset="0"/>
                <a:ea typeface="Times New Roman" panose="02020603050405020304" pitchFamily="18" charset="0"/>
                <a:cs typeface="Calibri" panose="020F0502020204030204" pitchFamily="34" charset="0"/>
              </a:rPr>
              <a:t>more affordable</a:t>
            </a:r>
            <a:r>
              <a:rPr lang="en-US" sz="1400">
                <a:effectLst/>
                <a:latin typeface="Aptos" panose="020B0004020202020204" pitchFamily="34" charset="0"/>
                <a:ea typeface="Times New Roman" panose="02020603050405020304" pitchFamily="18" charset="0"/>
                <a:cs typeface="Calibri" panose="020F0502020204030204" pitchFamily="34" charset="0"/>
              </a:rPr>
              <a:t> than four-year degrees, allowing students to advance their careers without incurring significant debt.</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Aft>
                <a:spcPts val="1000"/>
              </a:spcAft>
              <a:buSzPts val="1000"/>
              <a:buFont typeface="Symbol" panose="05050102010706020507" pitchFamily="18" charset="2"/>
              <a:buChar char=""/>
              <a:tabLst>
                <a:tab pos="457200" algn="l"/>
              </a:tabLst>
            </a:pPr>
            <a:r>
              <a:rPr lang="en-US" sz="1400">
                <a:effectLst/>
                <a:latin typeface="Aptos" panose="020B0004020202020204" pitchFamily="34" charset="0"/>
                <a:ea typeface="Times New Roman" panose="02020603050405020304" pitchFamily="18" charset="0"/>
                <a:cs typeface="Calibri" panose="020F0502020204030204" pitchFamily="34" charset="0"/>
              </a:rPr>
              <a:t>Many employers—especially in healthcare, technical fields, and logistics—invest in employee education, making </a:t>
            </a:r>
            <a:r>
              <a:rPr lang="en-US" sz="1400" b="1">
                <a:effectLst/>
                <a:latin typeface="Aptos" panose="020B0004020202020204" pitchFamily="34" charset="0"/>
                <a:ea typeface="Times New Roman" panose="02020603050405020304" pitchFamily="18" charset="0"/>
                <a:cs typeface="Calibri" panose="020F0502020204030204" pitchFamily="34" charset="0"/>
              </a:rPr>
              <a:t>employer-funded AAS degree programs a cost-effective pathway</a:t>
            </a:r>
            <a:r>
              <a:rPr lang="en-US" sz="1400">
                <a:effectLst/>
                <a:latin typeface="Aptos" panose="020B0004020202020204" pitchFamily="34" charset="0"/>
                <a:ea typeface="Times New Roman" panose="02020603050405020304" pitchFamily="18" charset="0"/>
                <a:cs typeface="Calibri" panose="020F0502020204030204" pitchFamily="34" charset="0"/>
              </a:rPr>
              <a:t> for career advancement.</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2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6EAA-D2B0-BD5A-A62E-72060C794751}"/>
              </a:ext>
            </a:extLst>
          </p:cNvPr>
          <p:cNvSpPr>
            <a:spLocks noGrp="1"/>
          </p:cNvSpPr>
          <p:nvPr>
            <p:ph type="title"/>
          </p:nvPr>
        </p:nvSpPr>
        <p:spPr/>
        <p:txBody>
          <a:bodyPr/>
          <a:lstStyle/>
          <a:p>
            <a:pPr algn="ctr"/>
            <a:r>
              <a:rPr lang="en-US" dirty="0"/>
              <a:t>Request a JST Transfer</a:t>
            </a:r>
          </a:p>
        </p:txBody>
      </p:sp>
      <p:sp>
        <p:nvSpPr>
          <p:cNvPr id="3" name="Content Placeholder 2">
            <a:extLst>
              <a:ext uri="{FF2B5EF4-FFF2-40B4-BE49-F238E27FC236}">
                <a16:creationId xmlns:a16="http://schemas.microsoft.com/office/drawing/2014/main" id="{57F08776-C06E-E040-1C42-71FEFAAA0348}"/>
              </a:ext>
            </a:extLst>
          </p:cNvPr>
          <p:cNvSpPr>
            <a:spLocks noGrp="1"/>
          </p:cNvSpPr>
          <p:nvPr>
            <p:ph idx="1"/>
          </p:nvPr>
        </p:nvSpPr>
        <p:spPr>
          <a:xfrm>
            <a:off x="1117309" y="1701800"/>
            <a:ext cx="10157354" cy="431800"/>
          </a:xfrm>
        </p:spPr>
        <p:txBody>
          <a:bodyPr>
            <a:normAutofit fontScale="92500" lnSpcReduction="10000"/>
          </a:bodyPr>
          <a:lstStyle/>
          <a:p>
            <a:r>
              <a:rPr lang="en-US" dirty="0"/>
              <a:t>Website: https://jst.doded.mil</a:t>
            </a:r>
          </a:p>
        </p:txBody>
      </p:sp>
      <p:pic>
        <p:nvPicPr>
          <p:cNvPr id="5" name="Picture 4" descr="A screenshot of a computer">
            <a:extLst>
              <a:ext uri="{FF2B5EF4-FFF2-40B4-BE49-F238E27FC236}">
                <a16:creationId xmlns:a16="http://schemas.microsoft.com/office/drawing/2014/main" id="{76B5DF27-DC8A-8C3F-DDBC-76C5B1BD5409}"/>
              </a:ext>
            </a:extLst>
          </p:cNvPr>
          <p:cNvPicPr>
            <a:picLocks noChangeAspect="1"/>
          </p:cNvPicPr>
          <p:nvPr/>
        </p:nvPicPr>
        <p:blipFill>
          <a:blip r:embed="rId2"/>
          <a:stretch>
            <a:fillRect/>
          </a:stretch>
        </p:blipFill>
        <p:spPr>
          <a:xfrm>
            <a:off x="1257369" y="2057400"/>
            <a:ext cx="9674087" cy="4648200"/>
          </a:xfrm>
          <a:prstGeom prst="rect">
            <a:avLst/>
          </a:prstGeom>
        </p:spPr>
      </p:pic>
    </p:spTree>
    <p:extLst>
      <p:ext uri="{BB962C8B-B14F-4D97-AF65-F5344CB8AC3E}">
        <p14:creationId xmlns:p14="http://schemas.microsoft.com/office/powerpoint/2010/main" val="257366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C7E1-82A6-D91D-0728-CC1D5FC1C560}"/>
              </a:ext>
            </a:extLst>
          </p:cNvPr>
          <p:cNvSpPr>
            <a:spLocks noGrp="1"/>
          </p:cNvSpPr>
          <p:nvPr>
            <p:ph type="title"/>
          </p:nvPr>
        </p:nvSpPr>
        <p:spPr/>
        <p:txBody>
          <a:bodyPr/>
          <a:lstStyle/>
          <a:p>
            <a:r>
              <a:rPr lang="en-US" dirty="0"/>
              <a:t>Request JST </a:t>
            </a:r>
            <a:r>
              <a:rPr lang="en-US"/>
              <a:t>Transfer continued </a:t>
            </a:r>
            <a:endParaRPr lang="en-US" dirty="0"/>
          </a:p>
        </p:txBody>
      </p:sp>
      <p:pic>
        <p:nvPicPr>
          <p:cNvPr id="5" name="Content Placeholder 4" descr="A screenshot of a computer">
            <a:extLst>
              <a:ext uri="{FF2B5EF4-FFF2-40B4-BE49-F238E27FC236}">
                <a16:creationId xmlns:a16="http://schemas.microsoft.com/office/drawing/2014/main" id="{6FEEFE55-2EBB-34CC-8DC7-93989148CEED}"/>
              </a:ext>
            </a:extLst>
          </p:cNvPr>
          <p:cNvPicPr>
            <a:picLocks noGrp="1" noChangeAspect="1"/>
          </p:cNvPicPr>
          <p:nvPr>
            <p:ph idx="1"/>
          </p:nvPr>
        </p:nvPicPr>
        <p:blipFill>
          <a:blip r:embed="rId2"/>
          <a:stretch>
            <a:fillRect/>
          </a:stretch>
        </p:blipFill>
        <p:spPr>
          <a:xfrm>
            <a:off x="1117309" y="1676400"/>
            <a:ext cx="3674301" cy="4470400"/>
          </a:xfrm>
        </p:spPr>
      </p:pic>
      <p:pic>
        <p:nvPicPr>
          <p:cNvPr id="7" name="Picture 6" descr="A screenshot of a computer">
            <a:extLst>
              <a:ext uri="{FF2B5EF4-FFF2-40B4-BE49-F238E27FC236}">
                <a16:creationId xmlns:a16="http://schemas.microsoft.com/office/drawing/2014/main" id="{684CD214-9631-6833-A4F8-CB83F814545F}"/>
              </a:ext>
            </a:extLst>
          </p:cNvPr>
          <p:cNvPicPr>
            <a:picLocks noChangeAspect="1"/>
          </p:cNvPicPr>
          <p:nvPr/>
        </p:nvPicPr>
        <p:blipFill>
          <a:blip r:embed="rId3"/>
          <a:stretch>
            <a:fillRect/>
          </a:stretch>
        </p:blipFill>
        <p:spPr>
          <a:xfrm>
            <a:off x="5027612" y="1676400"/>
            <a:ext cx="6553945" cy="4201111"/>
          </a:xfrm>
          <a:prstGeom prst="rect">
            <a:avLst/>
          </a:prstGeom>
        </p:spPr>
      </p:pic>
    </p:spTree>
    <p:extLst>
      <p:ext uri="{BB962C8B-B14F-4D97-AF65-F5344CB8AC3E}">
        <p14:creationId xmlns:p14="http://schemas.microsoft.com/office/powerpoint/2010/main" val="332551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Barton College Carrer path and certifications:</a:t>
            </a:r>
          </a:p>
        </p:txBody>
      </p:sp>
      <p:sp>
        <p:nvSpPr>
          <p:cNvPr id="3" name="Content Placeholder 2"/>
          <p:cNvSpPr>
            <a:spLocks noGrp="1"/>
          </p:cNvSpPr>
          <p:nvPr>
            <p:ph idx="1"/>
          </p:nvPr>
        </p:nvSpPr>
        <p:spPr>
          <a:xfrm>
            <a:off x="1117309" y="1701800"/>
            <a:ext cx="4977103" cy="4470400"/>
          </a:xfrm>
        </p:spPr>
        <p:txBody>
          <a:bodyPr/>
          <a:lstStyle/>
          <a:p>
            <a:pPr marL="0" indent="0">
              <a:buNone/>
            </a:pPr>
            <a:r>
              <a:rPr lang="en-US" dirty="0"/>
              <a:t>  </a:t>
            </a:r>
          </a:p>
        </p:txBody>
      </p:sp>
      <p:sp>
        <p:nvSpPr>
          <p:cNvPr id="5" name="TextBox 4">
            <a:extLst>
              <a:ext uri="{FF2B5EF4-FFF2-40B4-BE49-F238E27FC236}">
                <a16:creationId xmlns:a16="http://schemas.microsoft.com/office/drawing/2014/main" id="{2CA5C46C-0A2B-43E9-E6AF-1F92B58AB80D}"/>
              </a:ext>
            </a:extLst>
          </p:cNvPr>
          <p:cNvSpPr txBox="1"/>
          <p:nvPr/>
        </p:nvSpPr>
        <p:spPr>
          <a:xfrm>
            <a:off x="1117309" y="1828800"/>
            <a:ext cx="4977103" cy="3600986"/>
          </a:xfrm>
          <a:prstGeom prst="rect">
            <a:avLst/>
          </a:prstGeom>
          <a:noFill/>
        </p:spPr>
        <p:txBody>
          <a:bodyPr wrap="square" rtlCol="0">
            <a:spAutoFit/>
          </a:bodyPr>
          <a:lstStyle/>
          <a:p>
            <a:pPr algn="ctr">
              <a:lnSpc>
                <a:spcPct val="95000"/>
              </a:lnSpc>
            </a:pPr>
            <a:r>
              <a:rPr lang="en-US" b="1" u="sng" dirty="0"/>
              <a:t>Military Programs Certificates </a:t>
            </a:r>
          </a:p>
          <a:p>
            <a:pPr>
              <a:lnSpc>
                <a:spcPct val="95000"/>
              </a:lnSpc>
            </a:pPr>
            <a:endParaRPr lang="en-US" dirty="0"/>
          </a:p>
          <a:p>
            <a:pPr marL="342900" indent="-342900">
              <a:lnSpc>
                <a:spcPct val="95000"/>
              </a:lnSpc>
              <a:buFont typeface="Arial" panose="020B0604020202020204" pitchFamily="34" charset="0"/>
              <a:buChar char="•"/>
            </a:pPr>
            <a:r>
              <a:rPr lang="en-US" dirty="0"/>
              <a:t>Leadership </a:t>
            </a:r>
          </a:p>
          <a:p>
            <a:pPr marL="342900" indent="-342900">
              <a:lnSpc>
                <a:spcPct val="95000"/>
              </a:lnSpc>
              <a:buFont typeface="Arial" panose="020B0604020202020204" pitchFamily="34" charset="0"/>
              <a:buChar char="•"/>
            </a:pPr>
            <a:endParaRPr lang="en-US" dirty="0"/>
          </a:p>
          <a:p>
            <a:pPr marL="342900" indent="-342900">
              <a:lnSpc>
                <a:spcPct val="95000"/>
              </a:lnSpc>
              <a:buFont typeface="Arial" panose="020B0604020202020204" pitchFamily="34" charset="0"/>
              <a:buChar char="•"/>
            </a:pPr>
            <a:r>
              <a:rPr lang="en-US" dirty="0"/>
              <a:t>Logistics</a:t>
            </a:r>
          </a:p>
          <a:p>
            <a:pPr marL="342900" indent="-342900">
              <a:lnSpc>
                <a:spcPct val="95000"/>
              </a:lnSpc>
              <a:buFont typeface="Arial" panose="020B0604020202020204" pitchFamily="34" charset="0"/>
              <a:buChar char="•"/>
            </a:pPr>
            <a:endParaRPr lang="en-US" dirty="0"/>
          </a:p>
          <a:p>
            <a:pPr marL="342900" indent="-342900">
              <a:lnSpc>
                <a:spcPct val="95000"/>
              </a:lnSpc>
              <a:buFont typeface="Arial" panose="020B0604020202020204" pitchFamily="34" charset="0"/>
              <a:buChar char="•"/>
            </a:pPr>
            <a:r>
              <a:rPr lang="en-US" dirty="0"/>
              <a:t>Hazardous Materials and Handling</a:t>
            </a:r>
          </a:p>
          <a:p>
            <a:pPr marL="342900" indent="-342900">
              <a:lnSpc>
                <a:spcPct val="95000"/>
              </a:lnSpc>
              <a:buFont typeface="Arial" panose="020B0604020202020204" pitchFamily="34" charset="0"/>
              <a:buChar char="•"/>
            </a:pPr>
            <a:endParaRPr lang="en-US" dirty="0"/>
          </a:p>
          <a:p>
            <a:pPr marL="342900" indent="-342900">
              <a:lnSpc>
                <a:spcPct val="95000"/>
              </a:lnSpc>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A651F7FF-B18B-6D4A-B1E3-A76253729042}"/>
              </a:ext>
            </a:extLst>
          </p:cNvPr>
          <p:cNvSpPr txBox="1"/>
          <p:nvPr/>
        </p:nvSpPr>
        <p:spPr>
          <a:xfrm>
            <a:off x="6094412" y="1828549"/>
            <a:ext cx="5027851" cy="3250121"/>
          </a:xfrm>
          <a:prstGeom prst="rect">
            <a:avLst/>
          </a:prstGeom>
          <a:noFill/>
        </p:spPr>
        <p:txBody>
          <a:bodyPr wrap="square" rtlCol="0">
            <a:spAutoFit/>
          </a:bodyPr>
          <a:lstStyle/>
          <a:p>
            <a:pPr algn="ctr">
              <a:lnSpc>
                <a:spcPct val="95000"/>
              </a:lnSpc>
            </a:pPr>
            <a:r>
              <a:rPr lang="en-US" b="1" u="sng" dirty="0"/>
              <a:t>OSHA</a:t>
            </a:r>
          </a:p>
          <a:p>
            <a:pPr algn="ctr">
              <a:lnSpc>
                <a:spcPct val="95000"/>
              </a:lnSpc>
            </a:pPr>
            <a:endParaRPr lang="en-US" b="1" u="sng" dirty="0"/>
          </a:p>
          <a:p>
            <a:pPr marL="342900" indent="-342900">
              <a:lnSpc>
                <a:spcPct val="95000"/>
              </a:lnSpc>
              <a:buFont typeface="Arial" panose="020B0604020202020204" pitchFamily="34" charset="0"/>
              <a:buChar char="•"/>
            </a:pPr>
            <a:r>
              <a:rPr lang="en-US" dirty="0"/>
              <a:t>Occupational Safety &amp; Health</a:t>
            </a:r>
          </a:p>
          <a:p>
            <a:pPr marL="342900" indent="-342900">
              <a:lnSpc>
                <a:spcPct val="95000"/>
              </a:lnSpc>
              <a:buFont typeface="Arial" panose="020B0604020202020204" pitchFamily="34" charset="0"/>
              <a:buChar char="•"/>
            </a:pPr>
            <a:endParaRPr lang="en-US" dirty="0"/>
          </a:p>
          <a:p>
            <a:pPr marL="342900" indent="-342900">
              <a:lnSpc>
                <a:spcPct val="95000"/>
              </a:lnSpc>
              <a:buFont typeface="Arial" panose="020B0604020202020204" pitchFamily="34" charset="0"/>
              <a:buChar char="•"/>
            </a:pPr>
            <a:r>
              <a:rPr lang="en-US" dirty="0"/>
              <a:t>Specialist in Safety &amp; Health Construction Industry</a:t>
            </a:r>
          </a:p>
          <a:p>
            <a:pPr marL="342900" indent="-342900">
              <a:lnSpc>
                <a:spcPct val="95000"/>
              </a:lnSpc>
              <a:buFont typeface="Arial" panose="020B0604020202020204" pitchFamily="34" charset="0"/>
              <a:buChar char="•"/>
            </a:pPr>
            <a:r>
              <a:rPr lang="en-US" dirty="0"/>
              <a:t>Specialist in Safety &amp; Health General Industry</a:t>
            </a:r>
          </a:p>
          <a:p>
            <a:pPr algn="ctr">
              <a:lnSpc>
                <a:spcPct val="95000"/>
              </a:lnSpc>
            </a:pPr>
            <a:endParaRPr lang="en-US" b="1" u="sng" dirty="0"/>
          </a:p>
        </p:txBody>
      </p:sp>
      <p:sp>
        <p:nvSpPr>
          <p:cNvPr id="4" name="TextBox 3">
            <a:extLst>
              <a:ext uri="{FF2B5EF4-FFF2-40B4-BE49-F238E27FC236}">
                <a16:creationId xmlns:a16="http://schemas.microsoft.com/office/drawing/2014/main" id="{4C725632-BD4D-4B47-DE32-8EC581157097}"/>
              </a:ext>
            </a:extLst>
          </p:cNvPr>
          <p:cNvSpPr txBox="1"/>
          <p:nvPr/>
        </p:nvSpPr>
        <p:spPr>
          <a:xfrm>
            <a:off x="6195986" y="5078670"/>
            <a:ext cx="4604331" cy="794064"/>
          </a:xfrm>
          <a:prstGeom prst="rect">
            <a:avLst/>
          </a:prstGeom>
          <a:noFill/>
        </p:spPr>
        <p:txBody>
          <a:bodyPr wrap="square" rtlCol="0">
            <a:spAutoFit/>
          </a:bodyPr>
          <a:lstStyle/>
          <a:p>
            <a:pPr>
              <a:lnSpc>
                <a:spcPct val="95000"/>
              </a:lnSpc>
            </a:pPr>
            <a:r>
              <a:rPr lang="en-US" b="1" dirty="0"/>
              <a:t>For more information on OSHA Contact: 785-238-8550</a:t>
            </a:r>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lstStyle/>
          <a:p>
            <a:pPr algn="ctr"/>
            <a:r>
              <a:rPr lang="en-US" dirty="0"/>
              <a:t>Leadership Certification</a:t>
            </a:r>
          </a:p>
        </p:txBody>
      </p:sp>
      <p:sp>
        <p:nvSpPr>
          <p:cNvPr id="3" name="Content Placeholder 2"/>
          <p:cNvSpPr>
            <a:spLocks noGrp="1"/>
          </p:cNvSpPr>
          <p:nvPr>
            <p:ph idx="1"/>
          </p:nvPr>
        </p:nvSpPr>
        <p:spPr>
          <a:xfrm>
            <a:off x="1814486" y="1774982"/>
            <a:ext cx="8763000" cy="3482818"/>
          </a:xfrm>
        </p:spPr>
        <p:txBody>
          <a:bodyPr>
            <a:normAutofit lnSpcReduction="10000"/>
          </a:bodyPr>
          <a:lstStyle/>
          <a:p>
            <a:pPr marL="0" marR="0">
              <a:lnSpc>
                <a:spcPct val="115000"/>
              </a:lnSpc>
              <a:spcAft>
                <a:spcPts val="1000"/>
              </a:spcAft>
              <a:buNone/>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A leadership certification is a fast, effective way for younger professionals to stand out early in their careers by building real-world skills like strategic thinking, communication, and team management. It demonstrates commitment to growth, readiness for responsibility, and the ability to adapt to organizational change. This credential boosts credibility opens doors to better roles and higher earning potential and accelerates pathways to leadership.</a:t>
            </a:r>
          </a:p>
          <a:p>
            <a:endParaRPr lang="en-US"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AFC3-BD2B-264A-476F-AC2B1B32FE9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81E5D6C-FF14-CC6A-D8E8-661358770826}"/>
              </a:ext>
            </a:extLst>
          </p:cNvPr>
          <p:cNvPicPr>
            <a:picLocks noGrp="1" noChangeAspect="1"/>
          </p:cNvPicPr>
          <p:nvPr>
            <p:ph idx="1"/>
          </p:nvPr>
        </p:nvPicPr>
        <p:blipFill>
          <a:blip r:embed="rId2"/>
          <a:stretch>
            <a:fillRect/>
          </a:stretch>
        </p:blipFill>
        <p:spPr>
          <a:xfrm>
            <a:off x="303212" y="0"/>
            <a:ext cx="11582400" cy="6858000"/>
          </a:xfrm>
          <a:prstGeom prst="rect">
            <a:avLst/>
          </a:prstGeom>
        </p:spPr>
      </p:pic>
    </p:spTree>
    <p:extLst>
      <p:ext uri="{BB962C8B-B14F-4D97-AF65-F5344CB8AC3E}">
        <p14:creationId xmlns:p14="http://schemas.microsoft.com/office/powerpoint/2010/main" val="255861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735" y="457200"/>
            <a:ext cx="10157354" cy="1397000"/>
          </a:xfrm>
        </p:spPr>
        <p:txBody>
          <a:bodyPr/>
          <a:lstStyle/>
          <a:p>
            <a:pPr algn="ctr"/>
            <a:r>
              <a:rPr lang="en-US" dirty="0"/>
              <a:t>Career Opportunities / Potential Earnings</a:t>
            </a:r>
          </a:p>
        </p:txBody>
      </p:sp>
      <p:graphicFrame>
        <p:nvGraphicFramePr>
          <p:cNvPr id="4" name="Content Placeholder 3">
            <a:extLst>
              <a:ext uri="{FF2B5EF4-FFF2-40B4-BE49-F238E27FC236}">
                <a16:creationId xmlns:a16="http://schemas.microsoft.com/office/drawing/2014/main" id="{A85247CD-5290-D7B3-F420-CFBB7CADB15C}"/>
              </a:ext>
            </a:extLst>
          </p:cNvPr>
          <p:cNvGraphicFramePr>
            <a:graphicFrameLocks noGrp="1"/>
          </p:cNvGraphicFramePr>
          <p:nvPr>
            <p:ph idx="1"/>
            <p:extLst>
              <p:ext uri="{D42A27DB-BD31-4B8C-83A1-F6EECF244321}">
                <p14:modId xmlns:p14="http://schemas.microsoft.com/office/powerpoint/2010/main" val="3127000893"/>
              </p:ext>
            </p:extLst>
          </p:nvPr>
        </p:nvGraphicFramePr>
        <p:xfrm>
          <a:off x="608012" y="2057400"/>
          <a:ext cx="5334000" cy="3810000"/>
        </p:xfrm>
        <a:graphic>
          <a:graphicData uri="http://schemas.openxmlformats.org/drawingml/2006/table">
            <a:tbl>
              <a:tblPr firstRow="1" firstCol="1" bandRow="1"/>
              <a:tblGrid>
                <a:gridCol w="1333500">
                  <a:extLst>
                    <a:ext uri="{9D8B030D-6E8A-4147-A177-3AD203B41FA5}">
                      <a16:colId xmlns:a16="http://schemas.microsoft.com/office/drawing/2014/main" val="3655467144"/>
                    </a:ext>
                  </a:extLst>
                </a:gridCol>
                <a:gridCol w="1333500">
                  <a:extLst>
                    <a:ext uri="{9D8B030D-6E8A-4147-A177-3AD203B41FA5}">
                      <a16:colId xmlns:a16="http://schemas.microsoft.com/office/drawing/2014/main" val="3431828054"/>
                    </a:ext>
                  </a:extLst>
                </a:gridCol>
                <a:gridCol w="1333500">
                  <a:extLst>
                    <a:ext uri="{9D8B030D-6E8A-4147-A177-3AD203B41FA5}">
                      <a16:colId xmlns:a16="http://schemas.microsoft.com/office/drawing/2014/main" val="2803188020"/>
                    </a:ext>
                  </a:extLst>
                </a:gridCol>
                <a:gridCol w="1333500">
                  <a:extLst>
                    <a:ext uri="{9D8B030D-6E8A-4147-A177-3AD203B41FA5}">
                      <a16:colId xmlns:a16="http://schemas.microsoft.com/office/drawing/2014/main" val="668927684"/>
                    </a:ext>
                  </a:extLst>
                </a:gridCol>
              </a:tblGrid>
              <a:tr h="818918">
                <a:tc>
                  <a:txBody>
                    <a:bodyPr/>
                    <a:lstStyle/>
                    <a:p>
                      <a:pPr marL="0" marR="0" algn="ctr">
                        <a:lnSpc>
                          <a:spcPct val="115000"/>
                        </a:lnSpc>
                        <a:spcAft>
                          <a:spcPts val="1000"/>
                        </a:spcAft>
                        <a:buNone/>
                      </a:pPr>
                      <a:r>
                        <a:rPr lang="en-US" sz="1100" b="1" kern="100" dirty="0">
                          <a:effectLst/>
                          <a:latin typeface="Aptos" panose="020B0004020202020204" pitchFamily="34" charset="0"/>
                          <a:ea typeface="Times New Roman" panose="02020603050405020304" pitchFamily="18" charset="0"/>
                          <a:cs typeface="Times New Roman" panose="02020603050405020304" pitchFamily="18" charset="0"/>
                        </a:rPr>
                        <a:t>Human Resources &amp; Training</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b="1" kern="100" dirty="0">
                          <a:effectLst/>
                          <a:latin typeface="Aptos" panose="020B0004020202020204" pitchFamily="34" charset="0"/>
                          <a:ea typeface="Times New Roman" panose="02020603050405020304" pitchFamily="18" charset="0"/>
                          <a:cs typeface="Times New Roman" panose="02020603050405020304" pitchFamily="18" charset="0"/>
                        </a:rPr>
                        <a:t>Project &amp; Consulting</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b="1" kern="100" dirty="0">
                          <a:effectLst/>
                          <a:latin typeface="Aptos" panose="020B0004020202020204" pitchFamily="34" charset="0"/>
                          <a:ea typeface="Times New Roman" panose="02020603050405020304" pitchFamily="18" charset="0"/>
                          <a:cs typeface="Times New Roman" panose="02020603050405020304" pitchFamily="18" charset="0"/>
                        </a:rPr>
                        <a:t>Management &amp; Executive</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b="1" kern="100" dirty="0">
                          <a:effectLst/>
                          <a:latin typeface="Aptos" panose="020B0004020202020204" pitchFamily="34" charset="0"/>
                          <a:ea typeface="Times New Roman" panose="02020603050405020304" pitchFamily="18" charset="0"/>
                          <a:cs typeface="Times New Roman" panose="02020603050405020304" pitchFamily="18" charset="0"/>
                        </a:rPr>
                        <a:t>Skilled Trades Leadership</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422298"/>
                  </a:ext>
                </a:extLst>
              </a:tr>
              <a:tr h="1238748">
                <a:tc>
                  <a:txBody>
                    <a:bodyPr/>
                    <a:lstStyle/>
                    <a:p>
                      <a:pPr marL="0" marR="0" algn="ctr">
                        <a:lnSpc>
                          <a:spcPct val="115000"/>
                        </a:lnSpc>
                        <a:spcAft>
                          <a:spcPts val="1000"/>
                        </a:spcAft>
                        <a:buNone/>
                      </a:pPr>
                      <a:r>
                        <a:rPr lang="en-US" sz="1100" kern="100" dirty="0">
                          <a:effectLst/>
                          <a:latin typeface="Aptos" panose="020B0004020202020204" pitchFamily="34" charset="0"/>
                          <a:ea typeface="Times New Roman" panose="02020603050405020304" pitchFamily="18" charset="0"/>
                          <a:cs typeface="Times New Roman" panose="02020603050405020304" pitchFamily="18" charset="0"/>
                        </a:rPr>
                        <a:t>Training and Development Specialist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100">
                          <a:effectLst/>
                          <a:latin typeface="Aptos" panose="020B0004020202020204" pitchFamily="34" charset="0"/>
                          <a:ea typeface="Times New Roman" panose="02020603050405020304" pitchFamily="18" charset="0"/>
                          <a:cs typeface="Times New Roman" panose="02020603050405020304" pitchFamily="18" charset="0"/>
                        </a:rPr>
                        <a:t>Management Consultant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100">
                          <a:effectLst/>
                          <a:latin typeface="Aptos" panose="020B0004020202020204" pitchFamily="34" charset="0"/>
                          <a:ea typeface="Times New Roman" panose="02020603050405020304" pitchFamily="18" charset="0"/>
                          <a:cs typeface="Times New Roman" panose="02020603050405020304" pitchFamily="18" charset="0"/>
                        </a:rPr>
                        <a:t>General Manager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100" dirty="0">
                          <a:effectLst/>
                          <a:latin typeface="Aptos" panose="020B0004020202020204" pitchFamily="34" charset="0"/>
                          <a:ea typeface="Times New Roman" panose="02020603050405020304" pitchFamily="18" charset="0"/>
                          <a:cs typeface="Times New Roman" panose="02020603050405020304" pitchFamily="18" charset="0"/>
                        </a:rPr>
                        <a:t>Construction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0674807"/>
                  </a:ext>
                </a:extLst>
              </a:tr>
              <a:tr h="818918">
                <a:tc>
                  <a:txBody>
                    <a:bodyPr/>
                    <a:lstStyle/>
                    <a:p>
                      <a:pPr marL="0" marR="0" algn="ctr">
                        <a:lnSpc>
                          <a:spcPct val="115000"/>
                        </a:lnSpc>
                        <a:spcAft>
                          <a:spcPts val="1000"/>
                        </a:spcAft>
                        <a:buNone/>
                      </a:pPr>
                      <a:r>
                        <a:rPr lang="en-US" sz="1100" kern="100">
                          <a:effectLst/>
                          <a:latin typeface="Aptos" panose="020B0004020202020204" pitchFamily="34" charset="0"/>
                          <a:ea typeface="Times New Roman" panose="02020603050405020304" pitchFamily="18" charset="0"/>
                          <a:cs typeface="Times New Roman" panose="02020603050405020304" pitchFamily="18" charset="0"/>
                        </a:rPr>
                        <a:t>Human Resources Specialist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100">
                          <a:effectLst/>
                          <a:latin typeface="Aptos" panose="020B0004020202020204" pitchFamily="34" charset="0"/>
                          <a:ea typeface="Times New Roman" panose="02020603050405020304" pitchFamily="18" charset="0"/>
                          <a:cs typeface="Times New Roman" panose="02020603050405020304" pitchFamily="18" charset="0"/>
                        </a:rPr>
                        <a:t>Program Manager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100">
                          <a:effectLst/>
                          <a:latin typeface="Aptos" panose="020B0004020202020204" pitchFamily="34" charset="0"/>
                          <a:ea typeface="Times New Roman" panose="02020603050405020304" pitchFamily="18" charset="0"/>
                          <a:cs typeface="Times New Roman" panose="02020603050405020304" pitchFamily="18" charset="0"/>
                        </a:rPr>
                        <a:t>Operations Manager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100" dirty="0">
                          <a:effectLst/>
                          <a:latin typeface="Aptos" panose="020B0004020202020204" pitchFamily="34" charset="0"/>
                          <a:ea typeface="Times New Roman" panose="02020603050405020304" pitchFamily="18" charset="0"/>
                          <a:cs typeface="Times New Roman" panose="02020603050405020304" pitchFamily="18" charset="0"/>
                        </a:rPr>
                        <a:t>Plumbing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192699"/>
                  </a:ext>
                </a:extLst>
              </a:tr>
              <a:tr h="933416">
                <a:tc>
                  <a:txBody>
                    <a:bodyPr/>
                    <a:lstStyle/>
                    <a:p>
                      <a:pPr marL="0" marR="0" algn="ctr">
                        <a:lnSpc>
                          <a:spcPct val="115000"/>
                        </a:lnSpc>
                        <a:spcAft>
                          <a:spcPts val="1000"/>
                        </a:spcAft>
                        <a:buNone/>
                      </a:pPr>
                      <a:r>
                        <a:rPr lang="en-US" sz="1100" kern="100">
                          <a:effectLst/>
                          <a:latin typeface="Aptos" panose="020B0004020202020204" pitchFamily="34" charset="0"/>
                          <a:ea typeface="Times New Roman" panose="02020603050405020304" pitchFamily="18" charset="0"/>
                          <a:cs typeface="Times New Roman" panose="02020603050405020304" pitchFamily="18" charset="0"/>
                        </a:rPr>
                        <a:t>Human Resource Manager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100">
                          <a:effectLst/>
                          <a:latin typeface="Aptos" panose="020B0004020202020204" pitchFamily="34" charset="0"/>
                          <a:ea typeface="Times New Roman" panose="02020603050405020304" pitchFamily="18" charset="0"/>
                          <a:cs typeface="Times New Roman" panose="02020603050405020304" pitchFamily="18" charset="0"/>
                        </a:rPr>
                        <a:t>Project Manager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100">
                          <a:effectLst/>
                          <a:latin typeface="Aptos" panose="020B0004020202020204" pitchFamily="34" charset="0"/>
                          <a:ea typeface="Times New Roman" panose="02020603050405020304" pitchFamily="18" charset="0"/>
                          <a:cs typeface="Times New Roman" panose="02020603050405020304" pitchFamily="18" charset="0"/>
                        </a:rPr>
                        <a:t>Sales Manager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100" kern="100" dirty="0">
                          <a:effectLst/>
                          <a:latin typeface="Aptos" panose="020B0004020202020204" pitchFamily="34" charset="0"/>
                          <a:ea typeface="Times New Roman" panose="02020603050405020304" pitchFamily="18" charset="0"/>
                          <a:cs typeface="Times New Roman" panose="02020603050405020304" pitchFamily="18" charset="0"/>
                        </a:rPr>
                        <a:t>Electrical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4931911"/>
                  </a:ext>
                </a:extLst>
              </a:tr>
            </a:tbl>
          </a:graphicData>
        </a:graphic>
      </p:graphicFrame>
      <p:sp>
        <p:nvSpPr>
          <p:cNvPr id="6" name="TextBox 5">
            <a:extLst>
              <a:ext uri="{FF2B5EF4-FFF2-40B4-BE49-F238E27FC236}">
                <a16:creationId xmlns:a16="http://schemas.microsoft.com/office/drawing/2014/main" id="{6C702A7D-1B94-F5D8-C48F-EC9B2091D967}"/>
              </a:ext>
            </a:extLst>
          </p:cNvPr>
          <p:cNvSpPr txBox="1"/>
          <p:nvPr/>
        </p:nvSpPr>
        <p:spPr>
          <a:xfrm>
            <a:off x="6246812" y="1905000"/>
            <a:ext cx="4926277" cy="5349670"/>
          </a:xfrm>
          <a:prstGeom prst="rect">
            <a:avLst/>
          </a:prstGeom>
          <a:noFill/>
        </p:spPr>
        <p:txBody>
          <a:bodyPr wrap="square" rtlCol="0">
            <a:spAutoFit/>
          </a:bodyPr>
          <a:lstStyle/>
          <a:p>
            <a:pPr marL="342900" marR="0" lvl="0" indent="-342900">
              <a:lnSpc>
                <a:spcPct val="115000"/>
              </a:lnSpc>
              <a:buFont typeface="Symbol" panose="05050102010706020507" pitchFamily="18" charset="2"/>
              <a:buChar char=""/>
              <a:tabLst>
                <a:tab pos="2286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Leadership certificates can significantly increase long-term earning potential.</a:t>
            </a:r>
          </a:p>
          <a:p>
            <a:pPr marL="342900" marR="0" lvl="0" indent="-342900">
              <a:lnSpc>
                <a:spcPct val="115000"/>
              </a:lnSpc>
              <a:buFont typeface="Symbol" panose="05050102010706020507" pitchFamily="18" charset="2"/>
              <a:buChar char=""/>
              <a:tabLst>
                <a:tab pos="2286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According to the Bureau of Labor and Statistics, 42% of individuals who earned a Leadership Certificate reported an average $17,000 salary increase.</a:t>
            </a:r>
          </a:p>
          <a:p>
            <a:pPr marL="342900" marR="0" lvl="0" indent="-342900">
              <a:lnSpc>
                <a:spcPct val="115000"/>
              </a:lnSpc>
              <a:buFont typeface="Symbol" panose="05050102010706020507" pitchFamily="18" charset="2"/>
              <a:buChar char=""/>
              <a:tabLst>
                <a:tab pos="2286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16% of certificate holders received an average $14,000 bonus.</a:t>
            </a:r>
          </a:p>
          <a:p>
            <a:pPr marL="342900" marR="0" lvl="0" indent="-342900">
              <a:lnSpc>
                <a:spcPct val="115000"/>
              </a:lnSpc>
              <a:buFont typeface="Symbol" panose="05050102010706020507" pitchFamily="18" charset="2"/>
              <a:buChar char=""/>
              <a:tabLst>
                <a:tab pos="2286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Leadership certificate programs are typically more affordable than other educational options.</a:t>
            </a:r>
          </a:p>
          <a:p>
            <a:pPr marL="342900" marR="0" lvl="0" indent="-342900">
              <a:lnSpc>
                <a:spcPct val="115000"/>
              </a:lnSpc>
              <a:spcAft>
                <a:spcPts val="1000"/>
              </a:spcAft>
              <a:buFont typeface="Symbol" panose="05050102010706020507" pitchFamily="18" charset="2"/>
              <a:buChar char=""/>
              <a:tabLst>
                <a:tab pos="2286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Many employers invest over $1,280 per employee in workplace learning, making employer-funded programs a cost-effective option.</a:t>
            </a:r>
          </a:p>
          <a:p>
            <a:pPr marL="342900" indent="-342900">
              <a:lnSpc>
                <a:spcPct val="95000"/>
              </a:lnSpc>
              <a:buFont typeface="Arial" panose="020B0604020202020204" pitchFamily="34" charset="0"/>
              <a:buChar char="•"/>
            </a:pPr>
            <a:endParaRPr lang="en-US" dirty="0"/>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ctr">
              <a:lnSpc>
                <a:spcPct val="115000"/>
              </a:lnSpc>
              <a:spcAft>
                <a:spcPts val="1000"/>
              </a:spcAft>
            </a:pPr>
            <a:r>
              <a:rPr lang="en-US" sz="4400" dirty="0">
                <a:effectLst/>
                <a:latin typeface="Aptos" panose="020B0004020202020204" pitchFamily="34" charset="0"/>
                <a:ea typeface="Times New Roman" panose="02020603050405020304" pitchFamily="18" charset="0"/>
                <a:cs typeface="Times New Roman" panose="02020603050405020304" pitchFamily="18" charset="0"/>
              </a:rPr>
              <a:t>Logistics Certification</a:t>
            </a:r>
            <a:br>
              <a:rPr lang="en-US" sz="2400" dirty="0">
                <a:effectLst/>
                <a:latin typeface="Aptos" panose="020B00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marL="0" marR="0">
              <a:lnSpc>
                <a:spcPct val="115000"/>
              </a:lnSpc>
              <a:spcAft>
                <a:spcPts val="1000"/>
              </a:spcAft>
              <a:buNone/>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A logistics certification is a powerful way for early-career professionals to stand out by gaining real-world skills in supply chain management, inventory control, distribution, and transportation operations. It demonstrates to employers that your detail-oriented, reliable, and equipped to keep modern supply chains running smoothly. This credential boosts credibility increases employability across multiple industries and opens doors to higher-paying roles with more responsibility. It’s an ideal pathway for anyone looking to advance quickly in warehousing, transportation, procurement, or operations support.</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4607-7A9B-CB20-5E31-DC14443C1ABB}"/>
              </a:ext>
            </a:extLst>
          </p:cNvPr>
          <p:cNvSpPr>
            <a:spLocks noGrp="1"/>
          </p:cNvSpPr>
          <p:nvPr>
            <p:ph type="title"/>
          </p:nvPr>
        </p:nvSpPr>
        <p:spPr>
          <a:xfrm>
            <a:off x="1117309" y="76200"/>
            <a:ext cx="10157354" cy="6553200"/>
          </a:xfrm>
        </p:spPr>
        <p:txBody>
          <a:bodyPr/>
          <a:lstStyle/>
          <a:p>
            <a:endParaRPr lang="en-US" dirty="0"/>
          </a:p>
        </p:txBody>
      </p:sp>
      <p:pic>
        <p:nvPicPr>
          <p:cNvPr id="5" name="Picture 4" descr="A screenshot of a certificate">
            <a:extLst>
              <a:ext uri="{FF2B5EF4-FFF2-40B4-BE49-F238E27FC236}">
                <a16:creationId xmlns:a16="http://schemas.microsoft.com/office/drawing/2014/main" id="{7E463883-44D8-CA5B-441C-807213A87DEF}"/>
              </a:ext>
            </a:extLst>
          </p:cNvPr>
          <p:cNvPicPr>
            <a:picLocks noChangeAspect="1"/>
          </p:cNvPicPr>
          <p:nvPr/>
        </p:nvPicPr>
        <p:blipFill>
          <a:blip r:embed="rId2"/>
          <a:stretch>
            <a:fillRect/>
          </a:stretch>
        </p:blipFill>
        <p:spPr>
          <a:xfrm>
            <a:off x="303212" y="0"/>
            <a:ext cx="11582400" cy="6858000"/>
          </a:xfrm>
          <a:prstGeom prst="rect">
            <a:avLst/>
          </a:prstGeom>
        </p:spPr>
      </p:pic>
    </p:spTree>
    <p:extLst>
      <p:ext uri="{BB962C8B-B14F-4D97-AF65-F5344CB8AC3E}">
        <p14:creationId xmlns:p14="http://schemas.microsoft.com/office/powerpoint/2010/main" val="427257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Carrer Opportunities / Potential Earning</a:t>
            </a:r>
          </a:p>
        </p:txBody>
      </p:sp>
      <p:graphicFrame>
        <p:nvGraphicFramePr>
          <p:cNvPr id="5" name="Content Placeholder 4">
            <a:extLst>
              <a:ext uri="{FF2B5EF4-FFF2-40B4-BE49-F238E27FC236}">
                <a16:creationId xmlns:a16="http://schemas.microsoft.com/office/drawing/2014/main" id="{9FB43FD5-FC1F-AF6C-ABEB-2BEB6FA07C56}"/>
              </a:ext>
            </a:extLst>
          </p:cNvPr>
          <p:cNvGraphicFramePr>
            <a:graphicFrameLocks noGrp="1"/>
          </p:cNvGraphicFramePr>
          <p:nvPr>
            <p:ph idx="1"/>
            <p:extLst>
              <p:ext uri="{D42A27DB-BD31-4B8C-83A1-F6EECF244321}">
                <p14:modId xmlns:p14="http://schemas.microsoft.com/office/powerpoint/2010/main" val="3573840150"/>
              </p:ext>
            </p:extLst>
          </p:nvPr>
        </p:nvGraphicFramePr>
        <p:xfrm>
          <a:off x="1141412" y="1473200"/>
          <a:ext cx="5029200" cy="4927599"/>
        </p:xfrm>
        <a:graphic>
          <a:graphicData uri="http://schemas.openxmlformats.org/drawingml/2006/table">
            <a:tbl>
              <a:tblPr firstRow="1" firstCol="1" bandRow="1">
                <a:tableStyleId>{BDBED569-4797-4DF1-A0F4-6AAB3CD982D8}</a:tableStyleId>
              </a:tblPr>
              <a:tblGrid>
                <a:gridCol w="1239441">
                  <a:extLst>
                    <a:ext uri="{9D8B030D-6E8A-4147-A177-3AD203B41FA5}">
                      <a16:colId xmlns:a16="http://schemas.microsoft.com/office/drawing/2014/main" val="1858096246"/>
                    </a:ext>
                  </a:extLst>
                </a:gridCol>
                <a:gridCol w="1263253">
                  <a:extLst>
                    <a:ext uri="{9D8B030D-6E8A-4147-A177-3AD203B41FA5}">
                      <a16:colId xmlns:a16="http://schemas.microsoft.com/office/drawing/2014/main" val="2272899525"/>
                    </a:ext>
                  </a:extLst>
                </a:gridCol>
                <a:gridCol w="1263253">
                  <a:extLst>
                    <a:ext uri="{9D8B030D-6E8A-4147-A177-3AD203B41FA5}">
                      <a16:colId xmlns:a16="http://schemas.microsoft.com/office/drawing/2014/main" val="3688994694"/>
                    </a:ext>
                  </a:extLst>
                </a:gridCol>
                <a:gridCol w="1263253">
                  <a:extLst>
                    <a:ext uri="{9D8B030D-6E8A-4147-A177-3AD203B41FA5}">
                      <a16:colId xmlns:a16="http://schemas.microsoft.com/office/drawing/2014/main" val="3654413296"/>
                    </a:ext>
                  </a:extLst>
                </a:gridCol>
              </a:tblGrid>
              <a:tr h="985059">
                <a:tc>
                  <a:txBody>
                    <a:bodyPr/>
                    <a:lstStyle/>
                    <a:p>
                      <a:pPr marL="0" marR="0" algn="ctr">
                        <a:lnSpc>
                          <a:spcPct val="115000"/>
                        </a:lnSpc>
                        <a:spcAft>
                          <a:spcPts val="1000"/>
                        </a:spcAft>
                        <a:buNone/>
                      </a:pPr>
                      <a:r>
                        <a:rPr lang="en-US" sz="1100" kern="100" dirty="0">
                          <a:effectLst/>
                          <a:latin typeface="Aptos" panose="020B0004020202020204" pitchFamily="34" charset="0"/>
                        </a:rPr>
                        <a:t>Supply Chain &amp; Inventory</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dirty="0">
                          <a:effectLst/>
                          <a:latin typeface="Aptos" panose="020B0004020202020204" pitchFamily="34" charset="0"/>
                        </a:rPr>
                        <a:t>Transportation &amp; Distribution</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dirty="0">
                          <a:effectLst/>
                          <a:latin typeface="Aptos" panose="020B0004020202020204" pitchFamily="34" charset="0"/>
                        </a:rPr>
                        <a:t>Procurement &amp; Planning</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dirty="0">
                          <a:effectLst/>
                          <a:latin typeface="Aptos" panose="020B0004020202020204" pitchFamily="34" charset="0"/>
                        </a:rPr>
                        <a:t>Operations &amp; Logistics Leadership</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13010091"/>
                  </a:ext>
                </a:extLst>
              </a:tr>
              <a:tr h="985635">
                <a:tc>
                  <a:txBody>
                    <a:bodyPr/>
                    <a:lstStyle/>
                    <a:p>
                      <a:pPr marL="0" marR="0" algn="ctr">
                        <a:lnSpc>
                          <a:spcPct val="115000"/>
                        </a:lnSpc>
                        <a:spcAft>
                          <a:spcPts val="1000"/>
                        </a:spcAft>
                        <a:buNone/>
                      </a:pPr>
                      <a:r>
                        <a:rPr lang="en-US" sz="1100" kern="100" dirty="0">
                          <a:effectLst/>
                          <a:latin typeface="Aptos" panose="020B0004020202020204" pitchFamily="34" charset="0"/>
                        </a:rPr>
                        <a:t>Inventory Control Specialist</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a:effectLst/>
                          <a:latin typeface="Aptos" panose="020B0004020202020204" pitchFamily="34" charset="0"/>
                        </a:rPr>
                        <a:t>Transportation Coordinator</a:t>
                      </a:r>
                      <a:endParaRPr lang="en-US" sz="11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dirty="0">
                          <a:effectLst/>
                          <a:latin typeface="Aptos" panose="020B0004020202020204" pitchFamily="34" charset="0"/>
                        </a:rPr>
                        <a:t>Procurement Specialist</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dirty="0">
                          <a:effectLst/>
                          <a:latin typeface="Aptos" panose="020B0004020202020204" pitchFamily="34" charset="0"/>
                        </a:rPr>
                        <a:t>Logistics Supervisor</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37845978"/>
                  </a:ext>
                </a:extLst>
              </a:tr>
              <a:tr h="985635">
                <a:tc>
                  <a:txBody>
                    <a:bodyPr/>
                    <a:lstStyle/>
                    <a:p>
                      <a:pPr marL="0" marR="0" algn="ctr">
                        <a:lnSpc>
                          <a:spcPct val="115000"/>
                        </a:lnSpc>
                        <a:spcAft>
                          <a:spcPts val="1000"/>
                        </a:spcAft>
                        <a:buNone/>
                      </a:pPr>
                      <a:r>
                        <a:rPr lang="en-US" sz="1100" kern="100">
                          <a:effectLst/>
                          <a:latin typeface="Aptos" panose="020B0004020202020204" pitchFamily="34" charset="0"/>
                        </a:rPr>
                        <a:t>Supply Chain Technician</a:t>
                      </a:r>
                      <a:endParaRPr lang="en-US" sz="11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a:effectLst/>
                          <a:latin typeface="Aptos" panose="020B0004020202020204" pitchFamily="34" charset="0"/>
                        </a:rPr>
                        <a:t>Freight Dispatcher</a:t>
                      </a:r>
                      <a:endParaRPr lang="en-US" sz="11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a:effectLst/>
                          <a:latin typeface="Aptos" panose="020B0004020202020204" pitchFamily="34" charset="0"/>
                        </a:rPr>
                        <a:t>Supply Planner</a:t>
                      </a:r>
                      <a:endParaRPr lang="en-US" sz="11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dirty="0">
                          <a:effectLst/>
                          <a:latin typeface="Aptos" panose="020B0004020202020204" pitchFamily="34" charset="0"/>
                        </a:rPr>
                        <a:t>Warehouse Manager</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14689031"/>
                  </a:ext>
                </a:extLst>
              </a:tr>
              <a:tr h="985635">
                <a:tc>
                  <a:txBody>
                    <a:bodyPr/>
                    <a:lstStyle/>
                    <a:p>
                      <a:pPr marL="0" marR="0" algn="ctr">
                        <a:lnSpc>
                          <a:spcPct val="115000"/>
                        </a:lnSpc>
                        <a:spcAft>
                          <a:spcPts val="1000"/>
                        </a:spcAft>
                        <a:buNone/>
                      </a:pPr>
                      <a:r>
                        <a:rPr lang="en-US" sz="1100" kern="100">
                          <a:effectLst/>
                          <a:latin typeface="Aptos" panose="020B0004020202020204" pitchFamily="34" charset="0"/>
                        </a:rPr>
                        <a:t>Materials Handler</a:t>
                      </a:r>
                      <a:endParaRPr lang="en-US" sz="11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a:effectLst/>
                          <a:latin typeface="Aptos" panose="020B0004020202020204" pitchFamily="34" charset="0"/>
                        </a:rPr>
                        <a:t>Fleet Operations Assistant</a:t>
                      </a:r>
                      <a:endParaRPr lang="en-US" sz="11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a:effectLst/>
                          <a:latin typeface="Aptos" panose="020B0004020202020204" pitchFamily="34" charset="0"/>
                        </a:rPr>
                        <a:t>Purchasing Assistant</a:t>
                      </a:r>
                      <a:endParaRPr lang="en-US" sz="11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dirty="0">
                          <a:effectLst/>
                          <a:latin typeface="Aptos" panose="020B0004020202020204" pitchFamily="34" charset="0"/>
                        </a:rPr>
                        <a:t>Distribution Center Supervisor</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66201316"/>
                  </a:ext>
                </a:extLst>
              </a:tr>
              <a:tr h="985635">
                <a:tc>
                  <a:txBody>
                    <a:bodyPr/>
                    <a:lstStyle/>
                    <a:p>
                      <a:pPr marL="0" marR="0" algn="ctr">
                        <a:lnSpc>
                          <a:spcPct val="115000"/>
                        </a:lnSpc>
                        <a:spcAft>
                          <a:spcPts val="1000"/>
                        </a:spcAft>
                        <a:buNone/>
                      </a:pPr>
                      <a:r>
                        <a:rPr lang="en-US" sz="1100" kern="100">
                          <a:effectLst/>
                          <a:latin typeface="Aptos" panose="020B0004020202020204" pitchFamily="34" charset="0"/>
                        </a:rPr>
                        <a:t>Logistics Analyst (entry-level)</a:t>
                      </a:r>
                      <a:endParaRPr lang="en-US" sz="11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a:effectLst/>
                          <a:latin typeface="Aptos" panose="020B0004020202020204" pitchFamily="34" charset="0"/>
                        </a:rPr>
                        <a:t>Shipping/Receiving Lead</a:t>
                      </a:r>
                      <a:endParaRPr lang="en-US" sz="11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a:effectLst/>
                          <a:latin typeface="Aptos" panose="020B0004020202020204" pitchFamily="34" charset="0"/>
                        </a:rPr>
                        <a:t>Contract Support Technician</a:t>
                      </a:r>
                      <a:endParaRPr lang="en-US" sz="11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Aft>
                          <a:spcPts val="1000"/>
                        </a:spcAft>
                        <a:buNone/>
                      </a:pPr>
                      <a:r>
                        <a:rPr lang="en-US" sz="1100" kern="100" dirty="0">
                          <a:effectLst/>
                          <a:latin typeface="Aptos" panose="020B0004020202020204" pitchFamily="34" charset="0"/>
                        </a:rPr>
                        <a:t>Operations Coordinator</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22356468"/>
                  </a:ext>
                </a:extLst>
              </a:tr>
            </a:tbl>
          </a:graphicData>
        </a:graphic>
      </p:graphicFrame>
      <p:sp>
        <p:nvSpPr>
          <p:cNvPr id="8" name="TextBox 7">
            <a:extLst>
              <a:ext uri="{FF2B5EF4-FFF2-40B4-BE49-F238E27FC236}">
                <a16:creationId xmlns:a16="http://schemas.microsoft.com/office/drawing/2014/main" id="{AE81EF38-506B-D668-75AE-97B37A7AA1A6}"/>
              </a:ext>
            </a:extLst>
          </p:cNvPr>
          <p:cNvSpPr txBox="1"/>
          <p:nvPr/>
        </p:nvSpPr>
        <p:spPr>
          <a:xfrm>
            <a:off x="6323012" y="1473200"/>
            <a:ext cx="4951651" cy="5132687"/>
          </a:xfrm>
          <a:prstGeom prst="rect">
            <a:avLst/>
          </a:prstGeom>
          <a:noFill/>
        </p:spPr>
        <p:txBody>
          <a:bodyPr wrap="square" rtlCol="0">
            <a:spAutoFit/>
          </a:bodyPr>
          <a:lstStyle/>
          <a:p>
            <a:pPr marL="342900" marR="0" lvl="0" indent="-342900">
              <a:lnSpc>
                <a:spcPct val="115000"/>
              </a:lnSpc>
              <a:buFont typeface="Symbol" panose="05050102010706020507" pitchFamily="18" charset="2"/>
              <a:buChar char=""/>
              <a:tabLst>
                <a:tab pos="228600" algn="l"/>
              </a:tabLst>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Logistics  certificates can significantly increase long-term earning potential.</a:t>
            </a:r>
          </a:p>
          <a:p>
            <a:pPr marL="342900" marR="0" lvl="0" indent="-342900">
              <a:lnSpc>
                <a:spcPct val="115000"/>
              </a:lnSpc>
              <a:buFont typeface="Symbol" panose="05050102010706020507" pitchFamily="18" charset="2"/>
              <a:buChar char=""/>
              <a:tabLst>
                <a:tab pos="228600" algn="l"/>
              </a:tabLst>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According to the Bureau of Labor and Statistics, a logistics certification can boost your salary by 10% to 25%, with some specific certifications like </a:t>
            </a:r>
            <a:r>
              <a:rPr lang="en-US" sz="1400" u="sng"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2"/>
              </a:rPr>
              <a:t>CSCP</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 showing potential increases of up to 27% or 41%. Holding multiple certifications can lead to an even higher salary increase, with some reports showing a 34% or greater boost for those with two or more credentials</a:t>
            </a:r>
          </a:p>
          <a:p>
            <a:pPr marL="342900" marR="0" lvl="0" indent="-342900">
              <a:lnSpc>
                <a:spcPct val="115000"/>
              </a:lnSpc>
              <a:buFont typeface="Symbol" panose="05050102010706020507" pitchFamily="18" charset="2"/>
              <a:buChar char=""/>
              <a:tabLst>
                <a:tab pos="228600" algn="l"/>
              </a:tabLst>
            </a:pPr>
            <a:r>
              <a:rPr lang="en-US" sz="1400" dirty="0">
                <a:solidFill>
                  <a:srgbClr val="0A0A0A"/>
                </a:solidFill>
                <a:effectLst/>
                <a:latin typeface="Aptos" panose="020B0004020202020204" pitchFamily="34" charset="0"/>
                <a:ea typeface="Times New Roman" panose="02020603050405020304" pitchFamily="18" charset="0"/>
                <a:cs typeface="Times New Roman" panose="02020603050405020304" pitchFamily="18" charset="0"/>
              </a:rPr>
              <a:t>Professionals holding at least one credential enjoy </a:t>
            </a:r>
            <a:r>
              <a:rPr lang="en-US" sz="1400" b="1" dirty="0">
                <a:solidFill>
                  <a:srgbClr val="0A0A0A"/>
                </a:solidFill>
                <a:effectLst/>
                <a:latin typeface="Aptos" panose="020B0004020202020204" pitchFamily="34" charset="0"/>
                <a:ea typeface="Times New Roman" panose="02020603050405020304" pitchFamily="18" charset="0"/>
                <a:cs typeface="Times New Roman" panose="02020603050405020304" pitchFamily="18" charset="0"/>
              </a:rPr>
              <a:t>45% greater cash bonuses</a:t>
            </a:r>
            <a:r>
              <a:rPr lang="en-US" sz="1400" dirty="0">
                <a:solidFill>
                  <a:srgbClr val="0A0A0A"/>
                </a:solidFill>
                <a:effectLst/>
                <a:latin typeface="Aptos" panose="020B0004020202020204" pitchFamily="34" charset="0"/>
                <a:ea typeface="Times New Roman" panose="02020603050405020304" pitchFamily="18" charset="0"/>
                <a:cs typeface="Times New Roman" panose="02020603050405020304" pitchFamily="18" charset="0"/>
              </a:rPr>
              <a:t> than those without a certification. For those with two or more credentials, the increase is even more significant, at </a:t>
            </a:r>
            <a:r>
              <a:rPr lang="en-US" sz="1400" b="1" dirty="0">
                <a:solidFill>
                  <a:srgbClr val="0A0A0A"/>
                </a:solidFill>
                <a:effectLst/>
                <a:latin typeface="Aptos" panose="020B0004020202020204" pitchFamily="34" charset="0"/>
                <a:ea typeface="Times New Roman" panose="02020603050405020304" pitchFamily="18" charset="0"/>
                <a:cs typeface="Times New Roman" panose="02020603050405020304" pitchFamily="18" charset="0"/>
              </a:rPr>
              <a:t>81% greater cash bonuses.</a:t>
            </a:r>
            <a:endParaRPr lang="en-US" sz="14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buFont typeface="Symbol" panose="05050102010706020507" pitchFamily="18" charset="2"/>
              <a:buChar char=""/>
              <a:tabLst>
                <a:tab pos="228600" algn="l"/>
              </a:tabLst>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Logistics certificate programs are typically more affordable than other educational options.</a:t>
            </a:r>
          </a:p>
          <a:p>
            <a:pPr marL="342900" marR="0" lvl="0" indent="-342900">
              <a:lnSpc>
                <a:spcPct val="115000"/>
              </a:lnSpc>
              <a:spcAft>
                <a:spcPts val="1000"/>
              </a:spcAft>
              <a:buFont typeface="Symbol" panose="05050102010706020507" pitchFamily="18" charset="2"/>
              <a:buChar char=""/>
              <a:tabLst>
                <a:tab pos="228600" algn="l"/>
              </a:tabLst>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Many employers invest heavily in supply chain and logistics training—often over $3,425 per employee—making employer-funded logistics certification programs a highly cost-effective option for advancing your career.</a:t>
            </a:r>
          </a:p>
          <a:p>
            <a:pPr marL="342900" indent="-342900">
              <a:lnSpc>
                <a:spcPct val="95000"/>
              </a:lnSpc>
              <a:buFont typeface="Arial" panose="020B0604020202020204" pitchFamily="34" charset="0"/>
              <a:buChar char="•"/>
            </a:pPr>
            <a:endParaRPr lang="en-US" sz="1400" dirty="0"/>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Military Hazardous Materials Handling Certification</a:t>
            </a:r>
          </a:p>
        </p:txBody>
      </p:sp>
      <p:sp>
        <p:nvSpPr>
          <p:cNvPr id="3" name="Content Placeholder 2"/>
          <p:cNvSpPr>
            <a:spLocks noGrp="1"/>
          </p:cNvSpPr>
          <p:nvPr>
            <p:ph idx="1"/>
          </p:nvPr>
        </p:nvSpPr>
        <p:spPr/>
        <p:txBody>
          <a:bodyPr>
            <a:normAutofit/>
          </a:bodyPr>
          <a:lstStyle/>
          <a:p>
            <a:pPr marL="0" marR="0" lvl="0" indent="0">
              <a:lnSpc>
                <a:spcPct val="115000"/>
              </a:lnSpc>
              <a:spcAft>
                <a:spcPts val="1000"/>
              </a:spcAft>
              <a:buNone/>
              <a:tabLst>
                <a:tab pos="228600" algn="l"/>
              </a:tabLst>
            </a:pPr>
            <a:r>
              <a:rPr lang="en-US" sz="2400" dirty="0">
                <a:effectLst/>
                <a:latin typeface="Aptos" panose="020B0004020202020204" pitchFamily="34" charset="0"/>
                <a:ea typeface="Times New Roman" panose="02020603050405020304" pitchFamily="18" charset="0"/>
                <a:cs typeface="Calibri" panose="020F0502020204030204" pitchFamily="34" charset="0"/>
              </a:rPr>
              <a:t>A Military Hazardous Materials Handling Certification is a highly valuable credential that equips professionals with the knowledge and skills needed to safely manage, transport, store, and document hazardous materials in compliance with military, federal, and international regulations. This certification demonstrates to employers that you understand risk mitigation, safety standards, emergency response procedures, and strict regulatory requirements—critical skills across defense, government, and civilian industries.</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f70318f-3996-418c-a1ca-e9b3ab96f814}" enabled="0" method="" siteId="{4f70318f-3996-418c-a1ca-e9b3ab96f814}" removed="1"/>
</clbl:labelList>
</file>

<file path=docProps/app.xml><?xml version="1.0" encoding="utf-8"?>
<Properties xmlns="http://schemas.openxmlformats.org/officeDocument/2006/extended-properties" xmlns:vt="http://schemas.openxmlformats.org/officeDocument/2006/docPropsVTypes">
  <Template>Classroom open house presentation</Template>
  <TotalTime>143</TotalTime>
  <Words>1201</Words>
  <Application>Microsoft Office PowerPoint</Application>
  <PresentationFormat>Custom</PresentationFormat>
  <Paragraphs>132</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Century Gothic</vt:lpstr>
      <vt:lpstr>Symbol</vt:lpstr>
      <vt:lpstr>Class open house presentation</vt:lpstr>
      <vt:lpstr>Start your future now  </vt:lpstr>
      <vt:lpstr>Barton College Carrer path and certifications:</vt:lpstr>
      <vt:lpstr>Leadership Certification</vt:lpstr>
      <vt:lpstr>PowerPoint Presentation</vt:lpstr>
      <vt:lpstr>Career Opportunities / Potential Earnings</vt:lpstr>
      <vt:lpstr>Logistics Certification </vt:lpstr>
      <vt:lpstr>PowerPoint Presentation</vt:lpstr>
      <vt:lpstr>Carrer Opportunities / Potential Earning</vt:lpstr>
      <vt:lpstr>Military Hazardous Materials Handling Certification</vt:lpstr>
      <vt:lpstr>PowerPoint Presentation</vt:lpstr>
      <vt:lpstr>Career Opportunities / Potential Earnings</vt:lpstr>
      <vt:lpstr>Associate of Applied Science (AAS) Degree – Barton Community College </vt:lpstr>
      <vt:lpstr>PowerPoint Presentation</vt:lpstr>
      <vt:lpstr>Career Opportunities / Potential Earnings</vt:lpstr>
      <vt:lpstr>Request a JST Transfer</vt:lpstr>
      <vt:lpstr>Request JST Transfer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Vanderlinde, Christopher</dc:creator>
  <cp:lastModifiedBy>Vanderlinde, Christopher</cp:lastModifiedBy>
  <cp:revision>1</cp:revision>
  <dcterms:created xsi:type="dcterms:W3CDTF">2025-12-01T18:56:49Z</dcterms:created>
  <dcterms:modified xsi:type="dcterms:W3CDTF">2025-12-02T22:07:39Z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