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6DE2-6303-4BD5-ABDC-95D4B3D9EB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32E5-AA1D-4434-8550-64189964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6DE2-6303-4BD5-ABDC-95D4B3D9EB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32E5-AA1D-4434-8550-64189964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6DE2-6303-4BD5-ABDC-95D4B3D9EB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32E5-AA1D-4434-8550-64189964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6DE2-6303-4BD5-ABDC-95D4B3D9EB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32E5-AA1D-4434-8550-64189964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6DE2-6303-4BD5-ABDC-95D4B3D9EB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32E5-AA1D-4434-8550-64189964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6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6DE2-6303-4BD5-ABDC-95D4B3D9EB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32E5-AA1D-4434-8550-64189964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3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6DE2-6303-4BD5-ABDC-95D4B3D9EB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32E5-AA1D-4434-8550-64189964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9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6DE2-6303-4BD5-ABDC-95D4B3D9EB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32E5-AA1D-4434-8550-64189964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6DE2-6303-4BD5-ABDC-95D4B3D9EB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32E5-AA1D-4434-8550-64189964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4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6DE2-6303-4BD5-ABDC-95D4B3D9EB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32E5-AA1D-4434-8550-64189964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6DE2-6303-4BD5-ABDC-95D4B3D9EB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32E5-AA1D-4434-8550-64189964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1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6DE2-6303-4BD5-ABDC-95D4B3D9EB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432E5-AA1D-4434-8550-64189964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74" y="355458"/>
            <a:ext cx="9430326" cy="61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4" y="369455"/>
            <a:ext cx="9919855" cy="61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391289"/>
            <a:ext cx="10086110" cy="61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Walter</dc:creator>
  <cp:lastModifiedBy>Brown, Walter</cp:lastModifiedBy>
  <cp:revision>3</cp:revision>
  <dcterms:created xsi:type="dcterms:W3CDTF">2020-01-24T20:17:21Z</dcterms:created>
  <dcterms:modified xsi:type="dcterms:W3CDTF">2020-01-24T20:47:00Z</dcterms:modified>
</cp:coreProperties>
</file>