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9" r:id="rId5"/>
  </p:sldMasterIdLst>
  <p:notesMasterIdLst>
    <p:notesMasterId r:id="rId39"/>
  </p:notesMasterIdLst>
  <p:handoutMasterIdLst>
    <p:handoutMasterId r:id="rId40"/>
  </p:handoutMasterIdLst>
  <p:sldIdLst>
    <p:sldId id="309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43" r:id="rId19"/>
    <p:sldId id="341" r:id="rId20"/>
    <p:sldId id="340" r:id="rId21"/>
    <p:sldId id="342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45" r:id="rId32"/>
    <p:sldId id="344" r:id="rId33"/>
    <p:sldId id="336" r:id="rId34"/>
    <p:sldId id="347" r:id="rId35"/>
    <p:sldId id="337" r:id="rId36"/>
    <p:sldId id="348" r:id="rId37"/>
    <p:sldId id="338" r:id="rId38"/>
  </p:sldIdLst>
  <p:sldSz cx="12192000" cy="68580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1919"/>
    <a:srgbClr val="FF0000"/>
    <a:srgbClr val="003399"/>
    <a:srgbClr val="66FF33"/>
    <a:srgbClr val="808080"/>
    <a:srgbClr val="6699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70" autoAdjust="0"/>
  </p:normalViewPr>
  <p:slideViewPr>
    <p:cSldViewPr>
      <p:cViewPr varScale="1">
        <p:scale>
          <a:sx n="57" d="100"/>
          <a:sy n="57" d="100"/>
        </p:scale>
        <p:origin x="9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4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C42CE-6D12-408B-A622-E4581EFF18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69725-FD67-4CA0-825A-E785FCA1DDA5}">
      <dgm:prSet phldrT="[Text]" custT="1"/>
      <dgm:spPr>
        <a:solidFill>
          <a:schemeClr val="bg1">
            <a:lumMod val="65000"/>
            <a:lumOff val="35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Weighing</a:t>
          </a: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Cargo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8E2EA-6F87-43B3-A32A-1C9D38DCB906}" type="parTrans" cxnId="{12C6365D-9A47-499E-8300-2F416257F16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C3C936E5-066F-4D30-9177-932A597CB75B}" type="sibTrans" cxnId="{12C6365D-9A47-499E-8300-2F416257F16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721EC7E-E17C-4F9D-867C-5164C6CF0A29}">
      <dgm:prSet phldrT="[Text]" custT="1"/>
      <dgm:spPr>
        <a:solidFill>
          <a:schemeClr val="bg1">
            <a:lumMod val="65000"/>
            <a:lumOff val="35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Pallet Identifier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DF548-EA3A-4FB2-B4D9-22ADDA20433E}" type="parTrans" cxnId="{0A0F94EF-5FD4-49F8-8379-7E453E9325B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2147896-CD66-48B4-8C1C-69E43ABC1571}" type="sibTrans" cxnId="{0A0F94EF-5FD4-49F8-8379-7E453E9325B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A6B4EB8-7C9D-478F-B7DC-7941958831D2}">
      <dgm:prSet phldrT="[Text]" custT="1"/>
      <dgm:spPr>
        <a:solidFill>
          <a:schemeClr val="bg1">
            <a:lumMod val="65000"/>
            <a:lumOff val="35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Center of Balance Calculations and Terms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45FAA-B432-41B9-B8C0-139964A63CFD}" type="parTrans" cxnId="{AAC9AFD0-0DC5-4704-A07D-7715A71785BF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8798FA8-1C3E-4507-87F5-EC237150D14A}" type="sibTrans" cxnId="{AAC9AFD0-0DC5-4704-A07D-7715A71785BF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DDA8B8F-DCB8-413E-A02B-0A5D886098D7}" type="pres">
      <dgm:prSet presAssocID="{6E8C42CE-6D12-408B-A622-E4581EFF18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AA3414-4FEF-48FE-9104-47A10450DD13}" type="pres">
      <dgm:prSet presAssocID="{E2069725-FD67-4CA0-825A-E785FCA1DDA5}" presName="parentText" presStyleLbl="node1" presStyleIdx="0" presStyleCnt="3" custLinFactNeighborY="-204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D9E4-2876-424A-A958-0421062FA410}" type="pres">
      <dgm:prSet presAssocID="{C3C936E5-066F-4D30-9177-932A597CB75B}" presName="spacer" presStyleCnt="0"/>
      <dgm:spPr/>
    </dgm:pt>
    <dgm:pt modelId="{318D6FC3-9A51-46F2-AD50-BEC2CD8F5857}" type="pres">
      <dgm:prSet presAssocID="{3721EC7E-E17C-4F9D-867C-5164C6CF0A29}" presName="parentText" presStyleLbl="node1" presStyleIdx="1" presStyleCnt="3" custScaleY="118111" custLinFactNeighborY="5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1879B-7EAE-4DA8-9A21-6F9E07DEB9DE}" type="pres">
      <dgm:prSet presAssocID="{72147896-CD66-48B4-8C1C-69E43ABC1571}" presName="spacer" presStyleCnt="0"/>
      <dgm:spPr/>
    </dgm:pt>
    <dgm:pt modelId="{BA646588-EC2D-48AC-9DEC-12C7183B8655}" type="pres">
      <dgm:prSet presAssocID="{4A6B4EB8-7C9D-478F-B7DC-7941958831D2}" presName="parentText" presStyleLbl="node1" presStyleIdx="2" presStyleCnt="3" custLinFactNeighborX="-35" custLinFactNeighborY="-17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BCF2D-E37D-45D5-81B3-25FC261ACEAE}" type="presOf" srcId="{E2069725-FD67-4CA0-825A-E785FCA1DDA5}" destId="{CBAA3414-4FEF-48FE-9104-47A10450DD13}" srcOrd="0" destOrd="0" presId="urn:microsoft.com/office/officeart/2005/8/layout/vList2"/>
    <dgm:cxn modelId="{12C6365D-9A47-499E-8300-2F416257F167}" srcId="{6E8C42CE-6D12-408B-A622-E4581EFF1889}" destId="{E2069725-FD67-4CA0-825A-E785FCA1DDA5}" srcOrd="0" destOrd="0" parTransId="{1BC8E2EA-6F87-43B3-A32A-1C9D38DCB906}" sibTransId="{C3C936E5-066F-4D30-9177-932A597CB75B}"/>
    <dgm:cxn modelId="{7212E714-D9F1-4547-BF26-86A23C20D0F6}" type="presOf" srcId="{3721EC7E-E17C-4F9D-867C-5164C6CF0A29}" destId="{318D6FC3-9A51-46F2-AD50-BEC2CD8F5857}" srcOrd="0" destOrd="0" presId="urn:microsoft.com/office/officeart/2005/8/layout/vList2"/>
    <dgm:cxn modelId="{0A0F94EF-5FD4-49F8-8379-7E453E9325BB}" srcId="{6E8C42CE-6D12-408B-A622-E4581EFF1889}" destId="{3721EC7E-E17C-4F9D-867C-5164C6CF0A29}" srcOrd="1" destOrd="0" parTransId="{292DF548-EA3A-4FB2-B4D9-22ADDA20433E}" sibTransId="{72147896-CD66-48B4-8C1C-69E43ABC1571}"/>
    <dgm:cxn modelId="{AAC9AFD0-0DC5-4704-A07D-7715A71785BF}" srcId="{6E8C42CE-6D12-408B-A622-E4581EFF1889}" destId="{4A6B4EB8-7C9D-478F-B7DC-7941958831D2}" srcOrd="2" destOrd="0" parTransId="{2B745FAA-B432-41B9-B8C0-139964A63CFD}" sibTransId="{28798FA8-1C3E-4507-87F5-EC237150D14A}"/>
    <dgm:cxn modelId="{1B59514D-AB40-4C00-8805-7C8CA5A8AF41}" type="presOf" srcId="{4A6B4EB8-7C9D-478F-B7DC-7941958831D2}" destId="{BA646588-EC2D-48AC-9DEC-12C7183B8655}" srcOrd="0" destOrd="0" presId="urn:microsoft.com/office/officeart/2005/8/layout/vList2"/>
    <dgm:cxn modelId="{0DC9D9A5-FC88-4FE2-A582-FACCAE4BDCC8}" type="presOf" srcId="{6E8C42CE-6D12-408B-A622-E4581EFF1889}" destId="{ADDA8B8F-DCB8-413E-A02B-0A5D886098D7}" srcOrd="0" destOrd="0" presId="urn:microsoft.com/office/officeart/2005/8/layout/vList2"/>
    <dgm:cxn modelId="{AEC0FD02-2253-48EA-8604-64E3EA51168F}" type="presParOf" srcId="{ADDA8B8F-DCB8-413E-A02B-0A5D886098D7}" destId="{CBAA3414-4FEF-48FE-9104-47A10450DD13}" srcOrd="0" destOrd="0" presId="urn:microsoft.com/office/officeart/2005/8/layout/vList2"/>
    <dgm:cxn modelId="{DE4B0743-CF83-4D7F-81A5-C51CCC207DC8}" type="presParOf" srcId="{ADDA8B8F-DCB8-413E-A02B-0A5D886098D7}" destId="{415DD9E4-2876-424A-A958-0421062FA410}" srcOrd="1" destOrd="0" presId="urn:microsoft.com/office/officeart/2005/8/layout/vList2"/>
    <dgm:cxn modelId="{D8B6C391-EF44-47B2-920D-6F1FD5543ACA}" type="presParOf" srcId="{ADDA8B8F-DCB8-413E-A02B-0A5D886098D7}" destId="{318D6FC3-9A51-46F2-AD50-BEC2CD8F5857}" srcOrd="2" destOrd="0" presId="urn:microsoft.com/office/officeart/2005/8/layout/vList2"/>
    <dgm:cxn modelId="{D12F2409-211D-4858-A597-9E9F61BD1A4C}" type="presParOf" srcId="{ADDA8B8F-DCB8-413E-A02B-0A5D886098D7}" destId="{A7F1879B-7EAE-4DA8-9A21-6F9E07DEB9DE}" srcOrd="3" destOrd="0" presId="urn:microsoft.com/office/officeart/2005/8/layout/vList2"/>
    <dgm:cxn modelId="{E10E46F3-2BF7-42AF-BEBC-DC7308251531}" type="presParOf" srcId="{ADDA8B8F-DCB8-413E-A02B-0A5D886098D7}" destId="{BA646588-EC2D-48AC-9DEC-12C7183B86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C42CE-6D12-408B-A622-E4581EFF18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69725-FD67-4CA0-825A-E785FCA1DDA5}">
      <dgm:prSet phldrT="[Text]" custT="1"/>
      <dgm:spPr>
        <a:solidFill>
          <a:schemeClr val="bg1">
            <a:lumMod val="65000"/>
            <a:lumOff val="35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Weighing</a:t>
          </a:r>
          <a:r>
            <a: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Cargo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936E5-066F-4D30-9177-932A597CB75B}" type="sibTrans" cxnId="{12C6365D-9A47-499E-8300-2F416257F16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BC8E2EA-6F87-43B3-A32A-1C9D38DCB906}" type="parTrans" cxnId="{12C6365D-9A47-499E-8300-2F416257F16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721EC7E-E17C-4F9D-867C-5164C6CF0A29}">
      <dgm:prSet phldrT="[Text]" custT="1"/>
      <dgm:spPr>
        <a:solidFill>
          <a:schemeClr val="bg1">
            <a:lumMod val="65000"/>
            <a:lumOff val="35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Pallet Identifier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47896-CD66-48B4-8C1C-69E43ABC1571}" type="sibTrans" cxnId="{0A0F94EF-5FD4-49F8-8379-7E453E9325B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92DF548-EA3A-4FB2-B4D9-22ADDA20433E}" type="parTrans" cxnId="{0A0F94EF-5FD4-49F8-8379-7E453E9325B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A6B4EB8-7C9D-478F-B7DC-7941958831D2}">
      <dgm:prSet phldrT="[Text]" custT="1"/>
      <dgm:spPr>
        <a:solidFill>
          <a:schemeClr val="bg1">
            <a:lumMod val="65000"/>
            <a:lumOff val="35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pPr algn="ctr"/>
          <a:r>
            <a:rPr lang="en-US" sz="3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Center of Balance Calculations and Terms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98FA8-1C3E-4507-87F5-EC237150D14A}" type="sibTrans" cxnId="{AAC9AFD0-0DC5-4704-A07D-7715A71785BF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B745FAA-B432-41B9-B8C0-139964A63CFD}" type="parTrans" cxnId="{AAC9AFD0-0DC5-4704-A07D-7715A71785BF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DDA8B8F-DCB8-413E-A02B-0A5D886098D7}" type="pres">
      <dgm:prSet presAssocID="{6E8C42CE-6D12-408B-A622-E4581EFF18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AA3414-4FEF-48FE-9104-47A10450DD13}" type="pres">
      <dgm:prSet presAssocID="{E2069725-FD67-4CA0-825A-E785FCA1DDA5}" presName="parentText" presStyleLbl="node1" presStyleIdx="0" presStyleCnt="3" custLinFactNeighborX="34" custLinFactNeighborY="-223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DD9E4-2876-424A-A958-0421062FA410}" type="pres">
      <dgm:prSet presAssocID="{C3C936E5-066F-4D30-9177-932A597CB75B}" presName="spacer" presStyleCnt="0"/>
      <dgm:spPr/>
    </dgm:pt>
    <dgm:pt modelId="{318D6FC3-9A51-46F2-AD50-BEC2CD8F5857}" type="pres">
      <dgm:prSet presAssocID="{3721EC7E-E17C-4F9D-867C-5164C6CF0A29}" presName="parentText" presStyleLbl="node1" presStyleIdx="1" presStyleCnt="3" custLinFactNeighborY="-204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1879B-7EAE-4DA8-9A21-6F9E07DEB9DE}" type="pres">
      <dgm:prSet presAssocID="{72147896-CD66-48B4-8C1C-69E43ABC1571}" presName="spacer" presStyleCnt="0"/>
      <dgm:spPr/>
    </dgm:pt>
    <dgm:pt modelId="{BA646588-EC2D-48AC-9DEC-12C7183B8655}" type="pres">
      <dgm:prSet presAssocID="{4A6B4EB8-7C9D-478F-B7DC-7941958831D2}" presName="parentText" presStyleLbl="node1" presStyleIdx="2" presStyleCnt="3" custLinFactNeighborY="-204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BCF2D-E37D-45D5-81B3-25FC261ACEAE}" type="presOf" srcId="{E2069725-FD67-4CA0-825A-E785FCA1DDA5}" destId="{CBAA3414-4FEF-48FE-9104-47A10450DD13}" srcOrd="0" destOrd="0" presId="urn:microsoft.com/office/officeart/2005/8/layout/vList2"/>
    <dgm:cxn modelId="{12C6365D-9A47-499E-8300-2F416257F167}" srcId="{6E8C42CE-6D12-408B-A622-E4581EFF1889}" destId="{E2069725-FD67-4CA0-825A-E785FCA1DDA5}" srcOrd="0" destOrd="0" parTransId="{1BC8E2EA-6F87-43B3-A32A-1C9D38DCB906}" sibTransId="{C3C936E5-066F-4D30-9177-932A597CB75B}"/>
    <dgm:cxn modelId="{7212E714-D9F1-4547-BF26-86A23C20D0F6}" type="presOf" srcId="{3721EC7E-E17C-4F9D-867C-5164C6CF0A29}" destId="{318D6FC3-9A51-46F2-AD50-BEC2CD8F5857}" srcOrd="0" destOrd="0" presId="urn:microsoft.com/office/officeart/2005/8/layout/vList2"/>
    <dgm:cxn modelId="{0A0F94EF-5FD4-49F8-8379-7E453E9325BB}" srcId="{6E8C42CE-6D12-408B-A622-E4581EFF1889}" destId="{3721EC7E-E17C-4F9D-867C-5164C6CF0A29}" srcOrd="1" destOrd="0" parTransId="{292DF548-EA3A-4FB2-B4D9-22ADDA20433E}" sibTransId="{72147896-CD66-48B4-8C1C-69E43ABC1571}"/>
    <dgm:cxn modelId="{AAC9AFD0-0DC5-4704-A07D-7715A71785BF}" srcId="{6E8C42CE-6D12-408B-A622-E4581EFF1889}" destId="{4A6B4EB8-7C9D-478F-B7DC-7941958831D2}" srcOrd="2" destOrd="0" parTransId="{2B745FAA-B432-41B9-B8C0-139964A63CFD}" sibTransId="{28798FA8-1C3E-4507-87F5-EC237150D14A}"/>
    <dgm:cxn modelId="{1B59514D-AB40-4C00-8805-7C8CA5A8AF41}" type="presOf" srcId="{4A6B4EB8-7C9D-478F-B7DC-7941958831D2}" destId="{BA646588-EC2D-48AC-9DEC-12C7183B8655}" srcOrd="0" destOrd="0" presId="urn:microsoft.com/office/officeart/2005/8/layout/vList2"/>
    <dgm:cxn modelId="{0DC9D9A5-FC88-4FE2-A582-FACCAE4BDCC8}" type="presOf" srcId="{6E8C42CE-6D12-408B-A622-E4581EFF1889}" destId="{ADDA8B8F-DCB8-413E-A02B-0A5D886098D7}" srcOrd="0" destOrd="0" presId="urn:microsoft.com/office/officeart/2005/8/layout/vList2"/>
    <dgm:cxn modelId="{AEC0FD02-2253-48EA-8604-64E3EA51168F}" type="presParOf" srcId="{ADDA8B8F-DCB8-413E-A02B-0A5D886098D7}" destId="{CBAA3414-4FEF-48FE-9104-47A10450DD13}" srcOrd="0" destOrd="0" presId="urn:microsoft.com/office/officeart/2005/8/layout/vList2"/>
    <dgm:cxn modelId="{DE4B0743-CF83-4D7F-81A5-C51CCC207DC8}" type="presParOf" srcId="{ADDA8B8F-DCB8-413E-A02B-0A5D886098D7}" destId="{415DD9E4-2876-424A-A958-0421062FA410}" srcOrd="1" destOrd="0" presId="urn:microsoft.com/office/officeart/2005/8/layout/vList2"/>
    <dgm:cxn modelId="{D8B6C391-EF44-47B2-920D-6F1FD5543ACA}" type="presParOf" srcId="{ADDA8B8F-DCB8-413E-A02B-0A5D886098D7}" destId="{318D6FC3-9A51-46F2-AD50-BEC2CD8F5857}" srcOrd="2" destOrd="0" presId="urn:microsoft.com/office/officeart/2005/8/layout/vList2"/>
    <dgm:cxn modelId="{D12F2409-211D-4858-A597-9E9F61BD1A4C}" type="presParOf" srcId="{ADDA8B8F-DCB8-413E-A02B-0A5D886098D7}" destId="{A7F1879B-7EAE-4DA8-9A21-6F9E07DEB9DE}" srcOrd="3" destOrd="0" presId="urn:microsoft.com/office/officeart/2005/8/layout/vList2"/>
    <dgm:cxn modelId="{E10E46F3-2BF7-42AF-BEBC-DC7308251531}" type="presParOf" srcId="{ADDA8B8F-DCB8-413E-A02B-0A5D886098D7}" destId="{BA646588-EC2D-48AC-9DEC-12C7183B86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A3414-4FEF-48FE-9104-47A10450DD13}">
      <dsp:nvSpPr>
        <dsp:cNvPr id="0" name=""/>
        <dsp:cNvSpPr/>
      </dsp:nvSpPr>
      <dsp:spPr>
        <a:xfrm>
          <a:off x="0" y="0"/>
          <a:ext cx="9068348" cy="973440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Weighing</a:t>
          </a: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Cargo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9" y="47519"/>
        <a:ext cx="8973310" cy="878402"/>
      </dsp:txXfrm>
    </dsp:sp>
    <dsp:sp modelId="{318D6FC3-9A51-46F2-AD50-BEC2CD8F5857}">
      <dsp:nvSpPr>
        <dsp:cNvPr id="0" name=""/>
        <dsp:cNvSpPr/>
      </dsp:nvSpPr>
      <dsp:spPr>
        <a:xfrm>
          <a:off x="0" y="1132103"/>
          <a:ext cx="9068348" cy="1149739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Pallet Identifier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26" y="1188229"/>
        <a:ext cx="8956096" cy="1037487"/>
      </dsp:txXfrm>
    </dsp:sp>
    <dsp:sp modelId="{BA646588-EC2D-48AC-9DEC-12C7183B8655}">
      <dsp:nvSpPr>
        <dsp:cNvPr id="0" name=""/>
        <dsp:cNvSpPr/>
      </dsp:nvSpPr>
      <dsp:spPr>
        <a:xfrm>
          <a:off x="0" y="2396121"/>
          <a:ext cx="9068348" cy="973440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Center of Balance Calculations and Terms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9" y="2443640"/>
        <a:ext cx="8973310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A3414-4FEF-48FE-9104-47A10450DD13}">
      <dsp:nvSpPr>
        <dsp:cNvPr id="0" name=""/>
        <dsp:cNvSpPr/>
      </dsp:nvSpPr>
      <dsp:spPr>
        <a:xfrm>
          <a:off x="0" y="0"/>
          <a:ext cx="9068348" cy="954720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Weighing</a:t>
          </a:r>
          <a:r>
            <a:rPr lang="en-US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Cargo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46606"/>
        <a:ext cx="8975136" cy="861508"/>
      </dsp:txXfrm>
    </dsp:sp>
    <dsp:sp modelId="{318D6FC3-9A51-46F2-AD50-BEC2CD8F5857}">
      <dsp:nvSpPr>
        <dsp:cNvPr id="0" name=""/>
        <dsp:cNvSpPr/>
      </dsp:nvSpPr>
      <dsp:spPr>
        <a:xfrm>
          <a:off x="0" y="1071713"/>
          <a:ext cx="9068348" cy="954720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Pallet Identifier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1118319"/>
        <a:ext cx="8975136" cy="861508"/>
      </dsp:txXfrm>
    </dsp:sp>
    <dsp:sp modelId="{BA646588-EC2D-48AC-9DEC-12C7183B8655}">
      <dsp:nvSpPr>
        <dsp:cNvPr id="0" name=""/>
        <dsp:cNvSpPr/>
      </dsp:nvSpPr>
      <dsp:spPr>
        <a:xfrm>
          <a:off x="0" y="2173313"/>
          <a:ext cx="9068348" cy="954720"/>
        </a:xfrm>
        <a:prstGeom prst="roundRect">
          <a:avLst/>
        </a:prstGeom>
        <a:solidFill>
          <a:schemeClr val="bg1">
            <a:lumMod val="65000"/>
            <a:lumOff val="35000"/>
          </a:schemeClr>
        </a:solidFill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Center of Balance Calculations and Terms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2219919"/>
        <a:ext cx="8975136" cy="861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9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90" tIns="45188" rIns="91990" bIns="45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01675"/>
            <a:ext cx="6157912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33049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623888"/>
            <a:ext cx="6021388" cy="3387725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dist="56796" dir="3806097" algn="ctr" rotWithShape="0">
              <a:schemeClr val="bg2"/>
            </a:outerShdw>
          </a:effectLst>
        </p:spPr>
        <p:txBody>
          <a:bodyPr lIns="93603" tIns="46802" rIns="93603" bIns="46802"/>
          <a:lstStyle/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558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Distance (arm) one (D1)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distance from the RDL to W1, measured in inches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Distance (arm) two (D2)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distance from RDL to W2, measured in inches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D3, D4, and D5 = distance three, distance four, and distance five.  Subsequent distances (always measured in inches) from the RDL to the appropriate weights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Moment (M)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 =  product obtained by multiplying weight (in pounds) by distance (in inches) from the RDL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4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Front/forward axle weight (FAW)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front axle of a vehicle. The first axle from the RDL (see figure 8.10.)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Middle axle weight (MAW)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axle(s) between the front and  rear axles. The middle axle weight is measured from the RDL (see figure 8.10.)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Rear axle weight (RAW)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rear axle of the vehicle. The last axle of the vehicle from the RDL (see figure 8.10.)</a:t>
            </a:r>
          </a:p>
          <a:p>
            <a:endParaRPr lang="en-US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Front forward edge (FFE)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Distance measured from the most forward edge of a vehicle to the CB of a vehicle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7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 463L pallets are built correctly, the center of balance will be at or near the center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You must place center of balance (CB) markings on married pallets (pallet trains)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66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5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1675"/>
            <a:ext cx="6157912" cy="3463925"/>
          </a:xfr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9396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25475"/>
            <a:ext cx="6038850" cy="3397250"/>
          </a:xfr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732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25475"/>
            <a:ext cx="6038850" cy="3397250"/>
          </a:xfr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93368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25475"/>
            <a:ext cx="6038850" cy="3397250"/>
          </a:xfr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2826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25475"/>
            <a:ext cx="6038850" cy="3397250"/>
          </a:xfr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5053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Scales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Fixed scales are permanently installed weighing devices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Located at most major military installations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They are similar to most truck scales seen along side of major American highways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These scales are capable of weighing most items of cargo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3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Portable scales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most commonly used portable scales are capable of weighing cargo up to 20,000 pounds per scale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These scales are used extensively at airfields, unit areas, marshalling areas, inspection areas, and forward operating locations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Portable scales are normally used in multiples of four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minimum of two scales will be used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It is advisable for all units to have their own scales to help ensure a smooth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8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Note:  The driver and/or passengers must be out of the vehicle prior to weighing the axle/axles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4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Ensure the scale weight is clearly marked on: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Use DD Form 2775 (Pallet Identifier), to annotate the required information for cargo documentation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All container/pallet weights will also be marked with a Military Shipping Label or DD Form 1387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5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1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DD Form 1387, Military Shipment Label may be used only for contingency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operations when the automated MSL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unavailable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Refer to DTR Part III Appendix H for  detailed guidance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3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Reference datum line (RDL)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A line from which all measurements are taken, normally, the RDL is established at the forward edge of a vehicle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Once the reference line is established, don’t change it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Center of Balance (CB)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point of balance of a piece of cargo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Gross weight (GW)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total weight of an item of cargo, including all secondary cargo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Gross Weight (GW) and Total Weight (TW) are interchangeable terms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Weight one (W1)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Used in computing the CB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W1 -  first weight from the RDL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Weight two (W2)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Used in computing the CB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W2 defines the second weight contacting the floor from the RDL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W3, W4, and W5 = weight three, weight four, and weight five.  Terms used to define subsequent weights after W1 and W2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5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5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64590BD8-3A32-40B9-BF90-5256FD3793C5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3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7D3ACAC0-1420-4D94-83EE-77DA816AE9F8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8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1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0A9B-01F0-4FDF-9EA7-D61197519094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DDFB66-B0B3-44B7-800A-703B1BBC44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7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1"/>
            <a:ext cx="5080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0ACC-EAA2-4D84-8B55-C8EE7334F881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90939E-FADE-40C6-82F2-422AADF89D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2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228601"/>
            <a:ext cx="113792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8A14-2FB2-4DC3-A2B1-F8163A77CC3A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3246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9B8C98-2FC8-475A-809E-F2A052C41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2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4FC456-857E-4D5F-B10E-21321D8141FB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6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8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A40FE81C-E19B-412B-8FCA-A4150AC4F2CF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5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F4A86-812F-4D88-8FA7-094D92DFCBB7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7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BE01E29E-5660-486D-9D1A-D386C3BD6DC9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1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4"/>
            <a:ext cx="4270247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EB0B980B-0DEF-48FF-8DD5-083DA5BF7B1E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0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5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0"/>
            <a:ext cx="4253484" cy="2596776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270248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126E3BEF-9F77-43FB-AB9A-5D3EC7498698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8596DB3D-6D40-4D2A-8370-C4E1390A841A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286798A0-7B2A-4029-B38C-8A3961F8D30F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4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0"/>
            <a:ext cx="4486656" cy="1141497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/>
          <a:p>
            <a:fld id="{8B2A8C10-6FC4-4D05-8075-A0960CDA940D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9" cy="113464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0"/>
            <a:ext cx="3794760" cy="219403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70844E2-DA6F-462F-9102-62AA988E8596}" type="datetime1">
              <a:rPr lang="en-US" smtClean="0"/>
              <a:t>1/20/2022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0">
          <a:fgClr>
            <a:schemeClr val="bg1">
              <a:lumMod val="75000"/>
              <a:lumOff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457892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99CCFF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Unrivaled Global Reach for America… ALWAYS!</a:t>
            </a:r>
            <a:endParaRPr lang="en-US" sz="1500" b="1" i="1" dirty="0">
              <a:solidFill>
                <a:srgbClr val="99CCFF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7200"/>
            <a:ext cx="1524000" cy="12764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stA="1000" endPos="65000" dist="508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57200"/>
            <a:ext cx="1047944" cy="10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9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7848600" cy="1739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6000" kern="10" dirty="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effectLst>
                <a:outerShdw dist="107763" dir="18900000" algn="ctr" rotWithShape="0">
                  <a:schemeClr val="bg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68" y="1913991"/>
            <a:ext cx="5086632" cy="3829263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556" y="1913991"/>
            <a:ext cx="4898815" cy="3829263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WEIGHING AND MARKING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6663" y="6477000"/>
            <a:ext cx="18879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i="1" dirty="0" smtClean="0"/>
              <a:t>CAO: 10 October 19</a:t>
            </a:r>
            <a:endParaRPr lang="en-US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09750" y="4953000"/>
            <a:ext cx="8572500" cy="130683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Two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copies of the pallet identifier will be completed for all 463L pallet/trains loaded with cargo/mail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12" descr="CIMG1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21890"/>
            <a:ext cx="4023360" cy="301752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13" descr="CIMG1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90" y="1719262"/>
            <a:ext cx="4093210" cy="301752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PALLET IDENTIFIER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676400"/>
            <a:ext cx="9334500" cy="4419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DD Form 2775 is unavailable, a legible substitute can be accepted with the following information, as a minimum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Embarkation (POE)		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Debarkation (POD)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Gross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TCN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Height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3657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PALLET IDENTIFIER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5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3079"/>
          <p:cNvSpPr>
            <a:spLocks noGrp="1" noChangeArrowheads="1"/>
          </p:cNvSpPr>
          <p:nvPr>
            <p:ph idx="1"/>
          </p:nvPr>
        </p:nvSpPr>
        <p:spPr>
          <a:xfrm>
            <a:off x="1828800" y="1641476"/>
            <a:ext cx="8610600" cy="4454525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Attach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copies to the upper left hand corner at eye level (when pallet height permits)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a 88” side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one on a 108”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side of the pallet</a:t>
            </a:r>
          </a:p>
        </p:txBody>
      </p:sp>
      <p:sp>
        <p:nvSpPr>
          <p:cNvPr id="27652" name="Text Box 3076"/>
          <p:cNvSpPr txBox="1">
            <a:spLocks noChangeArrowheads="1"/>
          </p:cNvSpPr>
          <p:nvPr/>
        </p:nvSpPr>
        <p:spPr bwMode="auto">
          <a:xfrm>
            <a:off x="2057400" y="3657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7654" name="Picture 3080" descr="CIMG1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2751"/>
            <a:ext cx="4191000" cy="314325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PALLET IDENTIFIER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3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0" y="2057400"/>
            <a:ext cx="9144000" cy="3657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Place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form inside interlocking closure plastic bags for protection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Entries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the form are self-explanatory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Never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reflect words “classified”, “small arms/weapons”, “munitions”, or other highly sensitive items by name</a:t>
            </a:r>
          </a:p>
        </p:txBody>
      </p:sp>
      <p:sp>
        <p:nvSpPr>
          <p:cNvPr id="28677" name="Text Box 1028"/>
          <p:cNvSpPr txBox="1">
            <a:spLocks noChangeArrowheads="1"/>
          </p:cNvSpPr>
          <p:nvPr/>
        </p:nvSpPr>
        <p:spPr bwMode="auto">
          <a:xfrm>
            <a:off x="2057400" y="3657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PALLET IDENTIFIER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8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1027"/>
          <p:cNvSpPr>
            <a:spLocks noGrp="1" noChangeArrowheads="1"/>
          </p:cNvSpPr>
          <p:nvPr>
            <p:ph idx="1"/>
          </p:nvPr>
        </p:nvSpPr>
        <p:spPr>
          <a:xfrm>
            <a:off x="1066800" y="1729740"/>
            <a:ext cx="6934200" cy="4312920"/>
          </a:xfrm>
        </p:spPr>
        <p:txBody>
          <a:bodyPr lIns="90488" tIns="44450" rIns="90488" bIns="44450"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 Military </a:t>
            </a:r>
            <a:r>
              <a:rPr lang="en-US" sz="2800" dirty="0"/>
              <a:t>Shipping Label/DD Form 1387</a:t>
            </a:r>
            <a:endParaRPr lang="en-US" sz="28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50" dirty="0" smtClean="0"/>
              <a:t> All </a:t>
            </a:r>
            <a:r>
              <a:rPr lang="en-US" sz="2650" dirty="0"/>
              <a:t>containers and built-up 463L Pallets will also be marked with a Military Shipping Label (</a:t>
            </a:r>
            <a:r>
              <a:rPr lang="en-US" sz="2650" dirty="0" smtClean="0"/>
              <a:t>MSL)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50" dirty="0" smtClean="0"/>
              <a:t> The </a:t>
            </a:r>
            <a:r>
              <a:rPr lang="en-US" sz="2650" dirty="0"/>
              <a:t>MSL allows automatic identification Technology to process unit move Shipments </a:t>
            </a:r>
            <a:r>
              <a:rPr lang="en-US" sz="2650" dirty="0" smtClean="0"/>
              <a:t>expeditiously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50" dirty="0" smtClean="0"/>
              <a:t> Two </a:t>
            </a:r>
            <a:r>
              <a:rPr lang="en-US" sz="2650" dirty="0"/>
              <a:t>properly completed copies are required for each container/pallet</a:t>
            </a:r>
          </a:p>
        </p:txBody>
      </p:sp>
      <p:sp>
        <p:nvSpPr>
          <p:cNvPr id="28677" name="Text Box 1028"/>
          <p:cNvSpPr txBox="1">
            <a:spLocks noChangeArrowheads="1"/>
          </p:cNvSpPr>
          <p:nvPr/>
        </p:nvSpPr>
        <p:spPr bwMode="auto">
          <a:xfrm>
            <a:off x="2057400" y="3657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828800"/>
            <a:ext cx="2667000" cy="392121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PALLET IDENTIFIER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5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524000" y="1595438"/>
            <a:ext cx="5638800" cy="43629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RDL) = Reference datum line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CB) = Center of Balance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GW) = Gross weight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W1) = Weight one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W2) = Weight two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Franklin Gothic Medium" panose="020B06030201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600200" y="5991045"/>
            <a:ext cx="8807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Note:</a:t>
            </a:r>
            <a:r>
              <a:rPr lang="en-US" altLang="en-US" b="1" dirty="0">
                <a:solidFill>
                  <a:srgbClr val="FFC000"/>
                </a:solidFill>
              </a:rPr>
              <a:t> 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Distance and Arm are interchangeable terms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615916"/>
            <a:ext cx="2163936" cy="188594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129075"/>
            <a:ext cx="2424991" cy="16478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858" y="4044874"/>
            <a:ext cx="3474494" cy="191348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TERMS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09600" y="1595438"/>
            <a:ext cx="5009745" cy="3921125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dirty="0">
              <a:latin typeface="Franklin Gothic Medium" panose="020B06030201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D1) = Distance one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D2) = Distance two</a:t>
            </a:r>
          </a:p>
          <a:p>
            <a:pPr marL="171450" lvl="1" indent="0">
              <a:buClr>
                <a:schemeClr val="tx1"/>
              </a:buClr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M) = Moment (inch pound)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676400" y="5715001"/>
            <a:ext cx="8807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Note:</a:t>
            </a:r>
            <a:r>
              <a:rPr lang="en-US" altLang="en-US" b="1" dirty="0">
                <a:solidFill>
                  <a:srgbClr val="FFC000"/>
                </a:solidFill>
              </a:rPr>
              <a:t> 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Distance and Arm are interchangeable terms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63718"/>
            <a:ext cx="5645843" cy="236804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TERMS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066800" y="1676400"/>
            <a:ext cx="8229600" cy="38862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= Front/forward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axle weight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= Middle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axle weight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(RAW) = Rear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axle weight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(FFE) = From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forward end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Franklin Gothic Medium" panose="020B0603020102020204" pitchFamily="34" charset="0"/>
              </a:rPr>
              <a:t>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48" y="2590800"/>
            <a:ext cx="5194075" cy="29718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TERMS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8176" y="1576389"/>
            <a:ext cx="8077200" cy="44545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balance markings are not required on individual 463L pallets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CB on all items of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cargo that meet the following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criteria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items of cargo 10’ or longer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item with a CB point other than its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33600"/>
            <a:ext cx="4527507" cy="313609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CRITERIA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56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657600"/>
            <a:ext cx="91440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the center of balance for a tracked vehicle, drive the vehicle over an object large enough to allow the vehicle to teeter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 of where the vehicle teeters will be marked as the center of balance </a:t>
            </a:r>
          </a:p>
        </p:txBody>
      </p:sp>
      <p:pic>
        <p:nvPicPr>
          <p:cNvPr id="32773" name="Picture 251" descr="tankon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b="14793"/>
          <a:stretch>
            <a:fillRect/>
          </a:stretch>
        </p:blipFill>
        <p:spPr bwMode="auto">
          <a:xfrm>
            <a:off x="3352800" y="1371600"/>
            <a:ext cx="5486400" cy="249274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CRITERIA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6873713"/>
              </p:ext>
            </p:extLst>
          </p:nvPr>
        </p:nvGraphicFramePr>
        <p:xfrm>
          <a:off x="1561826" y="2090068"/>
          <a:ext cx="9068348" cy="339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57885" y="2516458"/>
            <a:ext cx="4648200" cy="32766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Mark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location and gross weight on both sides of the vehicle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weather resistant masking tape and grease pencil/magic marker, forming the letter “T”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0" y="1828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58899" y="1943131"/>
            <a:ext cx="570220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the CB of the vehicle: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3810000" y="15525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3800" name="Group 423"/>
          <p:cNvGrpSpPr>
            <a:grpSpLocks/>
          </p:cNvGrpSpPr>
          <p:nvPr/>
        </p:nvGrpSpPr>
        <p:grpSpPr bwMode="auto">
          <a:xfrm>
            <a:off x="6356277" y="1906858"/>
            <a:ext cx="4800600" cy="3886200"/>
            <a:chOff x="2832" y="1824"/>
            <a:chExt cx="2880" cy="1968"/>
          </a:xfrm>
        </p:grpSpPr>
        <p:sp>
          <p:nvSpPr>
            <p:cNvPr id="3380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832" y="1824"/>
              <a:ext cx="288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3" name="Group 214"/>
            <p:cNvGrpSpPr>
              <a:grpSpLocks/>
            </p:cNvGrpSpPr>
            <p:nvPr/>
          </p:nvGrpSpPr>
          <p:grpSpPr bwMode="auto">
            <a:xfrm>
              <a:off x="3183" y="1834"/>
              <a:ext cx="1587" cy="495"/>
              <a:chOff x="3183" y="2266"/>
              <a:chExt cx="1587" cy="495"/>
            </a:xfrm>
          </p:grpSpPr>
          <p:sp>
            <p:nvSpPr>
              <p:cNvPr id="34010" name="Freeform 14"/>
              <p:cNvSpPr>
                <a:spLocks/>
              </p:cNvSpPr>
              <p:nvPr/>
            </p:nvSpPr>
            <p:spPr bwMode="auto">
              <a:xfrm>
                <a:off x="3845" y="2523"/>
                <a:ext cx="925" cy="21"/>
              </a:xfrm>
              <a:custGeom>
                <a:avLst/>
                <a:gdLst>
                  <a:gd name="T0" fmla="*/ 0 w 2775"/>
                  <a:gd name="T1" fmla="*/ 0 h 64"/>
                  <a:gd name="T2" fmla="*/ 0 w 2775"/>
                  <a:gd name="T3" fmla="*/ 0 h 64"/>
                  <a:gd name="T4" fmla="*/ 0 w 2775"/>
                  <a:gd name="T5" fmla="*/ 0 h 64"/>
                  <a:gd name="T6" fmla="*/ 0 w 2775"/>
                  <a:gd name="T7" fmla="*/ 0 h 64"/>
                  <a:gd name="T8" fmla="*/ 0 w 2775"/>
                  <a:gd name="T9" fmla="*/ 0 h 64"/>
                  <a:gd name="T10" fmla="*/ 0 w 2775"/>
                  <a:gd name="T11" fmla="*/ 0 h 64"/>
                  <a:gd name="T12" fmla="*/ 0 w 2775"/>
                  <a:gd name="T13" fmla="*/ 0 h 64"/>
                  <a:gd name="T14" fmla="*/ 0 w 2775"/>
                  <a:gd name="T15" fmla="*/ 0 h 64"/>
                  <a:gd name="T16" fmla="*/ 0 w 2775"/>
                  <a:gd name="T17" fmla="*/ 0 h 64"/>
                  <a:gd name="T18" fmla="*/ 0 w 2775"/>
                  <a:gd name="T19" fmla="*/ 0 h 64"/>
                  <a:gd name="T20" fmla="*/ 0 w 2775"/>
                  <a:gd name="T21" fmla="*/ 0 h 64"/>
                  <a:gd name="T22" fmla="*/ 0 w 2775"/>
                  <a:gd name="T23" fmla="*/ 0 h 64"/>
                  <a:gd name="T24" fmla="*/ 0 w 2775"/>
                  <a:gd name="T25" fmla="*/ 0 h 64"/>
                  <a:gd name="T26" fmla="*/ 0 w 2775"/>
                  <a:gd name="T27" fmla="*/ 0 h 64"/>
                  <a:gd name="T28" fmla="*/ 0 w 2775"/>
                  <a:gd name="T29" fmla="*/ 0 h 64"/>
                  <a:gd name="T30" fmla="*/ 0 w 2775"/>
                  <a:gd name="T31" fmla="*/ 0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75"/>
                  <a:gd name="T49" fmla="*/ 0 h 64"/>
                  <a:gd name="T50" fmla="*/ 2775 w 2775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75" h="64">
                    <a:moveTo>
                      <a:pt x="1451" y="53"/>
                    </a:moveTo>
                    <a:lnTo>
                      <a:pt x="2034" y="48"/>
                    </a:lnTo>
                    <a:lnTo>
                      <a:pt x="2095" y="48"/>
                    </a:lnTo>
                    <a:lnTo>
                      <a:pt x="2708" y="43"/>
                    </a:lnTo>
                    <a:lnTo>
                      <a:pt x="2770" y="42"/>
                    </a:lnTo>
                    <a:lnTo>
                      <a:pt x="2775" y="0"/>
                    </a:lnTo>
                    <a:lnTo>
                      <a:pt x="2751" y="0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3" y="64"/>
                    </a:lnTo>
                    <a:lnTo>
                      <a:pt x="33" y="64"/>
                    </a:lnTo>
                    <a:lnTo>
                      <a:pt x="113" y="64"/>
                    </a:lnTo>
                    <a:lnTo>
                      <a:pt x="707" y="59"/>
                    </a:lnTo>
                    <a:lnTo>
                      <a:pt x="777" y="58"/>
                    </a:lnTo>
                    <a:lnTo>
                      <a:pt x="1383" y="53"/>
                    </a:lnTo>
                    <a:lnTo>
                      <a:pt x="1451" y="53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1" name="Freeform 15"/>
              <p:cNvSpPr>
                <a:spLocks/>
              </p:cNvSpPr>
              <p:nvPr/>
            </p:nvSpPr>
            <p:spPr bwMode="auto">
              <a:xfrm>
                <a:off x="4329" y="2539"/>
                <a:ext cx="194" cy="53"/>
              </a:xfrm>
              <a:custGeom>
                <a:avLst/>
                <a:gdLst>
                  <a:gd name="T0" fmla="*/ 0 w 583"/>
                  <a:gd name="T1" fmla="*/ 0 h 158"/>
                  <a:gd name="T2" fmla="*/ 0 w 583"/>
                  <a:gd name="T3" fmla="*/ 0 h 158"/>
                  <a:gd name="T4" fmla="*/ 0 w 583"/>
                  <a:gd name="T5" fmla="*/ 0 h 158"/>
                  <a:gd name="T6" fmla="*/ 0 w 583"/>
                  <a:gd name="T7" fmla="*/ 0 h 158"/>
                  <a:gd name="T8" fmla="*/ 0 w 583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3"/>
                  <a:gd name="T16" fmla="*/ 0 h 158"/>
                  <a:gd name="T17" fmla="*/ 583 w 583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3" h="158">
                    <a:moveTo>
                      <a:pt x="583" y="0"/>
                    </a:moveTo>
                    <a:lnTo>
                      <a:pt x="0" y="5"/>
                    </a:lnTo>
                    <a:lnTo>
                      <a:pt x="0" y="158"/>
                    </a:lnTo>
                    <a:lnTo>
                      <a:pt x="583" y="153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2" name="Freeform 16"/>
              <p:cNvSpPr>
                <a:spLocks/>
              </p:cNvSpPr>
              <p:nvPr/>
            </p:nvSpPr>
            <p:spPr bwMode="auto">
              <a:xfrm>
                <a:off x="4523" y="2539"/>
                <a:ext cx="20" cy="51"/>
              </a:xfrm>
              <a:custGeom>
                <a:avLst/>
                <a:gdLst>
                  <a:gd name="T0" fmla="*/ 0 w 61"/>
                  <a:gd name="T1" fmla="*/ 0 h 153"/>
                  <a:gd name="T2" fmla="*/ 0 w 61"/>
                  <a:gd name="T3" fmla="*/ 0 h 153"/>
                  <a:gd name="T4" fmla="*/ 0 w 61"/>
                  <a:gd name="T5" fmla="*/ 0 h 153"/>
                  <a:gd name="T6" fmla="*/ 0 w 61"/>
                  <a:gd name="T7" fmla="*/ 0 h 153"/>
                  <a:gd name="T8" fmla="*/ 0 w 61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153"/>
                  <a:gd name="T17" fmla="*/ 61 w 6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153">
                    <a:moveTo>
                      <a:pt x="61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61" y="1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3" name="Freeform 17"/>
              <p:cNvSpPr>
                <a:spLocks/>
              </p:cNvSpPr>
              <p:nvPr/>
            </p:nvSpPr>
            <p:spPr bwMode="auto">
              <a:xfrm>
                <a:off x="3839" y="2290"/>
                <a:ext cx="923" cy="242"/>
              </a:xfrm>
              <a:custGeom>
                <a:avLst/>
                <a:gdLst>
                  <a:gd name="T0" fmla="*/ 0 w 2770"/>
                  <a:gd name="T1" fmla="*/ 0 h 726"/>
                  <a:gd name="T2" fmla="*/ 0 w 2770"/>
                  <a:gd name="T3" fmla="*/ 0 h 726"/>
                  <a:gd name="T4" fmla="*/ 0 w 2770"/>
                  <a:gd name="T5" fmla="*/ 0 h 726"/>
                  <a:gd name="T6" fmla="*/ 0 w 2770"/>
                  <a:gd name="T7" fmla="*/ 0 h 726"/>
                  <a:gd name="T8" fmla="*/ 0 w 2770"/>
                  <a:gd name="T9" fmla="*/ 0 h 726"/>
                  <a:gd name="T10" fmla="*/ 0 w 2770"/>
                  <a:gd name="T11" fmla="*/ 0 h 726"/>
                  <a:gd name="T12" fmla="*/ 0 w 2770"/>
                  <a:gd name="T13" fmla="*/ 0 h 726"/>
                  <a:gd name="T14" fmla="*/ 0 w 2770"/>
                  <a:gd name="T15" fmla="*/ 0 h 726"/>
                  <a:gd name="T16" fmla="*/ 0 w 2770"/>
                  <a:gd name="T17" fmla="*/ 0 h 726"/>
                  <a:gd name="T18" fmla="*/ 0 w 2770"/>
                  <a:gd name="T19" fmla="*/ 0 h 726"/>
                  <a:gd name="T20" fmla="*/ 0 w 2770"/>
                  <a:gd name="T21" fmla="*/ 0 h 726"/>
                  <a:gd name="T22" fmla="*/ 0 w 2770"/>
                  <a:gd name="T23" fmla="*/ 0 h 726"/>
                  <a:gd name="T24" fmla="*/ 0 w 2770"/>
                  <a:gd name="T25" fmla="*/ 0 h 726"/>
                  <a:gd name="T26" fmla="*/ 0 w 2770"/>
                  <a:gd name="T27" fmla="*/ 0 h 726"/>
                  <a:gd name="T28" fmla="*/ 0 w 2770"/>
                  <a:gd name="T29" fmla="*/ 0 h 726"/>
                  <a:gd name="T30" fmla="*/ 0 w 2770"/>
                  <a:gd name="T31" fmla="*/ 0 h 726"/>
                  <a:gd name="T32" fmla="*/ 0 w 2770"/>
                  <a:gd name="T33" fmla="*/ 0 h 726"/>
                  <a:gd name="T34" fmla="*/ 0 w 2770"/>
                  <a:gd name="T35" fmla="*/ 0 h 726"/>
                  <a:gd name="T36" fmla="*/ 0 w 2770"/>
                  <a:gd name="T37" fmla="*/ 0 h 726"/>
                  <a:gd name="T38" fmla="*/ 0 w 2770"/>
                  <a:gd name="T39" fmla="*/ 0 h 726"/>
                  <a:gd name="T40" fmla="*/ 0 w 2770"/>
                  <a:gd name="T41" fmla="*/ 0 h 726"/>
                  <a:gd name="T42" fmla="*/ 0 w 2770"/>
                  <a:gd name="T43" fmla="*/ 0 h 726"/>
                  <a:gd name="T44" fmla="*/ 0 w 2770"/>
                  <a:gd name="T45" fmla="*/ 0 h 726"/>
                  <a:gd name="T46" fmla="*/ 0 w 2770"/>
                  <a:gd name="T47" fmla="*/ 0 h 726"/>
                  <a:gd name="T48" fmla="*/ 0 w 2770"/>
                  <a:gd name="T49" fmla="*/ 0 h 726"/>
                  <a:gd name="T50" fmla="*/ 0 w 2770"/>
                  <a:gd name="T51" fmla="*/ 0 h 726"/>
                  <a:gd name="T52" fmla="*/ 0 w 2770"/>
                  <a:gd name="T53" fmla="*/ 0 h 726"/>
                  <a:gd name="T54" fmla="*/ 0 w 2770"/>
                  <a:gd name="T55" fmla="*/ 0 h 726"/>
                  <a:gd name="T56" fmla="*/ 0 w 2770"/>
                  <a:gd name="T57" fmla="*/ 0 h 726"/>
                  <a:gd name="T58" fmla="*/ 0 w 2770"/>
                  <a:gd name="T59" fmla="*/ 0 h 726"/>
                  <a:gd name="T60" fmla="*/ 0 w 2770"/>
                  <a:gd name="T61" fmla="*/ 0 h 726"/>
                  <a:gd name="T62" fmla="*/ 0 w 2770"/>
                  <a:gd name="T63" fmla="*/ 0 h 726"/>
                  <a:gd name="T64" fmla="*/ 0 w 2770"/>
                  <a:gd name="T65" fmla="*/ 0 h 726"/>
                  <a:gd name="T66" fmla="*/ 0 w 2770"/>
                  <a:gd name="T67" fmla="*/ 0 h 726"/>
                  <a:gd name="T68" fmla="*/ 0 w 2770"/>
                  <a:gd name="T69" fmla="*/ 0 h 726"/>
                  <a:gd name="T70" fmla="*/ 0 w 2770"/>
                  <a:gd name="T71" fmla="*/ 0 h 726"/>
                  <a:gd name="T72" fmla="*/ 0 w 2770"/>
                  <a:gd name="T73" fmla="*/ 0 h 726"/>
                  <a:gd name="T74" fmla="*/ 0 w 2770"/>
                  <a:gd name="T75" fmla="*/ 0 h 726"/>
                  <a:gd name="T76" fmla="*/ 0 w 2770"/>
                  <a:gd name="T77" fmla="*/ 0 h 726"/>
                  <a:gd name="T78" fmla="*/ 0 w 2770"/>
                  <a:gd name="T79" fmla="*/ 0 h 726"/>
                  <a:gd name="T80" fmla="*/ 0 w 2770"/>
                  <a:gd name="T81" fmla="*/ 0 h 726"/>
                  <a:gd name="T82" fmla="*/ 0 w 2770"/>
                  <a:gd name="T83" fmla="*/ 0 h 726"/>
                  <a:gd name="T84" fmla="*/ 0 w 2770"/>
                  <a:gd name="T85" fmla="*/ 0 h 726"/>
                  <a:gd name="T86" fmla="*/ 0 w 2770"/>
                  <a:gd name="T87" fmla="*/ 0 h 7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70"/>
                  <a:gd name="T133" fmla="*/ 0 h 726"/>
                  <a:gd name="T134" fmla="*/ 2770 w 2770"/>
                  <a:gd name="T135" fmla="*/ 726 h 7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70" h="726">
                    <a:moveTo>
                      <a:pt x="2043" y="54"/>
                    </a:moveTo>
                    <a:lnTo>
                      <a:pt x="2056" y="204"/>
                    </a:lnTo>
                    <a:lnTo>
                      <a:pt x="2066" y="358"/>
                    </a:lnTo>
                    <a:lnTo>
                      <a:pt x="2071" y="512"/>
                    </a:lnTo>
                    <a:lnTo>
                      <a:pt x="2071" y="668"/>
                    </a:lnTo>
                    <a:lnTo>
                      <a:pt x="2071" y="512"/>
                    </a:lnTo>
                    <a:lnTo>
                      <a:pt x="2066" y="358"/>
                    </a:lnTo>
                    <a:lnTo>
                      <a:pt x="2056" y="204"/>
                    </a:lnTo>
                    <a:lnTo>
                      <a:pt x="2043" y="54"/>
                    </a:lnTo>
                    <a:lnTo>
                      <a:pt x="1960" y="33"/>
                    </a:lnTo>
                    <a:lnTo>
                      <a:pt x="1877" y="19"/>
                    </a:lnTo>
                    <a:lnTo>
                      <a:pt x="1794" y="9"/>
                    </a:lnTo>
                    <a:lnTo>
                      <a:pt x="1713" y="7"/>
                    </a:lnTo>
                    <a:lnTo>
                      <a:pt x="1630" y="10"/>
                    </a:lnTo>
                    <a:lnTo>
                      <a:pt x="1547" y="20"/>
                    </a:lnTo>
                    <a:lnTo>
                      <a:pt x="1464" y="34"/>
                    </a:lnTo>
                    <a:lnTo>
                      <a:pt x="1383" y="55"/>
                    </a:lnTo>
                    <a:lnTo>
                      <a:pt x="1392" y="133"/>
                    </a:lnTo>
                    <a:lnTo>
                      <a:pt x="1398" y="211"/>
                    </a:lnTo>
                    <a:lnTo>
                      <a:pt x="1403" y="288"/>
                    </a:lnTo>
                    <a:lnTo>
                      <a:pt x="1407" y="367"/>
                    </a:lnTo>
                    <a:lnTo>
                      <a:pt x="1408" y="444"/>
                    </a:lnTo>
                    <a:lnTo>
                      <a:pt x="1407" y="524"/>
                    </a:lnTo>
                    <a:lnTo>
                      <a:pt x="1403" y="604"/>
                    </a:lnTo>
                    <a:lnTo>
                      <a:pt x="1399" y="683"/>
                    </a:lnTo>
                    <a:lnTo>
                      <a:pt x="1403" y="604"/>
                    </a:lnTo>
                    <a:lnTo>
                      <a:pt x="1407" y="524"/>
                    </a:lnTo>
                    <a:lnTo>
                      <a:pt x="1408" y="444"/>
                    </a:lnTo>
                    <a:lnTo>
                      <a:pt x="1407" y="367"/>
                    </a:lnTo>
                    <a:lnTo>
                      <a:pt x="1403" y="288"/>
                    </a:lnTo>
                    <a:lnTo>
                      <a:pt x="1398" y="211"/>
                    </a:lnTo>
                    <a:lnTo>
                      <a:pt x="1392" y="133"/>
                    </a:lnTo>
                    <a:lnTo>
                      <a:pt x="1383" y="55"/>
                    </a:lnTo>
                    <a:lnTo>
                      <a:pt x="1343" y="42"/>
                    </a:lnTo>
                    <a:lnTo>
                      <a:pt x="1304" y="32"/>
                    </a:lnTo>
                    <a:lnTo>
                      <a:pt x="1263" y="23"/>
                    </a:lnTo>
                    <a:lnTo>
                      <a:pt x="1226" y="15"/>
                    </a:lnTo>
                    <a:lnTo>
                      <a:pt x="1185" y="8"/>
                    </a:lnTo>
                    <a:lnTo>
                      <a:pt x="1148" y="5"/>
                    </a:lnTo>
                    <a:lnTo>
                      <a:pt x="1070" y="2"/>
                    </a:lnTo>
                    <a:lnTo>
                      <a:pt x="991" y="5"/>
                    </a:lnTo>
                    <a:lnTo>
                      <a:pt x="951" y="8"/>
                    </a:lnTo>
                    <a:lnTo>
                      <a:pt x="913" y="15"/>
                    </a:lnTo>
                    <a:lnTo>
                      <a:pt x="835" y="33"/>
                    </a:lnTo>
                    <a:lnTo>
                      <a:pt x="757" y="56"/>
                    </a:lnTo>
                    <a:lnTo>
                      <a:pt x="766" y="134"/>
                    </a:lnTo>
                    <a:lnTo>
                      <a:pt x="775" y="212"/>
                    </a:lnTo>
                    <a:lnTo>
                      <a:pt x="779" y="289"/>
                    </a:lnTo>
                    <a:lnTo>
                      <a:pt x="782" y="369"/>
                    </a:lnTo>
                    <a:lnTo>
                      <a:pt x="781" y="446"/>
                    </a:lnTo>
                    <a:lnTo>
                      <a:pt x="780" y="524"/>
                    </a:lnTo>
                    <a:lnTo>
                      <a:pt x="775" y="602"/>
                    </a:lnTo>
                    <a:lnTo>
                      <a:pt x="769" y="681"/>
                    </a:lnTo>
                    <a:lnTo>
                      <a:pt x="775" y="602"/>
                    </a:lnTo>
                    <a:lnTo>
                      <a:pt x="780" y="524"/>
                    </a:lnTo>
                    <a:lnTo>
                      <a:pt x="781" y="446"/>
                    </a:lnTo>
                    <a:lnTo>
                      <a:pt x="782" y="369"/>
                    </a:lnTo>
                    <a:lnTo>
                      <a:pt x="779" y="289"/>
                    </a:lnTo>
                    <a:lnTo>
                      <a:pt x="775" y="212"/>
                    </a:lnTo>
                    <a:lnTo>
                      <a:pt x="766" y="134"/>
                    </a:lnTo>
                    <a:lnTo>
                      <a:pt x="757" y="56"/>
                    </a:lnTo>
                    <a:lnTo>
                      <a:pt x="661" y="31"/>
                    </a:lnTo>
                    <a:lnTo>
                      <a:pt x="567" y="13"/>
                    </a:lnTo>
                    <a:lnTo>
                      <a:pt x="519" y="6"/>
                    </a:lnTo>
                    <a:lnTo>
                      <a:pt x="471" y="3"/>
                    </a:lnTo>
                    <a:lnTo>
                      <a:pt x="378" y="0"/>
                    </a:lnTo>
                    <a:lnTo>
                      <a:pt x="282" y="3"/>
                    </a:lnTo>
                    <a:lnTo>
                      <a:pt x="189" y="14"/>
                    </a:lnTo>
                    <a:lnTo>
                      <a:pt x="93" y="32"/>
                    </a:lnTo>
                    <a:lnTo>
                      <a:pt x="0" y="57"/>
                    </a:lnTo>
                    <a:lnTo>
                      <a:pt x="27" y="726"/>
                    </a:lnTo>
                    <a:lnTo>
                      <a:pt x="2770" y="700"/>
                    </a:lnTo>
                    <a:lnTo>
                      <a:pt x="2760" y="53"/>
                    </a:lnTo>
                    <a:lnTo>
                      <a:pt x="2707" y="41"/>
                    </a:lnTo>
                    <a:lnTo>
                      <a:pt x="2656" y="32"/>
                    </a:lnTo>
                    <a:lnTo>
                      <a:pt x="2606" y="23"/>
                    </a:lnTo>
                    <a:lnTo>
                      <a:pt x="2558" y="16"/>
                    </a:lnTo>
                    <a:lnTo>
                      <a:pt x="2509" y="10"/>
                    </a:lnTo>
                    <a:lnTo>
                      <a:pt x="2462" y="7"/>
                    </a:lnTo>
                    <a:lnTo>
                      <a:pt x="2416" y="5"/>
                    </a:lnTo>
                    <a:lnTo>
                      <a:pt x="2372" y="5"/>
                    </a:lnTo>
                    <a:lnTo>
                      <a:pt x="2326" y="5"/>
                    </a:lnTo>
                    <a:lnTo>
                      <a:pt x="2284" y="8"/>
                    </a:lnTo>
                    <a:lnTo>
                      <a:pt x="2199" y="17"/>
                    </a:lnTo>
                    <a:lnTo>
                      <a:pt x="2158" y="24"/>
                    </a:lnTo>
                    <a:lnTo>
                      <a:pt x="2119" y="33"/>
                    </a:lnTo>
                    <a:lnTo>
                      <a:pt x="2080" y="42"/>
                    </a:lnTo>
                    <a:lnTo>
                      <a:pt x="2043" y="5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4" name="Freeform 18"/>
              <p:cNvSpPr>
                <a:spLocks/>
              </p:cNvSpPr>
              <p:nvPr/>
            </p:nvSpPr>
            <p:spPr bwMode="auto">
              <a:xfrm>
                <a:off x="3839" y="2266"/>
                <a:ext cx="920" cy="43"/>
              </a:xfrm>
              <a:custGeom>
                <a:avLst/>
                <a:gdLst>
                  <a:gd name="T0" fmla="*/ 0 w 2760"/>
                  <a:gd name="T1" fmla="*/ 0 h 128"/>
                  <a:gd name="T2" fmla="*/ 0 w 2760"/>
                  <a:gd name="T3" fmla="*/ 0 h 128"/>
                  <a:gd name="T4" fmla="*/ 0 w 2760"/>
                  <a:gd name="T5" fmla="*/ 0 h 128"/>
                  <a:gd name="T6" fmla="*/ 0 w 2760"/>
                  <a:gd name="T7" fmla="*/ 0 h 128"/>
                  <a:gd name="T8" fmla="*/ 0 w 2760"/>
                  <a:gd name="T9" fmla="*/ 0 h 128"/>
                  <a:gd name="T10" fmla="*/ 0 w 2760"/>
                  <a:gd name="T11" fmla="*/ 0 h 128"/>
                  <a:gd name="T12" fmla="*/ 0 w 2760"/>
                  <a:gd name="T13" fmla="*/ 0 h 128"/>
                  <a:gd name="T14" fmla="*/ 0 w 2760"/>
                  <a:gd name="T15" fmla="*/ 0 h 128"/>
                  <a:gd name="T16" fmla="*/ 0 w 2760"/>
                  <a:gd name="T17" fmla="*/ 0 h 128"/>
                  <a:gd name="T18" fmla="*/ 0 w 2760"/>
                  <a:gd name="T19" fmla="*/ 0 h 128"/>
                  <a:gd name="T20" fmla="*/ 0 w 2760"/>
                  <a:gd name="T21" fmla="*/ 0 h 128"/>
                  <a:gd name="T22" fmla="*/ 0 w 2760"/>
                  <a:gd name="T23" fmla="*/ 0 h 128"/>
                  <a:gd name="T24" fmla="*/ 0 w 2760"/>
                  <a:gd name="T25" fmla="*/ 0 h 128"/>
                  <a:gd name="T26" fmla="*/ 0 w 2760"/>
                  <a:gd name="T27" fmla="*/ 0 h 128"/>
                  <a:gd name="T28" fmla="*/ 0 w 2760"/>
                  <a:gd name="T29" fmla="*/ 0 h 128"/>
                  <a:gd name="T30" fmla="*/ 0 w 2760"/>
                  <a:gd name="T31" fmla="*/ 0 h 128"/>
                  <a:gd name="T32" fmla="*/ 0 w 2760"/>
                  <a:gd name="T33" fmla="*/ 0 h 128"/>
                  <a:gd name="T34" fmla="*/ 0 w 2760"/>
                  <a:gd name="T35" fmla="*/ 0 h 128"/>
                  <a:gd name="T36" fmla="*/ 0 w 2760"/>
                  <a:gd name="T37" fmla="*/ 0 h 128"/>
                  <a:gd name="T38" fmla="*/ 0 w 2760"/>
                  <a:gd name="T39" fmla="*/ 0 h 128"/>
                  <a:gd name="T40" fmla="*/ 0 w 2760"/>
                  <a:gd name="T41" fmla="*/ 0 h 128"/>
                  <a:gd name="T42" fmla="*/ 0 w 2760"/>
                  <a:gd name="T43" fmla="*/ 0 h 128"/>
                  <a:gd name="T44" fmla="*/ 0 w 2760"/>
                  <a:gd name="T45" fmla="*/ 0 h 128"/>
                  <a:gd name="T46" fmla="*/ 0 w 2760"/>
                  <a:gd name="T47" fmla="*/ 0 h 128"/>
                  <a:gd name="T48" fmla="*/ 0 w 2760"/>
                  <a:gd name="T49" fmla="*/ 0 h 128"/>
                  <a:gd name="T50" fmla="*/ 0 w 2760"/>
                  <a:gd name="T51" fmla="*/ 0 h 128"/>
                  <a:gd name="T52" fmla="*/ 0 w 2760"/>
                  <a:gd name="T53" fmla="*/ 0 h 128"/>
                  <a:gd name="T54" fmla="*/ 0 w 2760"/>
                  <a:gd name="T55" fmla="*/ 0 h 128"/>
                  <a:gd name="T56" fmla="*/ 0 w 2760"/>
                  <a:gd name="T57" fmla="*/ 0 h 128"/>
                  <a:gd name="T58" fmla="*/ 0 w 2760"/>
                  <a:gd name="T59" fmla="*/ 0 h 128"/>
                  <a:gd name="T60" fmla="*/ 0 w 2760"/>
                  <a:gd name="T61" fmla="*/ 0 h 128"/>
                  <a:gd name="T62" fmla="*/ 0 w 2760"/>
                  <a:gd name="T63" fmla="*/ 0 h 128"/>
                  <a:gd name="T64" fmla="*/ 0 w 2760"/>
                  <a:gd name="T65" fmla="*/ 0 h 128"/>
                  <a:gd name="T66" fmla="*/ 0 w 2760"/>
                  <a:gd name="T67" fmla="*/ 0 h 128"/>
                  <a:gd name="T68" fmla="*/ 0 w 2760"/>
                  <a:gd name="T69" fmla="*/ 0 h 128"/>
                  <a:gd name="T70" fmla="*/ 0 w 2760"/>
                  <a:gd name="T71" fmla="*/ 0 h 128"/>
                  <a:gd name="T72" fmla="*/ 0 w 2760"/>
                  <a:gd name="T73" fmla="*/ 0 h 128"/>
                  <a:gd name="T74" fmla="*/ 0 w 2760"/>
                  <a:gd name="T75" fmla="*/ 0 h 128"/>
                  <a:gd name="T76" fmla="*/ 0 w 2760"/>
                  <a:gd name="T77" fmla="*/ 0 h 128"/>
                  <a:gd name="T78" fmla="*/ 0 w 2760"/>
                  <a:gd name="T79" fmla="*/ 0 h 128"/>
                  <a:gd name="T80" fmla="*/ 0 w 2760"/>
                  <a:gd name="T81" fmla="*/ 0 h 128"/>
                  <a:gd name="T82" fmla="*/ 0 w 2760"/>
                  <a:gd name="T83" fmla="*/ 0 h 128"/>
                  <a:gd name="T84" fmla="*/ 0 w 2760"/>
                  <a:gd name="T85" fmla="*/ 0 h 128"/>
                  <a:gd name="T86" fmla="*/ 0 w 2760"/>
                  <a:gd name="T87" fmla="*/ 0 h 128"/>
                  <a:gd name="T88" fmla="*/ 0 w 2760"/>
                  <a:gd name="T89" fmla="*/ 0 h 128"/>
                  <a:gd name="T90" fmla="*/ 0 w 2760"/>
                  <a:gd name="T91" fmla="*/ 0 h 128"/>
                  <a:gd name="T92" fmla="*/ 0 w 2760"/>
                  <a:gd name="T93" fmla="*/ 0 h 128"/>
                  <a:gd name="T94" fmla="*/ 0 w 2760"/>
                  <a:gd name="T95" fmla="*/ 0 h 128"/>
                  <a:gd name="T96" fmla="*/ 0 w 2760"/>
                  <a:gd name="T97" fmla="*/ 0 h 128"/>
                  <a:gd name="T98" fmla="*/ 0 w 2760"/>
                  <a:gd name="T99" fmla="*/ 0 h 128"/>
                  <a:gd name="T100" fmla="*/ 0 w 2760"/>
                  <a:gd name="T101" fmla="*/ 0 h 128"/>
                  <a:gd name="T102" fmla="*/ 0 w 2760"/>
                  <a:gd name="T103" fmla="*/ 0 h 128"/>
                  <a:gd name="T104" fmla="*/ 0 w 2760"/>
                  <a:gd name="T105" fmla="*/ 0 h 128"/>
                  <a:gd name="T106" fmla="*/ 0 w 2760"/>
                  <a:gd name="T107" fmla="*/ 0 h 128"/>
                  <a:gd name="T108" fmla="*/ 0 w 2760"/>
                  <a:gd name="T109" fmla="*/ 0 h 128"/>
                  <a:gd name="T110" fmla="*/ 0 w 2760"/>
                  <a:gd name="T111" fmla="*/ 0 h 128"/>
                  <a:gd name="T112" fmla="*/ 0 w 2760"/>
                  <a:gd name="T113" fmla="*/ 0 h 128"/>
                  <a:gd name="T114" fmla="*/ 0 w 2760"/>
                  <a:gd name="T115" fmla="*/ 0 h 128"/>
                  <a:gd name="T116" fmla="*/ 0 w 2760"/>
                  <a:gd name="T117" fmla="*/ 0 h 1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0"/>
                  <a:gd name="T178" fmla="*/ 0 h 128"/>
                  <a:gd name="T179" fmla="*/ 2760 w 2760"/>
                  <a:gd name="T180" fmla="*/ 128 h 1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0" h="128">
                    <a:moveTo>
                      <a:pt x="2039" y="7"/>
                    </a:moveTo>
                    <a:lnTo>
                      <a:pt x="2033" y="7"/>
                    </a:lnTo>
                    <a:lnTo>
                      <a:pt x="1961" y="11"/>
                    </a:lnTo>
                    <a:lnTo>
                      <a:pt x="1887" y="15"/>
                    </a:lnTo>
                    <a:lnTo>
                      <a:pt x="1809" y="17"/>
                    </a:lnTo>
                    <a:lnTo>
                      <a:pt x="1729" y="19"/>
                    </a:lnTo>
                    <a:lnTo>
                      <a:pt x="1687" y="18"/>
                    </a:lnTo>
                    <a:lnTo>
                      <a:pt x="1644" y="18"/>
                    </a:lnTo>
                    <a:lnTo>
                      <a:pt x="1621" y="17"/>
                    </a:lnTo>
                    <a:lnTo>
                      <a:pt x="1600" y="17"/>
                    </a:lnTo>
                    <a:lnTo>
                      <a:pt x="1557" y="17"/>
                    </a:lnTo>
                    <a:lnTo>
                      <a:pt x="1512" y="15"/>
                    </a:lnTo>
                    <a:lnTo>
                      <a:pt x="1466" y="14"/>
                    </a:lnTo>
                    <a:lnTo>
                      <a:pt x="1373" y="10"/>
                    </a:lnTo>
                    <a:lnTo>
                      <a:pt x="1337" y="12"/>
                    </a:lnTo>
                    <a:lnTo>
                      <a:pt x="1301" y="15"/>
                    </a:lnTo>
                    <a:lnTo>
                      <a:pt x="1229" y="19"/>
                    </a:lnTo>
                    <a:lnTo>
                      <a:pt x="1156" y="21"/>
                    </a:lnTo>
                    <a:lnTo>
                      <a:pt x="1085" y="23"/>
                    </a:lnTo>
                    <a:lnTo>
                      <a:pt x="1009" y="22"/>
                    </a:lnTo>
                    <a:lnTo>
                      <a:pt x="971" y="21"/>
                    </a:lnTo>
                    <a:lnTo>
                      <a:pt x="935" y="21"/>
                    </a:lnTo>
                    <a:lnTo>
                      <a:pt x="859" y="18"/>
                    </a:lnTo>
                    <a:lnTo>
                      <a:pt x="784" y="15"/>
                    </a:lnTo>
                    <a:lnTo>
                      <a:pt x="777" y="15"/>
                    </a:lnTo>
                    <a:lnTo>
                      <a:pt x="707" y="19"/>
                    </a:lnTo>
                    <a:lnTo>
                      <a:pt x="634" y="23"/>
                    </a:lnTo>
                    <a:lnTo>
                      <a:pt x="557" y="25"/>
                    </a:lnTo>
                    <a:lnTo>
                      <a:pt x="479" y="27"/>
                    </a:lnTo>
                    <a:lnTo>
                      <a:pt x="473" y="26"/>
                    </a:lnTo>
                    <a:lnTo>
                      <a:pt x="467" y="26"/>
                    </a:lnTo>
                    <a:lnTo>
                      <a:pt x="457" y="26"/>
                    </a:lnTo>
                    <a:lnTo>
                      <a:pt x="437" y="26"/>
                    </a:lnTo>
                    <a:lnTo>
                      <a:pt x="396" y="26"/>
                    </a:lnTo>
                    <a:lnTo>
                      <a:pt x="353" y="25"/>
                    </a:lnTo>
                    <a:lnTo>
                      <a:pt x="310" y="25"/>
                    </a:lnTo>
                    <a:lnTo>
                      <a:pt x="265" y="23"/>
                    </a:lnTo>
                    <a:lnTo>
                      <a:pt x="242" y="22"/>
                    </a:lnTo>
                    <a:lnTo>
                      <a:pt x="221" y="22"/>
                    </a:lnTo>
                    <a:lnTo>
                      <a:pt x="175" y="20"/>
                    </a:lnTo>
                    <a:lnTo>
                      <a:pt x="130" y="19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82" y="22"/>
                    </a:lnTo>
                    <a:lnTo>
                      <a:pt x="72" y="26"/>
                    </a:lnTo>
                    <a:lnTo>
                      <a:pt x="53" y="34"/>
                    </a:lnTo>
                    <a:lnTo>
                      <a:pt x="37" y="47"/>
                    </a:lnTo>
                    <a:lnTo>
                      <a:pt x="23" y="61"/>
                    </a:lnTo>
                    <a:lnTo>
                      <a:pt x="12" y="78"/>
                    </a:lnTo>
                    <a:lnTo>
                      <a:pt x="7" y="87"/>
                    </a:lnTo>
                    <a:lnTo>
                      <a:pt x="4" y="9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93" y="103"/>
                    </a:lnTo>
                    <a:lnTo>
                      <a:pt x="189" y="85"/>
                    </a:lnTo>
                    <a:lnTo>
                      <a:pt x="282" y="74"/>
                    </a:lnTo>
                    <a:lnTo>
                      <a:pt x="378" y="71"/>
                    </a:lnTo>
                    <a:lnTo>
                      <a:pt x="471" y="74"/>
                    </a:lnTo>
                    <a:lnTo>
                      <a:pt x="519" y="77"/>
                    </a:lnTo>
                    <a:lnTo>
                      <a:pt x="567" y="84"/>
                    </a:lnTo>
                    <a:lnTo>
                      <a:pt x="661" y="102"/>
                    </a:lnTo>
                    <a:lnTo>
                      <a:pt x="757" y="127"/>
                    </a:lnTo>
                    <a:lnTo>
                      <a:pt x="835" y="104"/>
                    </a:lnTo>
                    <a:lnTo>
                      <a:pt x="913" y="86"/>
                    </a:lnTo>
                    <a:lnTo>
                      <a:pt x="951" y="79"/>
                    </a:lnTo>
                    <a:lnTo>
                      <a:pt x="991" y="76"/>
                    </a:lnTo>
                    <a:lnTo>
                      <a:pt x="1070" y="73"/>
                    </a:lnTo>
                    <a:lnTo>
                      <a:pt x="1148" y="76"/>
                    </a:lnTo>
                    <a:lnTo>
                      <a:pt x="1185" y="79"/>
                    </a:lnTo>
                    <a:lnTo>
                      <a:pt x="1226" y="86"/>
                    </a:lnTo>
                    <a:lnTo>
                      <a:pt x="1263" y="94"/>
                    </a:lnTo>
                    <a:lnTo>
                      <a:pt x="1304" y="103"/>
                    </a:lnTo>
                    <a:lnTo>
                      <a:pt x="1343" y="113"/>
                    </a:lnTo>
                    <a:lnTo>
                      <a:pt x="1383" y="126"/>
                    </a:lnTo>
                    <a:lnTo>
                      <a:pt x="1464" y="105"/>
                    </a:lnTo>
                    <a:lnTo>
                      <a:pt x="1547" y="91"/>
                    </a:lnTo>
                    <a:lnTo>
                      <a:pt x="1630" y="81"/>
                    </a:lnTo>
                    <a:lnTo>
                      <a:pt x="1713" y="78"/>
                    </a:lnTo>
                    <a:lnTo>
                      <a:pt x="1794" y="80"/>
                    </a:lnTo>
                    <a:lnTo>
                      <a:pt x="1877" y="90"/>
                    </a:lnTo>
                    <a:lnTo>
                      <a:pt x="1960" y="104"/>
                    </a:lnTo>
                    <a:lnTo>
                      <a:pt x="2043" y="125"/>
                    </a:lnTo>
                    <a:lnTo>
                      <a:pt x="2080" y="113"/>
                    </a:lnTo>
                    <a:lnTo>
                      <a:pt x="2119" y="104"/>
                    </a:lnTo>
                    <a:lnTo>
                      <a:pt x="2158" y="95"/>
                    </a:lnTo>
                    <a:lnTo>
                      <a:pt x="2199" y="88"/>
                    </a:lnTo>
                    <a:lnTo>
                      <a:pt x="2284" y="79"/>
                    </a:lnTo>
                    <a:lnTo>
                      <a:pt x="2326" y="76"/>
                    </a:lnTo>
                    <a:lnTo>
                      <a:pt x="2372" y="76"/>
                    </a:lnTo>
                    <a:lnTo>
                      <a:pt x="2416" y="76"/>
                    </a:lnTo>
                    <a:lnTo>
                      <a:pt x="2462" y="78"/>
                    </a:lnTo>
                    <a:lnTo>
                      <a:pt x="2509" y="81"/>
                    </a:lnTo>
                    <a:lnTo>
                      <a:pt x="2558" y="87"/>
                    </a:lnTo>
                    <a:lnTo>
                      <a:pt x="2606" y="94"/>
                    </a:lnTo>
                    <a:lnTo>
                      <a:pt x="2656" y="103"/>
                    </a:lnTo>
                    <a:lnTo>
                      <a:pt x="2707" y="112"/>
                    </a:lnTo>
                    <a:lnTo>
                      <a:pt x="2760" y="124"/>
                    </a:lnTo>
                    <a:lnTo>
                      <a:pt x="2760" y="101"/>
                    </a:lnTo>
                    <a:lnTo>
                      <a:pt x="2752" y="75"/>
                    </a:lnTo>
                    <a:lnTo>
                      <a:pt x="2747" y="64"/>
                    </a:lnTo>
                    <a:lnTo>
                      <a:pt x="2743" y="55"/>
                    </a:lnTo>
                    <a:lnTo>
                      <a:pt x="2736" y="45"/>
                    </a:lnTo>
                    <a:lnTo>
                      <a:pt x="2730" y="36"/>
                    </a:lnTo>
                    <a:lnTo>
                      <a:pt x="2716" y="23"/>
                    </a:lnTo>
                    <a:lnTo>
                      <a:pt x="2697" y="12"/>
                    </a:lnTo>
                    <a:lnTo>
                      <a:pt x="2675" y="5"/>
                    </a:lnTo>
                    <a:lnTo>
                      <a:pt x="2663" y="2"/>
                    </a:lnTo>
                    <a:lnTo>
                      <a:pt x="2650" y="1"/>
                    </a:lnTo>
                    <a:lnTo>
                      <a:pt x="2636" y="0"/>
                    </a:lnTo>
                    <a:lnTo>
                      <a:pt x="2624" y="1"/>
                    </a:lnTo>
                    <a:lnTo>
                      <a:pt x="2553" y="6"/>
                    </a:lnTo>
                    <a:lnTo>
                      <a:pt x="2483" y="10"/>
                    </a:lnTo>
                    <a:lnTo>
                      <a:pt x="2411" y="12"/>
                    </a:lnTo>
                    <a:lnTo>
                      <a:pt x="2339" y="14"/>
                    </a:lnTo>
                    <a:lnTo>
                      <a:pt x="2265" y="14"/>
                    </a:lnTo>
                    <a:lnTo>
                      <a:pt x="2227" y="13"/>
                    </a:lnTo>
                    <a:lnTo>
                      <a:pt x="2190" y="13"/>
                    </a:lnTo>
                    <a:lnTo>
                      <a:pt x="2115" y="10"/>
                    </a:lnTo>
                    <a:lnTo>
                      <a:pt x="2039" y="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5" name="Freeform 19"/>
              <p:cNvSpPr>
                <a:spLocks/>
              </p:cNvSpPr>
              <p:nvPr/>
            </p:nvSpPr>
            <p:spPr bwMode="auto">
              <a:xfrm>
                <a:off x="4748" y="2537"/>
                <a:ext cx="20" cy="51"/>
              </a:xfrm>
              <a:custGeom>
                <a:avLst/>
                <a:gdLst>
                  <a:gd name="T0" fmla="*/ 0 w 62"/>
                  <a:gd name="T1" fmla="*/ 0 h 153"/>
                  <a:gd name="T2" fmla="*/ 0 w 62"/>
                  <a:gd name="T3" fmla="*/ 0 h 153"/>
                  <a:gd name="T4" fmla="*/ 0 w 62"/>
                  <a:gd name="T5" fmla="*/ 0 h 153"/>
                  <a:gd name="T6" fmla="*/ 0 w 62"/>
                  <a:gd name="T7" fmla="*/ 0 h 153"/>
                  <a:gd name="T8" fmla="*/ 0 w 62"/>
                  <a:gd name="T9" fmla="*/ 0 h 153"/>
                  <a:gd name="T10" fmla="*/ 0 w 62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53"/>
                  <a:gd name="T20" fmla="*/ 62 w 62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53">
                    <a:moveTo>
                      <a:pt x="62" y="0"/>
                    </a:moveTo>
                    <a:lnTo>
                      <a:pt x="0" y="1"/>
                    </a:lnTo>
                    <a:lnTo>
                      <a:pt x="0" y="153"/>
                    </a:lnTo>
                    <a:lnTo>
                      <a:pt x="62" y="152"/>
                    </a:lnTo>
                    <a:lnTo>
                      <a:pt x="62" y="14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6" name="Freeform 20"/>
              <p:cNvSpPr>
                <a:spLocks/>
              </p:cNvSpPr>
              <p:nvPr/>
            </p:nvSpPr>
            <p:spPr bwMode="auto">
              <a:xfrm>
                <a:off x="4543" y="2537"/>
                <a:ext cx="205" cy="53"/>
              </a:xfrm>
              <a:custGeom>
                <a:avLst/>
                <a:gdLst>
                  <a:gd name="T0" fmla="*/ 0 w 613"/>
                  <a:gd name="T1" fmla="*/ 0 h 157"/>
                  <a:gd name="T2" fmla="*/ 0 w 613"/>
                  <a:gd name="T3" fmla="*/ 0 h 157"/>
                  <a:gd name="T4" fmla="*/ 0 w 613"/>
                  <a:gd name="T5" fmla="*/ 0 h 157"/>
                  <a:gd name="T6" fmla="*/ 0 w 613"/>
                  <a:gd name="T7" fmla="*/ 0 h 157"/>
                  <a:gd name="T8" fmla="*/ 0 w 613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"/>
                  <a:gd name="T16" fmla="*/ 0 h 157"/>
                  <a:gd name="T17" fmla="*/ 613 w 613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" h="157">
                    <a:moveTo>
                      <a:pt x="613" y="0"/>
                    </a:moveTo>
                    <a:lnTo>
                      <a:pt x="0" y="5"/>
                    </a:lnTo>
                    <a:lnTo>
                      <a:pt x="0" y="157"/>
                    </a:lnTo>
                    <a:lnTo>
                      <a:pt x="613" y="152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7" name="Freeform 21"/>
              <p:cNvSpPr>
                <a:spLocks/>
              </p:cNvSpPr>
              <p:nvPr/>
            </p:nvSpPr>
            <p:spPr bwMode="auto">
              <a:xfrm>
                <a:off x="3856" y="2588"/>
                <a:ext cx="914" cy="22"/>
              </a:xfrm>
              <a:custGeom>
                <a:avLst/>
                <a:gdLst>
                  <a:gd name="T0" fmla="*/ 0 w 2742"/>
                  <a:gd name="T1" fmla="*/ 0 h 66"/>
                  <a:gd name="T2" fmla="*/ 0 w 2742"/>
                  <a:gd name="T3" fmla="*/ 0 h 66"/>
                  <a:gd name="T4" fmla="*/ 0 w 2742"/>
                  <a:gd name="T5" fmla="*/ 0 h 66"/>
                  <a:gd name="T6" fmla="*/ 0 w 2742"/>
                  <a:gd name="T7" fmla="*/ 0 h 66"/>
                  <a:gd name="T8" fmla="*/ 0 w 2742"/>
                  <a:gd name="T9" fmla="*/ 0 h 66"/>
                  <a:gd name="T10" fmla="*/ 0 w 2742"/>
                  <a:gd name="T11" fmla="*/ 0 h 66"/>
                  <a:gd name="T12" fmla="*/ 0 w 2742"/>
                  <a:gd name="T13" fmla="*/ 0 h 66"/>
                  <a:gd name="T14" fmla="*/ 0 w 2742"/>
                  <a:gd name="T15" fmla="*/ 0 h 66"/>
                  <a:gd name="T16" fmla="*/ 0 w 2742"/>
                  <a:gd name="T17" fmla="*/ 0 h 66"/>
                  <a:gd name="T18" fmla="*/ 0 w 2742"/>
                  <a:gd name="T19" fmla="*/ 0 h 66"/>
                  <a:gd name="T20" fmla="*/ 0 w 2742"/>
                  <a:gd name="T21" fmla="*/ 0 h 66"/>
                  <a:gd name="T22" fmla="*/ 0 w 2742"/>
                  <a:gd name="T23" fmla="*/ 0 h 66"/>
                  <a:gd name="T24" fmla="*/ 0 w 2742"/>
                  <a:gd name="T25" fmla="*/ 0 h 66"/>
                  <a:gd name="T26" fmla="*/ 0 w 2742"/>
                  <a:gd name="T27" fmla="*/ 0 h 66"/>
                  <a:gd name="T28" fmla="*/ 0 w 2742"/>
                  <a:gd name="T29" fmla="*/ 0 h 66"/>
                  <a:gd name="T30" fmla="*/ 0 w 2742"/>
                  <a:gd name="T31" fmla="*/ 0 h 66"/>
                  <a:gd name="T32" fmla="*/ 0 w 2742"/>
                  <a:gd name="T33" fmla="*/ 0 h 66"/>
                  <a:gd name="T34" fmla="*/ 0 w 2742"/>
                  <a:gd name="T35" fmla="*/ 0 h 66"/>
                  <a:gd name="T36" fmla="*/ 0 w 2742"/>
                  <a:gd name="T37" fmla="*/ 0 h 66"/>
                  <a:gd name="T38" fmla="*/ 0 w 2742"/>
                  <a:gd name="T39" fmla="*/ 0 h 66"/>
                  <a:gd name="T40" fmla="*/ 0 w 2742"/>
                  <a:gd name="T41" fmla="*/ 0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42"/>
                  <a:gd name="T64" fmla="*/ 0 h 66"/>
                  <a:gd name="T65" fmla="*/ 2742 w 2742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42" h="66">
                    <a:moveTo>
                      <a:pt x="2742" y="32"/>
                    </a:moveTo>
                    <a:lnTo>
                      <a:pt x="2740" y="0"/>
                    </a:lnTo>
                    <a:lnTo>
                      <a:pt x="2737" y="0"/>
                    </a:lnTo>
                    <a:lnTo>
                      <a:pt x="2675" y="1"/>
                    </a:lnTo>
                    <a:lnTo>
                      <a:pt x="2062" y="6"/>
                    </a:lnTo>
                    <a:lnTo>
                      <a:pt x="2001" y="7"/>
                    </a:lnTo>
                    <a:lnTo>
                      <a:pt x="1418" y="12"/>
                    </a:lnTo>
                    <a:lnTo>
                      <a:pt x="1350" y="12"/>
                    </a:lnTo>
                    <a:lnTo>
                      <a:pt x="744" y="18"/>
                    </a:lnTo>
                    <a:lnTo>
                      <a:pt x="674" y="18"/>
                    </a:lnTo>
                    <a:lnTo>
                      <a:pt x="80" y="24"/>
                    </a:lnTo>
                    <a:lnTo>
                      <a:pt x="0" y="24"/>
                    </a:lnTo>
                    <a:lnTo>
                      <a:pt x="0" y="66"/>
                    </a:lnTo>
                    <a:lnTo>
                      <a:pt x="536" y="58"/>
                    </a:lnTo>
                    <a:lnTo>
                      <a:pt x="557" y="58"/>
                    </a:lnTo>
                    <a:lnTo>
                      <a:pt x="568" y="58"/>
                    </a:lnTo>
                    <a:lnTo>
                      <a:pt x="578" y="58"/>
                    </a:lnTo>
                    <a:lnTo>
                      <a:pt x="2361" y="37"/>
                    </a:lnTo>
                    <a:lnTo>
                      <a:pt x="2370" y="36"/>
                    </a:lnTo>
                    <a:lnTo>
                      <a:pt x="2382" y="37"/>
                    </a:lnTo>
                    <a:lnTo>
                      <a:pt x="2742" y="3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8" name="Freeform 22"/>
              <p:cNvSpPr>
                <a:spLocks/>
              </p:cNvSpPr>
              <p:nvPr/>
            </p:nvSpPr>
            <p:spPr bwMode="auto">
              <a:xfrm>
                <a:off x="4049" y="2598"/>
                <a:ext cx="721" cy="37"/>
              </a:xfrm>
              <a:custGeom>
                <a:avLst/>
                <a:gdLst>
                  <a:gd name="T0" fmla="*/ 0 w 2164"/>
                  <a:gd name="T1" fmla="*/ 0 h 110"/>
                  <a:gd name="T2" fmla="*/ 0 w 2164"/>
                  <a:gd name="T3" fmla="*/ 0 h 110"/>
                  <a:gd name="T4" fmla="*/ 0 w 2164"/>
                  <a:gd name="T5" fmla="*/ 0 h 110"/>
                  <a:gd name="T6" fmla="*/ 0 w 2164"/>
                  <a:gd name="T7" fmla="*/ 0 h 110"/>
                  <a:gd name="T8" fmla="*/ 0 w 2164"/>
                  <a:gd name="T9" fmla="*/ 0 h 110"/>
                  <a:gd name="T10" fmla="*/ 0 w 2164"/>
                  <a:gd name="T11" fmla="*/ 0 h 110"/>
                  <a:gd name="T12" fmla="*/ 0 w 2164"/>
                  <a:gd name="T13" fmla="*/ 0 h 110"/>
                  <a:gd name="T14" fmla="*/ 0 w 2164"/>
                  <a:gd name="T15" fmla="*/ 0 h 110"/>
                  <a:gd name="T16" fmla="*/ 0 w 2164"/>
                  <a:gd name="T17" fmla="*/ 0 h 110"/>
                  <a:gd name="T18" fmla="*/ 0 w 2164"/>
                  <a:gd name="T19" fmla="*/ 0 h 110"/>
                  <a:gd name="T20" fmla="*/ 0 w 2164"/>
                  <a:gd name="T21" fmla="*/ 0 h 110"/>
                  <a:gd name="T22" fmla="*/ 0 w 2164"/>
                  <a:gd name="T23" fmla="*/ 0 h 1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64"/>
                  <a:gd name="T37" fmla="*/ 0 h 110"/>
                  <a:gd name="T38" fmla="*/ 2164 w 2164"/>
                  <a:gd name="T39" fmla="*/ 110 h 1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64" h="110">
                    <a:moveTo>
                      <a:pt x="2161" y="26"/>
                    </a:moveTo>
                    <a:lnTo>
                      <a:pt x="2164" y="0"/>
                    </a:lnTo>
                    <a:lnTo>
                      <a:pt x="1804" y="5"/>
                    </a:lnTo>
                    <a:lnTo>
                      <a:pt x="1792" y="4"/>
                    </a:lnTo>
                    <a:lnTo>
                      <a:pt x="1783" y="5"/>
                    </a:lnTo>
                    <a:lnTo>
                      <a:pt x="0" y="26"/>
                    </a:lnTo>
                    <a:lnTo>
                      <a:pt x="0" y="110"/>
                    </a:lnTo>
                    <a:lnTo>
                      <a:pt x="2093" y="87"/>
                    </a:lnTo>
                    <a:lnTo>
                      <a:pt x="2096" y="85"/>
                    </a:lnTo>
                    <a:lnTo>
                      <a:pt x="2096" y="50"/>
                    </a:lnTo>
                    <a:lnTo>
                      <a:pt x="2135" y="50"/>
                    </a:lnTo>
                    <a:lnTo>
                      <a:pt x="2161" y="2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9" name="Freeform 23"/>
              <p:cNvSpPr>
                <a:spLocks/>
              </p:cNvSpPr>
              <p:nvPr/>
            </p:nvSpPr>
            <p:spPr bwMode="auto">
              <a:xfrm>
                <a:off x="4531" y="2645"/>
                <a:ext cx="190" cy="27"/>
              </a:xfrm>
              <a:custGeom>
                <a:avLst/>
                <a:gdLst>
                  <a:gd name="T0" fmla="*/ 0 w 572"/>
                  <a:gd name="T1" fmla="*/ 0 h 82"/>
                  <a:gd name="T2" fmla="*/ 0 w 572"/>
                  <a:gd name="T3" fmla="*/ 0 h 82"/>
                  <a:gd name="T4" fmla="*/ 0 w 572"/>
                  <a:gd name="T5" fmla="*/ 0 h 82"/>
                  <a:gd name="T6" fmla="*/ 0 w 572"/>
                  <a:gd name="T7" fmla="*/ 0 h 82"/>
                  <a:gd name="T8" fmla="*/ 0 w 572"/>
                  <a:gd name="T9" fmla="*/ 0 h 82"/>
                  <a:gd name="T10" fmla="*/ 0 w 572"/>
                  <a:gd name="T11" fmla="*/ 0 h 82"/>
                  <a:gd name="T12" fmla="*/ 0 w 572"/>
                  <a:gd name="T13" fmla="*/ 0 h 82"/>
                  <a:gd name="T14" fmla="*/ 0 w 572"/>
                  <a:gd name="T15" fmla="*/ 0 h 82"/>
                  <a:gd name="T16" fmla="*/ 0 w 572"/>
                  <a:gd name="T17" fmla="*/ 0 h 82"/>
                  <a:gd name="T18" fmla="*/ 0 w 572"/>
                  <a:gd name="T19" fmla="*/ 0 h 82"/>
                  <a:gd name="T20" fmla="*/ 0 w 572"/>
                  <a:gd name="T21" fmla="*/ 0 h 82"/>
                  <a:gd name="T22" fmla="*/ 0 w 572"/>
                  <a:gd name="T23" fmla="*/ 0 h 82"/>
                  <a:gd name="T24" fmla="*/ 0 w 572"/>
                  <a:gd name="T25" fmla="*/ 0 h 82"/>
                  <a:gd name="T26" fmla="*/ 0 w 572"/>
                  <a:gd name="T27" fmla="*/ 0 h 82"/>
                  <a:gd name="T28" fmla="*/ 0 w 572"/>
                  <a:gd name="T29" fmla="*/ 0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2"/>
                  <a:gd name="T46" fmla="*/ 0 h 82"/>
                  <a:gd name="T47" fmla="*/ 572 w 572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2" h="82">
                    <a:moveTo>
                      <a:pt x="572" y="25"/>
                    </a:moveTo>
                    <a:lnTo>
                      <a:pt x="572" y="0"/>
                    </a:lnTo>
                    <a:lnTo>
                      <a:pt x="2" y="0"/>
                    </a:lnTo>
                    <a:lnTo>
                      <a:pt x="0" y="74"/>
                    </a:lnTo>
                    <a:lnTo>
                      <a:pt x="70" y="79"/>
                    </a:lnTo>
                    <a:lnTo>
                      <a:pt x="106" y="80"/>
                    </a:lnTo>
                    <a:lnTo>
                      <a:pt x="142" y="82"/>
                    </a:lnTo>
                    <a:lnTo>
                      <a:pt x="213" y="81"/>
                    </a:lnTo>
                    <a:lnTo>
                      <a:pt x="286" y="77"/>
                    </a:lnTo>
                    <a:lnTo>
                      <a:pt x="356" y="69"/>
                    </a:lnTo>
                    <a:lnTo>
                      <a:pt x="392" y="63"/>
                    </a:lnTo>
                    <a:lnTo>
                      <a:pt x="409" y="60"/>
                    </a:lnTo>
                    <a:lnTo>
                      <a:pt x="428" y="58"/>
                    </a:lnTo>
                    <a:lnTo>
                      <a:pt x="499" y="42"/>
                    </a:lnTo>
                    <a:lnTo>
                      <a:pt x="572" y="2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0" name="Freeform 24"/>
              <p:cNvSpPr>
                <a:spLocks/>
              </p:cNvSpPr>
              <p:nvPr/>
            </p:nvSpPr>
            <p:spPr bwMode="auto">
              <a:xfrm>
                <a:off x="4049" y="2627"/>
                <a:ext cx="697" cy="24"/>
              </a:xfrm>
              <a:custGeom>
                <a:avLst/>
                <a:gdLst>
                  <a:gd name="T0" fmla="*/ 0 w 2093"/>
                  <a:gd name="T1" fmla="*/ 0 h 71"/>
                  <a:gd name="T2" fmla="*/ 0 w 2093"/>
                  <a:gd name="T3" fmla="*/ 0 h 71"/>
                  <a:gd name="T4" fmla="*/ 0 w 2093"/>
                  <a:gd name="T5" fmla="*/ 0 h 71"/>
                  <a:gd name="T6" fmla="*/ 0 w 2093"/>
                  <a:gd name="T7" fmla="*/ 0 h 71"/>
                  <a:gd name="T8" fmla="*/ 0 w 2093"/>
                  <a:gd name="T9" fmla="*/ 0 h 71"/>
                  <a:gd name="T10" fmla="*/ 0 w 2093"/>
                  <a:gd name="T11" fmla="*/ 0 h 71"/>
                  <a:gd name="T12" fmla="*/ 0 w 2093"/>
                  <a:gd name="T13" fmla="*/ 0 h 71"/>
                  <a:gd name="T14" fmla="*/ 0 w 2093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3"/>
                  <a:gd name="T25" fmla="*/ 0 h 71"/>
                  <a:gd name="T26" fmla="*/ 2093 w 2093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3" h="71">
                    <a:moveTo>
                      <a:pt x="2018" y="52"/>
                    </a:moveTo>
                    <a:lnTo>
                      <a:pt x="2018" y="50"/>
                    </a:lnTo>
                    <a:lnTo>
                      <a:pt x="2093" y="0"/>
                    </a:lnTo>
                    <a:lnTo>
                      <a:pt x="0" y="23"/>
                    </a:lnTo>
                    <a:lnTo>
                      <a:pt x="0" y="71"/>
                    </a:lnTo>
                    <a:lnTo>
                      <a:pt x="1421" y="52"/>
                    </a:lnTo>
                    <a:lnTo>
                      <a:pt x="1448" y="52"/>
                    </a:lnTo>
                    <a:lnTo>
                      <a:pt x="2018" y="5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1" name="Freeform 25"/>
              <p:cNvSpPr>
                <a:spLocks/>
              </p:cNvSpPr>
              <p:nvPr/>
            </p:nvSpPr>
            <p:spPr bwMode="auto">
              <a:xfrm>
                <a:off x="4530" y="2653"/>
                <a:ext cx="191" cy="24"/>
              </a:xfrm>
              <a:custGeom>
                <a:avLst/>
                <a:gdLst>
                  <a:gd name="T0" fmla="*/ 0 w 573"/>
                  <a:gd name="T1" fmla="*/ 0 h 72"/>
                  <a:gd name="T2" fmla="*/ 0 w 573"/>
                  <a:gd name="T3" fmla="*/ 0 h 72"/>
                  <a:gd name="T4" fmla="*/ 0 w 573"/>
                  <a:gd name="T5" fmla="*/ 0 h 72"/>
                  <a:gd name="T6" fmla="*/ 0 w 573"/>
                  <a:gd name="T7" fmla="*/ 0 h 72"/>
                  <a:gd name="T8" fmla="*/ 0 w 573"/>
                  <a:gd name="T9" fmla="*/ 0 h 72"/>
                  <a:gd name="T10" fmla="*/ 0 w 573"/>
                  <a:gd name="T11" fmla="*/ 0 h 72"/>
                  <a:gd name="T12" fmla="*/ 0 w 573"/>
                  <a:gd name="T13" fmla="*/ 0 h 72"/>
                  <a:gd name="T14" fmla="*/ 0 w 573"/>
                  <a:gd name="T15" fmla="*/ 0 h 72"/>
                  <a:gd name="T16" fmla="*/ 0 w 573"/>
                  <a:gd name="T17" fmla="*/ 0 h 72"/>
                  <a:gd name="T18" fmla="*/ 0 w 573"/>
                  <a:gd name="T19" fmla="*/ 0 h 72"/>
                  <a:gd name="T20" fmla="*/ 0 w 573"/>
                  <a:gd name="T21" fmla="*/ 0 h 72"/>
                  <a:gd name="T22" fmla="*/ 0 w 573"/>
                  <a:gd name="T23" fmla="*/ 0 h 72"/>
                  <a:gd name="T24" fmla="*/ 0 w 573"/>
                  <a:gd name="T25" fmla="*/ 0 h 72"/>
                  <a:gd name="T26" fmla="*/ 0 w 573"/>
                  <a:gd name="T27" fmla="*/ 0 h 72"/>
                  <a:gd name="T28" fmla="*/ 0 w 573"/>
                  <a:gd name="T29" fmla="*/ 0 h 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3"/>
                  <a:gd name="T46" fmla="*/ 0 h 72"/>
                  <a:gd name="T47" fmla="*/ 573 w 573"/>
                  <a:gd name="T48" fmla="*/ 72 h 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3" h="72">
                    <a:moveTo>
                      <a:pt x="573" y="72"/>
                    </a:moveTo>
                    <a:lnTo>
                      <a:pt x="573" y="0"/>
                    </a:lnTo>
                    <a:lnTo>
                      <a:pt x="500" y="17"/>
                    </a:lnTo>
                    <a:lnTo>
                      <a:pt x="429" y="33"/>
                    </a:lnTo>
                    <a:lnTo>
                      <a:pt x="410" y="35"/>
                    </a:lnTo>
                    <a:lnTo>
                      <a:pt x="393" y="38"/>
                    </a:lnTo>
                    <a:lnTo>
                      <a:pt x="357" y="44"/>
                    </a:lnTo>
                    <a:lnTo>
                      <a:pt x="287" y="52"/>
                    </a:lnTo>
                    <a:lnTo>
                      <a:pt x="214" y="56"/>
                    </a:lnTo>
                    <a:lnTo>
                      <a:pt x="143" y="57"/>
                    </a:lnTo>
                    <a:lnTo>
                      <a:pt x="107" y="55"/>
                    </a:lnTo>
                    <a:lnTo>
                      <a:pt x="71" y="54"/>
                    </a:lnTo>
                    <a:lnTo>
                      <a:pt x="1" y="49"/>
                    </a:lnTo>
                    <a:lnTo>
                      <a:pt x="0" y="72"/>
                    </a:lnTo>
                    <a:lnTo>
                      <a:pt x="573" y="7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2" name="Freeform 26"/>
              <p:cNvSpPr>
                <a:spLocks/>
              </p:cNvSpPr>
              <p:nvPr/>
            </p:nvSpPr>
            <p:spPr bwMode="auto">
              <a:xfrm>
                <a:off x="4049" y="2645"/>
                <a:ext cx="482" cy="59"/>
              </a:xfrm>
              <a:custGeom>
                <a:avLst/>
                <a:gdLst>
                  <a:gd name="T0" fmla="*/ 0 w 1448"/>
                  <a:gd name="T1" fmla="*/ 0 h 177"/>
                  <a:gd name="T2" fmla="*/ 0 w 1448"/>
                  <a:gd name="T3" fmla="*/ 0 h 177"/>
                  <a:gd name="T4" fmla="*/ 0 w 1448"/>
                  <a:gd name="T5" fmla="*/ 0 h 177"/>
                  <a:gd name="T6" fmla="*/ 0 w 1448"/>
                  <a:gd name="T7" fmla="*/ 0 h 177"/>
                  <a:gd name="T8" fmla="*/ 0 w 1448"/>
                  <a:gd name="T9" fmla="*/ 0 h 177"/>
                  <a:gd name="T10" fmla="*/ 0 w 1448"/>
                  <a:gd name="T11" fmla="*/ 0 h 177"/>
                  <a:gd name="T12" fmla="*/ 0 w 1448"/>
                  <a:gd name="T13" fmla="*/ 0 h 177"/>
                  <a:gd name="T14" fmla="*/ 0 w 1448"/>
                  <a:gd name="T15" fmla="*/ 0 h 177"/>
                  <a:gd name="T16" fmla="*/ 0 w 1448"/>
                  <a:gd name="T17" fmla="*/ 0 h 177"/>
                  <a:gd name="T18" fmla="*/ 0 w 1448"/>
                  <a:gd name="T19" fmla="*/ 0 h 177"/>
                  <a:gd name="T20" fmla="*/ 0 w 1448"/>
                  <a:gd name="T21" fmla="*/ 0 h 177"/>
                  <a:gd name="T22" fmla="*/ 0 w 1448"/>
                  <a:gd name="T23" fmla="*/ 0 h 177"/>
                  <a:gd name="T24" fmla="*/ 0 w 1448"/>
                  <a:gd name="T25" fmla="*/ 0 h 177"/>
                  <a:gd name="T26" fmla="*/ 0 w 1448"/>
                  <a:gd name="T27" fmla="*/ 0 h 177"/>
                  <a:gd name="T28" fmla="*/ 0 w 1448"/>
                  <a:gd name="T29" fmla="*/ 0 h 177"/>
                  <a:gd name="T30" fmla="*/ 0 w 1448"/>
                  <a:gd name="T31" fmla="*/ 0 h 177"/>
                  <a:gd name="T32" fmla="*/ 0 w 1448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8"/>
                  <a:gd name="T52" fmla="*/ 0 h 177"/>
                  <a:gd name="T53" fmla="*/ 1448 w 1448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8" h="177">
                    <a:moveTo>
                      <a:pt x="1448" y="0"/>
                    </a:moveTo>
                    <a:lnTo>
                      <a:pt x="1421" y="0"/>
                    </a:lnTo>
                    <a:lnTo>
                      <a:pt x="0" y="19"/>
                    </a:lnTo>
                    <a:lnTo>
                      <a:pt x="0" y="106"/>
                    </a:lnTo>
                    <a:lnTo>
                      <a:pt x="275" y="106"/>
                    </a:lnTo>
                    <a:lnTo>
                      <a:pt x="194" y="177"/>
                    </a:lnTo>
                    <a:lnTo>
                      <a:pt x="492" y="155"/>
                    </a:lnTo>
                    <a:lnTo>
                      <a:pt x="708" y="154"/>
                    </a:lnTo>
                    <a:lnTo>
                      <a:pt x="1069" y="152"/>
                    </a:lnTo>
                    <a:lnTo>
                      <a:pt x="1275" y="150"/>
                    </a:lnTo>
                    <a:lnTo>
                      <a:pt x="1443" y="133"/>
                    </a:lnTo>
                    <a:lnTo>
                      <a:pt x="1445" y="133"/>
                    </a:lnTo>
                    <a:lnTo>
                      <a:pt x="1445" y="97"/>
                    </a:lnTo>
                    <a:lnTo>
                      <a:pt x="1424" y="97"/>
                    </a:lnTo>
                    <a:lnTo>
                      <a:pt x="1445" y="97"/>
                    </a:lnTo>
                    <a:lnTo>
                      <a:pt x="1446" y="74"/>
                    </a:lnTo>
                    <a:lnTo>
                      <a:pt x="144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3" name="Freeform 27"/>
              <p:cNvSpPr>
                <a:spLocks/>
              </p:cNvSpPr>
              <p:nvPr/>
            </p:nvSpPr>
            <p:spPr bwMode="auto">
              <a:xfrm>
                <a:off x="4293" y="2722"/>
                <a:ext cx="85" cy="22"/>
              </a:xfrm>
              <a:custGeom>
                <a:avLst/>
                <a:gdLst>
                  <a:gd name="T0" fmla="*/ 0 w 254"/>
                  <a:gd name="T1" fmla="*/ 0 h 64"/>
                  <a:gd name="T2" fmla="*/ 0 w 254"/>
                  <a:gd name="T3" fmla="*/ 0 h 64"/>
                  <a:gd name="T4" fmla="*/ 0 w 254"/>
                  <a:gd name="T5" fmla="*/ 0 h 64"/>
                  <a:gd name="T6" fmla="*/ 0 w 254"/>
                  <a:gd name="T7" fmla="*/ 0 h 64"/>
                  <a:gd name="T8" fmla="*/ 0 w 254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64"/>
                  <a:gd name="T17" fmla="*/ 254 w 25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64">
                    <a:moveTo>
                      <a:pt x="252" y="64"/>
                    </a:moveTo>
                    <a:lnTo>
                      <a:pt x="254" y="0"/>
                    </a:lnTo>
                    <a:lnTo>
                      <a:pt x="0" y="2"/>
                    </a:lnTo>
                    <a:lnTo>
                      <a:pt x="16" y="62"/>
                    </a:lnTo>
                    <a:lnTo>
                      <a:pt x="252" y="6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4" name="Freeform 28"/>
              <p:cNvSpPr>
                <a:spLocks/>
              </p:cNvSpPr>
              <p:nvPr/>
            </p:nvSpPr>
            <p:spPr bwMode="auto">
              <a:xfrm>
                <a:off x="4285" y="2695"/>
                <a:ext cx="120" cy="28"/>
              </a:xfrm>
              <a:custGeom>
                <a:avLst/>
                <a:gdLst>
                  <a:gd name="T0" fmla="*/ 0 w 361"/>
                  <a:gd name="T1" fmla="*/ 0 h 83"/>
                  <a:gd name="T2" fmla="*/ 0 w 361"/>
                  <a:gd name="T3" fmla="*/ 0 h 83"/>
                  <a:gd name="T4" fmla="*/ 0 w 361"/>
                  <a:gd name="T5" fmla="*/ 0 h 83"/>
                  <a:gd name="T6" fmla="*/ 0 w 361"/>
                  <a:gd name="T7" fmla="*/ 0 h 83"/>
                  <a:gd name="T8" fmla="*/ 0 w 361"/>
                  <a:gd name="T9" fmla="*/ 0 h 83"/>
                  <a:gd name="T10" fmla="*/ 0 w 361"/>
                  <a:gd name="T11" fmla="*/ 0 h 83"/>
                  <a:gd name="T12" fmla="*/ 0 w 361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83"/>
                  <a:gd name="T23" fmla="*/ 361 w 361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83">
                    <a:moveTo>
                      <a:pt x="279" y="81"/>
                    </a:moveTo>
                    <a:lnTo>
                      <a:pt x="331" y="81"/>
                    </a:lnTo>
                    <a:lnTo>
                      <a:pt x="361" y="0"/>
                    </a:lnTo>
                    <a:lnTo>
                      <a:pt x="0" y="2"/>
                    </a:lnTo>
                    <a:lnTo>
                      <a:pt x="24" y="83"/>
                    </a:lnTo>
                    <a:lnTo>
                      <a:pt x="25" y="83"/>
                    </a:lnTo>
                    <a:lnTo>
                      <a:pt x="279" y="8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5" name="Rectangle 29"/>
              <p:cNvSpPr>
                <a:spLocks noChangeArrowheads="1"/>
              </p:cNvSpPr>
              <p:nvPr/>
            </p:nvSpPr>
            <p:spPr bwMode="auto">
              <a:xfrm>
                <a:off x="4306" y="2541"/>
                <a:ext cx="23" cy="51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26" name="Freeform 30"/>
              <p:cNvSpPr>
                <a:spLocks/>
              </p:cNvSpPr>
              <p:nvPr/>
            </p:nvSpPr>
            <p:spPr bwMode="auto">
              <a:xfrm>
                <a:off x="3537" y="2389"/>
                <a:ext cx="297" cy="270"/>
              </a:xfrm>
              <a:custGeom>
                <a:avLst/>
                <a:gdLst>
                  <a:gd name="T0" fmla="*/ 0 w 890"/>
                  <a:gd name="T1" fmla="*/ 0 h 810"/>
                  <a:gd name="T2" fmla="*/ 0 w 890"/>
                  <a:gd name="T3" fmla="*/ 0 h 810"/>
                  <a:gd name="T4" fmla="*/ 0 w 890"/>
                  <a:gd name="T5" fmla="*/ 0 h 810"/>
                  <a:gd name="T6" fmla="*/ 0 w 890"/>
                  <a:gd name="T7" fmla="*/ 0 h 810"/>
                  <a:gd name="T8" fmla="*/ 0 w 890"/>
                  <a:gd name="T9" fmla="*/ 0 h 810"/>
                  <a:gd name="T10" fmla="*/ 0 w 890"/>
                  <a:gd name="T11" fmla="*/ 0 h 810"/>
                  <a:gd name="T12" fmla="*/ 0 w 890"/>
                  <a:gd name="T13" fmla="*/ 0 h 810"/>
                  <a:gd name="T14" fmla="*/ 0 w 890"/>
                  <a:gd name="T15" fmla="*/ 0 h 810"/>
                  <a:gd name="T16" fmla="*/ 0 w 890"/>
                  <a:gd name="T17" fmla="*/ 0 h 810"/>
                  <a:gd name="T18" fmla="*/ 0 w 890"/>
                  <a:gd name="T19" fmla="*/ 0 h 810"/>
                  <a:gd name="T20" fmla="*/ 0 w 890"/>
                  <a:gd name="T21" fmla="*/ 0 h 810"/>
                  <a:gd name="T22" fmla="*/ 0 w 890"/>
                  <a:gd name="T23" fmla="*/ 0 h 810"/>
                  <a:gd name="T24" fmla="*/ 0 w 890"/>
                  <a:gd name="T25" fmla="*/ 0 h 810"/>
                  <a:gd name="T26" fmla="*/ 0 w 890"/>
                  <a:gd name="T27" fmla="*/ 0 h 810"/>
                  <a:gd name="T28" fmla="*/ 0 w 890"/>
                  <a:gd name="T29" fmla="*/ 0 h 810"/>
                  <a:gd name="T30" fmla="*/ 0 w 890"/>
                  <a:gd name="T31" fmla="*/ 0 h 810"/>
                  <a:gd name="T32" fmla="*/ 0 w 890"/>
                  <a:gd name="T33" fmla="*/ 0 h 810"/>
                  <a:gd name="T34" fmla="*/ 0 w 890"/>
                  <a:gd name="T35" fmla="*/ 0 h 810"/>
                  <a:gd name="T36" fmla="*/ 0 w 890"/>
                  <a:gd name="T37" fmla="*/ 0 h 810"/>
                  <a:gd name="T38" fmla="*/ 0 w 890"/>
                  <a:gd name="T39" fmla="*/ 0 h 810"/>
                  <a:gd name="T40" fmla="*/ 0 w 890"/>
                  <a:gd name="T41" fmla="*/ 0 h 810"/>
                  <a:gd name="T42" fmla="*/ 0 w 890"/>
                  <a:gd name="T43" fmla="*/ 0 h 810"/>
                  <a:gd name="T44" fmla="*/ 0 w 890"/>
                  <a:gd name="T45" fmla="*/ 0 h 810"/>
                  <a:gd name="T46" fmla="*/ 0 w 890"/>
                  <a:gd name="T47" fmla="*/ 0 h 810"/>
                  <a:gd name="T48" fmla="*/ 0 w 890"/>
                  <a:gd name="T49" fmla="*/ 0 h 810"/>
                  <a:gd name="T50" fmla="*/ 0 w 890"/>
                  <a:gd name="T51" fmla="*/ 0 h 810"/>
                  <a:gd name="T52" fmla="*/ 0 w 890"/>
                  <a:gd name="T53" fmla="*/ 0 h 810"/>
                  <a:gd name="T54" fmla="*/ 0 w 890"/>
                  <a:gd name="T55" fmla="*/ 0 h 810"/>
                  <a:gd name="T56" fmla="*/ 0 w 890"/>
                  <a:gd name="T57" fmla="*/ 0 h 810"/>
                  <a:gd name="T58" fmla="*/ 0 w 890"/>
                  <a:gd name="T59" fmla="*/ 0 h 810"/>
                  <a:gd name="T60" fmla="*/ 0 w 890"/>
                  <a:gd name="T61" fmla="*/ 0 h 810"/>
                  <a:gd name="T62" fmla="*/ 0 w 890"/>
                  <a:gd name="T63" fmla="*/ 0 h 810"/>
                  <a:gd name="T64" fmla="*/ 0 w 890"/>
                  <a:gd name="T65" fmla="*/ 0 h 810"/>
                  <a:gd name="T66" fmla="*/ 0 w 890"/>
                  <a:gd name="T67" fmla="*/ 0 h 810"/>
                  <a:gd name="T68" fmla="*/ 0 w 890"/>
                  <a:gd name="T69" fmla="*/ 0 h 810"/>
                  <a:gd name="T70" fmla="*/ 0 w 890"/>
                  <a:gd name="T71" fmla="*/ 0 h 810"/>
                  <a:gd name="T72" fmla="*/ 0 w 890"/>
                  <a:gd name="T73" fmla="*/ 0 h 810"/>
                  <a:gd name="T74" fmla="*/ 0 w 890"/>
                  <a:gd name="T75" fmla="*/ 0 h 810"/>
                  <a:gd name="T76" fmla="*/ 0 w 890"/>
                  <a:gd name="T77" fmla="*/ 0 h 810"/>
                  <a:gd name="T78" fmla="*/ 0 w 890"/>
                  <a:gd name="T79" fmla="*/ 0 h 810"/>
                  <a:gd name="T80" fmla="*/ 0 w 890"/>
                  <a:gd name="T81" fmla="*/ 0 h 810"/>
                  <a:gd name="T82" fmla="*/ 0 w 890"/>
                  <a:gd name="T83" fmla="*/ 0 h 810"/>
                  <a:gd name="T84" fmla="*/ 0 w 890"/>
                  <a:gd name="T85" fmla="*/ 0 h 810"/>
                  <a:gd name="T86" fmla="*/ 0 w 890"/>
                  <a:gd name="T87" fmla="*/ 0 h 810"/>
                  <a:gd name="T88" fmla="*/ 0 w 890"/>
                  <a:gd name="T89" fmla="*/ 0 h 810"/>
                  <a:gd name="T90" fmla="*/ 0 w 890"/>
                  <a:gd name="T91" fmla="*/ 0 h 810"/>
                  <a:gd name="T92" fmla="*/ 0 w 890"/>
                  <a:gd name="T93" fmla="*/ 0 h 810"/>
                  <a:gd name="T94" fmla="*/ 0 w 890"/>
                  <a:gd name="T95" fmla="*/ 0 h 810"/>
                  <a:gd name="T96" fmla="*/ 0 w 890"/>
                  <a:gd name="T97" fmla="*/ 0 h 8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0"/>
                  <a:gd name="T148" fmla="*/ 0 h 810"/>
                  <a:gd name="T149" fmla="*/ 890 w 890"/>
                  <a:gd name="T150" fmla="*/ 810 h 8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0" h="810">
                    <a:moveTo>
                      <a:pt x="780" y="13"/>
                    </a:moveTo>
                    <a:lnTo>
                      <a:pt x="744" y="6"/>
                    </a:lnTo>
                    <a:lnTo>
                      <a:pt x="709" y="1"/>
                    </a:lnTo>
                    <a:lnTo>
                      <a:pt x="671" y="0"/>
                    </a:lnTo>
                    <a:lnTo>
                      <a:pt x="632" y="3"/>
                    </a:lnTo>
                    <a:lnTo>
                      <a:pt x="70" y="95"/>
                    </a:lnTo>
                    <a:lnTo>
                      <a:pt x="69" y="115"/>
                    </a:lnTo>
                    <a:lnTo>
                      <a:pt x="102" y="114"/>
                    </a:lnTo>
                    <a:lnTo>
                      <a:pt x="140" y="113"/>
                    </a:lnTo>
                    <a:lnTo>
                      <a:pt x="659" y="94"/>
                    </a:lnTo>
                    <a:lnTo>
                      <a:pt x="675" y="93"/>
                    </a:lnTo>
                    <a:lnTo>
                      <a:pt x="690" y="95"/>
                    </a:lnTo>
                    <a:lnTo>
                      <a:pt x="704" y="101"/>
                    </a:lnTo>
                    <a:lnTo>
                      <a:pt x="710" y="104"/>
                    </a:lnTo>
                    <a:lnTo>
                      <a:pt x="718" y="109"/>
                    </a:lnTo>
                    <a:lnTo>
                      <a:pt x="729" y="118"/>
                    </a:lnTo>
                    <a:lnTo>
                      <a:pt x="739" y="130"/>
                    </a:lnTo>
                    <a:lnTo>
                      <a:pt x="748" y="145"/>
                    </a:lnTo>
                    <a:lnTo>
                      <a:pt x="752" y="154"/>
                    </a:lnTo>
                    <a:lnTo>
                      <a:pt x="757" y="164"/>
                    </a:lnTo>
                    <a:lnTo>
                      <a:pt x="762" y="351"/>
                    </a:lnTo>
                    <a:lnTo>
                      <a:pt x="774" y="746"/>
                    </a:lnTo>
                    <a:lnTo>
                      <a:pt x="138" y="743"/>
                    </a:lnTo>
                    <a:lnTo>
                      <a:pt x="138" y="382"/>
                    </a:lnTo>
                    <a:lnTo>
                      <a:pt x="140" y="113"/>
                    </a:lnTo>
                    <a:lnTo>
                      <a:pt x="102" y="114"/>
                    </a:lnTo>
                    <a:lnTo>
                      <a:pt x="101" y="374"/>
                    </a:lnTo>
                    <a:lnTo>
                      <a:pt x="107" y="374"/>
                    </a:lnTo>
                    <a:lnTo>
                      <a:pt x="107" y="375"/>
                    </a:lnTo>
                    <a:lnTo>
                      <a:pt x="115" y="414"/>
                    </a:lnTo>
                    <a:lnTo>
                      <a:pt x="64" y="467"/>
                    </a:lnTo>
                    <a:lnTo>
                      <a:pt x="62" y="467"/>
                    </a:lnTo>
                    <a:lnTo>
                      <a:pt x="69" y="726"/>
                    </a:lnTo>
                    <a:lnTo>
                      <a:pt x="0" y="735"/>
                    </a:lnTo>
                    <a:lnTo>
                      <a:pt x="96" y="810"/>
                    </a:lnTo>
                    <a:lnTo>
                      <a:pt x="768" y="795"/>
                    </a:lnTo>
                    <a:lnTo>
                      <a:pt x="884" y="793"/>
                    </a:lnTo>
                    <a:lnTo>
                      <a:pt x="890" y="792"/>
                    </a:lnTo>
                    <a:lnTo>
                      <a:pt x="889" y="743"/>
                    </a:lnTo>
                    <a:lnTo>
                      <a:pt x="885" y="662"/>
                    </a:lnTo>
                    <a:lnTo>
                      <a:pt x="866" y="104"/>
                    </a:lnTo>
                    <a:lnTo>
                      <a:pt x="863" y="85"/>
                    </a:lnTo>
                    <a:lnTo>
                      <a:pt x="856" y="70"/>
                    </a:lnTo>
                    <a:lnTo>
                      <a:pt x="848" y="55"/>
                    </a:lnTo>
                    <a:lnTo>
                      <a:pt x="839" y="43"/>
                    </a:lnTo>
                    <a:lnTo>
                      <a:pt x="826" y="32"/>
                    </a:lnTo>
                    <a:lnTo>
                      <a:pt x="812" y="24"/>
                    </a:lnTo>
                    <a:lnTo>
                      <a:pt x="796" y="17"/>
                    </a:lnTo>
                    <a:lnTo>
                      <a:pt x="78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7" name="Freeform 31"/>
              <p:cNvSpPr>
                <a:spLocks/>
              </p:cNvSpPr>
              <p:nvPr/>
            </p:nvSpPr>
            <p:spPr bwMode="auto">
              <a:xfrm>
                <a:off x="3629" y="2490"/>
                <a:ext cx="18" cy="13"/>
              </a:xfrm>
              <a:custGeom>
                <a:avLst/>
                <a:gdLst>
                  <a:gd name="T0" fmla="*/ 0 w 55"/>
                  <a:gd name="T1" fmla="*/ 0 h 38"/>
                  <a:gd name="T2" fmla="*/ 0 w 55"/>
                  <a:gd name="T3" fmla="*/ 0 h 38"/>
                  <a:gd name="T4" fmla="*/ 0 w 55"/>
                  <a:gd name="T5" fmla="*/ 0 h 38"/>
                  <a:gd name="T6" fmla="*/ 0 w 55"/>
                  <a:gd name="T7" fmla="*/ 0 h 38"/>
                  <a:gd name="T8" fmla="*/ 0 w 55"/>
                  <a:gd name="T9" fmla="*/ 0 h 38"/>
                  <a:gd name="T10" fmla="*/ 0 w 55"/>
                  <a:gd name="T11" fmla="*/ 0 h 38"/>
                  <a:gd name="T12" fmla="*/ 0 w 55"/>
                  <a:gd name="T13" fmla="*/ 0 h 38"/>
                  <a:gd name="T14" fmla="*/ 0 w 55"/>
                  <a:gd name="T15" fmla="*/ 0 h 38"/>
                  <a:gd name="T16" fmla="*/ 0 w 55"/>
                  <a:gd name="T17" fmla="*/ 0 h 38"/>
                  <a:gd name="T18" fmla="*/ 0 w 55"/>
                  <a:gd name="T19" fmla="*/ 0 h 38"/>
                  <a:gd name="T20" fmla="*/ 0 w 55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38"/>
                  <a:gd name="T35" fmla="*/ 55 w 55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38">
                    <a:moveTo>
                      <a:pt x="31" y="38"/>
                    </a:moveTo>
                    <a:lnTo>
                      <a:pt x="55" y="37"/>
                    </a:lnTo>
                    <a:lnTo>
                      <a:pt x="47" y="28"/>
                    </a:lnTo>
                    <a:lnTo>
                      <a:pt x="43" y="24"/>
                    </a:lnTo>
                    <a:lnTo>
                      <a:pt x="41" y="21"/>
                    </a:lnTo>
                    <a:lnTo>
                      <a:pt x="27" y="7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31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8" name="Freeform 32"/>
              <p:cNvSpPr>
                <a:spLocks noEditPoints="1"/>
              </p:cNvSpPr>
              <p:nvPr/>
            </p:nvSpPr>
            <p:spPr bwMode="auto">
              <a:xfrm>
                <a:off x="3583" y="2506"/>
                <a:ext cx="212" cy="132"/>
              </a:xfrm>
              <a:custGeom>
                <a:avLst/>
                <a:gdLst>
                  <a:gd name="T0" fmla="*/ 0 w 636"/>
                  <a:gd name="T1" fmla="*/ 0 h 395"/>
                  <a:gd name="T2" fmla="*/ 0 w 636"/>
                  <a:gd name="T3" fmla="*/ 0 h 395"/>
                  <a:gd name="T4" fmla="*/ 0 w 636"/>
                  <a:gd name="T5" fmla="*/ 0 h 395"/>
                  <a:gd name="T6" fmla="*/ 0 w 636"/>
                  <a:gd name="T7" fmla="*/ 0 h 395"/>
                  <a:gd name="T8" fmla="*/ 0 w 636"/>
                  <a:gd name="T9" fmla="*/ 0 h 395"/>
                  <a:gd name="T10" fmla="*/ 0 w 636"/>
                  <a:gd name="T11" fmla="*/ 0 h 395"/>
                  <a:gd name="T12" fmla="*/ 0 w 636"/>
                  <a:gd name="T13" fmla="*/ 0 h 395"/>
                  <a:gd name="T14" fmla="*/ 0 w 636"/>
                  <a:gd name="T15" fmla="*/ 0 h 395"/>
                  <a:gd name="T16" fmla="*/ 0 w 636"/>
                  <a:gd name="T17" fmla="*/ 0 h 395"/>
                  <a:gd name="T18" fmla="*/ 0 w 636"/>
                  <a:gd name="T19" fmla="*/ 0 h 395"/>
                  <a:gd name="T20" fmla="*/ 0 w 636"/>
                  <a:gd name="T21" fmla="*/ 0 h 395"/>
                  <a:gd name="T22" fmla="*/ 0 w 636"/>
                  <a:gd name="T23" fmla="*/ 0 h 395"/>
                  <a:gd name="T24" fmla="*/ 0 w 636"/>
                  <a:gd name="T25" fmla="*/ 0 h 395"/>
                  <a:gd name="T26" fmla="*/ 0 w 636"/>
                  <a:gd name="T27" fmla="*/ 0 h 395"/>
                  <a:gd name="T28" fmla="*/ 0 w 636"/>
                  <a:gd name="T29" fmla="*/ 0 h 395"/>
                  <a:gd name="T30" fmla="*/ 0 w 636"/>
                  <a:gd name="T31" fmla="*/ 0 h 395"/>
                  <a:gd name="T32" fmla="*/ 0 w 636"/>
                  <a:gd name="T33" fmla="*/ 0 h 395"/>
                  <a:gd name="T34" fmla="*/ 0 w 636"/>
                  <a:gd name="T35" fmla="*/ 0 h 395"/>
                  <a:gd name="T36" fmla="*/ 0 w 636"/>
                  <a:gd name="T37" fmla="*/ 0 h 395"/>
                  <a:gd name="T38" fmla="*/ 0 w 636"/>
                  <a:gd name="T39" fmla="*/ 0 h 395"/>
                  <a:gd name="T40" fmla="*/ 0 w 636"/>
                  <a:gd name="T41" fmla="*/ 0 h 395"/>
                  <a:gd name="T42" fmla="*/ 0 w 636"/>
                  <a:gd name="T43" fmla="*/ 0 h 395"/>
                  <a:gd name="T44" fmla="*/ 0 w 636"/>
                  <a:gd name="T45" fmla="*/ 0 h 395"/>
                  <a:gd name="T46" fmla="*/ 0 w 636"/>
                  <a:gd name="T47" fmla="*/ 0 h 395"/>
                  <a:gd name="T48" fmla="*/ 0 w 636"/>
                  <a:gd name="T49" fmla="*/ 0 h 395"/>
                  <a:gd name="T50" fmla="*/ 0 w 636"/>
                  <a:gd name="T51" fmla="*/ 0 h 395"/>
                  <a:gd name="T52" fmla="*/ 0 w 636"/>
                  <a:gd name="T53" fmla="*/ 0 h 395"/>
                  <a:gd name="T54" fmla="*/ 0 w 636"/>
                  <a:gd name="T55" fmla="*/ 0 h 395"/>
                  <a:gd name="T56" fmla="*/ 0 w 636"/>
                  <a:gd name="T57" fmla="*/ 0 h 395"/>
                  <a:gd name="T58" fmla="*/ 0 w 636"/>
                  <a:gd name="T59" fmla="*/ 0 h 395"/>
                  <a:gd name="T60" fmla="*/ 0 w 636"/>
                  <a:gd name="T61" fmla="*/ 0 h 395"/>
                  <a:gd name="T62" fmla="*/ 0 w 636"/>
                  <a:gd name="T63" fmla="*/ 0 h 395"/>
                  <a:gd name="T64" fmla="*/ 0 w 636"/>
                  <a:gd name="T65" fmla="*/ 0 h 395"/>
                  <a:gd name="T66" fmla="*/ 0 w 636"/>
                  <a:gd name="T67" fmla="*/ 0 h 395"/>
                  <a:gd name="T68" fmla="*/ 0 w 636"/>
                  <a:gd name="T69" fmla="*/ 0 h 395"/>
                  <a:gd name="T70" fmla="*/ 0 w 636"/>
                  <a:gd name="T71" fmla="*/ 0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6"/>
                  <a:gd name="T109" fmla="*/ 0 h 395"/>
                  <a:gd name="T110" fmla="*/ 636 w 636"/>
                  <a:gd name="T111" fmla="*/ 395 h 3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6" h="395">
                    <a:moveTo>
                      <a:pt x="216" y="44"/>
                    </a:moveTo>
                    <a:lnTo>
                      <a:pt x="212" y="44"/>
                    </a:lnTo>
                    <a:lnTo>
                      <a:pt x="208" y="44"/>
                    </a:lnTo>
                    <a:lnTo>
                      <a:pt x="202" y="42"/>
                    </a:lnTo>
                    <a:lnTo>
                      <a:pt x="198" y="40"/>
                    </a:lnTo>
                    <a:lnTo>
                      <a:pt x="196" y="39"/>
                    </a:lnTo>
                    <a:lnTo>
                      <a:pt x="133" y="37"/>
                    </a:lnTo>
                    <a:lnTo>
                      <a:pt x="128" y="36"/>
                    </a:lnTo>
                    <a:lnTo>
                      <a:pt x="124" y="36"/>
                    </a:lnTo>
                    <a:lnTo>
                      <a:pt x="116" y="36"/>
                    </a:lnTo>
                    <a:lnTo>
                      <a:pt x="101" y="36"/>
                    </a:lnTo>
                    <a:lnTo>
                      <a:pt x="71" y="36"/>
                    </a:lnTo>
                    <a:lnTo>
                      <a:pt x="0" y="31"/>
                    </a:lnTo>
                    <a:lnTo>
                      <a:pt x="0" y="392"/>
                    </a:lnTo>
                    <a:lnTo>
                      <a:pt x="636" y="395"/>
                    </a:lnTo>
                    <a:lnTo>
                      <a:pt x="624" y="0"/>
                    </a:lnTo>
                    <a:lnTo>
                      <a:pt x="577" y="8"/>
                    </a:lnTo>
                    <a:lnTo>
                      <a:pt x="565" y="9"/>
                    </a:lnTo>
                    <a:lnTo>
                      <a:pt x="553" y="11"/>
                    </a:lnTo>
                    <a:lnTo>
                      <a:pt x="531" y="15"/>
                    </a:lnTo>
                    <a:lnTo>
                      <a:pt x="482" y="21"/>
                    </a:lnTo>
                    <a:lnTo>
                      <a:pt x="432" y="27"/>
                    </a:lnTo>
                    <a:lnTo>
                      <a:pt x="381" y="31"/>
                    </a:lnTo>
                    <a:lnTo>
                      <a:pt x="328" y="34"/>
                    </a:lnTo>
                    <a:lnTo>
                      <a:pt x="274" y="37"/>
                    </a:lnTo>
                    <a:lnTo>
                      <a:pt x="218" y="39"/>
                    </a:lnTo>
                    <a:lnTo>
                      <a:pt x="217" y="41"/>
                    </a:lnTo>
                    <a:lnTo>
                      <a:pt x="216" y="41"/>
                    </a:lnTo>
                    <a:lnTo>
                      <a:pt x="216" y="42"/>
                    </a:lnTo>
                    <a:lnTo>
                      <a:pt x="216" y="44"/>
                    </a:lnTo>
                    <a:close/>
                    <a:moveTo>
                      <a:pt x="502" y="102"/>
                    </a:moveTo>
                    <a:lnTo>
                      <a:pt x="604" y="102"/>
                    </a:lnTo>
                    <a:lnTo>
                      <a:pt x="502" y="102"/>
                    </a:lnTo>
                    <a:close/>
                    <a:moveTo>
                      <a:pt x="563" y="121"/>
                    </a:moveTo>
                    <a:lnTo>
                      <a:pt x="592" y="121"/>
                    </a:lnTo>
                    <a:lnTo>
                      <a:pt x="563" y="1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9" name="Rectangle 33"/>
              <p:cNvSpPr>
                <a:spLocks noChangeArrowheads="1"/>
              </p:cNvSpPr>
              <p:nvPr/>
            </p:nvSpPr>
            <p:spPr bwMode="auto">
              <a:xfrm>
                <a:off x="3856" y="2544"/>
                <a:ext cx="27" cy="52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30" name="Freeform 34"/>
              <p:cNvSpPr>
                <a:spLocks/>
              </p:cNvSpPr>
              <p:nvPr/>
            </p:nvSpPr>
            <p:spPr bwMode="auto">
              <a:xfrm>
                <a:off x="4104" y="2541"/>
                <a:ext cx="202" cy="53"/>
              </a:xfrm>
              <a:custGeom>
                <a:avLst/>
                <a:gdLst>
                  <a:gd name="T0" fmla="*/ 0 w 606"/>
                  <a:gd name="T1" fmla="*/ 0 h 159"/>
                  <a:gd name="T2" fmla="*/ 0 w 606"/>
                  <a:gd name="T3" fmla="*/ 0 h 159"/>
                  <a:gd name="T4" fmla="*/ 0 w 606"/>
                  <a:gd name="T5" fmla="*/ 0 h 159"/>
                  <a:gd name="T6" fmla="*/ 0 w 606"/>
                  <a:gd name="T7" fmla="*/ 0 h 159"/>
                  <a:gd name="T8" fmla="*/ 0 w 606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6"/>
                  <a:gd name="T16" fmla="*/ 0 h 159"/>
                  <a:gd name="T17" fmla="*/ 606 w 606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6" h="159">
                    <a:moveTo>
                      <a:pt x="606" y="0"/>
                    </a:moveTo>
                    <a:lnTo>
                      <a:pt x="0" y="5"/>
                    </a:lnTo>
                    <a:lnTo>
                      <a:pt x="0" y="159"/>
                    </a:lnTo>
                    <a:lnTo>
                      <a:pt x="606" y="153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1" name="Freeform 35"/>
              <p:cNvSpPr>
                <a:spLocks/>
              </p:cNvSpPr>
              <p:nvPr/>
            </p:nvSpPr>
            <p:spPr bwMode="auto">
              <a:xfrm>
                <a:off x="4081" y="2542"/>
                <a:ext cx="23" cy="52"/>
              </a:xfrm>
              <a:custGeom>
                <a:avLst/>
                <a:gdLst>
                  <a:gd name="T0" fmla="*/ 0 w 70"/>
                  <a:gd name="T1" fmla="*/ 0 h 154"/>
                  <a:gd name="T2" fmla="*/ 0 w 70"/>
                  <a:gd name="T3" fmla="*/ 0 h 154"/>
                  <a:gd name="T4" fmla="*/ 0 w 70"/>
                  <a:gd name="T5" fmla="*/ 0 h 154"/>
                  <a:gd name="T6" fmla="*/ 0 w 70"/>
                  <a:gd name="T7" fmla="*/ 0 h 154"/>
                  <a:gd name="T8" fmla="*/ 0 w 70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54"/>
                  <a:gd name="T17" fmla="*/ 70 w 7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54">
                    <a:moveTo>
                      <a:pt x="70" y="0"/>
                    </a:moveTo>
                    <a:lnTo>
                      <a:pt x="0" y="1"/>
                    </a:lnTo>
                    <a:lnTo>
                      <a:pt x="0" y="154"/>
                    </a:lnTo>
                    <a:lnTo>
                      <a:pt x="70" y="15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2" name="Freeform 36"/>
              <p:cNvSpPr>
                <a:spLocks/>
              </p:cNvSpPr>
              <p:nvPr/>
            </p:nvSpPr>
            <p:spPr bwMode="auto">
              <a:xfrm>
                <a:off x="3883" y="2543"/>
                <a:ext cx="198" cy="53"/>
              </a:xfrm>
              <a:custGeom>
                <a:avLst/>
                <a:gdLst>
                  <a:gd name="T0" fmla="*/ 0 w 594"/>
                  <a:gd name="T1" fmla="*/ 0 h 159"/>
                  <a:gd name="T2" fmla="*/ 0 w 594"/>
                  <a:gd name="T3" fmla="*/ 0 h 159"/>
                  <a:gd name="T4" fmla="*/ 0 w 594"/>
                  <a:gd name="T5" fmla="*/ 0 h 159"/>
                  <a:gd name="T6" fmla="*/ 0 w 594"/>
                  <a:gd name="T7" fmla="*/ 0 h 159"/>
                  <a:gd name="T8" fmla="*/ 0 w 59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159"/>
                  <a:gd name="T17" fmla="*/ 594 w 59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159">
                    <a:moveTo>
                      <a:pt x="594" y="0"/>
                    </a:moveTo>
                    <a:lnTo>
                      <a:pt x="0" y="5"/>
                    </a:lnTo>
                    <a:lnTo>
                      <a:pt x="0" y="159"/>
                    </a:lnTo>
                    <a:lnTo>
                      <a:pt x="594" y="153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3" name="Freeform 37"/>
              <p:cNvSpPr>
                <a:spLocks/>
              </p:cNvSpPr>
              <p:nvPr/>
            </p:nvSpPr>
            <p:spPr bwMode="auto">
              <a:xfrm>
                <a:off x="3254" y="2514"/>
                <a:ext cx="322" cy="36"/>
              </a:xfrm>
              <a:custGeom>
                <a:avLst/>
                <a:gdLst>
                  <a:gd name="T0" fmla="*/ 0 w 964"/>
                  <a:gd name="T1" fmla="*/ 0 h 108"/>
                  <a:gd name="T2" fmla="*/ 0 w 964"/>
                  <a:gd name="T3" fmla="*/ 0 h 108"/>
                  <a:gd name="T4" fmla="*/ 0 w 964"/>
                  <a:gd name="T5" fmla="*/ 0 h 108"/>
                  <a:gd name="T6" fmla="*/ 0 w 964"/>
                  <a:gd name="T7" fmla="*/ 0 h 108"/>
                  <a:gd name="T8" fmla="*/ 0 w 964"/>
                  <a:gd name="T9" fmla="*/ 0 h 108"/>
                  <a:gd name="T10" fmla="*/ 0 w 964"/>
                  <a:gd name="T11" fmla="*/ 0 h 108"/>
                  <a:gd name="T12" fmla="*/ 0 w 964"/>
                  <a:gd name="T13" fmla="*/ 0 h 108"/>
                  <a:gd name="T14" fmla="*/ 0 w 964"/>
                  <a:gd name="T15" fmla="*/ 0 h 108"/>
                  <a:gd name="T16" fmla="*/ 0 w 964"/>
                  <a:gd name="T17" fmla="*/ 0 h 108"/>
                  <a:gd name="T18" fmla="*/ 0 w 964"/>
                  <a:gd name="T19" fmla="*/ 0 h 108"/>
                  <a:gd name="T20" fmla="*/ 0 w 964"/>
                  <a:gd name="T21" fmla="*/ 0 h 108"/>
                  <a:gd name="T22" fmla="*/ 0 w 964"/>
                  <a:gd name="T23" fmla="*/ 0 h 108"/>
                  <a:gd name="T24" fmla="*/ 0 w 964"/>
                  <a:gd name="T25" fmla="*/ 0 h 108"/>
                  <a:gd name="T26" fmla="*/ 0 w 964"/>
                  <a:gd name="T27" fmla="*/ 0 h 108"/>
                  <a:gd name="T28" fmla="*/ 0 w 964"/>
                  <a:gd name="T29" fmla="*/ 0 h 108"/>
                  <a:gd name="T30" fmla="*/ 0 w 964"/>
                  <a:gd name="T31" fmla="*/ 0 h 108"/>
                  <a:gd name="T32" fmla="*/ 0 w 964"/>
                  <a:gd name="T33" fmla="*/ 0 h 108"/>
                  <a:gd name="T34" fmla="*/ 0 w 964"/>
                  <a:gd name="T35" fmla="*/ 0 h 108"/>
                  <a:gd name="T36" fmla="*/ 0 w 964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64"/>
                  <a:gd name="T58" fmla="*/ 0 h 108"/>
                  <a:gd name="T59" fmla="*/ 964 w 964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64" h="108">
                    <a:moveTo>
                      <a:pt x="59" y="66"/>
                    </a:moveTo>
                    <a:lnTo>
                      <a:pt x="0" y="108"/>
                    </a:lnTo>
                    <a:lnTo>
                      <a:pt x="64" y="106"/>
                    </a:lnTo>
                    <a:lnTo>
                      <a:pt x="911" y="93"/>
                    </a:lnTo>
                    <a:lnTo>
                      <a:pt x="913" y="93"/>
                    </a:lnTo>
                    <a:lnTo>
                      <a:pt x="964" y="40"/>
                    </a:lnTo>
                    <a:lnTo>
                      <a:pt x="956" y="1"/>
                    </a:lnTo>
                    <a:lnTo>
                      <a:pt x="956" y="0"/>
                    </a:lnTo>
                    <a:lnTo>
                      <a:pt x="950" y="0"/>
                    </a:lnTo>
                    <a:lnTo>
                      <a:pt x="860" y="0"/>
                    </a:lnTo>
                    <a:lnTo>
                      <a:pt x="776" y="2"/>
                    </a:lnTo>
                    <a:lnTo>
                      <a:pt x="674" y="3"/>
                    </a:lnTo>
                    <a:lnTo>
                      <a:pt x="576" y="7"/>
                    </a:lnTo>
                    <a:lnTo>
                      <a:pt x="481" y="13"/>
                    </a:lnTo>
                    <a:lnTo>
                      <a:pt x="390" y="21"/>
                    </a:lnTo>
                    <a:lnTo>
                      <a:pt x="302" y="29"/>
                    </a:lnTo>
                    <a:lnTo>
                      <a:pt x="218" y="40"/>
                    </a:lnTo>
                    <a:lnTo>
                      <a:pt x="136" y="51"/>
                    </a:lnTo>
                    <a:lnTo>
                      <a:pt x="59" y="6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4" name="Freeform 38"/>
              <p:cNvSpPr>
                <a:spLocks/>
              </p:cNvSpPr>
              <p:nvPr/>
            </p:nvSpPr>
            <p:spPr bwMode="auto">
              <a:xfrm>
                <a:off x="3231" y="2549"/>
                <a:ext cx="45" cy="88"/>
              </a:xfrm>
              <a:custGeom>
                <a:avLst/>
                <a:gdLst>
                  <a:gd name="T0" fmla="*/ 0 w 133"/>
                  <a:gd name="T1" fmla="*/ 0 h 263"/>
                  <a:gd name="T2" fmla="*/ 0 w 133"/>
                  <a:gd name="T3" fmla="*/ 0 h 263"/>
                  <a:gd name="T4" fmla="*/ 0 w 133"/>
                  <a:gd name="T5" fmla="*/ 0 h 263"/>
                  <a:gd name="T6" fmla="*/ 0 w 133"/>
                  <a:gd name="T7" fmla="*/ 0 h 263"/>
                  <a:gd name="T8" fmla="*/ 0 w 133"/>
                  <a:gd name="T9" fmla="*/ 0 h 263"/>
                  <a:gd name="T10" fmla="*/ 0 w 133"/>
                  <a:gd name="T11" fmla="*/ 0 h 263"/>
                  <a:gd name="T12" fmla="*/ 0 w 133"/>
                  <a:gd name="T13" fmla="*/ 0 h 2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3"/>
                  <a:gd name="T22" fmla="*/ 0 h 263"/>
                  <a:gd name="T23" fmla="*/ 133 w 133"/>
                  <a:gd name="T24" fmla="*/ 263 h 2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" h="263">
                    <a:moveTo>
                      <a:pt x="69" y="2"/>
                    </a:moveTo>
                    <a:lnTo>
                      <a:pt x="1" y="51"/>
                    </a:lnTo>
                    <a:lnTo>
                      <a:pt x="0" y="260"/>
                    </a:lnTo>
                    <a:lnTo>
                      <a:pt x="9" y="263"/>
                    </a:lnTo>
                    <a:lnTo>
                      <a:pt x="133" y="153"/>
                    </a:lnTo>
                    <a:lnTo>
                      <a:pt x="133" y="0"/>
                    </a:lnTo>
                    <a:lnTo>
                      <a:pt x="69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5" name="Freeform 39"/>
              <p:cNvSpPr>
                <a:spLocks/>
              </p:cNvSpPr>
              <p:nvPr/>
            </p:nvSpPr>
            <p:spPr bwMode="auto">
              <a:xfrm>
                <a:off x="3620" y="2490"/>
                <a:ext cx="19" cy="13"/>
              </a:xfrm>
              <a:custGeom>
                <a:avLst/>
                <a:gdLst>
                  <a:gd name="T0" fmla="*/ 0 w 58"/>
                  <a:gd name="T1" fmla="*/ 0 h 38"/>
                  <a:gd name="T2" fmla="*/ 0 w 58"/>
                  <a:gd name="T3" fmla="*/ 0 h 38"/>
                  <a:gd name="T4" fmla="*/ 0 w 58"/>
                  <a:gd name="T5" fmla="*/ 0 h 38"/>
                  <a:gd name="T6" fmla="*/ 0 w 58"/>
                  <a:gd name="T7" fmla="*/ 0 h 38"/>
                  <a:gd name="T8" fmla="*/ 0 w 58"/>
                  <a:gd name="T9" fmla="*/ 0 h 38"/>
                  <a:gd name="T10" fmla="*/ 0 w 58"/>
                  <a:gd name="T11" fmla="*/ 0 h 38"/>
                  <a:gd name="T12" fmla="*/ 0 w 58"/>
                  <a:gd name="T13" fmla="*/ 0 h 38"/>
                  <a:gd name="T14" fmla="*/ 0 w 58"/>
                  <a:gd name="T15" fmla="*/ 0 h 38"/>
                  <a:gd name="T16" fmla="*/ 0 w 58"/>
                  <a:gd name="T17" fmla="*/ 0 h 38"/>
                  <a:gd name="T18" fmla="*/ 0 w 58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38"/>
                  <a:gd name="T32" fmla="*/ 58 w 58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38">
                    <a:moveTo>
                      <a:pt x="27" y="0"/>
                    </a:moveTo>
                    <a:lnTo>
                      <a:pt x="0" y="1"/>
                    </a:lnTo>
                    <a:lnTo>
                      <a:pt x="22" y="18"/>
                    </a:lnTo>
                    <a:lnTo>
                      <a:pt x="14" y="27"/>
                    </a:lnTo>
                    <a:lnTo>
                      <a:pt x="17" y="31"/>
                    </a:lnTo>
                    <a:lnTo>
                      <a:pt x="25" y="38"/>
                    </a:lnTo>
                    <a:lnTo>
                      <a:pt x="36" y="38"/>
                    </a:lnTo>
                    <a:lnTo>
                      <a:pt x="58" y="38"/>
                    </a:lnTo>
                    <a:lnTo>
                      <a:pt x="31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6" name="Freeform 40"/>
              <p:cNvSpPr>
                <a:spLocks/>
              </p:cNvSpPr>
              <p:nvPr/>
            </p:nvSpPr>
            <p:spPr bwMode="auto">
              <a:xfrm>
                <a:off x="3617" y="2491"/>
                <a:ext cx="10" cy="8"/>
              </a:xfrm>
              <a:custGeom>
                <a:avLst/>
                <a:gdLst>
                  <a:gd name="T0" fmla="*/ 0 w 31"/>
                  <a:gd name="T1" fmla="*/ 0 h 26"/>
                  <a:gd name="T2" fmla="*/ 0 w 31"/>
                  <a:gd name="T3" fmla="*/ 0 h 26"/>
                  <a:gd name="T4" fmla="*/ 0 w 31"/>
                  <a:gd name="T5" fmla="*/ 0 h 26"/>
                  <a:gd name="T6" fmla="*/ 0 w 31"/>
                  <a:gd name="T7" fmla="*/ 0 h 26"/>
                  <a:gd name="T8" fmla="*/ 0 w 31"/>
                  <a:gd name="T9" fmla="*/ 0 h 26"/>
                  <a:gd name="T10" fmla="*/ 0 w 31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9" y="0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23" y="26"/>
                    </a:lnTo>
                    <a:lnTo>
                      <a:pt x="31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7" name="Freeform 41"/>
              <p:cNvSpPr>
                <a:spLocks noEditPoints="1"/>
              </p:cNvSpPr>
              <p:nvPr/>
            </p:nvSpPr>
            <p:spPr bwMode="auto">
              <a:xfrm>
                <a:off x="3276" y="2545"/>
                <a:ext cx="284" cy="89"/>
              </a:xfrm>
              <a:custGeom>
                <a:avLst/>
                <a:gdLst>
                  <a:gd name="T0" fmla="*/ 0 w 854"/>
                  <a:gd name="T1" fmla="*/ 0 h 268"/>
                  <a:gd name="T2" fmla="*/ 0 w 854"/>
                  <a:gd name="T3" fmla="*/ 0 h 268"/>
                  <a:gd name="T4" fmla="*/ 0 w 854"/>
                  <a:gd name="T5" fmla="*/ 0 h 268"/>
                  <a:gd name="T6" fmla="*/ 0 w 854"/>
                  <a:gd name="T7" fmla="*/ 0 h 268"/>
                  <a:gd name="T8" fmla="*/ 0 w 854"/>
                  <a:gd name="T9" fmla="*/ 0 h 268"/>
                  <a:gd name="T10" fmla="*/ 0 w 854"/>
                  <a:gd name="T11" fmla="*/ 0 h 268"/>
                  <a:gd name="T12" fmla="*/ 0 w 854"/>
                  <a:gd name="T13" fmla="*/ 0 h 268"/>
                  <a:gd name="T14" fmla="*/ 0 w 854"/>
                  <a:gd name="T15" fmla="*/ 0 h 268"/>
                  <a:gd name="T16" fmla="*/ 0 w 854"/>
                  <a:gd name="T17" fmla="*/ 0 h 268"/>
                  <a:gd name="T18" fmla="*/ 0 w 854"/>
                  <a:gd name="T19" fmla="*/ 0 h 268"/>
                  <a:gd name="T20" fmla="*/ 0 w 854"/>
                  <a:gd name="T21" fmla="*/ 0 h 268"/>
                  <a:gd name="T22" fmla="*/ 0 w 854"/>
                  <a:gd name="T23" fmla="*/ 0 h 268"/>
                  <a:gd name="T24" fmla="*/ 0 w 854"/>
                  <a:gd name="T25" fmla="*/ 0 h 268"/>
                  <a:gd name="T26" fmla="*/ 0 w 854"/>
                  <a:gd name="T27" fmla="*/ 0 h 268"/>
                  <a:gd name="T28" fmla="*/ 0 w 854"/>
                  <a:gd name="T29" fmla="*/ 0 h 268"/>
                  <a:gd name="T30" fmla="*/ 0 w 854"/>
                  <a:gd name="T31" fmla="*/ 0 h 268"/>
                  <a:gd name="T32" fmla="*/ 0 w 854"/>
                  <a:gd name="T33" fmla="*/ 0 h 268"/>
                  <a:gd name="T34" fmla="*/ 0 w 854"/>
                  <a:gd name="T35" fmla="*/ 0 h 268"/>
                  <a:gd name="T36" fmla="*/ 0 w 854"/>
                  <a:gd name="T37" fmla="*/ 0 h 268"/>
                  <a:gd name="T38" fmla="*/ 0 w 854"/>
                  <a:gd name="T39" fmla="*/ 0 h 268"/>
                  <a:gd name="T40" fmla="*/ 0 w 854"/>
                  <a:gd name="T41" fmla="*/ 0 h 268"/>
                  <a:gd name="T42" fmla="*/ 0 w 854"/>
                  <a:gd name="T43" fmla="*/ 0 h 268"/>
                  <a:gd name="T44" fmla="*/ 0 w 854"/>
                  <a:gd name="T45" fmla="*/ 0 h 268"/>
                  <a:gd name="T46" fmla="*/ 0 w 854"/>
                  <a:gd name="T47" fmla="*/ 0 h 268"/>
                  <a:gd name="T48" fmla="*/ 0 w 854"/>
                  <a:gd name="T49" fmla="*/ 0 h 268"/>
                  <a:gd name="T50" fmla="*/ 0 w 854"/>
                  <a:gd name="T51" fmla="*/ 0 h 268"/>
                  <a:gd name="T52" fmla="*/ 0 w 854"/>
                  <a:gd name="T53" fmla="*/ 0 h 268"/>
                  <a:gd name="T54" fmla="*/ 0 w 854"/>
                  <a:gd name="T55" fmla="*/ 0 h 268"/>
                  <a:gd name="T56" fmla="*/ 0 w 854"/>
                  <a:gd name="T57" fmla="*/ 0 h 268"/>
                  <a:gd name="T58" fmla="*/ 0 w 854"/>
                  <a:gd name="T59" fmla="*/ 0 h 268"/>
                  <a:gd name="T60" fmla="*/ 0 w 854"/>
                  <a:gd name="T61" fmla="*/ 0 h 268"/>
                  <a:gd name="T62" fmla="*/ 0 w 854"/>
                  <a:gd name="T63" fmla="*/ 0 h 268"/>
                  <a:gd name="T64" fmla="*/ 0 w 854"/>
                  <a:gd name="T65" fmla="*/ 0 h 268"/>
                  <a:gd name="T66" fmla="*/ 0 w 854"/>
                  <a:gd name="T67" fmla="*/ 0 h 268"/>
                  <a:gd name="T68" fmla="*/ 0 w 854"/>
                  <a:gd name="T69" fmla="*/ 0 h 268"/>
                  <a:gd name="T70" fmla="*/ 0 w 854"/>
                  <a:gd name="T71" fmla="*/ 0 h 268"/>
                  <a:gd name="T72" fmla="*/ 0 w 854"/>
                  <a:gd name="T73" fmla="*/ 0 h 268"/>
                  <a:gd name="T74" fmla="*/ 0 w 854"/>
                  <a:gd name="T75" fmla="*/ 0 h 268"/>
                  <a:gd name="T76" fmla="*/ 0 w 854"/>
                  <a:gd name="T77" fmla="*/ 0 h 268"/>
                  <a:gd name="T78" fmla="*/ 0 w 854"/>
                  <a:gd name="T79" fmla="*/ 0 h 268"/>
                  <a:gd name="T80" fmla="*/ 0 w 854"/>
                  <a:gd name="T81" fmla="*/ 0 h 268"/>
                  <a:gd name="T82" fmla="*/ 0 w 854"/>
                  <a:gd name="T83" fmla="*/ 0 h 268"/>
                  <a:gd name="T84" fmla="*/ 0 w 854"/>
                  <a:gd name="T85" fmla="*/ 0 h 268"/>
                  <a:gd name="T86" fmla="*/ 0 w 854"/>
                  <a:gd name="T87" fmla="*/ 0 h 268"/>
                  <a:gd name="T88" fmla="*/ 0 w 854"/>
                  <a:gd name="T89" fmla="*/ 0 h 268"/>
                  <a:gd name="T90" fmla="*/ 0 w 854"/>
                  <a:gd name="T91" fmla="*/ 0 h 268"/>
                  <a:gd name="T92" fmla="*/ 0 w 854"/>
                  <a:gd name="T93" fmla="*/ 0 h 268"/>
                  <a:gd name="T94" fmla="*/ 0 w 854"/>
                  <a:gd name="T95" fmla="*/ 0 h 268"/>
                  <a:gd name="T96" fmla="*/ 0 w 854"/>
                  <a:gd name="T97" fmla="*/ 0 h 268"/>
                  <a:gd name="T98" fmla="*/ 0 w 854"/>
                  <a:gd name="T99" fmla="*/ 0 h 268"/>
                  <a:gd name="T100" fmla="*/ 0 w 854"/>
                  <a:gd name="T101" fmla="*/ 0 h 268"/>
                  <a:gd name="T102" fmla="*/ 0 w 854"/>
                  <a:gd name="T103" fmla="*/ 0 h 268"/>
                  <a:gd name="T104" fmla="*/ 0 w 854"/>
                  <a:gd name="T105" fmla="*/ 0 h 2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54"/>
                  <a:gd name="T160" fmla="*/ 0 h 268"/>
                  <a:gd name="T161" fmla="*/ 854 w 854"/>
                  <a:gd name="T162" fmla="*/ 268 h 2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54" h="268">
                    <a:moveTo>
                      <a:pt x="847" y="0"/>
                    </a:moveTo>
                    <a:lnTo>
                      <a:pt x="0" y="13"/>
                    </a:lnTo>
                    <a:lnTo>
                      <a:pt x="0" y="166"/>
                    </a:lnTo>
                    <a:lnTo>
                      <a:pt x="5" y="162"/>
                    </a:lnTo>
                    <a:lnTo>
                      <a:pt x="48" y="162"/>
                    </a:lnTo>
                    <a:lnTo>
                      <a:pt x="61" y="146"/>
                    </a:lnTo>
                    <a:lnTo>
                      <a:pt x="629" y="144"/>
                    </a:lnTo>
                    <a:lnTo>
                      <a:pt x="658" y="154"/>
                    </a:lnTo>
                    <a:lnTo>
                      <a:pt x="785" y="268"/>
                    </a:lnTo>
                    <a:lnTo>
                      <a:pt x="854" y="259"/>
                    </a:lnTo>
                    <a:lnTo>
                      <a:pt x="847" y="0"/>
                    </a:lnTo>
                    <a:close/>
                    <a:moveTo>
                      <a:pt x="175" y="42"/>
                    </a:moveTo>
                    <a:lnTo>
                      <a:pt x="151" y="42"/>
                    </a:lnTo>
                    <a:lnTo>
                      <a:pt x="175" y="42"/>
                    </a:lnTo>
                    <a:lnTo>
                      <a:pt x="175" y="124"/>
                    </a:lnTo>
                    <a:lnTo>
                      <a:pt x="153" y="124"/>
                    </a:lnTo>
                    <a:lnTo>
                      <a:pt x="175" y="124"/>
                    </a:lnTo>
                    <a:lnTo>
                      <a:pt x="175" y="42"/>
                    </a:lnTo>
                    <a:close/>
                    <a:moveTo>
                      <a:pt x="109" y="42"/>
                    </a:moveTo>
                    <a:lnTo>
                      <a:pt x="85" y="42"/>
                    </a:lnTo>
                    <a:lnTo>
                      <a:pt x="109" y="42"/>
                    </a:lnTo>
                    <a:lnTo>
                      <a:pt x="109" y="124"/>
                    </a:lnTo>
                    <a:lnTo>
                      <a:pt x="86" y="124"/>
                    </a:lnTo>
                    <a:lnTo>
                      <a:pt x="109" y="124"/>
                    </a:lnTo>
                    <a:lnTo>
                      <a:pt x="109" y="42"/>
                    </a:lnTo>
                    <a:close/>
                    <a:moveTo>
                      <a:pt x="300" y="42"/>
                    </a:moveTo>
                    <a:lnTo>
                      <a:pt x="276" y="42"/>
                    </a:lnTo>
                    <a:lnTo>
                      <a:pt x="300" y="42"/>
                    </a:lnTo>
                    <a:lnTo>
                      <a:pt x="300" y="124"/>
                    </a:lnTo>
                    <a:lnTo>
                      <a:pt x="277" y="124"/>
                    </a:lnTo>
                    <a:lnTo>
                      <a:pt x="300" y="124"/>
                    </a:lnTo>
                    <a:lnTo>
                      <a:pt x="300" y="42"/>
                    </a:lnTo>
                    <a:close/>
                    <a:moveTo>
                      <a:pt x="238" y="42"/>
                    </a:moveTo>
                    <a:lnTo>
                      <a:pt x="214" y="42"/>
                    </a:lnTo>
                    <a:lnTo>
                      <a:pt x="238" y="42"/>
                    </a:lnTo>
                    <a:lnTo>
                      <a:pt x="238" y="124"/>
                    </a:lnTo>
                    <a:lnTo>
                      <a:pt x="216" y="124"/>
                    </a:lnTo>
                    <a:lnTo>
                      <a:pt x="238" y="124"/>
                    </a:lnTo>
                    <a:lnTo>
                      <a:pt x="238" y="42"/>
                    </a:lnTo>
                    <a:close/>
                    <a:moveTo>
                      <a:pt x="489" y="42"/>
                    </a:moveTo>
                    <a:lnTo>
                      <a:pt x="466" y="42"/>
                    </a:lnTo>
                    <a:lnTo>
                      <a:pt x="489" y="42"/>
                    </a:lnTo>
                    <a:lnTo>
                      <a:pt x="489" y="124"/>
                    </a:lnTo>
                    <a:lnTo>
                      <a:pt x="468" y="124"/>
                    </a:lnTo>
                    <a:lnTo>
                      <a:pt x="489" y="124"/>
                    </a:lnTo>
                    <a:lnTo>
                      <a:pt x="489" y="42"/>
                    </a:lnTo>
                    <a:close/>
                    <a:moveTo>
                      <a:pt x="426" y="42"/>
                    </a:moveTo>
                    <a:lnTo>
                      <a:pt x="403" y="42"/>
                    </a:lnTo>
                    <a:lnTo>
                      <a:pt x="426" y="42"/>
                    </a:lnTo>
                    <a:lnTo>
                      <a:pt x="426" y="124"/>
                    </a:lnTo>
                    <a:lnTo>
                      <a:pt x="405" y="124"/>
                    </a:lnTo>
                    <a:lnTo>
                      <a:pt x="426" y="124"/>
                    </a:lnTo>
                    <a:lnTo>
                      <a:pt x="426" y="42"/>
                    </a:lnTo>
                    <a:close/>
                    <a:moveTo>
                      <a:pt x="360" y="42"/>
                    </a:moveTo>
                    <a:lnTo>
                      <a:pt x="337" y="42"/>
                    </a:lnTo>
                    <a:lnTo>
                      <a:pt x="360" y="42"/>
                    </a:lnTo>
                    <a:lnTo>
                      <a:pt x="360" y="124"/>
                    </a:lnTo>
                    <a:lnTo>
                      <a:pt x="338" y="124"/>
                    </a:lnTo>
                    <a:lnTo>
                      <a:pt x="360" y="124"/>
                    </a:lnTo>
                    <a:lnTo>
                      <a:pt x="360" y="42"/>
                    </a:lnTo>
                    <a:close/>
                    <a:moveTo>
                      <a:pt x="552" y="42"/>
                    </a:moveTo>
                    <a:lnTo>
                      <a:pt x="528" y="42"/>
                    </a:lnTo>
                    <a:lnTo>
                      <a:pt x="552" y="42"/>
                    </a:lnTo>
                    <a:lnTo>
                      <a:pt x="552" y="124"/>
                    </a:lnTo>
                    <a:lnTo>
                      <a:pt x="529" y="124"/>
                    </a:lnTo>
                    <a:lnTo>
                      <a:pt x="552" y="124"/>
                    </a:lnTo>
                    <a:lnTo>
                      <a:pt x="552" y="42"/>
                    </a:lnTo>
                    <a:close/>
                    <a:moveTo>
                      <a:pt x="803" y="42"/>
                    </a:moveTo>
                    <a:lnTo>
                      <a:pt x="780" y="42"/>
                    </a:lnTo>
                    <a:lnTo>
                      <a:pt x="803" y="42"/>
                    </a:lnTo>
                    <a:lnTo>
                      <a:pt x="803" y="124"/>
                    </a:lnTo>
                    <a:lnTo>
                      <a:pt x="781" y="124"/>
                    </a:lnTo>
                    <a:lnTo>
                      <a:pt x="803" y="124"/>
                    </a:lnTo>
                    <a:lnTo>
                      <a:pt x="803" y="42"/>
                    </a:lnTo>
                    <a:close/>
                    <a:moveTo>
                      <a:pt x="741" y="42"/>
                    </a:moveTo>
                    <a:lnTo>
                      <a:pt x="712" y="42"/>
                    </a:lnTo>
                    <a:lnTo>
                      <a:pt x="741" y="42"/>
                    </a:lnTo>
                    <a:lnTo>
                      <a:pt x="741" y="124"/>
                    </a:lnTo>
                    <a:lnTo>
                      <a:pt x="712" y="124"/>
                    </a:lnTo>
                    <a:lnTo>
                      <a:pt x="741" y="124"/>
                    </a:lnTo>
                    <a:lnTo>
                      <a:pt x="741" y="42"/>
                    </a:lnTo>
                    <a:close/>
                    <a:moveTo>
                      <a:pt x="611" y="42"/>
                    </a:moveTo>
                    <a:lnTo>
                      <a:pt x="588" y="42"/>
                    </a:lnTo>
                    <a:lnTo>
                      <a:pt x="611" y="42"/>
                    </a:lnTo>
                    <a:lnTo>
                      <a:pt x="611" y="124"/>
                    </a:lnTo>
                    <a:lnTo>
                      <a:pt x="590" y="124"/>
                    </a:lnTo>
                    <a:lnTo>
                      <a:pt x="611" y="124"/>
                    </a:lnTo>
                    <a:lnTo>
                      <a:pt x="611" y="42"/>
                    </a:lnTo>
                    <a:close/>
                    <a:moveTo>
                      <a:pt x="678" y="42"/>
                    </a:moveTo>
                    <a:lnTo>
                      <a:pt x="655" y="42"/>
                    </a:lnTo>
                    <a:lnTo>
                      <a:pt x="678" y="42"/>
                    </a:lnTo>
                    <a:lnTo>
                      <a:pt x="678" y="124"/>
                    </a:lnTo>
                    <a:lnTo>
                      <a:pt x="656" y="124"/>
                    </a:lnTo>
                    <a:lnTo>
                      <a:pt x="678" y="124"/>
                    </a:lnTo>
                    <a:lnTo>
                      <a:pt x="678" y="42"/>
                    </a:lnTo>
                    <a:close/>
                    <a:moveTo>
                      <a:pt x="825" y="189"/>
                    </a:moveTo>
                    <a:lnTo>
                      <a:pt x="800" y="189"/>
                    </a:lnTo>
                    <a:lnTo>
                      <a:pt x="800" y="213"/>
                    </a:lnTo>
                    <a:lnTo>
                      <a:pt x="800" y="189"/>
                    </a:lnTo>
                    <a:lnTo>
                      <a:pt x="770" y="189"/>
                    </a:lnTo>
                    <a:lnTo>
                      <a:pt x="800" y="189"/>
                    </a:lnTo>
                    <a:lnTo>
                      <a:pt x="825" y="189"/>
                    </a:lnTo>
                    <a:close/>
                    <a:moveTo>
                      <a:pt x="29" y="150"/>
                    </a:moveTo>
                    <a:lnTo>
                      <a:pt x="29" y="102"/>
                    </a:lnTo>
                    <a:lnTo>
                      <a:pt x="53" y="102"/>
                    </a:lnTo>
                    <a:lnTo>
                      <a:pt x="29" y="102"/>
                    </a:lnTo>
                    <a:lnTo>
                      <a:pt x="29" y="1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8" name="Freeform 42"/>
              <p:cNvSpPr>
                <a:spLocks/>
              </p:cNvSpPr>
              <p:nvPr/>
            </p:nvSpPr>
            <p:spPr bwMode="auto">
              <a:xfrm>
                <a:off x="3218" y="2593"/>
                <a:ext cx="373" cy="152"/>
              </a:xfrm>
              <a:custGeom>
                <a:avLst/>
                <a:gdLst>
                  <a:gd name="T0" fmla="*/ 0 w 1117"/>
                  <a:gd name="T1" fmla="*/ 0 h 455"/>
                  <a:gd name="T2" fmla="*/ 0 w 1117"/>
                  <a:gd name="T3" fmla="*/ 0 h 455"/>
                  <a:gd name="T4" fmla="*/ 0 w 1117"/>
                  <a:gd name="T5" fmla="*/ 0 h 455"/>
                  <a:gd name="T6" fmla="*/ 0 w 1117"/>
                  <a:gd name="T7" fmla="*/ 0 h 455"/>
                  <a:gd name="T8" fmla="*/ 0 w 1117"/>
                  <a:gd name="T9" fmla="*/ 0 h 455"/>
                  <a:gd name="T10" fmla="*/ 0 w 1117"/>
                  <a:gd name="T11" fmla="*/ 0 h 455"/>
                  <a:gd name="T12" fmla="*/ 0 w 1117"/>
                  <a:gd name="T13" fmla="*/ 0 h 455"/>
                  <a:gd name="T14" fmla="*/ 0 w 1117"/>
                  <a:gd name="T15" fmla="*/ 0 h 455"/>
                  <a:gd name="T16" fmla="*/ 0 w 1117"/>
                  <a:gd name="T17" fmla="*/ 0 h 455"/>
                  <a:gd name="T18" fmla="*/ 0 w 1117"/>
                  <a:gd name="T19" fmla="*/ 0 h 455"/>
                  <a:gd name="T20" fmla="*/ 0 w 1117"/>
                  <a:gd name="T21" fmla="*/ 0 h 455"/>
                  <a:gd name="T22" fmla="*/ 0 w 1117"/>
                  <a:gd name="T23" fmla="*/ 0 h 455"/>
                  <a:gd name="T24" fmla="*/ 0 w 1117"/>
                  <a:gd name="T25" fmla="*/ 0 h 455"/>
                  <a:gd name="T26" fmla="*/ 0 w 1117"/>
                  <a:gd name="T27" fmla="*/ 0 h 455"/>
                  <a:gd name="T28" fmla="*/ 0 w 1117"/>
                  <a:gd name="T29" fmla="*/ 0 h 455"/>
                  <a:gd name="T30" fmla="*/ 0 w 1117"/>
                  <a:gd name="T31" fmla="*/ 0 h 455"/>
                  <a:gd name="T32" fmla="*/ 0 w 1117"/>
                  <a:gd name="T33" fmla="*/ 0 h 455"/>
                  <a:gd name="T34" fmla="*/ 0 w 1117"/>
                  <a:gd name="T35" fmla="*/ 0 h 455"/>
                  <a:gd name="T36" fmla="*/ 0 w 1117"/>
                  <a:gd name="T37" fmla="*/ 0 h 455"/>
                  <a:gd name="T38" fmla="*/ 0 w 1117"/>
                  <a:gd name="T39" fmla="*/ 0 h 455"/>
                  <a:gd name="T40" fmla="*/ 0 w 1117"/>
                  <a:gd name="T41" fmla="*/ 0 h 455"/>
                  <a:gd name="T42" fmla="*/ 0 w 1117"/>
                  <a:gd name="T43" fmla="*/ 0 h 455"/>
                  <a:gd name="T44" fmla="*/ 0 w 1117"/>
                  <a:gd name="T45" fmla="*/ 0 h 455"/>
                  <a:gd name="T46" fmla="*/ 0 w 1117"/>
                  <a:gd name="T47" fmla="*/ 0 h 455"/>
                  <a:gd name="T48" fmla="*/ 0 w 1117"/>
                  <a:gd name="T49" fmla="*/ 0 h 455"/>
                  <a:gd name="T50" fmla="*/ 0 w 1117"/>
                  <a:gd name="T51" fmla="*/ 0 h 4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7"/>
                  <a:gd name="T79" fmla="*/ 0 h 455"/>
                  <a:gd name="T80" fmla="*/ 1117 w 1117"/>
                  <a:gd name="T81" fmla="*/ 455 h 4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7" h="455">
                    <a:moveTo>
                      <a:pt x="830" y="10"/>
                    </a:moveTo>
                    <a:lnTo>
                      <a:pt x="801" y="0"/>
                    </a:lnTo>
                    <a:lnTo>
                      <a:pt x="233" y="2"/>
                    </a:lnTo>
                    <a:lnTo>
                      <a:pt x="220" y="18"/>
                    </a:lnTo>
                    <a:lnTo>
                      <a:pt x="177" y="18"/>
                    </a:lnTo>
                    <a:lnTo>
                      <a:pt x="172" y="22"/>
                    </a:lnTo>
                    <a:lnTo>
                      <a:pt x="48" y="132"/>
                    </a:lnTo>
                    <a:lnTo>
                      <a:pt x="39" y="129"/>
                    </a:lnTo>
                    <a:lnTo>
                      <a:pt x="24" y="124"/>
                    </a:lnTo>
                    <a:lnTo>
                      <a:pt x="0" y="147"/>
                    </a:lnTo>
                    <a:lnTo>
                      <a:pt x="38" y="180"/>
                    </a:lnTo>
                    <a:lnTo>
                      <a:pt x="50" y="192"/>
                    </a:lnTo>
                    <a:lnTo>
                      <a:pt x="83" y="168"/>
                    </a:lnTo>
                    <a:lnTo>
                      <a:pt x="239" y="50"/>
                    </a:lnTo>
                    <a:lnTo>
                      <a:pt x="792" y="48"/>
                    </a:lnTo>
                    <a:lnTo>
                      <a:pt x="938" y="168"/>
                    </a:lnTo>
                    <a:lnTo>
                      <a:pt x="1048" y="258"/>
                    </a:lnTo>
                    <a:lnTo>
                      <a:pt x="1061" y="393"/>
                    </a:lnTo>
                    <a:lnTo>
                      <a:pt x="1066" y="455"/>
                    </a:lnTo>
                    <a:lnTo>
                      <a:pt x="1117" y="455"/>
                    </a:lnTo>
                    <a:lnTo>
                      <a:pt x="1116" y="450"/>
                    </a:lnTo>
                    <a:lnTo>
                      <a:pt x="1112" y="400"/>
                    </a:lnTo>
                    <a:lnTo>
                      <a:pt x="1098" y="238"/>
                    </a:lnTo>
                    <a:lnTo>
                      <a:pt x="1053" y="199"/>
                    </a:lnTo>
                    <a:lnTo>
                      <a:pt x="957" y="124"/>
                    </a:lnTo>
                    <a:lnTo>
                      <a:pt x="830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9" name="Freeform 43"/>
              <p:cNvSpPr>
                <a:spLocks/>
              </p:cNvSpPr>
              <p:nvPr/>
            </p:nvSpPr>
            <p:spPr bwMode="auto">
              <a:xfrm>
                <a:off x="3246" y="2609"/>
                <a:ext cx="285" cy="40"/>
              </a:xfrm>
              <a:custGeom>
                <a:avLst/>
                <a:gdLst>
                  <a:gd name="T0" fmla="*/ 0 w 855"/>
                  <a:gd name="T1" fmla="*/ 0 h 120"/>
                  <a:gd name="T2" fmla="*/ 0 w 855"/>
                  <a:gd name="T3" fmla="*/ 0 h 120"/>
                  <a:gd name="T4" fmla="*/ 0 w 855"/>
                  <a:gd name="T5" fmla="*/ 0 h 120"/>
                  <a:gd name="T6" fmla="*/ 0 w 855"/>
                  <a:gd name="T7" fmla="*/ 0 h 120"/>
                  <a:gd name="T8" fmla="*/ 0 w 855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5"/>
                  <a:gd name="T16" fmla="*/ 0 h 120"/>
                  <a:gd name="T17" fmla="*/ 855 w 85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5" h="120">
                    <a:moveTo>
                      <a:pt x="855" y="120"/>
                    </a:moveTo>
                    <a:lnTo>
                      <a:pt x="709" y="0"/>
                    </a:lnTo>
                    <a:lnTo>
                      <a:pt x="156" y="2"/>
                    </a:lnTo>
                    <a:lnTo>
                      <a:pt x="0" y="120"/>
                    </a:lnTo>
                    <a:lnTo>
                      <a:pt x="855" y="12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0" name="Freeform 44"/>
              <p:cNvSpPr>
                <a:spLocks/>
              </p:cNvSpPr>
              <p:nvPr/>
            </p:nvSpPr>
            <p:spPr bwMode="auto">
              <a:xfrm>
                <a:off x="3569" y="2654"/>
                <a:ext cx="224" cy="72"/>
              </a:xfrm>
              <a:custGeom>
                <a:avLst/>
                <a:gdLst>
                  <a:gd name="T0" fmla="*/ 0 w 672"/>
                  <a:gd name="T1" fmla="*/ 0 h 216"/>
                  <a:gd name="T2" fmla="*/ 0 w 672"/>
                  <a:gd name="T3" fmla="*/ 0 h 216"/>
                  <a:gd name="T4" fmla="*/ 0 w 672"/>
                  <a:gd name="T5" fmla="*/ 0 h 216"/>
                  <a:gd name="T6" fmla="*/ 0 w 672"/>
                  <a:gd name="T7" fmla="*/ 0 h 216"/>
                  <a:gd name="T8" fmla="*/ 0 w 672"/>
                  <a:gd name="T9" fmla="*/ 0 h 216"/>
                  <a:gd name="T10" fmla="*/ 0 w 672"/>
                  <a:gd name="T11" fmla="*/ 0 h 216"/>
                  <a:gd name="T12" fmla="*/ 0 w 672"/>
                  <a:gd name="T13" fmla="*/ 0 h 216"/>
                  <a:gd name="T14" fmla="*/ 0 w 672"/>
                  <a:gd name="T15" fmla="*/ 0 h 216"/>
                  <a:gd name="T16" fmla="*/ 0 w 672"/>
                  <a:gd name="T17" fmla="*/ 0 h 216"/>
                  <a:gd name="T18" fmla="*/ 0 w 672"/>
                  <a:gd name="T19" fmla="*/ 0 h 216"/>
                  <a:gd name="T20" fmla="*/ 0 w 672"/>
                  <a:gd name="T21" fmla="*/ 0 h 216"/>
                  <a:gd name="T22" fmla="*/ 0 w 672"/>
                  <a:gd name="T23" fmla="*/ 0 h 216"/>
                  <a:gd name="T24" fmla="*/ 0 w 672"/>
                  <a:gd name="T25" fmla="*/ 0 h 216"/>
                  <a:gd name="T26" fmla="*/ 0 w 672"/>
                  <a:gd name="T27" fmla="*/ 0 h 216"/>
                  <a:gd name="T28" fmla="*/ 0 w 672"/>
                  <a:gd name="T29" fmla="*/ 0 h 216"/>
                  <a:gd name="T30" fmla="*/ 0 w 672"/>
                  <a:gd name="T31" fmla="*/ 0 h 216"/>
                  <a:gd name="T32" fmla="*/ 0 w 672"/>
                  <a:gd name="T33" fmla="*/ 0 h 216"/>
                  <a:gd name="T34" fmla="*/ 0 w 672"/>
                  <a:gd name="T35" fmla="*/ 0 h 216"/>
                  <a:gd name="T36" fmla="*/ 0 w 672"/>
                  <a:gd name="T37" fmla="*/ 0 h 216"/>
                  <a:gd name="T38" fmla="*/ 0 w 672"/>
                  <a:gd name="T39" fmla="*/ 0 h 216"/>
                  <a:gd name="T40" fmla="*/ 0 w 672"/>
                  <a:gd name="T41" fmla="*/ 0 h 216"/>
                  <a:gd name="T42" fmla="*/ 0 w 672"/>
                  <a:gd name="T43" fmla="*/ 0 h 216"/>
                  <a:gd name="T44" fmla="*/ 0 w 672"/>
                  <a:gd name="T45" fmla="*/ 0 h 2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2"/>
                  <a:gd name="T70" fmla="*/ 0 h 216"/>
                  <a:gd name="T71" fmla="*/ 672 w 672"/>
                  <a:gd name="T72" fmla="*/ 216 h 2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2" h="216">
                    <a:moveTo>
                      <a:pt x="45" y="54"/>
                    </a:moveTo>
                    <a:lnTo>
                      <a:pt x="59" y="216"/>
                    </a:lnTo>
                    <a:lnTo>
                      <a:pt x="170" y="215"/>
                    </a:lnTo>
                    <a:lnTo>
                      <a:pt x="219" y="213"/>
                    </a:lnTo>
                    <a:lnTo>
                      <a:pt x="265" y="211"/>
                    </a:lnTo>
                    <a:lnTo>
                      <a:pt x="309" y="206"/>
                    </a:lnTo>
                    <a:lnTo>
                      <a:pt x="354" y="202"/>
                    </a:lnTo>
                    <a:lnTo>
                      <a:pt x="393" y="196"/>
                    </a:lnTo>
                    <a:lnTo>
                      <a:pt x="430" y="190"/>
                    </a:lnTo>
                    <a:lnTo>
                      <a:pt x="464" y="182"/>
                    </a:lnTo>
                    <a:lnTo>
                      <a:pt x="498" y="174"/>
                    </a:lnTo>
                    <a:lnTo>
                      <a:pt x="527" y="164"/>
                    </a:lnTo>
                    <a:lnTo>
                      <a:pt x="556" y="153"/>
                    </a:lnTo>
                    <a:lnTo>
                      <a:pt x="580" y="141"/>
                    </a:lnTo>
                    <a:lnTo>
                      <a:pt x="604" y="129"/>
                    </a:lnTo>
                    <a:lnTo>
                      <a:pt x="623" y="115"/>
                    </a:lnTo>
                    <a:lnTo>
                      <a:pt x="642" y="100"/>
                    </a:lnTo>
                    <a:lnTo>
                      <a:pt x="658" y="84"/>
                    </a:lnTo>
                    <a:lnTo>
                      <a:pt x="665" y="76"/>
                    </a:lnTo>
                    <a:lnTo>
                      <a:pt x="672" y="69"/>
                    </a:lnTo>
                    <a:lnTo>
                      <a:pt x="672" y="0"/>
                    </a:lnTo>
                    <a:lnTo>
                      <a:pt x="0" y="15"/>
                    </a:lnTo>
                    <a:lnTo>
                      <a:pt x="45" y="5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1" name="Freeform 45"/>
              <p:cNvSpPr>
                <a:spLocks/>
              </p:cNvSpPr>
              <p:nvPr/>
            </p:nvSpPr>
            <p:spPr bwMode="auto">
              <a:xfrm>
                <a:off x="3230" y="2649"/>
                <a:ext cx="342" cy="76"/>
              </a:xfrm>
              <a:custGeom>
                <a:avLst/>
                <a:gdLst>
                  <a:gd name="T0" fmla="*/ 0 w 1027"/>
                  <a:gd name="T1" fmla="*/ 0 h 227"/>
                  <a:gd name="T2" fmla="*/ 0 w 1027"/>
                  <a:gd name="T3" fmla="*/ 0 h 227"/>
                  <a:gd name="T4" fmla="*/ 0 w 1027"/>
                  <a:gd name="T5" fmla="*/ 0 h 227"/>
                  <a:gd name="T6" fmla="*/ 0 w 1027"/>
                  <a:gd name="T7" fmla="*/ 0 h 227"/>
                  <a:gd name="T8" fmla="*/ 0 w 1027"/>
                  <a:gd name="T9" fmla="*/ 0 h 227"/>
                  <a:gd name="T10" fmla="*/ 0 w 1027"/>
                  <a:gd name="T11" fmla="*/ 0 h 227"/>
                  <a:gd name="T12" fmla="*/ 0 w 1027"/>
                  <a:gd name="T13" fmla="*/ 0 h 227"/>
                  <a:gd name="T14" fmla="*/ 0 w 1027"/>
                  <a:gd name="T15" fmla="*/ 0 h 227"/>
                  <a:gd name="T16" fmla="*/ 0 w 1027"/>
                  <a:gd name="T17" fmla="*/ 0 h 227"/>
                  <a:gd name="T18" fmla="*/ 0 w 1027"/>
                  <a:gd name="T19" fmla="*/ 0 h 227"/>
                  <a:gd name="T20" fmla="*/ 0 w 1027"/>
                  <a:gd name="T21" fmla="*/ 0 h 227"/>
                  <a:gd name="T22" fmla="*/ 0 w 1027"/>
                  <a:gd name="T23" fmla="*/ 0 h 227"/>
                  <a:gd name="T24" fmla="*/ 0 w 1027"/>
                  <a:gd name="T25" fmla="*/ 0 h 227"/>
                  <a:gd name="T26" fmla="*/ 0 w 1027"/>
                  <a:gd name="T27" fmla="*/ 0 h 227"/>
                  <a:gd name="T28" fmla="*/ 0 w 1027"/>
                  <a:gd name="T29" fmla="*/ 0 h 227"/>
                  <a:gd name="T30" fmla="*/ 0 w 1027"/>
                  <a:gd name="T31" fmla="*/ 0 h 227"/>
                  <a:gd name="T32" fmla="*/ 0 w 1027"/>
                  <a:gd name="T33" fmla="*/ 0 h 227"/>
                  <a:gd name="T34" fmla="*/ 0 w 1027"/>
                  <a:gd name="T35" fmla="*/ 0 h 227"/>
                  <a:gd name="T36" fmla="*/ 0 w 1027"/>
                  <a:gd name="T37" fmla="*/ 0 h 2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27"/>
                  <a:gd name="T58" fmla="*/ 0 h 227"/>
                  <a:gd name="T59" fmla="*/ 1027 w 1027"/>
                  <a:gd name="T60" fmla="*/ 227 h 2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27" h="227">
                    <a:moveTo>
                      <a:pt x="1027" y="225"/>
                    </a:moveTo>
                    <a:lnTo>
                      <a:pt x="1014" y="90"/>
                    </a:lnTo>
                    <a:lnTo>
                      <a:pt x="904" y="0"/>
                    </a:lnTo>
                    <a:lnTo>
                      <a:pt x="49" y="0"/>
                    </a:lnTo>
                    <a:lnTo>
                      <a:pt x="16" y="24"/>
                    </a:lnTo>
                    <a:lnTo>
                      <a:pt x="4" y="12"/>
                    </a:lnTo>
                    <a:lnTo>
                      <a:pt x="0" y="108"/>
                    </a:lnTo>
                    <a:lnTo>
                      <a:pt x="45" y="108"/>
                    </a:lnTo>
                    <a:lnTo>
                      <a:pt x="230" y="108"/>
                    </a:lnTo>
                    <a:lnTo>
                      <a:pt x="239" y="95"/>
                    </a:lnTo>
                    <a:lnTo>
                      <a:pt x="230" y="108"/>
                    </a:lnTo>
                    <a:lnTo>
                      <a:pt x="249" y="108"/>
                    </a:lnTo>
                    <a:lnTo>
                      <a:pt x="230" y="108"/>
                    </a:lnTo>
                    <a:lnTo>
                      <a:pt x="191" y="163"/>
                    </a:lnTo>
                    <a:lnTo>
                      <a:pt x="181" y="179"/>
                    </a:lnTo>
                    <a:lnTo>
                      <a:pt x="191" y="163"/>
                    </a:lnTo>
                    <a:lnTo>
                      <a:pt x="138" y="163"/>
                    </a:lnTo>
                    <a:lnTo>
                      <a:pt x="138" y="227"/>
                    </a:lnTo>
                    <a:lnTo>
                      <a:pt x="1027" y="22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2" name="Freeform 46"/>
              <p:cNvSpPr>
                <a:spLocks/>
              </p:cNvSpPr>
              <p:nvPr/>
            </p:nvSpPr>
            <p:spPr bwMode="auto">
              <a:xfrm>
                <a:off x="3589" y="2726"/>
                <a:ext cx="204" cy="17"/>
              </a:xfrm>
              <a:custGeom>
                <a:avLst/>
                <a:gdLst>
                  <a:gd name="T0" fmla="*/ 0 w 613"/>
                  <a:gd name="T1" fmla="*/ 0 h 51"/>
                  <a:gd name="T2" fmla="*/ 0 w 613"/>
                  <a:gd name="T3" fmla="*/ 0 h 51"/>
                  <a:gd name="T4" fmla="*/ 0 w 613"/>
                  <a:gd name="T5" fmla="*/ 0 h 51"/>
                  <a:gd name="T6" fmla="*/ 0 w 613"/>
                  <a:gd name="T7" fmla="*/ 0 h 51"/>
                  <a:gd name="T8" fmla="*/ 0 w 613"/>
                  <a:gd name="T9" fmla="*/ 0 h 51"/>
                  <a:gd name="T10" fmla="*/ 0 w 613"/>
                  <a:gd name="T11" fmla="*/ 0 h 51"/>
                  <a:gd name="T12" fmla="*/ 0 w 613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3"/>
                  <a:gd name="T22" fmla="*/ 0 h 51"/>
                  <a:gd name="T23" fmla="*/ 613 w 613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3" h="51">
                    <a:moveTo>
                      <a:pt x="0" y="1"/>
                    </a:moveTo>
                    <a:lnTo>
                      <a:pt x="4" y="51"/>
                    </a:lnTo>
                    <a:lnTo>
                      <a:pt x="613" y="30"/>
                    </a:lnTo>
                    <a:lnTo>
                      <a:pt x="613" y="13"/>
                    </a:lnTo>
                    <a:lnTo>
                      <a:pt x="613" y="1"/>
                    </a:lnTo>
                    <a:lnTo>
                      <a:pt x="11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3" name="Freeform 47"/>
              <p:cNvSpPr>
                <a:spLocks/>
              </p:cNvSpPr>
              <p:nvPr/>
            </p:nvSpPr>
            <p:spPr bwMode="auto">
              <a:xfrm>
                <a:off x="3191" y="2624"/>
                <a:ext cx="16" cy="27"/>
              </a:xfrm>
              <a:custGeom>
                <a:avLst/>
                <a:gdLst>
                  <a:gd name="T0" fmla="*/ 0 w 47"/>
                  <a:gd name="T1" fmla="*/ 0 h 80"/>
                  <a:gd name="T2" fmla="*/ 0 w 47"/>
                  <a:gd name="T3" fmla="*/ 0 h 80"/>
                  <a:gd name="T4" fmla="*/ 0 w 47"/>
                  <a:gd name="T5" fmla="*/ 0 h 80"/>
                  <a:gd name="T6" fmla="*/ 0 w 47"/>
                  <a:gd name="T7" fmla="*/ 0 h 80"/>
                  <a:gd name="T8" fmla="*/ 0 w 47"/>
                  <a:gd name="T9" fmla="*/ 0 h 80"/>
                  <a:gd name="T10" fmla="*/ 0 w 47"/>
                  <a:gd name="T11" fmla="*/ 0 h 80"/>
                  <a:gd name="T12" fmla="*/ 0 w 47"/>
                  <a:gd name="T13" fmla="*/ 0 h 80"/>
                  <a:gd name="T14" fmla="*/ 0 w 47"/>
                  <a:gd name="T15" fmla="*/ 0 h 80"/>
                  <a:gd name="T16" fmla="*/ 0 w 47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80"/>
                  <a:gd name="T29" fmla="*/ 47 w 47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80">
                    <a:moveTo>
                      <a:pt x="0" y="11"/>
                    </a:moveTo>
                    <a:lnTo>
                      <a:pt x="4" y="11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0" y="80"/>
                    </a:lnTo>
                    <a:lnTo>
                      <a:pt x="47" y="80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4" name="Freeform 48"/>
              <p:cNvSpPr>
                <a:spLocks/>
              </p:cNvSpPr>
              <p:nvPr/>
            </p:nvSpPr>
            <p:spPr bwMode="auto">
              <a:xfrm>
                <a:off x="3184" y="2628"/>
                <a:ext cx="9" cy="14"/>
              </a:xfrm>
              <a:custGeom>
                <a:avLst/>
                <a:gdLst>
                  <a:gd name="T0" fmla="*/ 0 w 27"/>
                  <a:gd name="T1" fmla="*/ 0 h 42"/>
                  <a:gd name="T2" fmla="*/ 0 w 27"/>
                  <a:gd name="T3" fmla="*/ 0 h 42"/>
                  <a:gd name="T4" fmla="*/ 0 w 27"/>
                  <a:gd name="T5" fmla="*/ 0 h 42"/>
                  <a:gd name="T6" fmla="*/ 0 w 27"/>
                  <a:gd name="T7" fmla="*/ 0 h 42"/>
                  <a:gd name="T8" fmla="*/ 0 w 27"/>
                  <a:gd name="T9" fmla="*/ 0 h 42"/>
                  <a:gd name="T10" fmla="*/ 0 w 27"/>
                  <a:gd name="T11" fmla="*/ 0 h 42"/>
                  <a:gd name="T12" fmla="*/ 0 w 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2"/>
                  <a:gd name="T23" fmla="*/ 27 w 2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2">
                    <a:moveTo>
                      <a:pt x="27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23" y="42"/>
                    </a:lnTo>
                    <a:lnTo>
                      <a:pt x="27" y="4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5" name="Freeform 49"/>
              <p:cNvSpPr>
                <a:spLocks/>
              </p:cNvSpPr>
              <p:nvPr/>
            </p:nvSpPr>
            <p:spPr bwMode="auto">
              <a:xfrm>
                <a:off x="3183" y="2651"/>
                <a:ext cx="34" cy="43"/>
              </a:xfrm>
              <a:custGeom>
                <a:avLst/>
                <a:gdLst>
                  <a:gd name="T0" fmla="*/ 0 w 103"/>
                  <a:gd name="T1" fmla="*/ 0 h 129"/>
                  <a:gd name="T2" fmla="*/ 0 w 103"/>
                  <a:gd name="T3" fmla="*/ 0 h 129"/>
                  <a:gd name="T4" fmla="*/ 0 w 103"/>
                  <a:gd name="T5" fmla="*/ 0 h 129"/>
                  <a:gd name="T6" fmla="*/ 0 w 103"/>
                  <a:gd name="T7" fmla="*/ 0 h 129"/>
                  <a:gd name="T8" fmla="*/ 0 w 103"/>
                  <a:gd name="T9" fmla="*/ 0 h 129"/>
                  <a:gd name="T10" fmla="*/ 0 w 103"/>
                  <a:gd name="T11" fmla="*/ 0 h 129"/>
                  <a:gd name="T12" fmla="*/ 0 w 103"/>
                  <a:gd name="T13" fmla="*/ 0 h 129"/>
                  <a:gd name="T14" fmla="*/ 0 w 103"/>
                  <a:gd name="T15" fmla="*/ 0 h 129"/>
                  <a:gd name="T16" fmla="*/ 0 w 103"/>
                  <a:gd name="T17" fmla="*/ 0 h 129"/>
                  <a:gd name="T18" fmla="*/ 0 w 103"/>
                  <a:gd name="T19" fmla="*/ 0 h 129"/>
                  <a:gd name="T20" fmla="*/ 0 w 103"/>
                  <a:gd name="T21" fmla="*/ 0 h 129"/>
                  <a:gd name="T22" fmla="*/ 0 w 103"/>
                  <a:gd name="T23" fmla="*/ 0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129"/>
                  <a:gd name="T38" fmla="*/ 103 w 10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129">
                    <a:moveTo>
                      <a:pt x="77" y="0"/>
                    </a:moveTo>
                    <a:lnTo>
                      <a:pt x="72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25" y="129"/>
                    </a:lnTo>
                    <a:lnTo>
                      <a:pt x="67" y="129"/>
                    </a:lnTo>
                    <a:lnTo>
                      <a:pt x="94" y="101"/>
                    </a:lnTo>
                    <a:lnTo>
                      <a:pt x="103" y="101"/>
                    </a:lnTo>
                    <a:lnTo>
                      <a:pt x="103" y="38"/>
                    </a:lnTo>
                    <a:lnTo>
                      <a:pt x="77" y="2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6" name="Freeform 50"/>
              <p:cNvSpPr>
                <a:spLocks/>
              </p:cNvSpPr>
              <p:nvPr/>
            </p:nvSpPr>
            <p:spPr bwMode="auto">
              <a:xfrm>
                <a:off x="3245" y="2685"/>
                <a:ext cx="61" cy="18"/>
              </a:xfrm>
              <a:custGeom>
                <a:avLst/>
                <a:gdLst>
                  <a:gd name="T0" fmla="*/ 0 w 185"/>
                  <a:gd name="T1" fmla="*/ 0 h 55"/>
                  <a:gd name="T2" fmla="*/ 0 w 185"/>
                  <a:gd name="T3" fmla="*/ 0 h 55"/>
                  <a:gd name="T4" fmla="*/ 0 w 185"/>
                  <a:gd name="T5" fmla="*/ 0 h 55"/>
                  <a:gd name="T6" fmla="*/ 0 w 185"/>
                  <a:gd name="T7" fmla="*/ 0 h 55"/>
                  <a:gd name="T8" fmla="*/ 0 w 185"/>
                  <a:gd name="T9" fmla="*/ 0 h 55"/>
                  <a:gd name="T10" fmla="*/ 0 w 185"/>
                  <a:gd name="T11" fmla="*/ 0 h 55"/>
                  <a:gd name="T12" fmla="*/ 0 w 185"/>
                  <a:gd name="T13" fmla="*/ 0 h 55"/>
                  <a:gd name="T14" fmla="*/ 0 w 185"/>
                  <a:gd name="T15" fmla="*/ 0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55"/>
                  <a:gd name="T26" fmla="*/ 185 w 185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55">
                    <a:moveTo>
                      <a:pt x="93" y="55"/>
                    </a:moveTo>
                    <a:lnTo>
                      <a:pt x="146" y="55"/>
                    </a:lnTo>
                    <a:lnTo>
                      <a:pt x="18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9" y="46"/>
                    </a:lnTo>
                    <a:lnTo>
                      <a:pt x="19" y="55"/>
                    </a:ln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7" name="Freeform 51"/>
              <p:cNvSpPr>
                <a:spLocks/>
              </p:cNvSpPr>
              <p:nvPr/>
            </p:nvSpPr>
            <p:spPr bwMode="auto">
              <a:xfrm>
                <a:off x="4035" y="2607"/>
                <a:ext cx="14" cy="88"/>
              </a:xfrm>
              <a:custGeom>
                <a:avLst/>
                <a:gdLst>
                  <a:gd name="T0" fmla="*/ 0 w 42"/>
                  <a:gd name="T1" fmla="*/ 0 h 265"/>
                  <a:gd name="T2" fmla="*/ 0 w 42"/>
                  <a:gd name="T3" fmla="*/ 0 h 265"/>
                  <a:gd name="T4" fmla="*/ 0 w 42"/>
                  <a:gd name="T5" fmla="*/ 0 h 265"/>
                  <a:gd name="T6" fmla="*/ 0 w 42"/>
                  <a:gd name="T7" fmla="*/ 0 h 265"/>
                  <a:gd name="T8" fmla="*/ 0 w 42"/>
                  <a:gd name="T9" fmla="*/ 0 h 265"/>
                  <a:gd name="T10" fmla="*/ 0 w 42"/>
                  <a:gd name="T11" fmla="*/ 0 h 265"/>
                  <a:gd name="T12" fmla="*/ 0 w 42"/>
                  <a:gd name="T13" fmla="*/ 0 h 265"/>
                  <a:gd name="T14" fmla="*/ 0 w 42"/>
                  <a:gd name="T15" fmla="*/ 0 h 265"/>
                  <a:gd name="T16" fmla="*/ 0 w 42"/>
                  <a:gd name="T17" fmla="*/ 0 h 265"/>
                  <a:gd name="T18" fmla="*/ 0 w 42"/>
                  <a:gd name="T19" fmla="*/ 0 h 265"/>
                  <a:gd name="T20" fmla="*/ 0 w 42"/>
                  <a:gd name="T21" fmla="*/ 0 h 265"/>
                  <a:gd name="T22" fmla="*/ 0 w 42"/>
                  <a:gd name="T23" fmla="*/ 0 h 265"/>
                  <a:gd name="T24" fmla="*/ 0 w 42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265"/>
                  <a:gd name="T41" fmla="*/ 42 w 42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265">
                    <a:moveTo>
                      <a:pt x="42" y="84"/>
                    </a:moveTo>
                    <a:lnTo>
                      <a:pt x="42" y="0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0" y="133"/>
                    </a:lnTo>
                    <a:lnTo>
                      <a:pt x="0" y="222"/>
                    </a:lnTo>
                    <a:lnTo>
                      <a:pt x="0" y="265"/>
                    </a:lnTo>
                    <a:lnTo>
                      <a:pt x="42" y="265"/>
                    </a:lnTo>
                    <a:lnTo>
                      <a:pt x="42" y="219"/>
                    </a:lnTo>
                    <a:lnTo>
                      <a:pt x="42" y="132"/>
                    </a:lnTo>
                    <a:lnTo>
                      <a:pt x="42" y="8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8" name="Freeform 52"/>
              <p:cNvSpPr>
                <a:spLocks/>
              </p:cNvSpPr>
              <p:nvPr/>
            </p:nvSpPr>
            <p:spPr bwMode="auto">
              <a:xfrm>
                <a:off x="3834" y="2635"/>
                <a:ext cx="201" cy="18"/>
              </a:xfrm>
              <a:custGeom>
                <a:avLst/>
                <a:gdLst>
                  <a:gd name="T0" fmla="*/ 0 w 603"/>
                  <a:gd name="T1" fmla="*/ 0 h 55"/>
                  <a:gd name="T2" fmla="*/ 0 w 603"/>
                  <a:gd name="T3" fmla="*/ 0 h 55"/>
                  <a:gd name="T4" fmla="*/ 0 w 603"/>
                  <a:gd name="T5" fmla="*/ 0 h 55"/>
                  <a:gd name="T6" fmla="*/ 0 w 603"/>
                  <a:gd name="T7" fmla="*/ 0 h 55"/>
                  <a:gd name="T8" fmla="*/ 0 w 60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3"/>
                  <a:gd name="T16" fmla="*/ 0 h 55"/>
                  <a:gd name="T17" fmla="*/ 603 w 60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3" h="55">
                    <a:moveTo>
                      <a:pt x="603" y="49"/>
                    </a:moveTo>
                    <a:lnTo>
                      <a:pt x="603" y="0"/>
                    </a:lnTo>
                    <a:lnTo>
                      <a:pt x="0" y="6"/>
                    </a:lnTo>
                    <a:lnTo>
                      <a:pt x="1" y="55"/>
                    </a:lnTo>
                    <a:lnTo>
                      <a:pt x="603" y="4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9" name="Freeform 53"/>
              <p:cNvSpPr>
                <a:spLocks/>
              </p:cNvSpPr>
              <p:nvPr/>
            </p:nvSpPr>
            <p:spPr bwMode="auto">
              <a:xfrm>
                <a:off x="3832" y="2607"/>
                <a:ext cx="203" cy="30"/>
              </a:xfrm>
              <a:custGeom>
                <a:avLst/>
                <a:gdLst>
                  <a:gd name="T0" fmla="*/ 0 w 607"/>
                  <a:gd name="T1" fmla="*/ 0 h 90"/>
                  <a:gd name="T2" fmla="*/ 0 w 607"/>
                  <a:gd name="T3" fmla="*/ 0 h 90"/>
                  <a:gd name="T4" fmla="*/ 0 w 607"/>
                  <a:gd name="T5" fmla="*/ 0 h 90"/>
                  <a:gd name="T6" fmla="*/ 0 w 607"/>
                  <a:gd name="T7" fmla="*/ 0 h 90"/>
                  <a:gd name="T8" fmla="*/ 0 w 607"/>
                  <a:gd name="T9" fmla="*/ 0 h 90"/>
                  <a:gd name="T10" fmla="*/ 0 w 607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7"/>
                  <a:gd name="T19" fmla="*/ 0 h 90"/>
                  <a:gd name="T20" fmla="*/ 607 w 607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7" h="90">
                    <a:moveTo>
                      <a:pt x="607" y="84"/>
                    </a:moveTo>
                    <a:lnTo>
                      <a:pt x="607" y="0"/>
                    </a:lnTo>
                    <a:lnTo>
                      <a:pt x="71" y="8"/>
                    </a:lnTo>
                    <a:lnTo>
                      <a:pt x="0" y="9"/>
                    </a:lnTo>
                    <a:lnTo>
                      <a:pt x="4" y="90"/>
                    </a:lnTo>
                    <a:lnTo>
                      <a:pt x="607" y="8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0" name="Freeform 54"/>
              <p:cNvSpPr>
                <a:spLocks/>
              </p:cNvSpPr>
              <p:nvPr/>
            </p:nvSpPr>
            <p:spPr bwMode="auto">
              <a:xfrm>
                <a:off x="4022" y="2680"/>
                <a:ext cx="118" cy="56"/>
              </a:xfrm>
              <a:custGeom>
                <a:avLst/>
                <a:gdLst>
                  <a:gd name="T0" fmla="*/ 0 w 354"/>
                  <a:gd name="T1" fmla="*/ 0 h 168"/>
                  <a:gd name="T2" fmla="*/ 0 w 354"/>
                  <a:gd name="T3" fmla="*/ 0 h 168"/>
                  <a:gd name="T4" fmla="*/ 0 w 354"/>
                  <a:gd name="T5" fmla="*/ 0 h 168"/>
                  <a:gd name="T6" fmla="*/ 0 w 354"/>
                  <a:gd name="T7" fmla="*/ 0 h 168"/>
                  <a:gd name="T8" fmla="*/ 0 w 354"/>
                  <a:gd name="T9" fmla="*/ 0 h 168"/>
                  <a:gd name="T10" fmla="*/ 0 w 354"/>
                  <a:gd name="T11" fmla="*/ 0 h 168"/>
                  <a:gd name="T12" fmla="*/ 0 w 354"/>
                  <a:gd name="T13" fmla="*/ 0 h 168"/>
                  <a:gd name="T14" fmla="*/ 0 w 354"/>
                  <a:gd name="T15" fmla="*/ 0 h 168"/>
                  <a:gd name="T16" fmla="*/ 0 w 354"/>
                  <a:gd name="T17" fmla="*/ 0 h 168"/>
                  <a:gd name="T18" fmla="*/ 0 w 354"/>
                  <a:gd name="T19" fmla="*/ 0 h 168"/>
                  <a:gd name="T20" fmla="*/ 0 w 354"/>
                  <a:gd name="T21" fmla="*/ 0 h 168"/>
                  <a:gd name="T22" fmla="*/ 0 w 354"/>
                  <a:gd name="T23" fmla="*/ 0 h 168"/>
                  <a:gd name="T24" fmla="*/ 0 w 354"/>
                  <a:gd name="T25" fmla="*/ 0 h 168"/>
                  <a:gd name="T26" fmla="*/ 0 w 354"/>
                  <a:gd name="T27" fmla="*/ 0 h 168"/>
                  <a:gd name="T28" fmla="*/ 0 w 354"/>
                  <a:gd name="T29" fmla="*/ 0 h 168"/>
                  <a:gd name="T30" fmla="*/ 0 w 354"/>
                  <a:gd name="T31" fmla="*/ 0 h 168"/>
                  <a:gd name="T32" fmla="*/ 0 w 354"/>
                  <a:gd name="T33" fmla="*/ 0 h 168"/>
                  <a:gd name="T34" fmla="*/ 0 w 354"/>
                  <a:gd name="T35" fmla="*/ 0 h 168"/>
                  <a:gd name="T36" fmla="*/ 0 w 354"/>
                  <a:gd name="T37" fmla="*/ 0 h 168"/>
                  <a:gd name="T38" fmla="*/ 0 w 354"/>
                  <a:gd name="T39" fmla="*/ 0 h 168"/>
                  <a:gd name="T40" fmla="*/ 0 w 354"/>
                  <a:gd name="T41" fmla="*/ 0 h 168"/>
                  <a:gd name="T42" fmla="*/ 0 w 354"/>
                  <a:gd name="T43" fmla="*/ 0 h 1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4"/>
                  <a:gd name="T67" fmla="*/ 0 h 168"/>
                  <a:gd name="T68" fmla="*/ 354 w 354"/>
                  <a:gd name="T69" fmla="*/ 168 h 1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4" h="168">
                    <a:moveTo>
                      <a:pt x="37" y="46"/>
                    </a:moveTo>
                    <a:lnTo>
                      <a:pt x="37" y="3"/>
                    </a:lnTo>
                    <a:lnTo>
                      <a:pt x="0" y="4"/>
                    </a:lnTo>
                    <a:lnTo>
                      <a:pt x="0" y="103"/>
                    </a:lnTo>
                    <a:lnTo>
                      <a:pt x="73" y="103"/>
                    </a:lnTo>
                    <a:lnTo>
                      <a:pt x="73" y="118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99" y="118"/>
                    </a:lnTo>
                    <a:lnTo>
                      <a:pt x="105" y="118"/>
                    </a:lnTo>
                    <a:lnTo>
                      <a:pt x="105" y="145"/>
                    </a:lnTo>
                    <a:lnTo>
                      <a:pt x="99" y="145"/>
                    </a:lnTo>
                    <a:lnTo>
                      <a:pt x="78" y="145"/>
                    </a:lnTo>
                    <a:lnTo>
                      <a:pt x="75" y="145"/>
                    </a:lnTo>
                    <a:lnTo>
                      <a:pt x="73" y="145"/>
                    </a:lnTo>
                    <a:lnTo>
                      <a:pt x="73" y="168"/>
                    </a:lnTo>
                    <a:lnTo>
                      <a:pt x="165" y="168"/>
                    </a:lnTo>
                    <a:lnTo>
                      <a:pt x="273" y="71"/>
                    </a:lnTo>
                    <a:lnTo>
                      <a:pt x="354" y="0"/>
                    </a:lnTo>
                    <a:lnTo>
                      <a:pt x="79" y="0"/>
                    </a:lnTo>
                    <a:lnTo>
                      <a:pt x="79" y="46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1" name="Freeform 55"/>
              <p:cNvSpPr>
                <a:spLocks/>
              </p:cNvSpPr>
              <p:nvPr/>
            </p:nvSpPr>
            <p:spPr bwMode="auto">
              <a:xfrm>
                <a:off x="3793" y="2651"/>
                <a:ext cx="242" cy="34"/>
              </a:xfrm>
              <a:custGeom>
                <a:avLst/>
                <a:gdLst>
                  <a:gd name="T0" fmla="*/ 0 w 724"/>
                  <a:gd name="T1" fmla="*/ 0 h 100"/>
                  <a:gd name="T2" fmla="*/ 0 w 724"/>
                  <a:gd name="T3" fmla="*/ 0 h 100"/>
                  <a:gd name="T4" fmla="*/ 0 w 724"/>
                  <a:gd name="T5" fmla="*/ 0 h 100"/>
                  <a:gd name="T6" fmla="*/ 0 w 724"/>
                  <a:gd name="T7" fmla="*/ 0 h 100"/>
                  <a:gd name="T8" fmla="*/ 0 w 724"/>
                  <a:gd name="T9" fmla="*/ 0 h 100"/>
                  <a:gd name="T10" fmla="*/ 0 w 724"/>
                  <a:gd name="T11" fmla="*/ 0 h 100"/>
                  <a:gd name="T12" fmla="*/ 0 w 724"/>
                  <a:gd name="T13" fmla="*/ 0 h 100"/>
                  <a:gd name="T14" fmla="*/ 0 w 724"/>
                  <a:gd name="T15" fmla="*/ 0 h 100"/>
                  <a:gd name="T16" fmla="*/ 0 w 724"/>
                  <a:gd name="T17" fmla="*/ 0 h 100"/>
                  <a:gd name="T18" fmla="*/ 0 w 724"/>
                  <a:gd name="T19" fmla="*/ 0 h 100"/>
                  <a:gd name="T20" fmla="*/ 0 w 724"/>
                  <a:gd name="T21" fmla="*/ 0 h 100"/>
                  <a:gd name="T22" fmla="*/ 0 w 724"/>
                  <a:gd name="T23" fmla="*/ 0 h 100"/>
                  <a:gd name="T24" fmla="*/ 0 w 724"/>
                  <a:gd name="T25" fmla="*/ 0 h 100"/>
                  <a:gd name="T26" fmla="*/ 0 w 724"/>
                  <a:gd name="T27" fmla="*/ 0 h 100"/>
                  <a:gd name="T28" fmla="*/ 0 w 724"/>
                  <a:gd name="T29" fmla="*/ 0 h 100"/>
                  <a:gd name="T30" fmla="*/ 0 w 724"/>
                  <a:gd name="T31" fmla="*/ 0 h 100"/>
                  <a:gd name="T32" fmla="*/ 0 w 724"/>
                  <a:gd name="T33" fmla="*/ 0 h 100"/>
                  <a:gd name="T34" fmla="*/ 0 w 724"/>
                  <a:gd name="T35" fmla="*/ 0 h 100"/>
                  <a:gd name="T36" fmla="*/ 0 w 724"/>
                  <a:gd name="T37" fmla="*/ 0 h 100"/>
                  <a:gd name="T38" fmla="*/ 0 w 724"/>
                  <a:gd name="T39" fmla="*/ 0 h 1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4"/>
                  <a:gd name="T61" fmla="*/ 0 h 100"/>
                  <a:gd name="T62" fmla="*/ 724 w 724"/>
                  <a:gd name="T63" fmla="*/ 100 h 1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4" h="100">
                    <a:moveTo>
                      <a:pt x="687" y="90"/>
                    </a:moveTo>
                    <a:lnTo>
                      <a:pt x="724" y="89"/>
                    </a:lnTo>
                    <a:lnTo>
                      <a:pt x="724" y="0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16" y="7"/>
                    </a:lnTo>
                    <a:lnTo>
                      <a:pt x="0" y="9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35" y="100"/>
                    </a:lnTo>
                    <a:lnTo>
                      <a:pt x="102" y="99"/>
                    </a:lnTo>
                    <a:lnTo>
                      <a:pt x="159" y="98"/>
                    </a:lnTo>
                    <a:lnTo>
                      <a:pt x="241" y="97"/>
                    </a:lnTo>
                    <a:lnTo>
                      <a:pt x="241" y="96"/>
                    </a:lnTo>
                    <a:lnTo>
                      <a:pt x="262" y="96"/>
                    </a:lnTo>
                    <a:lnTo>
                      <a:pt x="271" y="96"/>
                    </a:lnTo>
                    <a:lnTo>
                      <a:pt x="297" y="96"/>
                    </a:lnTo>
                    <a:lnTo>
                      <a:pt x="587" y="91"/>
                    </a:lnTo>
                    <a:lnTo>
                      <a:pt x="643" y="90"/>
                    </a:lnTo>
                    <a:lnTo>
                      <a:pt x="687" y="9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2" name="Freeform 56"/>
              <p:cNvSpPr>
                <a:spLocks noEditPoints="1"/>
              </p:cNvSpPr>
              <p:nvPr/>
            </p:nvSpPr>
            <p:spPr bwMode="auto">
              <a:xfrm>
                <a:off x="3805" y="2681"/>
                <a:ext cx="217" cy="57"/>
              </a:xfrm>
              <a:custGeom>
                <a:avLst/>
                <a:gdLst>
                  <a:gd name="T0" fmla="*/ 0 w 652"/>
                  <a:gd name="T1" fmla="*/ 0 h 170"/>
                  <a:gd name="T2" fmla="*/ 0 w 652"/>
                  <a:gd name="T3" fmla="*/ 0 h 170"/>
                  <a:gd name="T4" fmla="*/ 0 w 652"/>
                  <a:gd name="T5" fmla="*/ 0 h 170"/>
                  <a:gd name="T6" fmla="*/ 0 w 652"/>
                  <a:gd name="T7" fmla="*/ 0 h 170"/>
                  <a:gd name="T8" fmla="*/ 0 w 652"/>
                  <a:gd name="T9" fmla="*/ 0 h 170"/>
                  <a:gd name="T10" fmla="*/ 0 w 652"/>
                  <a:gd name="T11" fmla="*/ 0 h 170"/>
                  <a:gd name="T12" fmla="*/ 0 w 652"/>
                  <a:gd name="T13" fmla="*/ 0 h 170"/>
                  <a:gd name="T14" fmla="*/ 0 w 652"/>
                  <a:gd name="T15" fmla="*/ 0 h 170"/>
                  <a:gd name="T16" fmla="*/ 0 w 652"/>
                  <a:gd name="T17" fmla="*/ 0 h 170"/>
                  <a:gd name="T18" fmla="*/ 0 w 652"/>
                  <a:gd name="T19" fmla="*/ 0 h 170"/>
                  <a:gd name="T20" fmla="*/ 0 w 652"/>
                  <a:gd name="T21" fmla="*/ 0 h 170"/>
                  <a:gd name="T22" fmla="*/ 0 w 652"/>
                  <a:gd name="T23" fmla="*/ 0 h 170"/>
                  <a:gd name="T24" fmla="*/ 0 w 652"/>
                  <a:gd name="T25" fmla="*/ 0 h 170"/>
                  <a:gd name="T26" fmla="*/ 0 w 652"/>
                  <a:gd name="T27" fmla="*/ 0 h 170"/>
                  <a:gd name="T28" fmla="*/ 0 w 652"/>
                  <a:gd name="T29" fmla="*/ 0 h 170"/>
                  <a:gd name="T30" fmla="*/ 0 w 652"/>
                  <a:gd name="T31" fmla="*/ 0 h 170"/>
                  <a:gd name="T32" fmla="*/ 0 w 652"/>
                  <a:gd name="T33" fmla="*/ 0 h 170"/>
                  <a:gd name="T34" fmla="*/ 0 w 652"/>
                  <a:gd name="T35" fmla="*/ 0 h 170"/>
                  <a:gd name="T36" fmla="*/ 0 w 652"/>
                  <a:gd name="T37" fmla="*/ 0 h 170"/>
                  <a:gd name="T38" fmla="*/ 0 w 652"/>
                  <a:gd name="T39" fmla="*/ 0 h 170"/>
                  <a:gd name="T40" fmla="*/ 0 w 652"/>
                  <a:gd name="T41" fmla="*/ 0 h 170"/>
                  <a:gd name="T42" fmla="*/ 0 w 652"/>
                  <a:gd name="T43" fmla="*/ 0 h 170"/>
                  <a:gd name="T44" fmla="*/ 0 w 652"/>
                  <a:gd name="T45" fmla="*/ 0 h 170"/>
                  <a:gd name="T46" fmla="*/ 0 w 652"/>
                  <a:gd name="T47" fmla="*/ 0 h 170"/>
                  <a:gd name="T48" fmla="*/ 0 w 652"/>
                  <a:gd name="T49" fmla="*/ 0 h 170"/>
                  <a:gd name="T50" fmla="*/ 0 w 652"/>
                  <a:gd name="T51" fmla="*/ 0 h 170"/>
                  <a:gd name="T52" fmla="*/ 0 w 652"/>
                  <a:gd name="T53" fmla="*/ 0 h 170"/>
                  <a:gd name="T54" fmla="*/ 0 w 652"/>
                  <a:gd name="T55" fmla="*/ 0 h 170"/>
                  <a:gd name="T56" fmla="*/ 0 w 652"/>
                  <a:gd name="T57" fmla="*/ 0 h 170"/>
                  <a:gd name="T58" fmla="*/ 0 w 652"/>
                  <a:gd name="T59" fmla="*/ 0 h 170"/>
                  <a:gd name="T60" fmla="*/ 0 w 652"/>
                  <a:gd name="T61" fmla="*/ 0 h 170"/>
                  <a:gd name="T62" fmla="*/ 0 w 652"/>
                  <a:gd name="T63" fmla="*/ 0 h 170"/>
                  <a:gd name="T64" fmla="*/ 0 w 652"/>
                  <a:gd name="T65" fmla="*/ 0 h 170"/>
                  <a:gd name="T66" fmla="*/ 0 w 652"/>
                  <a:gd name="T67" fmla="*/ 0 h 170"/>
                  <a:gd name="T68" fmla="*/ 0 w 652"/>
                  <a:gd name="T69" fmla="*/ 0 h 170"/>
                  <a:gd name="T70" fmla="*/ 0 w 652"/>
                  <a:gd name="T71" fmla="*/ 0 h 170"/>
                  <a:gd name="T72" fmla="*/ 0 w 652"/>
                  <a:gd name="T73" fmla="*/ 0 h 170"/>
                  <a:gd name="T74" fmla="*/ 0 w 652"/>
                  <a:gd name="T75" fmla="*/ 0 h 170"/>
                  <a:gd name="T76" fmla="*/ 0 w 652"/>
                  <a:gd name="T77" fmla="*/ 0 h 170"/>
                  <a:gd name="T78" fmla="*/ 0 w 652"/>
                  <a:gd name="T79" fmla="*/ 0 h 170"/>
                  <a:gd name="T80" fmla="*/ 0 w 652"/>
                  <a:gd name="T81" fmla="*/ 0 h 170"/>
                  <a:gd name="T82" fmla="*/ 0 w 652"/>
                  <a:gd name="T83" fmla="*/ 0 h 170"/>
                  <a:gd name="T84" fmla="*/ 0 w 652"/>
                  <a:gd name="T85" fmla="*/ 0 h 170"/>
                  <a:gd name="T86" fmla="*/ 0 w 652"/>
                  <a:gd name="T87" fmla="*/ 0 h 170"/>
                  <a:gd name="T88" fmla="*/ 0 w 652"/>
                  <a:gd name="T89" fmla="*/ 0 h 1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52"/>
                  <a:gd name="T136" fmla="*/ 0 h 170"/>
                  <a:gd name="T137" fmla="*/ 652 w 652"/>
                  <a:gd name="T138" fmla="*/ 170 h 1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52" h="170">
                    <a:moveTo>
                      <a:pt x="608" y="0"/>
                    </a:moveTo>
                    <a:lnTo>
                      <a:pt x="608" y="2"/>
                    </a:lnTo>
                    <a:lnTo>
                      <a:pt x="608" y="66"/>
                    </a:lnTo>
                    <a:lnTo>
                      <a:pt x="552" y="66"/>
                    </a:lnTo>
                    <a:lnTo>
                      <a:pt x="552" y="2"/>
                    </a:lnTo>
                    <a:lnTo>
                      <a:pt x="552" y="1"/>
                    </a:lnTo>
                    <a:lnTo>
                      <a:pt x="262" y="6"/>
                    </a:lnTo>
                    <a:lnTo>
                      <a:pt x="262" y="70"/>
                    </a:lnTo>
                    <a:lnTo>
                      <a:pt x="206" y="70"/>
                    </a:lnTo>
                    <a:lnTo>
                      <a:pt x="206" y="7"/>
                    </a:lnTo>
                    <a:lnTo>
                      <a:pt x="124" y="8"/>
                    </a:lnTo>
                    <a:lnTo>
                      <a:pt x="124" y="10"/>
                    </a:lnTo>
                    <a:lnTo>
                      <a:pt x="124" y="74"/>
                    </a:lnTo>
                    <a:lnTo>
                      <a:pt x="67" y="74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0" y="10"/>
                    </a:lnTo>
                    <a:lnTo>
                      <a:pt x="0" y="147"/>
                    </a:lnTo>
                    <a:lnTo>
                      <a:pt x="0" y="170"/>
                    </a:lnTo>
                    <a:lnTo>
                      <a:pt x="65" y="169"/>
                    </a:lnTo>
                    <a:lnTo>
                      <a:pt x="65" y="105"/>
                    </a:lnTo>
                    <a:lnTo>
                      <a:pt x="121" y="105"/>
                    </a:lnTo>
                    <a:lnTo>
                      <a:pt x="121" y="168"/>
                    </a:lnTo>
                    <a:lnTo>
                      <a:pt x="203" y="165"/>
                    </a:lnTo>
                    <a:lnTo>
                      <a:pt x="203" y="101"/>
                    </a:lnTo>
                    <a:lnTo>
                      <a:pt x="260" y="101"/>
                    </a:lnTo>
                    <a:lnTo>
                      <a:pt x="260" y="165"/>
                    </a:lnTo>
                    <a:lnTo>
                      <a:pt x="376" y="163"/>
                    </a:lnTo>
                    <a:lnTo>
                      <a:pt x="376" y="102"/>
                    </a:lnTo>
                    <a:lnTo>
                      <a:pt x="431" y="102"/>
                    </a:lnTo>
                    <a:lnTo>
                      <a:pt x="431" y="162"/>
                    </a:lnTo>
                    <a:lnTo>
                      <a:pt x="550" y="160"/>
                    </a:lnTo>
                    <a:lnTo>
                      <a:pt x="550" y="97"/>
                    </a:lnTo>
                    <a:lnTo>
                      <a:pt x="605" y="97"/>
                    </a:lnTo>
                    <a:lnTo>
                      <a:pt x="605" y="159"/>
                    </a:lnTo>
                    <a:lnTo>
                      <a:pt x="648" y="158"/>
                    </a:lnTo>
                    <a:lnTo>
                      <a:pt x="648" y="99"/>
                    </a:lnTo>
                    <a:lnTo>
                      <a:pt x="652" y="99"/>
                    </a:lnTo>
                    <a:lnTo>
                      <a:pt x="652" y="0"/>
                    </a:lnTo>
                    <a:lnTo>
                      <a:pt x="608" y="0"/>
                    </a:lnTo>
                    <a:close/>
                    <a:moveTo>
                      <a:pt x="378" y="71"/>
                    </a:moveTo>
                    <a:lnTo>
                      <a:pt x="378" y="7"/>
                    </a:lnTo>
                    <a:lnTo>
                      <a:pt x="434" y="7"/>
                    </a:lnTo>
                    <a:lnTo>
                      <a:pt x="434" y="71"/>
                    </a:lnTo>
                    <a:lnTo>
                      <a:pt x="378" y="7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3" name="Rectangle 57"/>
              <p:cNvSpPr>
                <a:spLocks noChangeArrowheads="1"/>
              </p:cNvSpPr>
              <p:nvPr/>
            </p:nvSpPr>
            <p:spPr bwMode="auto">
              <a:xfrm>
                <a:off x="3931" y="2684"/>
                <a:ext cx="19" cy="2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54" name="Rectangle 58"/>
              <p:cNvSpPr>
                <a:spLocks noChangeArrowheads="1"/>
              </p:cNvSpPr>
              <p:nvPr/>
            </p:nvSpPr>
            <p:spPr bwMode="auto">
              <a:xfrm>
                <a:off x="3989" y="2682"/>
                <a:ext cx="19" cy="2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55" name="Freeform 59"/>
              <p:cNvSpPr>
                <a:spLocks/>
              </p:cNvSpPr>
              <p:nvPr/>
            </p:nvSpPr>
            <p:spPr bwMode="auto">
              <a:xfrm>
                <a:off x="3988" y="2714"/>
                <a:ext cx="19" cy="21"/>
              </a:xfrm>
              <a:custGeom>
                <a:avLst/>
                <a:gdLst>
                  <a:gd name="T0" fmla="*/ 0 w 55"/>
                  <a:gd name="T1" fmla="*/ 0 h 64"/>
                  <a:gd name="T2" fmla="*/ 0 w 55"/>
                  <a:gd name="T3" fmla="*/ 0 h 64"/>
                  <a:gd name="T4" fmla="*/ 0 w 55"/>
                  <a:gd name="T5" fmla="*/ 0 h 64"/>
                  <a:gd name="T6" fmla="*/ 0 w 55"/>
                  <a:gd name="T7" fmla="*/ 0 h 64"/>
                  <a:gd name="T8" fmla="*/ 0 w 55"/>
                  <a:gd name="T9" fmla="*/ 0 h 64"/>
                  <a:gd name="T10" fmla="*/ 0 w 55"/>
                  <a:gd name="T11" fmla="*/ 0 h 64"/>
                  <a:gd name="T12" fmla="*/ 0 w 55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4"/>
                  <a:gd name="T23" fmla="*/ 55 w 55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4">
                    <a:moveTo>
                      <a:pt x="0" y="63"/>
                    </a:moveTo>
                    <a:lnTo>
                      <a:pt x="0" y="64"/>
                    </a:lnTo>
                    <a:lnTo>
                      <a:pt x="55" y="64"/>
                    </a:lnTo>
                    <a:lnTo>
                      <a:pt x="55" y="62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6" name="Rectangle 60"/>
              <p:cNvSpPr>
                <a:spLocks noChangeArrowheads="1"/>
              </p:cNvSpPr>
              <p:nvPr/>
            </p:nvSpPr>
            <p:spPr bwMode="auto">
              <a:xfrm>
                <a:off x="4048" y="2719"/>
                <a:ext cx="7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57" name="Freeform 61"/>
              <p:cNvSpPr>
                <a:spLocks/>
              </p:cNvSpPr>
              <p:nvPr/>
            </p:nvSpPr>
            <p:spPr bwMode="auto">
              <a:xfrm>
                <a:off x="4021" y="2714"/>
                <a:ext cx="26" cy="47"/>
              </a:xfrm>
              <a:custGeom>
                <a:avLst/>
                <a:gdLst>
                  <a:gd name="T0" fmla="*/ 0 w 77"/>
                  <a:gd name="T1" fmla="*/ 0 h 141"/>
                  <a:gd name="T2" fmla="*/ 0 w 77"/>
                  <a:gd name="T3" fmla="*/ 0 h 141"/>
                  <a:gd name="T4" fmla="*/ 0 w 77"/>
                  <a:gd name="T5" fmla="*/ 0 h 141"/>
                  <a:gd name="T6" fmla="*/ 0 w 77"/>
                  <a:gd name="T7" fmla="*/ 0 h 141"/>
                  <a:gd name="T8" fmla="*/ 0 w 77"/>
                  <a:gd name="T9" fmla="*/ 0 h 141"/>
                  <a:gd name="T10" fmla="*/ 0 w 77"/>
                  <a:gd name="T11" fmla="*/ 0 h 141"/>
                  <a:gd name="T12" fmla="*/ 0 w 77"/>
                  <a:gd name="T13" fmla="*/ 0 h 141"/>
                  <a:gd name="T14" fmla="*/ 0 w 77"/>
                  <a:gd name="T15" fmla="*/ 0 h 141"/>
                  <a:gd name="T16" fmla="*/ 0 w 77"/>
                  <a:gd name="T17" fmla="*/ 0 h 141"/>
                  <a:gd name="T18" fmla="*/ 0 w 77"/>
                  <a:gd name="T19" fmla="*/ 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141"/>
                  <a:gd name="T32" fmla="*/ 77 w 77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141">
                    <a:moveTo>
                      <a:pt x="77" y="15"/>
                    </a:moveTo>
                    <a:lnTo>
                      <a:pt x="7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0" y="141"/>
                    </a:lnTo>
                    <a:lnTo>
                      <a:pt x="77" y="141"/>
                    </a:lnTo>
                    <a:lnTo>
                      <a:pt x="77" y="65"/>
                    </a:lnTo>
                    <a:lnTo>
                      <a:pt x="77" y="42"/>
                    </a:ln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8" name="Freeform 62"/>
              <p:cNvSpPr>
                <a:spLocks/>
              </p:cNvSpPr>
              <p:nvPr/>
            </p:nvSpPr>
            <p:spPr bwMode="auto">
              <a:xfrm>
                <a:off x="3874" y="2683"/>
                <a:ext cx="18" cy="22"/>
              </a:xfrm>
              <a:custGeom>
                <a:avLst/>
                <a:gdLst>
                  <a:gd name="T0" fmla="*/ 0 w 56"/>
                  <a:gd name="T1" fmla="*/ 0 h 64"/>
                  <a:gd name="T2" fmla="*/ 0 w 56"/>
                  <a:gd name="T3" fmla="*/ 0 h 64"/>
                  <a:gd name="T4" fmla="*/ 0 w 56"/>
                  <a:gd name="T5" fmla="*/ 0 h 64"/>
                  <a:gd name="T6" fmla="*/ 0 w 56"/>
                  <a:gd name="T7" fmla="*/ 0 h 64"/>
                  <a:gd name="T8" fmla="*/ 0 w 56"/>
                  <a:gd name="T9" fmla="*/ 0 h 64"/>
                  <a:gd name="T10" fmla="*/ 0 w 56"/>
                  <a:gd name="T11" fmla="*/ 0 h 64"/>
                  <a:gd name="T12" fmla="*/ 0 w 56"/>
                  <a:gd name="T13" fmla="*/ 0 h 64"/>
                  <a:gd name="T14" fmla="*/ 0 w 56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64"/>
                  <a:gd name="T26" fmla="*/ 56 w 5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64">
                    <a:moveTo>
                      <a:pt x="0" y="0"/>
                    </a:moveTo>
                    <a:lnTo>
                      <a:pt x="0" y="1"/>
                    </a:lnTo>
                    <a:lnTo>
                      <a:pt x="0" y="64"/>
                    </a:lnTo>
                    <a:lnTo>
                      <a:pt x="56" y="64"/>
                    </a:lnTo>
                    <a:lnTo>
                      <a:pt x="56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9" name="Rectangle 63"/>
              <p:cNvSpPr>
                <a:spLocks noChangeArrowheads="1"/>
              </p:cNvSpPr>
              <p:nvPr/>
            </p:nvSpPr>
            <p:spPr bwMode="auto">
              <a:xfrm>
                <a:off x="3827" y="2685"/>
                <a:ext cx="19" cy="2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60" name="Freeform 64"/>
              <p:cNvSpPr>
                <a:spLocks/>
              </p:cNvSpPr>
              <p:nvPr/>
            </p:nvSpPr>
            <p:spPr bwMode="auto">
              <a:xfrm>
                <a:off x="3827" y="2716"/>
                <a:ext cx="18" cy="22"/>
              </a:xfrm>
              <a:custGeom>
                <a:avLst/>
                <a:gdLst>
                  <a:gd name="T0" fmla="*/ 0 w 56"/>
                  <a:gd name="T1" fmla="*/ 0 h 64"/>
                  <a:gd name="T2" fmla="*/ 0 w 56"/>
                  <a:gd name="T3" fmla="*/ 0 h 64"/>
                  <a:gd name="T4" fmla="*/ 0 w 56"/>
                  <a:gd name="T5" fmla="*/ 0 h 64"/>
                  <a:gd name="T6" fmla="*/ 0 w 56"/>
                  <a:gd name="T7" fmla="*/ 0 h 64"/>
                  <a:gd name="T8" fmla="*/ 0 w 56"/>
                  <a:gd name="T9" fmla="*/ 0 h 64"/>
                  <a:gd name="T10" fmla="*/ 0 w 56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4"/>
                  <a:gd name="T20" fmla="*/ 56 w 56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4">
                    <a:moveTo>
                      <a:pt x="0" y="64"/>
                    </a:moveTo>
                    <a:lnTo>
                      <a:pt x="56" y="64"/>
                    </a:lnTo>
                    <a:lnTo>
                      <a:pt x="56" y="63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1" name="Rectangle 65"/>
              <p:cNvSpPr>
                <a:spLocks noChangeArrowheads="1"/>
              </p:cNvSpPr>
              <p:nvPr/>
            </p:nvSpPr>
            <p:spPr bwMode="auto">
              <a:xfrm>
                <a:off x="3873" y="2715"/>
                <a:ext cx="19" cy="2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62" name="Freeform 66"/>
              <p:cNvSpPr>
                <a:spLocks/>
              </p:cNvSpPr>
              <p:nvPr/>
            </p:nvSpPr>
            <p:spPr bwMode="auto">
              <a:xfrm>
                <a:off x="3930" y="2715"/>
                <a:ext cx="19" cy="22"/>
              </a:xfrm>
              <a:custGeom>
                <a:avLst/>
                <a:gdLst>
                  <a:gd name="T0" fmla="*/ 0 w 55"/>
                  <a:gd name="T1" fmla="*/ 0 h 64"/>
                  <a:gd name="T2" fmla="*/ 0 w 55"/>
                  <a:gd name="T3" fmla="*/ 0 h 64"/>
                  <a:gd name="T4" fmla="*/ 0 w 55"/>
                  <a:gd name="T5" fmla="*/ 0 h 64"/>
                  <a:gd name="T6" fmla="*/ 0 w 55"/>
                  <a:gd name="T7" fmla="*/ 0 h 64"/>
                  <a:gd name="T8" fmla="*/ 0 w 55"/>
                  <a:gd name="T9" fmla="*/ 0 h 64"/>
                  <a:gd name="T10" fmla="*/ 0 w 55"/>
                  <a:gd name="T11" fmla="*/ 0 h 64"/>
                  <a:gd name="T12" fmla="*/ 0 w 55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64"/>
                  <a:gd name="T23" fmla="*/ 55 w 55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64">
                    <a:moveTo>
                      <a:pt x="0" y="0"/>
                    </a:moveTo>
                    <a:lnTo>
                      <a:pt x="0" y="61"/>
                    </a:lnTo>
                    <a:lnTo>
                      <a:pt x="0" y="64"/>
                    </a:lnTo>
                    <a:lnTo>
                      <a:pt x="55" y="64"/>
                    </a:lnTo>
                    <a:lnTo>
                      <a:pt x="55" y="60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3" name="Freeform 67"/>
              <p:cNvSpPr>
                <a:spLocks/>
              </p:cNvSpPr>
              <p:nvPr/>
            </p:nvSpPr>
            <p:spPr bwMode="auto">
              <a:xfrm>
                <a:off x="3793" y="2685"/>
                <a:ext cx="12" cy="45"/>
              </a:xfrm>
              <a:custGeom>
                <a:avLst/>
                <a:gdLst>
                  <a:gd name="T0" fmla="*/ 0 w 35"/>
                  <a:gd name="T1" fmla="*/ 0 h 137"/>
                  <a:gd name="T2" fmla="*/ 0 w 35"/>
                  <a:gd name="T3" fmla="*/ 0 h 137"/>
                  <a:gd name="T4" fmla="*/ 0 w 35"/>
                  <a:gd name="T5" fmla="*/ 0 h 137"/>
                  <a:gd name="T6" fmla="*/ 0 w 35"/>
                  <a:gd name="T7" fmla="*/ 0 h 137"/>
                  <a:gd name="T8" fmla="*/ 0 w 35"/>
                  <a:gd name="T9" fmla="*/ 0 h 137"/>
                  <a:gd name="T10" fmla="*/ 0 w 35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37"/>
                  <a:gd name="T20" fmla="*/ 35 w 35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37">
                    <a:moveTo>
                      <a:pt x="0" y="125"/>
                    </a:moveTo>
                    <a:lnTo>
                      <a:pt x="0" y="137"/>
                    </a:lnTo>
                    <a:lnTo>
                      <a:pt x="35" y="137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4" name="Freeform 68"/>
              <p:cNvSpPr>
                <a:spLocks/>
              </p:cNvSpPr>
              <p:nvPr/>
            </p:nvSpPr>
            <p:spPr bwMode="auto">
              <a:xfrm>
                <a:off x="3626" y="2677"/>
                <a:ext cx="167" cy="49"/>
              </a:xfrm>
              <a:custGeom>
                <a:avLst/>
                <a:gdLst>
                  <a:gd name="T0" fmla="*/ 0 w 502"/>
                  <a:gd name="T1" fmla="*/ 0 h 147"/>
                  <a:gd name="T2" fmla="*/ 0 w 502"/>
                  <a:gd name="T3" fmla="*/ 0 h 147"/>
                  <a:gd name="T4" fmla="*/ 0 w 502"/>
                  <a:gd name="T5" fmla="*/ 0 h 147"/>
                  <a:gd name="T6" fmla="*/ 0 w 502"/>
                  <a:gd name="T7" fmla="*/ 0 h 147"/>
                  <a:gd name="T8" fmla="*/ 0 w 502"/>
                  <a:gd name="T9" fmla="*/ 0 h 147"/>
                  <a:gd name="T10" fmla="*/ 0 w 502"/>
                  <a:gd name="T11" fmla="*/ 0 h 147"/>
                  <a:gd name="T12" fmla="*/ 0 w 502"/>
                  <a:gd name="T13" fmla="*/ 0 h 147"/>
                  <a:gd name="T14" fmla="*/ 0 w 502"/>
                  <a:gd name="T15" fmla="*/ 0 h 147"/>
                  <a:gd name="T16" fmla="*/ 0 w 502"/>
                  <a:gd name="T17" fmla="*/ 0 h 147"/>
                  <a:gd name="T18" fmla="*/ 0 w 502"/>
                  <a:gd name="T19" fmla="*/ 0 h 147"/>
                  <a:gd name="T20" fmla="*/ 0 w 502"/>
                  <a:gd name="T21" fmla="*/ 0 h 147"/>
                  <a:gd name="T22" fmla="*/ 0 w 502"/>
                  <a:gd name="T23" fmla="*/ 0 h 147"/>
                  <a:gd name="T24" fmla="*/ 0 w 502"/>
                  <a:gd name="T25" fmla="*/ 0 h 147"/>
                  <a:gd name="T26" fmla="*/ 0 w 502"/>
                  <a:gd name="T27" fmla="*/ 0 h 147"/>
                  <a:gd name="T28" fmla="*/ 0 w 502"/>
                  <a:gd name="T29" fmla="*/ 0 h 147"/>
                  <a:gd name="T30" fmla="*/ 0 w 502"/>
                  <a:gd name="T31" fmla="*/ 0 h 147"/>
                  <a:gd name="T32" fmla="*/ 0 w 502"/>
                  <a:gd name="T33" fmla="*/ 0 h 147"/>
                  <a:gd name="T34" fmla="*/ 0 w 502"/>
                  <a:gd name="T35" fmla="*/ 0 h 147"/>
                  <a:gd name="T36" fmla="*/ 0 w 502"/>
                  <a:gd name="T37" fmla="*/ 0 h 147"/>
                  <a:gd name="T38" fmla="*/ 0 w 502"/>
                  <a:gd name="T39" fmla="*/ 0 h 147"/>
                  <a:gd name="T40" fmla="*/ 0 w 502"/>
                  <a:gd name="T41" fmla="*/ 0 h 1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2"/>
                  <a:gd name="T64" fmla="*/ 0 h 147"/>
                  <a:gd name="T65" fmla="*/ 502 w 502"/>
                  <a:gd name="T66" fmla="*/ 147 h 1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2" h="147">
                    <a:moveTo>
                      <a:pt x="502" y="147"/>
                    </a:moveTo>
                    <a:lnTo>
                      <a:pt x="502" y="22"/>
                    </a:lnTo>
                    <a:lnTo>
                      <a:pt x="502" y="0"/>
                    </a:lnTo>
                    <a:lnTo>
                      <a:pt x="495" y="7"/>
                    </a:lnTo>
                    <a:lnTo>
                      <a:pt x="488" y="15"/>
                    </a:lnTo>
                    <a:lnTo>
                      <a:pt x="472" y="31"/>
                    </a:lnTo>
                    <a:lnTo>
                      <a:pt x="453" y="46"/>
                    </a:lnTo>
                    <a:lnTo>
                      <a:pt x="434" y="60"/>
                    </a:lnTo>
                    <a:lnTo>
                      <a:pt x="410" y="72"/>
                    </a:lnTo>
                    <a:lnTo>
                      <a:pt x="386" y="84"/>
                    </a:lnTo>
                    <a:lnTo>
                      <a:pt x="357" y="95"/>
                    </a:lnTo>
                    <a:lnTo>
                      <a:pt x="328" y="105"/>
                    </a:lnTo>
                    <a:lnTo>
                      <a:pt x="294" y="113"/>
                    </a:lnTo>
                    <a:lnTo>
                      <a:pt x="260" y="121"/>
                    </a:lnTo>
                    <a:lnTo>
                      <a:pt x="223" y="127"/>
                    </a:lnTo>
                    <a:lnTo>
                      <a:pt x="184" y="133"/>
                    </a:lnTo>
                    <a:lnTo>
                      <a:pt x="139" y="137"/>
                    </a:lnTo>
                    <a:lnTo>
                      <a:pt x="95" y="142"/>
                    </a:lnTo>
                    <a:lnTo>
                      <a:pt x="49" y="144"/>
                    </a:lnTo>
                    <a:lnTo>
                      <a:pt x="0" y="146"/>
                    </a:lnTo>
                    <a:lnTo>
                      <a:pt x="502" y="14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5" name="Rectangle 69"/>
              <p:cNvSpPr>
                <a:spLocks noChangeArrowheads="1"/>
              </p:cNvSpPr>
              <p:nvPr/>
            </p:nvSpPr>
            <p:spPr bwMode="auto">
              <a:xfrm>
                <a:off x="4047" y="2743"/>
                <a:ext cx="10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66" name="Rectangle 70"/>
              <p:cNvSpPr>
                <a:spLocks noChangeArrowheads="1"/>
              </p:cNvSpPr>
              <p:nvPr/>
            </p:nvSpPr>
            <p:spPr bwMode="auto">
              <a:xfrm>
                <a:off x="4011" y="274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67" name="Rectangle 71"/>
              <p:cNvSpPr>
                <a:spLocks noChangeArrowheads="1"/>
              </p:cNvSpPr>
              <p:nvPr/>
            </p:nvSpPr>
            <p:spPr bwMode="auto">
              <a:xfrm>
                <a:off x="4011" y="2748"/>
                <a:ext cx="6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68" name="Rectangle 72"/>
              <p:cNvSpPr>
                <a:spLocks noChangeArrowheads="1"/>
              </p:cNvSpPr>
              <p:nvPr/>
            </p:nvSpPr>
            <p:spPr bwMode="auto">
              <a:xfrm>
                <a:off x="4011" y="2757"/>
                <a:ext cx="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069" name="Freeform 73"/>
              <p:cNvSpPr>
                <a:spLocks/>
              </p:cNvSpPr>
              <p:nvPr/>
            </p:nvSpPr>
            <p:spPr bwMode="auto">
              <a:xfrm>
                <a:off x="3615" y="2488"/>
                <a:ext cx="12" cy="8"/>
              </a:xfrm>
              <a:custGeom>
                <a:avLst/>
                <a:gdLst>
                  <a:gd name="T0" fmla="*/ 0 w 37"/>
                  <a:gd name="T1" fmla="*/ 0 h 24"/>
                  <a:gd name="T2" fmla="*/ 0 w 37"/>
                  <a:gd name="T3" fmla="*/ 0 h 24"/>
                  <a:gd name="T4" fmla="*/ 0 w 37"/>
                  <a:gd name="T5" fmla="*/ 0 h 24"/>
                  <a:gd name="T6" fmla="*/ 0 w 3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24"/>
                  <a:gd name="T14" fmla="*/ 37 w 3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24">
                    <a:moveTo>
                      <a:pt x="6" y="7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37" y="2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0" name="Freeform 74"/>
              <p:cNvSpPr>
                <a:spLocks/>
              </p:cNvSpPr>
              <p:nvPr/>
            </p:nvSpPr>
            <p:spPr bwMode="auto">
              <a:xfrm>
                <a:off x="3628" y="2483"/>
                <a:ext cx="28" cy="36"/>
              </a:xfrm>
              <a:custGeom>
                <a:avLst/>
                <a:gdLst>
                  <a:gd name="T0" fmla="*/ 0 w 83"/>
                  <a:gd name="T1" fmla="*/ 0 h 108"/>
                  <a:gd name="T2" fmla="*/ 0 w 83"/>
                  <a:gd name="T3" fmla="*/ 0 h 108"/>
                  <a:gd name="T4" fmla="*/ 0 w 83"/>
                  <a:gd name="T5" fmla="*/ 0 h 108"/>
                  <a:gd name="T6" fmla="*/ 0 w 83"/>
                  <a:gd name="T7" fmla="*/ 0 h 108"/>
                  <a:gd name="T8" fmla="*/ 0 w 83"/>
                  <a:gd name="T9" fmla="*/ 0 h 108"/>
                  <a:gd name="T10" fmla="*/ 0 w 83"/>
                  <a:gd name="T11" fmla="*/ 0 h 108"/>
                  <a:gd name="T12" fmla="*/ 0 w 83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08"/>
                  <a:gd name="T23" fmla="*/ 83 w 83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08">
                    <a:moveTo>
                      <a:pt x="0" y="0"/>
                    </a:moveTo>
                    <a:lnTo>
                      <a:pt x="1" y="21"/>
                    </a:lnTo>
                    <a:lnTo>
                      <a:pt x="5" y="38"/>
                    </a:lnTo>
                    <a:lnTo>
                      <a:pt x="32" y="59"/>
                    </a:lnTo>
                    <a:lnTo>
                      <a:pt x="81" y="100"/>
                    </a:lnTo>
                    <a:lnTo>
                      <a:pt x="82" y="102"/>
                    </a:lnTo>
                    <a:lnTo>
                      <a:pt x="83" y="10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1" name="Freeform 75"/>
              <p:cNvSpPr>
                <a:spLocks/>
              </p:cNvSpPr>
              <p:nvPr/>
            </p:nvSpPr>
            <p:spPr bwMode="auto">
              <a:xfrm>
                <a:off x="3839" y="2266"/>
                <a:ext cx="923" cy="266"/>
              </a:xfrm>
              <a:custGeom>
                <a:avLst/>
                <a:gdLst>
                  <a:gd name="T0" fmla="*/ 0 w 2770"/>
                  <a:gd name="T1" fmla="*/ 0 h 797"/>
                  <a:gd name="T2" fmla="*/ 0 w 2770"/>
                  <a:gd name="T3" fmla="*/ 0 h 797"/>
                  <a:gd name="T4" fmla="*/ 0 w 2770"/>
                  <a:gd name="T5" fmla="*/ 0 h 797"/>
                  <a:gd name="T6" fmla="*/ 0 w 2770"/>
                  <a:gd name="T7" fmla="*/ 0 h 797"/>
                  <a:gd name="T8" fmla="*/ 0 w 2770"/>
                  <a:gd name="T9" fmla="*/ 0 h 797"/>
                  <a:gd name="T10" fmla="*/ 0 w 2770"/>
                  <a:gd name="T11" fmla="*/ 0 h 797"/>
                  <a:gd name="T12" fmla="*/ 0 w 2770"/>
                  <a:gd name="T13" fmla="*/ 0 h 797"/>
                  <a:gd name="T14" fmla="*/ 0 w 2770"/>
                  <a:gd name="T15" fmla="*/ 0 h 797"/>
                  <a:gd name="T16" fmla="*/ 0 w 2770"/>
                  <a:gd name="T17" fmla="*/ 0 h 797"/>
                  <a:gd name="T18" fmla="*/ 0 w 2770"/>
                  <a:gd name="T19" fmla="*/ 0 h 797"/>
                  <a:gd name="T20" fmla="*/ 0 w 2770"/>
                  <a:gd name="T21" fmla="*/ 0 h 797"/>
                  <a:gd name="T22" fmla="*/ 0 w 2770"/>
                  <a:gd name="T23" fmla="*/ 0 h 797"/>
                  <a:gd name="T24" fmla="*/ 0 w 2770"/>
                  <a:gd name="T25" fmla="*/ 0 h 797"/>
                  <a:gd name="T26" fmla="*/ 0 w 2770"/>
                  <a:gd name="T27" fmla="*/ 0 h 797"/>
                  <a:gd name="T28" fmla="*/ 0 w 2770"/>
                  <a:gd name="T29" fmla="*/ 0 h 797"/>
                  <a:gd name="T30" fmla="*/ 0 w 2770"/>
                  <a:gd name="T31" fmla="*/ 0 h 797"/>
                  <a:gd name="T32" fmla="*/ 0 w 2770"/>
                  <a:gd name="T33" fmla="*/ 0 h 797"/>
                  <a:gd name="T34" fmla="*/ 0 w 2770"/>
                  <a:gd name="T35" fmla="*/ 0 h 797"/>
                  <a:gd name="T36" fmla="*/ 0 w 2770"/>
                  <a:gd name="T37" fmla="*/ 0 h 797"/>
                  <a:gd name="T38" fmla="*/ 0 w 2770"/>
                  <a:gd name="T39" fmla="*/ 0 h 797"/>
                  <a:gd name="T40" fmla="*/ 0 w 2770"/>
                  <a:gd name="T41" fmla="*/ 0 h 797"/>
                  <a:gd name="T42" fmla="*/ 0 w 2770"/>
                  <a:gd name="T43" fmla="*/ 0 h 797"/>
                  <a:gd name="T44" fmla="*/ 0 w 2770"/>
                  <a:gd name="T45" fmla="*/ 0 h 797"/>
                  <a:gd name="T46" fmla="*/ 0 w 2770"/>
                  <a:gd name="T47" fmla="*/ 0 h 797"/>
                  <a:gd name="T48" fmla="*/ 0 w 2770"/>
                  <a:gd name="T49" fmla="*/ 0 h 797"/>
                  <a:gd name="T50" fmla="*/ 0 w 2770"/>
                  <a:gd name="T51" fmla="*/ 0 h 797"/>
                  <a:gd name="T52" fmla="*/ 0 w 2770"/>
                  <a:gd name="T53" fmla="*/ 0 h 797"/>
                  <a:gd name="T54" fmla="*/ 0 w 2770"/>
                  <a:gd name="T55" fmla="*/ 0 h 797"/>
                  <a:gd name="T56" fmla="*/ 0 w 2770"/>
                  <a:gd name="T57" fmla="*/ 0 h 797"/>
                  <a:gd name="T58" fmla="*/ 0 w 2770"/>
                  <a:gd name="T59" fmla="*/ 0 h 797"/>
                  <a:gd name="T60" fmla="*/ 0 w 2770"/>
                  <a:gd name="T61" fmla="*/ 0 h 797"/>
                  <a:gd name="T62" fmla="*/ 0 w 2770"/>
                  <a:gd name="T63" fmla="*/ 0 h 797"/>
                  <a:gd name="T64" fmla="*/ 0 w 2770"/>
                  <a:gd name="T65" fmla="*/ 0 h 797"/>
                  <a:gd name="T66" fmla="*/ 0 w 2770"/>
                  <a:gd name="T67" fmla="*/ 0 h 797"/>
                  <a:gd name="T68" fmla="*/ 0 w 2770"/>
                  <a:gd name="T69" fmla="*/ 0 h 797"/>
                  <a:gd name="T70" fmla="*/ 0 w 2770"/>
                  <a:gd name="T71" fmla="*/ 0 h 797"/>
                  <a:gd name="T72" fmla="*/ 0 w 2770"/>
                  <a:gd name="T73" fmla="*/ 0 h 797"/>
                  <a:gd name="T74" fmla="*/ 0 w 2770"/>
                  <a:gd name="T75" fmla="*/ 0 h 7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0"/>
                  <a:gd name="T115" fmla="*/ 0 h 797"/>
                  <a:gd name="T116" fmla="*/ 2770 w 2770"/>
                  <a:gd name="T117" fmla="*/ 797 h 7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0" h="797">
                    <a:moveTo>
                      <a:pt x="27" y="797"/>
                    </a:moveTo>
                    <a:lnTo>
                      <a:pt x="0" y="128"/>
                    </a:lnTo>
                    <a:lnTo>
                      <a:pt x="0" y="123"/>
                    </a:lnTo>
                    <a:lnTo>
                      <a:pt x="4" y="99"/>
                    </a:lnTo>
                    <a:lnTo>
                      <a:pt x="7" y="87"/>
                    </a:lnTo>
                    <a:lnTo>
                      <a:pt x="12" y="78"/>
                    </a:lnTo>
                    <a:lnTo>
                      <a:pt x="23" y="61"/>
                    </a:lnTo>
                    <a:lnTo>
                      <a:pt x="37" y="47"/>
                    </a:lnTo>
                    <a:lnTo>
                      <a:pt x="53" y="34"/>
                    </a:lnTo>
                    <a:lnTo>
                      <a:pt x="72" y="26"/>
                    </a:lnTo>
                    <a:lnTo>
                      <a:pt x="82" y="22"/>
                    </a:lnTo>
                    <a:lnTo>
                      <a:pt x="95" y="20"/>
                    </a:lnTo>
                    <a:lnTo>
                      <a:pt x="121" y="18"/>
                    </a:lnTo>
                    <a:lnTo>
                      <a:pt x="130" y="19"/>
                    </a:lnTo>
                    <a:lnTo>
                      <a:pt x="175" y="20"/>
                    </a:lnTo>
                    <a:lnTo>
                      <a:pt x="221" y="22"/>
                    </a:lnTo>
                    <a:lnTo>
                      <a:pt x="242" y="22"/>
                    </a:lnTo>
                    <a:lnTo>
                      <a:pt x="265" y="23"/>
                    </a:lnTo>
                    <a:lnTo>
                      <a:pt x="310" y="25"/>
                    </a:lnTo>
                    <a:lnTo>
                      <a:pt x="353" y="25"/>
                    </a:lnTo>
                    <a:lnTo>
                      <a:pt x="396" y="26"/>
                    </a:lnTo>
                    <a:lnTo>
                      <a:pt x="437" y="26"/>
                    </a:lnTo>
                    <a:lnTo>
                      <a:pt x="457" y="26"/>
                    </a:lnTo>
                    <a:lnTo>
                      <a:pt x="467" y="26"/>
                    </a:lnTo>
                    <a:lnTo>
                      <a:pt x="473" y="26"/>
                    </a:lnTo>
                    <a:lnTo>
                      <a:pt x="479" y="27"/>
                    </a:lnTo>
                    <a:lnTo>
                      <a:pt x="557" y="25"/>
                    </a:lnTo>
                    <a:lnTo>
                      <a:pt x="634" y="23"/>
                    </a:lnTo>
                    <a:lnTo>
                      <a:pt x="707" y="19"/>
                    </a:lnTo>
                    <a:lnTo>
                      <a:pt x="777" y="15"/>
                    </a:lnTo>
                    <a:lnTo>
                      <a:pt x="784" y="15"/>
                    </a:lnTo>
                    <a:lnTo>
                      <a:pt x="859" y="18"/>
                    </a:lnTo>
                    <a:lnTo>
                      <a:pt x="935" y="21"/>
                    </a:lnTo>
                    <a:lnTo>
                      <a:pt x="971" y="21"/>
                    </a:lnTo>
                    <a:lnTo>
                      <a:pt x="1009" y="22"/>
                    </a:lnTo>
                    <a:lnTo>
                      <a:pt x="1085" y="23"/>
                    </a:lnTo>
                    <a:lnTo>
                      <a:pt x="1156" y="21"/>
                    </a:lnTo>
                    <a:lnTo>
                      <a:pt x="1229" y="19"/>
                    </a:lnTo>
                    <a:lnTo>
                      <a:pt x="1301" y="15"/>
                    </a:lnTo>
                    <a:lnTo>
                      <a:pt x="1337" y="12"/>
                    </a:lnTo>
                    <a:lnTo>
                      <a:pt x="1373" y="10"/>
                    </a:lnTo>
                    <a:lnTo>
                      <a:pt x="1466" y="14"/>
                    </a:lnTo>
                    <a:lnTo>
                      <a:pt x="1512" y="15"/>
                    </a:lnTo>
                    <a:lnTo>
                      <a:pt x="1557" y="17"/>
                    </a:lnTo>
                    <a:lnTo>
                      <a:pt x="1600" y="17"/>
                    </a:lnTo>
                    <a:lnTo>
                      <a:pt x="1621" y="17"/>
                    </a:lnTo>
                    <a:lnTo>
                      <a:pt x="1644" y="18"/>
                    </a:lnTo>
                    <a:lnTo>
                      <a:pt x="1687" y="18"/>
                    </a:lnTo>
                    <a:lnTo>
                      <a:pt x="1729" y="19"/>
                    </a:lnTo>
                    <a:lnTo>
                      <a:pt x="1809" y="17"/>
                    </a:lnTo>
                    <a:lnTo>
                      <a:pt x="1887" y="15"/>
                    </a:lnTo>
                    <a:lnTo>
                      <a:pt x="1961" y="11"/>
                    </a:lnTo>
                    <a:lnTo>
                      <a:pt x="2033" y="7"/>
                    </a:lnTo>
                    <a:lnTo>
                      <a:pt x="2039" y="7"/>
                    </a:lnTo>
                    <a:lnTo>
                      <a:pt x="2115" y="10"/>
                    </a:lnTo>
                    <a:lnTo>
                      <a:pt x="2190" y="13"/>
                    </a:lnTo>
                    <a:lnTo>
                      <a:pt x="2227" y="13"/>
                    </a:lnTo>
                    <a:lnTo>
                      <a:pt x="2265" y="14"/>
                    </a:lnTo>
                    <a:lnTo>
                      <a:pt x="2339" y="14"/>
                    </a:lnTo>
                    <a:lnTo>
                      <a:pt x="2411" y="12"/>
                    </a:lnTo>
                    <a:lnTo>
                      <a:pt x="2483" y="10"/>
                    </a:lnTo>
                    <a:lnTo>
                      <a:pt x="2553" y="6"/>
                    </a:lnTo>
                    <a:lnTo>
                      <a:pt x="2624" y="1"/>
                    </a:lnTo>
                    <a:lnTo>
                      <a:pt x="2636" y="0"/>
                    </a:lnTo>
                    <a:lnTo>
                      <a:pt x="2650" y="1"/>
                    </a:lnTo>
                    <a:lnTo>
                      <a:pt x="2663" y="2"/>
                    </a:lnTo>
                    <a:lnTo>
                      <a:pt x="2675" y="5"/>
                    </a:lnTo>
                    <a:lnTo>
                      <a:pt x="2697" y="12"/>
                    </a:lnTo>
                    <a:lnTo>
                      <a:pt x="2716" y="23"/>
                    </a:lnTo>
                    <a:lnTo>
                      <a:pt x="2730" y="36"/>
                    </a:lnTo>
                    <a:lnTo>
                      <a:pt x="2736" y="45"/>
                    </a:lnTo>
                    <a:lnTo>
                      <a:pt x="2743" y="55"/>
                    </a:lnTo>
                    <a:lnTo>
                      <a:pt x="2747" y="64"/>
                    </a:lnTo>
                    <a:lnTo>
                      <a:pt x="2752" y="75"/>
                    </a:lnTo>
                    <a:lnTo>
                      <a:pt x="2760" y="101"/>
                    </a:lnTo>
                    <a:lnTo>
                      <a:pt x="2760" y="124"/>
                    </a:lnTo>
                    <a:lnTo>
                      <a:pt x="2770" y="77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2" name="Line 76"/>
              <p:cNvSpPr>
                <a:spLocks noChangeShapeType="1"/>
              </p:cNvSpPr>
              <p:nvPr/>
            </p:nvSpPr>
            <p:spPr bwMode="auto">
              <a:xfrm>
                <a:off x="4523" y="2539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3" name="Line 77"/>
              <p:cNvSpPr>
                <a:spLocks noChangeShapeType="1"/>
              </p:cNvSpPr>
              <p:nvPr/>
            </p:nvSpPr>
            <p:spPr bwMode="auto">
              <a:xfrm flipH="1">
                <a:off x="4748" y="2537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4" name="Freeform 78"/>
              <p:cNvSpPr>
                <a:spLocks/>
              </p:cNvSpPr>
              <p:nvPr/>
            </p:nvSpPr>
            <p:spPr bwMode="auto">
              <a:xfrm>
                <a:off x="4762" y="2523"/>
                <a:ext cx="8" cy="14"/>
              </a:xfrm>
              <a:custGeom>
                <a:avLst/>
                <a:gdLst>
                  <a:gd name="T0" fmla="*/ 0 w 24"/>
                  <a:gd name="T1" fmla="*/ 0 h 42"/>
                  <a:gd name="T2" fmla="*/ 0 w 24"/>
                  <a:gd name="T3" fmla="*/ 0 h 42"/>
                  <a:gd name="T4" fmla="*/ 0 w 24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42"/>
                  <a:gd name="T11" fmla="*/ 24 w 24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42">
                    <a:moveTo>
                      <a:pt x="19" y="42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5" name="Line 79"/>
              <p:cNvSpPr>
                <a:spLocks noChangeShapeType="1"/>
              </p:cNvSpPr>
              <p:nvPr/>
            </p:nvSpPr>
            <p:spPr bwMode="auto">
              <a:xfrm flipH="1">
                <a:off x="4543" y="2537"/>
                <a:ext cx="20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6" name="Line 80"/>
              <p:cNvSpPr>
                <a:spLocks noChangeShapeType="1"/>
              </p:cNvSpPr>
              <p:nvPr/>
            </p:nvSpPr>
            <p:spPr bwMode="auto">
              <a:xfrm>
                <a:off x="4768" y="2586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7" name="Line 81"/>
              <p:cNvSpPr>
                <a:spLocks noChangeShapeType="1"/>
              </p:cNvSpPr>
              <p:nvPr/>
            </p:nvSpPr>
            <p:spPr bwMode="auto">
              <a:xfrm flipH="1" flipV="1">
                <a:off x="4768" y="2586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8" name="Line 82"/>
              <p:cNvSpPr>
                <a:spLocks noChangeShapeType="1"/>
              </p:cNvSpPr>
              <p:nvPr/>
            </p:nvSpPr>
            <p:spPr bwMode="auto">
              <a:xfrm flipH="1" flipV="1">
                <a:off x="4769" y="2588"/>
                <a:ext cx="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9" name="Freeform 83"/>
              <p:cNvSpPr>
                <a:spLocks/>
              </p:cNvSpPr>
              <p:nvPr/>
            </p:nvSpPr>
            <p:spPr bwMode="auto">
              <a:xfrm>
                <a:off x="4746" y="2598"/>
                <a:ext cx="24" cy="29"/>
              </a:xfrm>
              <a:custGeom>
                <a:avLst/>
                <a:gdLst>
                  <a:gd name="T0" fmla="*/ 0 w 71"/>
                  <a:gd name="T1" fmla="*/ 0 h 87"/>
                  <a:gd name="T2" fmla="*/ 0 w 71"/>
                  <a:gd name="T3" fmla="*/ 0 h 87"/>
                  <a:gd name="T4" fmla="*/ 0 w 71"/>
                  <a:gd name="T5" fmla="*/ 0 h 87"/>
                  <a:gd name="T6" fmla="*/ 0 w 71"/>
                  <a:gd name="T7" fmla="*/ 0 h 87"/>
                  <a:gd name="T8" fmla="*/ 0 w 71"/>
                  <a:gd name="T9" fmla="*/ 0 h 87"/>
                  <a:gd name="T10" fmla="*/ 0 w 71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87"/>
                  <a:gd name="T20" fmla="*/ 71 w 71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87">
                    <a:moveTo>
                      <a:pt x="0" y="87"/>
                    </a:moveTo>
                    <a:lnTo>
                      <a:pt x="3" y="85"/>
                    </a:lnTo>
                    <a:lnTo>
                      <a:pt x="3" y="50"/>
                    </a:lnTo>
                    <a:lnTo>
                      <a:pt x="42" y="50"/>
                    </a:lnTo>
                    <a:lnTo>
                      <a:pt x="68" y="26"/>
                    </a:lnTo>
                    <a:lnTo>
                      <a:pt x="7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0" name="Line 84"/>
              <p:cNvSpPr>
                <a:spLocks noChangeShapeType="1"/>
              </p:cNvSpPr>
              <p:nvPr/>
            </p:nvSpPr>
            <p:spPr bwMode="auto">
              <a:xfrm>
                <a:off x="4768" y="258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1" name="Line 85"/>
              <p:cNvSpPr>
                <a:spLocks noChangeShapeType="1"/>
              </p:cNvSpPr>
              <p:nvPr/>
            </p:nvSpPr>
            <p:spPr bwMode="auto">
              <a:xfrm flipV="1">
                <a:off x="4748" y="2588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2" name="Freeform 86"/>
              <p:cNvSpPr>
                <a:spLocks/>
              </p:cNvSpPr>
              <p:nvPr/>
            </p:nvSpPr>
            <p:spPr bwMode="auto">
              <a:xfrm>
                <a:off x="4530" y="2645"/>
                <a:ext cx="191" cy="32"/>
              </a:xfrm>
              <a:custGeom>
                <a:avLst/>
                <a:gdLst>
                  <a:gd name="T0" fmla="*/ 0 w 573"/>
                  <a:gd name="T1" fmla="*/ 0 h 97"/>
                  <a:gd name="T2" fmla="*/ 0 w 573"/>
                  <a:gd name="T3" fmla="*/ 0 h 97"/>
                  <a:gd name="T4" fmla="*/ 0 w 573"/>
                  <a:gd name="T5" fmla="*/ 0 h 97"/>
                  <a:gd name="T6" fmla="*/ 0 w 573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3"/>
                  <a:gd name="T13" fmla="*/ 0 h 97"/>
                  <a:gd name="T14" fmla="*/ 573 w 573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3" h="97">
                    <a:moveTo>
                      <a:pt x="0" y="97"/>
                    </a:moveTo>
                    <a:lnTo>
                      <a:pt x="573" y="97"/>
                    </a:lnTo>
                    <a:lnTo>
                      <a:pt x="573" y="25"/>
                    </a:lnTo>
                    <a:lnTo>
                      <a:pt x="57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3" name="Freeform 87"/>
              <p:cNvSpPr>
                <a:spLocks/>
              </p:cNvSpPr>
              <p:nvPr/>
            </p:nvSpPr>
            <p:spPr bwMode="auto">
              <a:xfrm>
                <a:off x="4721" y="2627"/>
                <a:ext cx="25" cy="18"/>
              </a:xfrm>
              <a:custGeom>
                <a:avLst/>
                <a:gdLst>
                  <a:gd name="T0" fmla="*/ 0 w 75"/>
                  <a:gd name="T1" fmla="*/ 0 h 52"/>
                  <a:gd name="T2" fmla="*/ 0 w 75"/>
                  <a:gd name="T3" fmla="*/ 0 h 52"/>
                  <a:gd name="T4" fmla="*/ 0 w 75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52"/>
                  <a:gd name="T11" fmla="*/ 75 w 75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52">
                    <a:moveTo>
                      <a:pt x="0" y="52"/>
                    </a:moveTo>
                    <a:lnTo>
                      <a:pt x="0" y="50"/>
                    </a:lnTo>
                    <a:lnTo>
                      <a:pt x="7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4" name="Freeform 88"/>
              <p:cNvSpPr>
                <a:spLocks/>
              </p:cNvSpPr>
              <p:nvPr/>
            </p:nvSpPr>
            <p:spPr bwMode="auto">
              <a:xfrm>
                <a:off x="4049" y="2598"/>
                <a:ext cx="721" cy="9"/>
              </a:xfrm>
              <a:custGeom>
                <a:avLst/>
                <a:gdLst>
                  <a:gd name="T0" fmla="*/ 0 w 2164"/>
                  <a:gd name="T1" fmla="*/ 0 h 26"/>
                  <a:gd name="T2" fmla="*/ 0 w 2164"/>
                  <a:gd name="T3" fmla="*/ 0 h 26"/>
                  <a:gd name="T4" fmla="*/ 0 w 2164"/>
                  <a:gd name="T5" fmla="*/ 0 h 26"/>
                  <a:gd name="T6" fmla="*/ 0 w 2164"/>
                  <a:gd name="T7" fmla="*/ 0 h 26"/>
                  <a:gd name="T8" fmla="*/ 0 w 216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4"/>
                  <a:gd name="T16" fmla="*/ 0 h 26"/>
                  <a:gd name="T17" fmla="*/ 2164 w 216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4" h="26">
                    <a:moveTo>
                      <a:pt x="2164" y="0"/>
                    </a:moveTo>
                    <a:lnTo>
                      <a:pt x="1804" y="5"/>
                    </a:lnTo>
                    <a:lnTo>
                      <a:pt x="1792" y="4"/>
                    </a:lnTo>
                    <a:lnTo>
                      <a:pt x="1783" y="5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5" name="Freeform 89"/>
              <p:cNvSpPr>
                <a:spLocks/>
              </p:cNvSpPr>
              <p:nvPr/>
            </p:nvSpPr>
            <p:spPr bwMode="auto">
              <a:xfrm>
                <a:off x="4049" y="2645"/>
                <a:ext cx="482" cy="6"/>
              </a:xfrm>
              <a:custGeom>
                <a:avLst/>
                <a:gdLst>
                  <a:gd name="T0" fmla="*/ 0 w 1448"/>
                  <a:gd name="T1" fmla="*/ 0 h 19"/>
                  <a:gd name="T2" fmla="*/ 0 w 1448"/>
                  <a:gd name="T3" fmla="*/ 0 h 19"/>
                  <a:gd name="T4" fmla="*/ 0 w 144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448"/>
                  <a:gd name="T10" fmla="*/ 0 h 19"/>
                  <a:gd name="T11" fmla="*/ 1448 w 144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8" h="19">
                    <a:moveTo>
                      <a:pt x="0" y="19"/>
                    </a:moveTo>
                    <a:lnTo>
                      <a:pt x="1421" y="0"/>
                    </a:lnTo>
                    <a:lnTo>
                      <a:pt x="144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6" name="Line 90"/>
              <p:cNvSpPr>
                <a:spLocks noChangeShapeType="1"/>
              </p:cNvSpPr>
              <p:nvPr/>
            </p:nvSpPr>
            <p:spPr bwMode="auto">
              <a:xfrm flipH="1">
                <a:off x="4523" y="2590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7" name="Line 91"/>
              <p:cNvSpPr>
                <a:spLocks noChangeShapeType="1"/>
              </p:cNvSpPr>
              <p:nvPr/>
            </p:nvSpPr>
            <p:spPr bwMode="auto">
              <a:xfrm>
                <a:off x="4523" y="2677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8" name="Freeform 92"/>
              <p:cNvSpPr>
                <a:spLocks/>
              </p:cNvSpPr>
              <p:nvPr/>
            </p:nvSpPr>
            <p:spPr bwMode="auto">
              <a:xfrm>
                <a:off x="4405" y="2689"/>
                <a:ext cx="125" cy="6"/>
              </a:xfrm>
              <a:custGeom>
                <a:avLst/>
                <a:gdLst>
                  <a:gd name="T0" fmla="*/ 0 w 376"/>
                  <a:gd name="T1" fmla="*/ 0 h 19"/>
                  <a:gd name="T2" fmla="*/ 0 w 376"/>
                  <a:gd name="T3" fmla="*/ 0 h 19"/>
                  <a:gd name="T4" fmla="*/ 0 w 376"/>
                  <a:gd name="T5" fmla="*/ 0 h 19"/>
                  <a:gd name="T6" fmla="*/ 0 w 376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6"/>
                  <a:gd name="T13" fmla="*/ 0 h 19"/>
                  <a:gd name="T14" fmla="*/ 376 w 37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6" h="19">
                    <a:moveTo>
                      <a:pt x="376" y="0"/>
                    </a:moveTo>
                    <a:lnTo>
                      <a:pt x="374" y="0"/>
                    </a:lnTo>
                    <a:lnTo>
                      <a:pt x="206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9" name="Line 93"/>
              <p:cNvSpPr>
                <a:spLocks noChangeShapeType="1"/>
              </p:cNvSpPr>
              <p:nvPr/>
            </p:nvSpPr>
            <p:spPr bwMode="auto">
              <a:xfrm flipH="1">
                <a:off x="4530" y="2688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0" name="Line 94"/>
              <p:cNvSpPr>
                <a:spLocks noChangeShapeType="1"/>
              </p:cNvSpPr>
              <p:nvPr/>
            </p:nvSpPr>
            <p:spPr bwMode="auto">
              <a:xfrm flipV="1">
                <a:off x="4530" y="2677"/>
                <a:ext cx="1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1" name="Freeform 95"/>
              <p:cNvSpPr>
                <a:spLocks/>
              </p:cNvSpPr>
              <p:nvPr/>
            </p:nvSpPr>
            <p:spPr bwMode="auto">
              <a:xfrm>
                <a:off x="4530" y="2645"/>
                <a:ext cx="1" cy="32"/>
              </a:xfrm>
              <a:custGeom>
                <a:avLst/>
                <a:gdLst>
                  <a:gd name="T0" fmla="*/ 0 w 3"/>
                  <a:gd name="T1" fmla="*/ 0 h 97"/>
                  <a:gd name="T2" fmla="*/ 0 w 3"/>
                  <a:gd name="T3" fmla="*/ 0 h 97"/>
                  <a:gd name="T4" fmla="*/ 0 w 3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97"/>
                  <a:gd name="T11" fmla="*/ 3 w 3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97">
                    <a:moveTo>
                      <a:pt x="3" y="0"/>
                    </a:moveTo>
                    <a:lnTo>
                      <a:pt x="1" y="74"/>
                    </a:lnTo>
                    <a:lnTo>
                      <a:pt x="0" y="9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2" name="Freeform 96"/>
              <p:cNvSpPr>
                <a:spLocks/>
              </p:cNvSpPr>
              <p:nvPr/>
            </p:nvSpPr>
            <p:spPr bwMode="auto">
              <a:xfrm>
                <a:off x="4293" y="2722"/>
                <a:ext cx="85" cy="22"/>
              </a:xfrm>
              <a:custGeom>
                <a:avLst/>
                <a:gdLst>
                  <a:gd name="T0" fmla="*/ 0 w 254"/>
                  <a:gd name="T1" fmla="*/ 0 h 64"/>
                  <a:gd name="T2" fmla="*/ 0 w 254"/>
                  <a:gd name="T3" fmla="*/ 0 h 64"/>
                  <a:gd name="T4" fmla="*/ 0 w 254"/>
                  <a:gd name="T5" fmla="*/ 0 h 64"/>
                  <a:gd name="T6" fmla="*/ 0 w 254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"/>
                  <a:gd name="T13" fmla="*/ 0 h 64"/>
                  <a:gd name="T14" fmla="*/ 254 w 25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" h="64">
                    <a:moveTo>
                      <a:pt x="0" y="2"/>
                    </a:moveTo>
                    <a:lnTo>
                      <a:pt x="16" y="62"/>
                    </a:lnTo>
                    <a:lnTo>
                      <a:pt x="252" y="64"/>
                    </a:lnTo>
                    <a:lnTo>
                      <a:pt x="25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3" name="Freeform 97"/>
              <p:cNvSpPr>
                <a:spLocks/>
              </p:cNvSpPr>
              <p:nvPr/>
            </p:nvSpPr>
            <p:spPr bwMode="auto">
              <a:xfrm>
                <a:off x="4378" y="2695"/>
                <a:ext cx="27" cy="27"/>
              </a:xfrm>
              <a:custGeom>
                <a:avLst/>
                <a:gdLst>
                  <a:gd name="T0" fmla="*/ 0 w 82"/>
                  <a:gd name="T1" fmla="*/ 0 h 81"/>
                  <a:gd name="T2" fmla="*/ 0 w 82"/>
                  <a:gd name="T3" fmla="*/ 0 h 81"/>
                  <a:gd name="T4" fmla="*/ 0 w 82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81"/>
                  <a:gd name="T11" fmla="*/ 82 w 82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81">
                    <a:moveTo>
                      <a:pt x="0" y="81"/>
                    </a:moveTo>
                    <a:lnTo>
                      <a:pt x="52" y="81"/>
                    </a:lnTo>
                    <a:lnTo>
                      <a:pt x="8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4" name="Line 98"/>
              <p:cNvSpPr>
                <a:spLocks noChangeShapeType="1"/>
              </p:cNvSpPr>
              <p:nvPr/>
            </p:nvSpPr>
            <p:spPr bwMode="auto">
              <a:xfrm flipV="1">
                <a:off x="4329" y="2590"/>
                <a:ext cx="19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5" name="Line 99"/>
              <p:cNvSpPr>
                <a:spLocks noChangeShapeType="1"/>
              </p:cNvSpPr>
              <p:nvPr/>
            </p:nvSpPr>
            <p:spPr bwMode="auto">
              <a:xfrm>
                <a:off x="4531" y="2645"/>
                <a:ext cx="19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6" name="Line 100"/>
              <p:cNvSpPr>
                <a:spLocks noChangeShapeType="1"/>
              </p:cNvSpPr>
              <p:nvPr/>
            </p:nvSpPr>
            <p:spPr bwMode="auto">
              <a:xfrm flipV="1">
                <a:off x="4543" y="2588"/>
                <a:ext cx="20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7" name="Line 101"/>
              <p:cNvSpPr>
                <a:spLocks noChangeShapeType="1"/>
              </p:cNvSpPr>
              <p:nvPr/>
            </p:nvSpPr>
            <p:spPr bwMode="auto">
              <a:xfrm>
                <a:off x="4329" y="2541"/>
                <a:ext cx="1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8" name="Line 102"/>
              <p:cNvSpPr>
                <a:spLocks noChangeShapeType="1"/>
              </p:cNvSpPr>
              <p:nvPr/>
            </p:nvSpPr>
            <p:spPr bwMode="auto">
              <a:xfrm flipV="1">
                <a:off x="4748" y="2537"/>
                <a:ext cx="1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" name="Line 103"/>
              <p:cNvSpPr>
                <a:spLocks noChangeShapeType="1"/>
              </p:cNvSpPr>
              <p:nvPr/>
            </p:nvSpPr>
            <p:spPr bwMode="auto">
              <a:xfrm flipV="1">
                <a:off x="4768" y="2537"/>
                <a:ext cx="1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" name="Line 104"/>
              <p:cNvSpPr>
                <a:spLocks noChangeShapeType="1"/>
              </p:cNvSpPr>
              <p:nvPr/>
            </p:nvSpPr>
            <p:spPr bwMode="auto">
              <a:xfrm>
                <a:off x="4543" y="2539"/>
                <a:ext cx="1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1" name="Line 105"/>
              <p:cNvSpPr>
                <a:spLocks noChangeShapeType="1"/>
              </p:cNvSpPr>
              <p:nvPr/>
            </p:nvSpPr>
            <p:spPr bwMode="auto">
              <a:xfrm flipV="1">
                <a:off x="4523" y="2539"/>
                <a:ext cx="1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2" name="Freeform 106"/>
              <p:cNvSpPr>
                <a:spLocks/>
              </p:cNvSpPr>
              <p:nvPr/>
            </p:nvSpPr>
            <p:spPr bwMode="auto">
              <a:xfrm>
                <a:off x="3560" y="2389"/>
                <a:ext cx="272" cy="221"/>
              </a:xfrm>
              <a:custGeom>
                <a:avLst/>
                <a:gdLst>
                  <a:gd name="T0" fmla="*/ 0 w 816"/>
                  <a:gd name="T1" fmla="*/ 0 h 662"/>
                  <a:gd name="T2" fmla="*/ 0 w 816"/>
                  <a:gd name="T3" fmla="*/ 0 h 662"/>
                  <a:gd name="T4" fmla="*/ 0 w 816"/>
                  <a:gd name="T5" fmla="*/ 0 h 662"/>
                  <a:gd name="T6" fmla="*/ 0 w 816"/>
                  <a:gd name="T7" fmla="*/ 0 h 662"/>
                  <a:gd name="T8" fmla="*/ 0 w 816"/>
                  <a:gd name="T9" fmla="*/ 0 h 662"/>
                  <a:gd name="T10" fmla="*/ 0 w 816"/>
                  <a:gd name="T11" fmla="*/ 0 h 662"/>
                  <a:gd name="T12" fmla="*/ 0 w 816"/>
                  <a:gd name="T13" fmla="*/ 0 h 662"/>
                  <a:gd name="T14" fmla="*/ 0 w 816"/>
                  <a:gd name="T15" fmla="*/ 0 h 662"/>
                  <a:gd name="T16" fmla="*/ 0 w 816"/>
                  <a:gd name="T17" fmla="*/ 0 h 662"/>
                  <a:gd name="T18" fmla="*/ 0 w 816"/>
                  <a:gd name="T19" fmla="*/ 0 h 662"/>
                  <a:gd name="T20" fmla="*/ 0 w 816"/>
                  <a:gd name="T21" fmla="*/ 0 h 662"/>
                  <a:gd name="T22" fmla="*/ 0 w 816"/>
                  <a:gd name="T23" fmla="*/ 0 h 662"/>
                  <a:gd name="T24" fmla="*/ 0 w 816"/>
                  <a:gd name="T25" fmla="*/ 0 h 662"/>
                  <a:gd name="T26" fmla="*/ 0 w 816"/>
                  <a:gd name="T27" fmla="*/ 0 h 662"/>
                  <a:gd name="T28" fmla="*/ 0 w 816"/>
                  <a:gd name="T29" fmla="*/ 0 h 662"/>
                  <a:gd name="T30" fmla="*/ 0 w 816"/>
                  <a:gd name="T31" fmla="*/ 0 h 662"/>
                  <a:gd name="T32" fmla="*/ 0 w 816"/>
                  <a:gd name="T33" fmla="*/ 0 h 6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6"/>
                  <a:gd name="T52" fmla="*/ 0 h 662"/>
                  <a:gd name="T53" fmla="*/ 816 w 816"/>
                  <a:gd name="T54" fmla="*/ 662 h 6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6" h="662">
                    <a:moveTo>
                      <a:pt x="33" y="114"/>
                    </a:moveTo>
                    <a:lnTo>
                      <a:pt x="0" y="115"/>
                    </a:lnTo>
                    <a:lnTo>
                      <a:pt x="1" y="95"/>
                    </a:lnTo>
                    <a:lnTo>
                      <a:pt x="563" y="3"/>
                    </a:lnTo>
                    <a:lnTo>
                      <a:pt x="602" y="0"/>
                    </a:lnTo>
                    <a:lnTo>
                      <a:pt x="640" y="1"/>
                    </a:lnTo>
                    <a:lnTo>
                      <a:pt x="675" y="6"/>
                    </a:lnTo>
                    <a:lnTo>
                      <a:pt x="711" y="13"/>
                    </a:lnTo>
                    <a:lnTo>
                      <a:pt x="727" y="17"/>
                    </a:lnTo>
                    <a:lnTo>
                      <a:pt x="743" y="24"/>
                    </a:lnTo>
                    <a:lnTo>
                      <a:pt x="757" y="32"/>
                    </a:lnTo>
                    <a:lnTo>
                      <a:pt x="770" y="43"/>
                    </a:lnTo>
                    <a:lnTo>
                      <a:pt x="779" y="55"/>
                    </a:lnTo>
                    <a:lnTo>
                      <a:pt x="787" y="70"/>
                    </a:lnTo>
                    <a:lnTo>
                      <a:pt x="794" y="85"/>
                    </a:lnTo>
                    <a:lnTo>
                      <a:pt x="797" y="104"/>
                    </a:lnTo>
                    <a:lnTo>
                      <a:pt x="816" y="6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3" name="Freeform 107"/>
              <p:cNvSpPr>
                <a:spLocks/>
              </p:cNvSpPr>
              <p:nvPr/>
            </p:nvSpPr>
            <p:spPr bwMode="auto">
              <a:xfrm>
                <a:off x="3584" y="2420"/>
                <a:ext cx="207" cy="86"/>
              </a:xfrm>
              <a:custGeom>
                <a:avLst/>
                <a:gdLst>
                  <a:gd name="T0" fmla="*/ 0 w 622"/>
                  <a:gd name="T1" fmla="*/ 0 h 258"/>
                  <a:gd name="T2" fmla="*/ 0 w 622"/>
                  <a:gd name="T3" fmla="*/ 0 h 258"/>
                  <a:gd name="T4" fmla="*/ 0 w 622"/>
                  <a:gd name="T5" fmla="*/ 0 h 258"/>
                  <a:gd name="T6" fmla="*/ 0 w 622"/>
                  <a:gd name="T7" fmla="*/ 0 h 258"/>
                  <a:gd name="T8" fmla="*/ 0 w 622"/>
                  <a:gd name="T9" fmla="*/ 0 h 258"/>
                  <a:gd name="T10" fmla="*/ 0 w 622"/>
                  <a:gd name="T11" fmla="*/ 0 h 258"/>
                  <a:gd name="T12" fmla="*/ 0 w 622"/>
                  <a:gd name="T13" fmla="*/ 0 h 258"/>
                  <a:gd name="T14" fmla="*/ 0 w 622"/>
                  <a:gd name="T15" fmla="*/ 0 h 258"/>
                  <a:gd name="T16" fmla="*/ 0 w 622"/>
                  <a:gd name="T17" fmla="*/ 0 h 258"/>
                  <a:gd name="T18" fmla="*/ 0 w 622"/>
                  <a:gd name="T19" fmla="*/ 0 h 258"/>
                  <a:gd name="T20" fmla="*/ 0 w 622"/>
                  <a:gd name="T21" fmla="*/ 0 h 258"/>
                  <a:gd name="T22" fmla="*/ 0 w 622"/>
                  <a:gd name="T23" fmla="*/ 0 h 258"/>
                  <a:gd name="T24" fmla="*/ 0 w 622"/>
                  <a:gd name="T25" fmla="*/ 0 h 2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2"/>
                  <a:gd name="T40" fmla="*/ 0 h 258"/>
                  <a:gd name="T41" fmla="*/ 622 w 622"/>
                  <a:gd name="T42" fmla="*/ 258 h 2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2" h="258">
                    <a:moveTo>
                      <a:pt x="622" y="258"/>
                    </a:moveTo>
                    <a:lnTo>
                      <a:pt x="617" y="71"/>
                    </a:lnTo>
                    <a:lnTo>
                      <a:pt x="612" y="61"/>
                    </a:lnTo>
                    <a:lnTo>
                      <a:pt x="608" y="52"/>
                    </a:lnTo>
                    <a:lnTo>
                      <a:pt x="599" y="37"/>
                    </a:lnTo>
                    <a:lnTo>
                      <a:pt x="589" y="25"/>
                    </a:lnTo>
                    <a:lnTo>
                      <a:pt x="578" y="16"/>
                    </a:lnTo>
                    <a:lnTo>
                      <a:pt x="570" y="11"/>
                    </a:lnTo>
                    <a:lnTo>
                      <a:pt x="564" y="8"/>
                    </a:lnTo>
                    <a:lnTo>
                      <a:pt x="550" y="2"/>
                    </a:lnTo>
                    <a:lnTo>
                      <a:pt x="535" y="0"/>
                    </a:lnTo>
                    <a:lnTo>
                      <a:pt x="519" y="1"/>
                    </a:lnTo>
                    <a:lnTo>
                      <a:pt x="0" y="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4" name="Freeform 108"/>
              <p:cNvSpPr>
                <a:spLocks/>
              </p:cNvSpPr>
              <p:nvPr/>
            </p:nvSpPr>
            <p:spPr bwMode="auto">
              <a:xfrm>
                <a:off x="3607" y="2472"/>
                <a:ext cx="48" cy="45"/>
              </a:xfrm>
              <a:custGeom>
                <a:avLst/>
                <a:gdLst>
                  <a:gd name="T0" fmla="*/ 0 w 146"/>
                  <a:gd name="T1" fmla="*/ 0 h 134"/>
                  <a:gd name="T2" fmla="*/ 0 w 146"/>
                  <a:gd name="T3" fmla="*/ 0 h 134"/>
                  <a:gd name="T4" fmla="*/ 0 w 146"/>
                  <a:gd name="T5" fmla="*/ 0 h 134"/>
                  <a:gd name="T6" fmla="*/ 0 w 146"/>
                  <a:gd name="T7" fmla="*/ 0 h 134"/>
                  <a:gd name="T8" fmla="*/ 0 w 146"/>
                  <a:gd name="T9" fmla="*/ 0 h 134"/>
                  <a:gd name="T10" fmla="*/ 0 w 146"/>
                  <a:gd name="T11" fmla="*/ 0 h 134"/>
                  <a:gd name="T12" fmla="*/ 0 w 146"/>
                  <a:gd name="T13" fmla="*/ 0 h 134"/>
                  <a:gd name="T14" fmla="*/ 0 w 146"/>
                  <a:gd name="T15" fmla="*/ 0 h 134"/>
                  <a:gd name="T16" fmla="*/ 0 w 146"/>
                  <a:gd name="T17" fmla="*/ 0 h 134"/>
                  <a:gd name="T18" fmla="*/ 0 w 146"/>
                  <a:gd name="T19" fmla="*/ 0 h 134"/>
                  <a:gd name="T20" fmla="*/ 0 w 146"/>
                  <a:gd name="T21" fmla="*/ 0 h 134"/>
                  <a:gd name="T22" fmla="*/ 0 w 146"/>
                  <a:gd name="T23" fmla="*/ 0 h 134"/>
                  <a:gd name="T24" fmla="*/ 0 w 146"/>
                  <a:gd name="T25" fmla="*/ 0 h 134"/>
                  <a:gd name="T26" fmla="*/ 0 w 146"/>
                  <a:gd name="T27" fmla="*/ 0 h 134"/>
                  <a:gd name="T28" fmla="*/ 0 w 146"/>
                  <a:gd name="T29" fmla="*/ 0 h 134"/>
                  <a:gd name="T30" fmla="*/ 0 w 146"/>
                  <a:gd name="T31" fmla="*/ 0 h 134"/>
                  <a:gd name="T32" fmla="*/ 0 w 146"/>
                  <a:gd name="T33" fmla="*/ 0 h 134"/>
                  <a:gd name="T34" fmla="*/ 0 w 146"/>
                  <a:gd name="T35" fmla="*/ 0 h 134"/>
                  <a:gd name="T36" fmla="*/ 0 w 146"/>
                  <a:gd name="T37" fmla="*/ 0 h 134"/>
                  <a:gd name="T38" fmla="*/ 0 w 146"/>
                  <a:gd name="T39" fmla="*/ 0 h 134"/>
                  <a:gd name="T40" fmla="*/ 0 w 146"/>
                  <a:gd name="T41" fmla="*/ 0 h 134"/>
                  <a:gd name="T42" fmla="*/ 0 w 146"/>
                  <a:gd name="T43" fmla="*/ 0 h 1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6"/>
                  <a:gd name="T67" fmla="*/ 0 h 134"/>
                  <a:gd name="T68" fmla="*/ 146 w 146"/>
                  <a:gd name="T69" fmla="*/ 134 h 1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6" h="134">
                    <a:moveTo>
                      <a:pt x="24" y="49"/>
                    </a:moveTo>
                    <a:lnTo>
                      <a:pt x="12" y="30"/>
                    </a:lnTo>
                    <a:lnTo>
                      <a:pt x="5" y="19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8" y="14"/>
                    </a:lnTo>
                    <a:lnTo>
                      <a:pt x="50" y="23"/>
                    </a:lnTo>
                    <a:lnTo>
                      <a:pt x="65" y="34"/>
                    </a:lnTo>
                    <a:lnTo>
                      <a:pt x="85" y="55"/>
                    </a:lnTo>
                    <a:lnTo>
                      <a:pt x="93" y="62"/>
                    </a:lnTo>
                    <a:lnTo>
                      <a:pt x="107" y="76"/>
                    </a:lnTo>
                    <a:lnTo>
                      <a:pt x="109" y="79"/>
                    </a:lnTo>
                    <a:lnTo>
                      <a:pt x="113" y="83"/>
                    </a:lnTo>
                    <a:lnTo>
                      <a:pt x="121" y="92"/>
                    </a:lnTo>
                    <a:lnTo>
                      <a:pt x="138" y="116"/>
                    </a:lnTo>
                    <a:lnTo>
                      <a:pt x="141" y="122"/>
                    </a:lnTo>
                    <a:lnTo>
                      <a:pt x="146" y="13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5" name="Freeform 109"/>
              <p:cNvSpPr>
                <a:spLocks/>
              </p:cNvSpPr>
              <p:nvPr/>
            </p:nvSpPr>
            <p:spPr bwMode="auto">
              <a:xfrm>
                <a:off x="3607" y="2506"/>
                <a:ext cx="184" cy="13"/>
              </a:xfrm>
              <a:custGeom>
                <a:avLst/>
                <a:gdLst>
                  <a:gd name="T0" fmla="*/ 0 w 553"/>
                  <a:gd name="T1" fmla="*/ 0 h 39"/>
                  <a:gd name="T2" fmla="*/ 0 w 553"/>
                  <a:gd name="T3" fmla="*/ 0 h 39"/>
                  <a:gd name="T4" fmla="*/ 0 w 553"/>
                  <a:gd name="T5" fmla="*/ 0 h 39"/>
                  <a:gd name="T6" fmla="*/ 0 w 553"/>
                  <a:gd name="T7" fmla="*/ 0 h 39"/>
                  <a:gd name="T8" fmla="*/ 0 w 553"/>
                  <a:gd name="T9" fmla="*/ 0 h 39"/>
                  <a:gd name="T10" fmla="*/ 0 w 553"/>
                  <a:gd name="T11" fmla="*/ 0 h 39"/>
                  <a:gd name="T12" fmla="*/ 0 w 553"/>
                  <a:gd name="T13" fmla="*/ 0 h 39"/>
                  <a:gd name="T14" fmla="*/ 0 w 553"/>
                  <a:gd name="T15" fmla="*/ 0 h 39"/>
                  <a:gd name="T16" fmla="*/ 0 w 553"/>
                  <a:gd name="T17" fmla="*/ 0 h 39"/>
                  <a:gd name="T18" fmla="*/ 0 w 553"/>
                  <a:gd name="T19" fmla="*/ 0 h 39"/>
                  <a:gd name="T20" fmla="*/ 0 w 553"/>
                  <a:gd name="T21" fmla="*/ 0 h 39"/>
                  <a:gd name="T22" fmla="*/ 0 w 553"/>
                  <a:gd name="T23" fmla="*/ 0 h 39"/>
                  <a:gd name="T24" fmla="*/ 0 w 553"/>
                  <a:gd name="T25" fmla="*/ 0 h 39"/>
                  <a:gd name="T26" fmla="*/ 0 w 553"/>
                  <a:gd name="T27" fmla="*/ 0 h 39"/>
                  <a:gd name="T28" fmla="*/ 0 w 553"/>
                  <a:gd name="T29" fmla="*/ 0 h 39"/>
                  <a:gd name="T30" fmla="*/ 0 w 553"/>
                  <a:gd name="T31" fmla="*/ 0 h 39"/>
                  <a:gd name="T32" fmla="*/ 0 w 553"/>
                  <a:gd name="T33" fmla="*/ 0 h 39"/>
                  <a:gd name="T34" fmla="*/ 0 w 553"/>
                  <a:gd name="T35" fmla="*/ 0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3"/>
                  <a:gd name="T55" fmla="*/ 0 h 39"/>
                  <a:gd name="T56" fmla="*/ 553 w 553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3" h="39">
                    <a:moveTo>
                      <a:pt x="553" y="0"/>
                    </a:moveTo>
                    <a:lnTo>
                      <a:pt x="506" y="8"/>
                    </a:lnTo>
                    <a:lnTo>
                      <a:pt x="494" y="9"/>
                    </a:lnTo>
                    <a:lnTo>
                      <a:pt x="482" y="11"/>
                    </a:lnTo>
                    <a:lnTo>
                      <a:pt x="460" y="15"/>
                    </a:lnTo>
                    <a:lnTo>
                      <a:pt x="411" y="21"/>
                    </a:lnTo>
                    <a:lnTo>
                      <a:pt x="361" y="27"/>
                    </a:lnTo>
                    <a:lnTo>
                      <a:pt x="310" y="31"/>
                    </a:lnTo>
                    <a:lnTo>
                      <a:pt x="257" y="34"/>
                    </a:lnTo>
                    <a:lnTo>
                      <a:pt x="203" y="37"/>
                    </a:lnTo>
                    <a:lnTo>
                      <a:pt x="147" y="39"/>
                    </a:lnTo>
                    <a:lnTo>
                      <a:pt x="125" y="39"/>
                    </a:lnTo>
                    <a:lnTo>
                      <a:pt x="62" y="37"/>
                    </a:lnTo>
                    <a:lnTo>
                      <a:pt x="57" y="36"/>
                    </a:lnTo>
                    <a:lnTo>
                      <a:pt x="53" y="36"/>
                    </a:lnTo>
                    <a:lnTo>
                      <a:pt x="45" y="36"/>
                    </a:lnTo>
                    <a:lnTo>
                      <a:pt x="30" y="36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6" name="Freeform 110"/>
              <p:cNvSpPr>
                <a:spLocks/>
              </p:cNvSpPr>
              <p:nvPr/>
            </p:nvSpPr>
            <p:spPr bwMode="auto">
              <a:xfrm>
                <a:off x="3191" y="2624"/>
                <a:ext cx="16" cy="27"/>
              </a:xfrm>
              <a:custGeom>
                <a:avLst/>
                <a:gdLst>
                  <a:gd name="T0" fmla="*/ 0 w 47"/>
                  <a:gd name="T1" fmla="*/ 0 h 80"/>
                  <a:gd name="T2" fmla="*/ 0 w 47"/>
                  <a:gd name="T3" fmla="*/ 0 h 80"/>
                  <a:gd name="T4" fmla="*/ 0 w 47"/>
                  <a:gd name="T5" fmla="*/ 0 h 80"/>
                  <a:gd name="T6" fmla="*/ 0 w 47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80"/>
                  <a:gd name="T14" fmla="*/ 47 w 47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80">
                    <a:moveTo>
                      <a:pt x="0" y="11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7" name="Freeform 111"/>
              <p:cNvSpPr>
                <a:spLocks/>
              </p:cNvSpPr>
              <p:nvPr/>
            </p:nvSpPr>
            <p:spPr bwMode="auto">
              <a:xfrm>
                <a:off x="3617" y="2491"/>
                <a:ext cx="32" cy="28"/>
              </a:xfrm>
              <a:custGeom>
                <a:avLst/>
                <a:gdLst>
                  <a:gd name="T0" fmla="*/ 0 w 96"/>
                  <a:gd name="T1" fmla="*/ 0 h 86"/>
                  <a:gd name="T2" fmla="*/ 0 w 96"/>
                  <a:gd name="T3" fmla="*/ 0 h 86"/>
                  <a:gd name="T4" fmla="*/ 0 w 96"/>
                  <a:gd name="T5" fmla="*/ 0 h 86"/>
                  <a:gd name="T6" fmla="*/ 0 w 96"/>
                  <a:gd name="T7" fmla="*/ 0 h 86"/>
                  <a:gd name="T8" fmla="*/ 0 w 96"/>
                  <a:gd name="T9" fmla="*/ 0 h 86"/>
                  <a:gd name="T10" fmla="*/ 0 w 96"/>
                  <a:gd name="T11" fmla="*/ 0 h 86"/>
                  <a:gd name="T12" fmla="*/ 0 w 96"/>
                  <a:gd name="T13" fmla="*/ 0 h 86"/>
                  <a:gd name="T14" fmla="*/ 0 w 96"/>
                  <a:gd name="T15" fmla="*/ 0 h 86"/>
                  <a:gd name="T16" fmla="*/ 0 w 96"/>
                  <a:gd name="T17" fmla="*/ 0 h 86"/>
                  <a:gd name="T18" fmla="*/ 0 w 96"/>
                  <a:gd name="T19" fmla="*/ 0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6"/>
                  <a:gd name="T32" fmla="*/ 96 w 96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6">
                    <a:moveTo>
                      <a:pt x="0" y="0"/>
                    </a:moveTo>
                    <a:lnTo>
                      <a:pt x="10" y="12"/>
                    </a:lnTo>
                    <a:lnTo>
                      <a:pt x="23" y="26"/>
                    </a:lnTo>
                    <a:lnTo>
                      <a:pt x="26" y="30"/>
                    </a:lnTo>
                    <a:lnTo>
                      <a:pt x="34" y="37"/>
                    </a:lnTo>
                    <a:lnTo>
                      <a:pt x="39" y="42"/>
                    </a:lnTo>
                    <a:lnTo>
                      <a:pt x="45" y="48"/>
                    </a:lnTo>
                    <a:lnTo>
                      <a:pt x="58" y="59"/>
                    </a:lnTo>
                    <a:lnTo>
                      <a:pt x="83" y="77"/>
                    </a:lnTo>
                    <a:lnTo>
                      <a:pt x="96" y="8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8" name="Line 112"/>
              <p:cNvSpPr>
                <a:spLocks noChangeShapeType="1"/>
              </p:cNvSpPr>
              <p:nvPr/>
            </p:nvSpPr>
            <p:spPr bwMode="auto">
              <a:xfrm flipH="1">
                <a:off x="3751" y="2540"/>
                <a:ext cx="3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9" name="Line 113"/>
              <p:cNvSpPr>
                <a:spLocks noChangeShapeType="1"/>
              </p:cNvSpPr>
              <p:nvPr/>
            </p:nvSpPr>
            <p:spPr bwMode="auto">
              <a:xfrm flipH="1">
                <a:off x="3771" y="2547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0" name="Line 114"/>
              <p:cNvSpPr>
                <a:spLocks noChangeShapeType="1"/>
              </p:cNvSpPr>
              <p:nvPr/>
            </p:nvSpPr>
            <p:spPr bwMode="auto">
              <a:xfrm flipH="1">
                <a:off x="3856" y="2544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1" name="Freeform 115"/>
              <p:cNvSpPr>
                <a:spLocks/>
              </p:cNvSpPr>
              <p:nvPr/>
            </p:nvSpPr>
            <p:spPr bwMode="auto">
              <a:xfrm>
                <a:off x="3845" y="2532"/>
                <a:ext cx="11" cy="12"/>
              </a:xfrm>
              <a:custGeom>
                <a:avLst/>
                <a:gdLst>
                  <a:gd name="T0" fmla="*/ 0 w 33"/>
                  <a:gd name="T1" fmla="*/ 0 h 38"/>
                  <a:gd name="T2" fmla="*/ 0 w 33"/>
                  <a:gd name="T3" fmla="*/ 0 h 38"/>
                  <a:gd name="T4" fmla="*/ 0 w 33"/>
                  <a:gd name="T5" fmla="*/ 0 h 38"/>
                  <a:gd name="T6" fmla="*/ 0 w 3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8"/>
                  <a:gd name="T14" fmla="*/ 33 w 33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8">
                    <a:moveTo>
                      <a:pt x="33" y="38"/>
                    </a:moveTo>
                    <a:lnTo>
                      <a:pt x="3" y="38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2" name="Line 116"/>
              <p:cNvSpPr>
                <a:spLocks noChangeShapeType="1"/>
              </p:cNvSpPr>
              <p:nvPr/>
            </p:nvSpPr>
            <p:spPr bwMode="auto">
              <a:xfrm>
                <a:off x="4035" y="2635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3" name="Freeform 117"/>
              <p:cNvSpPr>
                <a:spLocks/>
              </p:cNvSpPr>
              <p:nvPr/>
            </p:nvSpPr>
            <p:spPr bwMode="auto">
              <a:xfrm>
                <a:off x="4035" y="2607"/>
                <a:ext cx="14" cy="1"/>
              </a:xfrm>
              <a:custGeom>
                <a:avLst/>
                <a:gdLst>
                  <a:gd name="T0" fmla="*/ 0 w 42"/>
                  <a:gd name="T1" fmla="*/ 0 h 1"/>
                  <a:gd name="T2" fmla="*/ 0 w 42"/>
                  <a:gd name="T3" fmla="*/ 0 h 1"/>
                  <a:gd name="T4" fmla="*/ 0 w 42"/>
                  <a:gd name="T5" fmla="*/ 0 h 1"/>
                  <a:gd name="T6" fmla="*/ 0 w 4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"/>
                  <a:gd name="T14" fmla="*/ 42 w 4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">
                    <a:moveTo>
                      <a:pt x="42" y="0"/>
                    </a:moveTo>
                    <a:lnTo>
                      <a:pt x="32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4" name="Line 118"/>
              <p:cNvSpPr>
                <a:spLocks noChangeShapeType="1"/>
              </p:cNvSpPr>
              <p:nvPr/>
            </p:nvSpPr>
            <p:spPr bwMode="auto">
              <a:xfrm flipH="1">
                <a:off x="4104" y="2541"/>
                <a:ext cx="20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5" name="Line 119"/>
              <p:cNvSpPr>
                <a:spLocks noChangeShapeType="1"/>
              </p:cNvSpPr>
              <p:nvPr/>
            </p:nvSpPr>
            <p:spPr bwMode="auto">
              <a:xfrm flipH="1">
                <a:off x="4081" y="2542"/>
                <a:ext cx="2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6" name="Line 120"/>
              <p:cNvSpPr>
                <a:spLocks noChangeShapeType="1"/>
              </p:cNvSpPr>
              <p:nvPr/>
            </p:nvSpPr>
            <p:spPr bwMode="auto">
              <a:xfrm flipH="1">
                <a:off x="3883" y="2543"/>
                <a:ext cx="19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7" name="Freeform 121"/>
              <p:cNvSpPr>
                <a:spLocks/>
              </p:cNvSpPr>
              <p:nvPr/>
            </p:nvSpPr>
            <p:spPr bwMode="auto">
              <a:xfrm>
                <a:off x="3254" y="2514"/>
                <a:ext cx="317" cy="36"/>
              </a:xfrm>
              <a:custGeom>
                <a:avLst/>
                <a:gdLst>
                  <a:gd name="T0" fmla="*/ 0 w 950"/>
                  <a:gd name="T1" fmla="*/ 0 h 108"/>
                  <a:gd name="T2" fmla="*/ 0 w 950"/>
                  <a:gd name="T3" fmla="*/ 0 h 108"/>
                  <a:gd name="T4" fmla="*/ 0 w 950"/>
                  <a:gd name="T5" fmla="*/ 0 h 108"/>
                  <a:gd name="T6" fmla="*/ 0 w 950"/>
                  <a:gd name="T7" fmla="*/ 0 h 108"/>
                  <a:gd name="T8" fmla="*/ 0 w 950"/>
                  <a:gd name="T9" fmla="*/ 0 h 108"/>
                  <a:gd name="T10" fmla="*/ 0 w 950"/>
                  <a:gd name="T11" fmla="*/ 0 h 108"/>
                  <a:gd name="T12" fmla="*/ 0 w 950"/>
                  <a:gd name="T13" fmla="*/ 0 h 108"/>
                  <a:gd name="T14" fmla="*/ 0 w 950"/>
                  <a:gd name="T15" fmla="*/ 0 h 108"/>
                  <a:gd name="T16" fmla="*/ 0 w 950"/>
                  <a:gd name="T17" fmla="*/ 0 h 108"/>
                  <a:gd name="T18" fmla="*/ 0 w 950"/>
                  <a:gd name="T19" fmla="*/ 0 h 108"/>
                  <a:gd name="T20" fmla="*/ 0 w 950"/>
                  <a:gd name="T21" fmla="*/ 0 h 108"/>
                  <a:gd name="T22" fmla="*/ 0 w 950"/>
                  <a:gd name="T23" fmla="*/ 0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0"/>
                  <a:gd name="T37" fmla="*/ 0 h 108"/>
                  <a:gd name="T38" fmla="*/ 950 w 950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0" h="108">
                    <a:moveTo>
                      <a:pt x="0" y="108"/>
                    </a:moveTo>
                    <a:lnTo>
                      <a:pt x="59" y="66"/>
                    </a:lnTo>
                    <a:lnTo>
                      <a:pt x="136" y="51"/>
                    </a:lnTo>
                    <a:lnTo>
                      <a:pt x="218" y="40"/>
                    </a:lnTo>
                    <a:lnTo>
                      <a:pt x="302" y="29"/>
                    </a:lnTo>
                    <a:lnTo>
                      <a:pt x="390" y="21"/>
                    </a:lnTo>
                    <a:lnTo>
                      <a:pt x="481" y="13"/>
                    </a:lnTo>
                    <a:lnTo>
                      <a:pt x="576" y="7"/>
                    </a:lnTo>
                    <a:lnTo>
                      <a:pt x="674" y="3"/>
                    </a:lnTo>
                    <a:lnTo>
                      <a:pt x="776" y="2"/>
                    </a:lnTo>
                    <a:lnTo>
                      <a:pt x="860" y="0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8" name="Freeform 122"/>
              <p:cNvSpPr>
                <a:spLocks/>
              </p:cNvSpPr>
              <p:nvPr/>
            </p:nvSpPr>
            <p:spPr bwMode="auto">
              <a:xfrm>
                <a:off x="3231" y="2550"/>
                <a:ext cx="23" cy="86"/>
              </a:xfrm>
              <a:custGeom>
                <a:avLst/>
                <a:gdLst>
                  <a:gd name="T0" fmla="*/ 0 w 69"/>
                  <a:gd name="T1" fmla="*/ 0 h 258"/>
                  <a:gd name="T2" fmla="*/ 0 w 69"/>
                  <a:gd name="T3" fmla="*/ 0 h 258"/>
                  <a:gd name="T4" fmla="*/ 0 w 69"/>
                  <a:gd name="T5" fmla="*/ 0 h 25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258"/>
                  <a:gd name="T11" fmla="*/ 69 w 69"/>
                  <a:gd name="T12" fmla="*/ 258 h 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258">
                    <a:moveTo>
                      <a:pt x="0" y="258"/>
                    </a:moveTo>
                    <a:lnTo>
                      <a:pt x="1" y="49"/>
                    </a:lnTo>
                    <a:lnTo>
                      <a:pt x="6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9" name="Line 123"/>
              <p:cNvSpPr>
                <a:spLocks noChangeShapeType="1"/>
              </p:cNvSpPr>
              <p:nvPr/>
            </p:nvSpPr>
            <p:spPr bwMode="auto">
              <a:xfrm flipV="1">
                <a:off x="3254" y="2549"/>
                <a:ext cx="2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0" name="Freeform 124"/>
              <p:cNvSpPr>
                <a:spLocks/>
              </p:cNvSpPr>
              <p:nvPr/>
            </p:nvSpPr>
            <p:spPr bwMode="auto">
              <a:xfrm>
                <a:off x="3326" y="2559"/>
                <a:ext cx="8" cy="27"/>
              </a:xfrm>
              <a:custGeom>
                <a:avLst/>
                <a:gdLst>
                  <a:gd name="T0" fmla="*/ 0 w 24"/>
                  <a:gd name="T1" fmla="*/ 0 h 82"/>
                  <a:gd name="T2" fmla="*/ 0 w 24"/>
                  <a:gd name="T3" fmla="*/ 0 h 82"/>
                  <a:gd name="T4" fmla="*/ 0 w 24"/>
                  <a:gd name="T5" fmla="*/ 0 h 82"/>
                  <a:gd name="T6" fmla="*/ 0 w 2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82"/>
                  <a:gd name="T14" fmla="*/ 24 w 24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82">
                    <a:moveTo>
                      <a:pt x="0" y="0"/>
                    </a:moveTo>
                    <a:lnTo>
                      <a:pt x="24" y="0"/>
                    </a:lnTo>
                    <a:lnTo>
                      <a:pt x="24" y="82"/>
                    </a:lnTo>
                    <a:lnTo>
                      <a:pt x="2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1" name="Freeform 125"/>
              <p:cNvSpPr>
                <a:spLocks/>
              </p:cNvSpPr>
              <p:nvPr/>
            </p:nvSpPr>
            <p:spPr bwMode="auto">
              <a:xfrm>
                <a:off x="3304" y="2559"/>
                <a:ext cx="8" cy="27"/>
              </a:xfrm>
              <a:custGeom>
                <a:avLst/>
                <a:gdLst>
                  <a:gd name="T0" fmla="*/ 0 w 24"/>
                  <a:gd name="T1" fmla="*/ 0 h 82"/>
                  <a:gd name="T2" fmla="*/ 0 w 24"/>
                  <a:gd name="T3" fmla="*/ 0 h 82"/>
                  <a:gd name="T4" fmla="*/ 0 w 24"/>
                  <a:gd name="T5" fmla="*/ 0 h 82"/>
                  <a:gd name="T6" fmla="*/ 0 w 2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82"/>
                  <a:gd name="T14" fmla="*/ 24 w 24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82">
                    <a:moveTo>
                      <a:pt x="0" y="0"/>
                    </a:moveTo>
                    <a:lnTo>
                      <a:pt x="24" y="0"/>
                    </a:lnTo>
                    <a:lnTo>
                      <a:pt x="24" y="82"/>
                    </a:lnTo>
                    <a:lnTo>
                      <a:pt x="1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2" name="Freeform 126"/>
              <p:cNvSpPr>
                <a:spLocks/>
              </p:cNvSpPr>
              <p:nvPr/>
            </p:nvSpPr>
            <p:spPr bwMode="auto">
              <a:xfrm>
                <a:off x="3368" y="2559"/>
                <a:ext cx="8" cy="27"/>
              </a:xfrm>
              <a:custGeom>
                <a:avLst/>
                <a:gdLst>
                  <a:gd name="T0" fmla="*/ 0 w 24"/>
                  <a:gd name="T1" fmla="*/ 0 h 82"/>
                  <a:gd name="T2" fmla="*/ 0 w 24"/>
                  <a:gd name="T3" fmla="*/ 0 h 82"/>
                  <a:gd name="T4" fmla="*/ 0 w 24"/>
                  <a:gd name="T5" fmla="*/ 0 h 82"/>
                  <a:gd name="T6" fmla="*/ 0 w 2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82"/>
                  <a:gd name="T14" fmla="*/ 24 w 24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82">
                    <a:moveTo>
                      <a:pt x="0" y="0"/>
                    </a:moveTo>
                    <a:lnTo>
                      <a:pt x="24" y="0"/>
                    </a:lnTo>
                    <a:lnTo>
                      <a:pt x="24" y="82"/>
                    </a:lnTo>
                    <a:lnTo>
                      <a:pt x="1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3" name="Freeform 127"/>
              <p:cNvSpPr>
                <a:spLocks/>
              </p:cNvSpPr>
              <p:nvPr/>
            </p:nvSpPr>
            <p:spPr bwMode="auto">
              <a:xfrm>
                <a:off x="3347" y="2559"/>
                <a:ext cx="8" cy="27"/>
              </a:xfrm>
              <a:custGeom>
                <a:avLst/>
                <a:gdLst>
                  <a:gd name="T0" fmla="*/ 0 w 24"/>
                  <a:gd name="T1" fmla="*/ 0 h 82"/>
                  <a:gd name="T2" fmla="*/ 0 w 24"/>
                  <a:gd name="T3" fmla="*/ 0 h 82"/>
                  <a:gd name="T4" fmla="*/ 0 w 24"/>
                  <a:gd name="T5" fmla="*/ 0 h 82"/>
                  <a:gd name="T6" fmla="*/ 0 w 2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82"/>
                  <a:gd name="T14" fmla="*/ 24 w 24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82">
                    <a:moveTo>
                      <a:pt x="0" y="0"/>
                    </a:moveTo>
                    <a:lnTo>
                      <a:pt x="24" y="0"/>
                    </a:lnTo>
                    <a:lnTo>
                      <a:pt x="24" y="82"/>
                    </a:lnTo>
                    <a:lnTo>
                      <a:pt x="2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4" name="Freeform 128"/>
              <p:cNvSpPr>
                <a:spLocks/>
              </p:cNvSpPr>
              <p:nvPr/>
            </p:nvSpPr>
            <p:spPr bwMode="auto">
              <a:xfrm>
                <a:off x="3431" y="2559"/>
                <a:ext cx="8" cy="27"/>
              </a:xfrm>
              <a:custGeom>
                <a:avLst/>
                <a:gdLst>
                  <a:gd name="T0" fmla="*/ 0 w 23"/>
                  <a:gd name="T1" fmla="*/ 0 h 82"/>
                  <a:gd name="T2" fmla="*/ 0 w 23"/>
                  <a:gd name="T3" fmla="*/ 0 h 82"/>
                  <a:gd name="T4" fmla="*/ 0 w 23"/>
                  <a:gd name="T5" fmla="*/ 0 h 82"/>
                  <a:gd name="T6" fmla="*/ 0 w 23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2"/>
                  <a:gd name="T14" fmla="*/ 23 w 2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2">
                    <a:moveTo>
                      <a:pt x="0" y="0"/>
                    </a:moveTo>
                    <a:lnTo>
                      <a:pt x="23" y="0"/>
                    </a:lnTo>
                    <a:lnTo>
                      <a:pt x="23" y="82"/>
                    </a:lnTo>
                    <a:lnTo>
                      <a:pt x="2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5" name="Freeform 129"/>
              <p:cNvSpPr>
                <a:spLocks/>
              </p:cNvSpPr>
              <p:nvPr/>
            </p:nvSpPr>
            <p:spPr bwMode="auto">
              <a:xfrm>
                <a:off x="3410" y="2559"/>
                <a:ext cx="8" cy="27"/>
              </a:xfrm>
              <a:custGeom>
                <a:avLst/>
                <a:gdLst>
                  <a:gd name="T0" fmla="*/ 0 w 23"/>
                  <a:gd name="T1" fmla="*/ 0 h 82"/>
                  <a:gd name="T2" fmla="*/ 0 w 23"/>
                  <a:gd name="T3" fmla="*/ 0 h 82"/>
                  <a:gd name="T4" fmla="*/ 0 w 23"/>
                  <a:gd name="T5" fmla="*/ 0 h 82"/>
                  <a:gd name="T6" fmla="*/ 0 w 23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2"/>
                  <a:gd name="T14" fmla="*/ 23 w 2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2">
                    <a:moveTo>
                      <a:pt x="0" y="0"/>
                    </a:moveTo>
                    <a:lnTo>
                      <a:pt x="23" y="0"/>
                    </a:lnTo>
                    <a:lnTo>
                      <a:pt x="23" y="82"/>
                    </a:lnTo>
                    <a:lnTo>
                      <a:pt x="2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6" name="Freeform 130"/>
              <p:cNvSpPr>
                <a:spLocks/>
              </p:cNvSpPr>
              <p:nvPr/>
            </p:nvSpPr>
            <p:spPr bwMode="auto">
              <a:xfrm>
                <a:off x="3388" y="2559"/>
                <a:ext cx="8" cy="27"/>
              </a:xfrm>
              <a:custGeom>
                <a:avLst/>
                <a:gdLst>
                  <a:gd name="T0" fmla="*/ 0 w 23"/>
                  <a:gd name="T1" fmla="*/ 0 h 82"/>
                  <a:gd name="T2" fmla="*/ 0 w 23"/>
                  <a:gd name="T3" fmla="*/ 0 h 82"/>
                  <a:gd name="T4" fmla="*/ 0 w 23"/>
                  <a:gd name="T5" fmla="*/ 0 h 82"/>
                  <a:gd name="T6" fmla="*/ 0 w 23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2"/>
                  <a:gd name="T14" fmla="*/ 23 w 2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2">
                    <a:moveTo>
                      <a:pt x="0" y="0"/>
                    </a:moveTo>
                    <a:lnTo>
                      <a:pt x="23" y="0"/>
                    </a:lnTo>
                    <a:lnTo>
                      <a:pt x="23" y="82"/>
                    </a:lnTo>
                    <a:lnTo>
                      <a:pt x="1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7" name="Freeform 131"/>
              <p:cNvSpPr>
                <a:spLocks/>
              </p:cNvSpPr>
              <p:nvPr/>
            </p:nvSpPr>
            <p:spPr bwMode="auto">
              <a:xfrm>
                <a:off x="3452" y="2559"/>
                <a:ext cx="8" cy="27"/>
              </a:xfrm>
              <a:custGeom>
                <a:avLst/>
                <a:gdLst>
                  <a:gd name="T0" fmla="*/ 0 w 24"/>
                  <a:gd name="T1" fmla="*/ 0 h 82"/>
                  <a:gd name="T2" fmla="*/ 0 w 24"/>
                  <a:gd name="T3" fmla="*/ 0 h 82"/>
                  <a:gd name="T4" fmla="*/ 0 w 24"/>
                  <a:gd name="T5" fmla="*/ 0 h 82"/>
                  <a:gd name="T6" fmla="*/ 0 w 24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82"/>
                  <a:gd name="T14" fmla="*/ 24 w 24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82">
                    <a:moveTo>
                      <a:pt x="0" y="0"/>
                    </a:moveTo>
                    <a:lnTo>
                      <a:pt x="24" y="0"/>
                    </a:lnTo>
                    <a:lnTo>
                      <a:pt x="24" y="82"/>
                    </a:lnTo>
                    <a:lnTo>
                      <a:pt x="1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8" name="Line 132"/>
              <p:cNvSpPr>
                <a:spLocks noChangeShapeType="1"/>
              </p:cNvSpPr>
              <p:nvPr/>
            </p:nvSpPr>
            <p:spPr bwMode="auto">
              <a:xfrm flipH="1">
                <a:off x="3571" y="2427"/>
                <a:ext cx="1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9" name="Freeform 133"/>
              <p:cNvSpPr>
                <a:spLocks/>
              </p:cNvSpPr>
              <p:nvPr/>
            </p:nvSpPr>
            <p:spPr bwMode="auto">
              <a:xfrm>
                <a:off x="3988" y="2714"/>
                <a:ext cx="19" cy="21"/>
              </a:xfrm>
              <a:custGeom>
                <a:avLst/>
                <a:gdLst>
                  <a:gd name="T0" fmla="*/ 0 w 55"/>
                  <a:gd name="T1" fmla="*/ 0 h 63"/>
                  <a:gd name="T2" fmla="*/ 0 w 55"/>
                  <a:gd name="T3" fmla="*/ 0 h 63"/>
                  <a:gd name="T4" fmla="*/ 0 w 55"/>
                  <a:gd name="T5" fmla="*/ 0 h 63"/>
                  <a:gd name="T6" fmla="*/ 0 w 5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63"/>
                  <a:gd name="T14" fmla="*/ 55 w 5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63">
                    <a:moveTo>
                      <a:pt x="55" y="62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0" name="Freeform 134"/>
              <p:cNvSpPr>
                <a:spLocks/>
              </p:cNvSpPr>
              <p:nvPr/>
            </p:nvSpPr>
            <p:spPr bwMode="auto">
              <a:xfrm>
                <a:off x="3536" y="2559"/>
                <a:ext cx="7" cy="27"/>
              </a:xfrm>
              <a:custGeom>
                <a:avLst/>
                <a:gdLst>
                  <a:gd name="T0" fmla="*/ 0 w 23"/>
                  <a:gd name="T1" fmla="*/ 0 h 82"/>
                  <a:gd name="T2" fmla="*/ 0 w 23"/>
                  <a:gd name="T3" fmla="*/ 0 h 82"/>
                  <a:gd name="T4" fmla="*/ 0 w 23"/>
                  <a:gd name="T5" fmla="*/ 0 h 82"/>
                  <a:gd name="T6" fmla="*/ 0 w 23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2"/>
                  <a:gd name="T14" fmla="*/ 23 w 2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2">
                    <a:moveTo>
                      <a:pt x="0" y="0"/>
                    </a:moveTo>
                    <a:lnTo>
                      <a:pt x="23" y="0"/>
                    </a:lnTo>
                    <a:lnTo>
                      <a:pt x="23" y="82"/>
                    </a:lnTo>
                    <a:lnTo>
                      <a:pt x="1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1" name="Freeform 135"/>
              <p:cNvSpPr>
                <a:spLocks/>
              </p:cNvSpPr>
              <p:nvPr/>
            </p:nvSpPr>
            <p:spPr bwMode="auto">
              <a:xfrm>
                <a:off x="3513" y="2559"/>
                <a:ext cx="10" cy="27"/>
              </a:xfrm>
              <a:custGeom>
                <a:avLst/>
                <a:gdLst>
                  <a:gd name="T0" fmla="*/ 0 w 29"/>
                  <a:gd name="T1" fmla="*/ 0 h 82"/>
                  <a:gd name="T2" fmla="*/ 0 w 29"/>
                  <a:gd name="T3" fmla="*/ 0 h 82"/>
                  <a:gd name="T4" fmla="*/ 0 w 29"/>
                  <a:gd name="T5" fmla="*/ 0 h 82"/>
                  <a:gd name="T6" fmla="*/ 0 w 29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82"/>
                  <a:gd name="T14" fmla="*/ 29 w 29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82">
                    <a:moveTo>
                      <a:pt x="0" y="0"/>
                    </a:moveTo>
                    <a:lnTo>
                      <a:pt x="29" y="0"/>
                    </a:lnTo>
                    <a:lnTo>
                      <a:pt x="29" y="82"/>
                    </a:lnTo>
                    <a:lnTo>
                      <a:pt x="0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2" name="Freeform 136"/>
              <p:cNvSpPr>
                <a:spLocks/>
              </p:cNvSpPr>
              <p:nvPr/>
            </p:nvSpPr>
            <p:spPr bwMode="auto">
              <a:xfrm>
                <a:off x="3472" y="2559"/>
                <a:ext cx="7" cy="27"/>
              </a:xfrm>
              <a:custGeom>
                <a:avLst/>
                <a:gdLst>
                  <a:gd name="T0" fmla="*/ 0 w 23"/>
                  <a:gd name="T1" fmla="*/ 0 h 82"/>
                  <a:gd name="T2" fmla="*/ 0 w 23"/>
                  <a:gd name="T3" fmla="*/ 0 h 82"/>
                  <a:gd name="T4" fmla="*/ 0 w 23"/>
                  <a:gd name="T5" fmla="*/ 0 h 82"/>
                  <a:gd name="T6" fmla="*/ 0 w 23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2"/>
                  <a:gd name="T14" fmla="*/ 23 w 2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2">
                    <a:moveTo>
                      <a:pt x="0" y="0"/>
                    </a:moveTo>
                    <a:lnTo>
                      <a:pt x="23" y="0"/>
                    </a:lnTo>
                    <a:lnTo>
                      <a:pt x="23" y="82"/>
                    </a:lnTo>
                    <a:lnTo>
                      <a:pt x="2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3" name="Freeform 137"/>
              <p:cNvSpPr>
                <a:spLocks/>
              </p:cNvSpPr>
              <p:nvPr/>
            </p:nvSpPr>
            <p:spPr bwMode="auto">
              <a:xfrm>
                <a:off x="3494" y="2559"/>
                <a:ext cx="8" cy="27"/>
              </a:xfrm>
              <a:custGeom>
                <a:avLst/>
                <a:gdLst>
                  <a:gd name="T0" fmla="*/ 0 w 23"/>
                  <a:gd name="T1" fmla="*/ 0 h 82"/>
                  <a:gd name="T2" fmla="*/ 0 w 23"/>
                  <a:gd name="T3" fmla="*/ 0 h 82"/>
                  <a:gd name="T4" fmla="*/ 0 w 23"/>
                  <a:gd name="T5" fmla="*/ 0 h 82"/>
                  <a:gd name="T6" fmla="*/ 0 w 23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2"/>
                  <a:gd name="T14" fmla="*/ 23 w 23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2">
                    <a:moveTo>
                      <a:pt x="0" y="0"/>
                    </a:moveTo>
                    <a:lnTo>
                      <a:pt x="23" y="0"/>
                    </a:lnTo>
                    <a:lnTo>
                      <a:pt x="23" y="82"/>
                    </a:lnTo>
                    <a:lnTo>
                      <a:pt x="1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4" name="Freeform 138"/>
              <p:cNvSpPr>
                <a:spLocks/>
              </p:cNvSpPr>
              <p:nvPr/>
            </p:nvSpPr>
            <p:spPr bwMode="auto">
              <a:xfrm>
                <a:off x="3607" y="2496"/>
                <a:ext cx="20" cy="22"/>
              </a:xfrm>
              <a:custGeom>
                <a:avLst/>
                <a:gdLst>
                  <a:gd name="T0" fmla="*/ 0 w 60"/>
                  <a:gd name="T1" fmla="*/ 0 h 66"/>
                  <a:gd name="T2" fmla="*/ 0 w 60"/>
                  <a:gd name="T3" fmla="*/ 0 h 66"/>
                  <a:gd name="T4" fmla="*/ 0 w 60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66"/>
                  <a:gd name="T11" fmla="*/ 60 w 60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66">
                    <a:moveTo>
                      <a:pt x="0" y="66"/>
                    </a:moveTo>
                    <a:lnTo>
                      <a:pt x="52" y="9"/>
                    </a:lnTo>
                    <a:lnTo>
                      <a:pt x="6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5" name="Freeform 139"/>
              <p:cNvSpPr>
                <a:spLocks/>
              </p:cNvSpPr>
              <p:nvPr/>
            </p:nvSpPr>
            <p:spPr bwMode="auto">
              <a:xfrm>
                <a:off x="3558" y="2514"/>
                <a:ext cx="18" cy="31"/>
              </a:xfrm>
              <a:custGeom>
                <a:avLst/>
                <a:gdLst>
                  <a:gd name="T0" fmla="*/ 0 w 53"/>
                  <a:gd name="T1" fmla="*/ 0 h 93"/>
                  <a:gd name="T2" fmla="*/ 0 w 53"/>
                  <a:gd name="T3" fmla="*/ 0 h 93"/>
                  <a:gd name="T4" fmla="*/ 0 w 53"/>
                  <a:gd name="T5" fmla="*/ 0 h 93"/>
                  <a:gd name="T6" fmla="*/ 0 w 53"/>
                  <a:gd name="T7" fmla="*/ 0 h 93"/>
                  <a:gd name="T8" fmla="*/ 0 w 53"/>
                  <a:gd name="T9" fmla="*/ 0 h 93"/>
                  <a:gd name="T10" fmla="*/ 0 w 53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93"/>
                  <a:gd name="T20" fmla="*/ 53 w 53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93">
                    <a:moveTo>
                      <a:pt x="0" y="93"/>
                    </a:moveTo>
                    <a:lnTo>
                      <a:pt x="2" y="93"/>
                    </a:lnTo>
                    <a:lnTo>
                      <a:pt x="53" y="40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6" name="Line 140"/>
              <p:cNvSpPr>
                <a:spLocks noChangeShapeType="1"/>
              </p:cNvSpPr>
              <p:nvPr/>
            </p:nvSpPr>
            <p:spPr bwMode="auto">
              <a:xfrm>
                <a:off x="3583" y="2517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7" name="Line 141"/>
              <p:cNvSpPr>
                <a:spLocks noChangeShapeType="1"/>
              </p:cNvSpPr>
              <p:nvPr/>
            </p:nvSpPr>
            <p:spPr bwMode="auto">
              <a:xfrm flipV="1">
                <a:off x="3571" y="2427"/>
                <a:ext cx="1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8" name="Line 142"/>
              <p:cNvSpPr>
                <a:spLocks noChangeShapeType="1"/>
              </p:cNvSpPr>
              <p:nvPr/>
            </p:nvSpPr>
            <p:spPr bwMode="auto">
              <a:xfrm flipH="1">
                <a:off x="3583" y="2427"/>
                <a:ext cx="1" cy="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9" name="Line 143"/>
              <p:cNvSpPr>
                <a:spLocks noChangeShapeType="1"/>
              </p:cNvSpPr>
              <p:nvPr/>
            </p:nvSpPr>
            <p:spPr bwMode="auto">
              <a:xfrm flipV="1">
                <a:off x="3276" y="2545"/>
                <a:ext cx="28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0" name="Line 144"/>
              <p:cNvSpPr>
                <a:spLocks noChangeShapeType="1"/>
              </p:cNvSpPr>
              <p:nvPr/>
            </p:nvSpPr>
            <p:spPr bwMode="auto">
              <a:xfrm>
                <a:off x="3542" y="2608"/>
                <a:ext cx="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1" name="Line 145"/>
              <p:cNvSpPr>
                <a:spLocks noChangeShapeType="1"/>
              </p:cNvSpPr>
              <p:nvPr/>
            </p:nvSpPr>
            <p:spPr bwMode="auto">
              <a:xfrm>
                <a:off x="3532" y="2608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2" name="Line 146"/>
              <p:cNvSpPr>
                <a:spLocks noChangeShapeType="1"/>
              </p:cNvSpPr>
              <p:nvPr/>
            </p:nvSpPr>
            <p:spPr bwMode="auto">
              <a:xfrm>
                <a:off x="3542" y="260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3" name="Freeform 147"/>
              <p:cNvSpPr>
                <a:spLocks/>
              </p:cNvSpPr>
              <p:nvPr/>
            </p:nvSpPr>
            <p:spPr bwMode="auto">
              <a:xfrm>
                <a:off x="3276" y="2593"/>
                <a:ext cx="261" cy="41"/>
              </a:xfrm>
              <a:custGeom>
                <a:avLst/>
                <a:gdLst>
                  <a:gd name="T0" fmla="*/ 0 w 785"/>
                  <a:gd name="T1" fmla="*/ 0 h 124"/>
                  <a:gd name="T2" fmla="*/ 0 w 785"/>
                  <a:gd name="T3" fmla="*/ 0 h 124"/>
                  <a:gd name="T4" fmla="*/ 0 w 785"/>
                  <a:gd name="T5" fmla="*/ 0 h 124"/>
                  <a:gd name="T6" fmla="*/ 0 w 785"/>
                  <a:gd name="T7" fmla="*/ 0 h 124"/>
                  <a:gd name="T8" fmla="*/ 0 w 785"/>
                  <a:gd name="T9" fmla="*/ 0 h 124"/>
                  <a:gd name="T10" fmla="*/ 0 w 785"/>
                  <a:gd name="T11" fmla="*/ 0 h 124"/>
                  <a:gd name="T12" fmla="*/ 0 w 785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5"/>
                  <a:gd name="T22" fmla="*/ 0 h 124"/>
                  <a:gd name="T23" fmla="*/ 785 w 785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5" h="124">
                    <a:moveTo>
                      <a:pt x="0" y="22"/>
                    </a:moveTo>
                    <a:lnTo>
                      <a:pt x="5" y="18"/>
                    </a:lnTo>
                    <a:lnTo>
                      <a:pt x="48" y="18"/>
                    </a:lnTo>
                    <a:lnTo>
                      <a:pt x="61" y="2"/>
                    </a:lnTo>
                    <a:lnTo>
                      <a:pt x="629" y="0"/>
                    </a:lnTo>
                    <a:lnTo>
                      <a:pt x="658" y="10"/>
                    </a:lnTo>
                    <a:lnTo>
                      <a:pt x="785" y="1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4" name="Freeform 148"/>
              <p:cNvSpPr>
                <a:spLocks/>
              </p:cNvSpPr>
              <p:nvPr/>
            </p:nvSpPr>
            <p:spPr bwMode="auto">
              <a:xfrm>
                <a:off x="3246" y="2609"/>
                <a:ext cx="285" cy="40"/>
              </a:xfrm>
              <a:custGeom>
                <a:avLst/>
                <a:gdLst>
                  <a:gd name="T0" fmla="*/ 0 w 855"/>
                  <a:gd name="T1" fmla="*/ 0 h 120"/>
                  <a:gd name="T2" fmla="*/ 0 w 855"/>
                  <a:gd name="T3" fmla="*/ 0 h 120"/>
                  <a:gd name="T4" fmla="*/ 0 w 855"/>
                  <a:gd name="T5" fmla="*/ 0 h 120"/>
                  <a:gd name="T6" fmla="*/ 0 w 855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120"/>
                  <a:gd name="T14" fmla="*/ 855 w 855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120">
                    <a:moveTo>
                      <a:pt x="0" y="120"/>
                    </a:moveTo>
                    <a:lnTo>
                      <a:pt x="156" y="2"/>
                    </a:lnTo>
                    <a:lnTo>
                      <a:pt x="709" y="0"/>
                    </a:lnTo>
                    <a:lnTo>
                      <a:pt x="855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5" name="Freeform 149"/>
              <p:cNvSpPr>
                <a:spLocks/>
              </p:cNvSpPr>
              <p:nvPr/>
            </p:nvSpPr>
            <p:spPr bwMode="auto">
              <a:xfrm>
                <a:off x="3569" y="2659"/>
                <a:ext cx="20" cy="67"/>
              </a:xfrm>
              <a:custGeom>
                <a:avLst/>
                <a:gdLst>
                  <a:gd name="T0" fmla="*/ 0 w 59"/>
                  <a:gd name="T1" fmla="*/ 0 h 201"/>
                  <a:gd name="T2" fmla="*/ 0 w 59"/>
                  <a:gd name="T3" fmla="*/ 0 h 201"/>
                  <a:gd name="T4" fmla="*/ 0 w 59"/>
                  <a:gd name="T5" fmla="*/ 0 h 201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201"/>
                  <a:gd name="T11" fmla="*/ 59 w 59"/>
                  <a:gd name="T12" fmla="*/ 201 h 2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201">
                    <a:moveTo>
                      <a:pt x="59" y="201"/>
                    </a:moveTo>
                    <a:lnTo>
                      <a:pt x="45" y="3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6" name="Freeform 150"/>
              <p:cNvSpPr>
                <a:spLocks/>
              </p:cNvSpPr>
              <p:nvPr/>
            </p:nvSpPr>
            <p:spPr bwMode="auto">
              <a:xfrm>
                <a:off x="3531" y="2649"/>
                <a:ext cx="41" cy="75"/>
              </a:xfrm>
              <a:custGeom>
                <a:avLst/>
                <a:gdLst>
                  <a:gd name="T0" fmla="*/ 0 w 123"/>
                  <a:gd name="T1" fmla="*/ 0 h 225"/>
                  <a:gd name="T2" fmla="*/ 0 w 123"/>
                  <a:gd name="T3" fmla="*/ 0 h 225"/>
                  <a:gd name="T4" fmla="*/ 0 w 123"/>
                  <a:gd name="T5" fmla="*/ 0 h 225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225"/>
                  <a:gd name="T11" fmla="*/ 123 w 123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225">
                    <a:moveTo>
                      <a:pt x="123" y="225"/>
                    </a:moveTo>
                    <a:lnTo>
                      <a:pt x="110" y="9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7" name="Freeform 151"/>
              <p:cNvSpPr>
                <a:spLocks/>
              </p:cNvSpPr>
              <p:nvPr/>
            </p:nvSpPr>
            <p:spPr bwMode="auto">
              <a:xfrm>
                <a:off x="3572" y="2724"/>
                <a:ext cx="19" cy="21"/>
              </a:xfrm>
              <a:custGeom>
                <a:avLst/>
                <a:gdLst>
                  <a:gd name="T0" fmla="*/ 0 w 56"/>
                  <a:gd name="T1" fmla="*/ 0 h 62"/>
                  <a:gd name="T2" fmla="*/ 0 w 56"/>
                  <a:gd name="T3" fmla="*/ 0 h 62"/>
                  <a:gd name="T4" fmla="*/ 0 w 56"/>
                  <a:gd name="T5" fmla="*/ 0 h 62"/>
                  <a:gd name="T6" fmla="*/ 0 w 56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62"/>
                  <a:gd name="T14" fmla="*/ 56 w 5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62">
                    <a:moveTo>
                      <a:pt x="55" y="57"/>
                    </a:moveTo>
                    <a:lnTo>
                      <a:pt x="56" y="62"/>
                    </a:lnTo>
                    <a:lnTo>
                      <a:pt x="5" y="6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8" name="Line 152"/>
              <p:cNvSpPr>
                <a:spLocks noChangeShapeType="1"/>
              </p:cNvSpPr>
              <p:nvPr/>
            </p:nvSpPr>
            <p:spPr bwMode="auto">
              <a:xfrm flipH="1" flipV="1">
                <a:off x="3589" y="2726"/>
                <a:ext cx="1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9" name="Freeform 153"/>
              <p:cNvSpPr>
                <a:spLocks/>
              </p:cNvSpPr>
              <p:nvPr/>
            </p:nvSpPr>
            <p:spPr bwMode="auto">
              <a:xfrm>
                <a:off x="3589" y="2726"/>
                <a:ext cx="204" cy="1"/>
              </a:xfrm>
              <a:custGeom>
                <a:avLst/>
                <a:gdLst>
                  <a:gd name="T0" fmla="*/ 0 w 613"/>
                  <a:gd name="T1" fmla="*/ 1 h 1"/>
                  <a:gd name="T2" fmla="*/ 0 w 613"/>
                  <a:gd name="T3" fmla="*/ 0 h 1"/>
                  <a:gd name="T4" fmla="*/ 0 w 613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613"/>
                  <a:gd name="T10" fmla="*/ 0 h 1"/>
                  <a:gd name="T11" fmla="*/ 613 w 61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3" h="1">
                    <a:moveTo>
                      <a:pt x="0" y="1"/>
                    </a:moveTo>
                    <a:lnTo>
                      <a:pt x="111" y="0"/>
                    </a:lnTo>
                    <a:lnTo>
                      <a:pt x="613" y="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0" name="Freeform 154"/>
              <p:cNvSpPr>
                <a:spLocks/>
              </p:cNvSpPr>
              <p:nvPr/>
            </p:nvSpPr>
            <p:spPr bwMode="auto">
              <a:xfrm>
                <a:off x="3537" y="2545"/>
                <a:ext cx="23" cy="89"/>
              </a:xfrm>
              <a:custGeom>
                <a:avLst/>
                <a:gdLst>
                  <a:gd name="T0" fmla="*/ 0 w 69"/>
                  <a:gd name="T1" fmla="*/ 0 h 268"/>
                  <a:gd name="T2" fmla="*/ 0 w 69"/>
                  <a:gd name="T3" fmla="*/ 0 h 268"/>
                  <a:gd name="T4" fmla="*/ 0 w 69"/>
                  <a:gd name="T5" fmla="*/ 0 h 26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268"/>
                  <a:gd name="T11" fmla="*/ 69 w 69"/>
                  <a:gd name="T12" fmla="*/ 268 h 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268">
                    <a:moveTo>
                      <a:pt x="0" y="268"/>
                    </a:moveTo>
                    <a:lnTo>
                      <a:pt x="69" y="259"/>
                    </a:lnTo>
                    <a:lnTo>
                      <a:pt x="6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1" name="Line 155"/>
              <p:cNvSpPr>
                <a:spLocks noChangeShapeType="1"/>
              </p:cNvSpPr>
              <p:nvPr/>
            </p:nvSpPr>
            <p:spPr bwMode="auto">
              <a:xfrm flipH="1" flipV="1">
                <a:off x="3537" y="2634"/>
                <a:ext cx="32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2" name="Line 156"/>
              <p:cNvSpPr>
                <a:spLocks noChangeShapeType="1"/>
              </p:cNvSpPr>
              <p:nvPr/>
            </p:nvSpPr>
            <p:spPr bwMode="auto">
              <a:xfrm flipH="1">
                <a:off x="3306" y="2685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3" name="Line 157"/>
              <p:cNvSpPr>
                <a:spLocks noChangeShapeType="1"/>
              </p:cNvSpPr>
              <p:nvPr/>
            </p:nvSpPr>
            <p:spPr bwMode="auto">
              <a:xfrm flipV="1">
                <a:off x="3306" y="2681"/>
                <a:ext cx="3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4" name="Freeform 158"/>
              <p:cNvSpPr>
                <a:spLocks/>
              </p:cNvSpPr>
              <p:nvPr/>
            </p:nvSpPr>
            <p:spPr bwMode="auto">
              <a:xfrm>
                <a:off x="3285" y="2579"/>
                <a:ext cx="8" cy="16"/>
              </a:xfrm>
              <a:custGeom>
                <a:avLst/>
                <a:gdLst>
                  <a:gd name="T0" fmla="*/ 0 w 24"/>
                  <a:gd name="T1" fmla="*/ 0 h 48"/>
                  <a:gd name="T2" fmla="*/ 0 w 24"/>
                  <a:gd name="T3" fmla="*/ 0 h 48"/>
                  <a:gd name="T4" fmla="*/ 0 w 24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48"/>
                  <a:gd name="T11" fmla="*/ 24 w 24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48">
                    <a:moveTo>
                      <a:pt x="24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5" name="Freeform 159"/>
              <p:cNvSpPr>
                <a:spLocks/>
              </p:cNvSpPr>
              <p:nvPr/>
            </p:nvSpPr>
            <p:spPr bwMode="auto">
              <a:xfrm>
                <a:off x="3218" y="2634"/>
                <a:ext cx="13" cy="19"/>
              </a:xfrm>
              <a:custGeom>
                <a:avLst/>
                <a:gdLst>
                  <a:gd name="T0" fmla="*/ 0 w 39"/>
                  <a:gd name="T1" fmla="*/ 0 h 56"/>
                  <a:gd name="T2" fmla="*/ 0 w 39"/>
                  <a:gd name="T3" fmla="*/ 0 h 56"/>
                  <a:gd name="T4" fmla="*/ 0 w 39"/>
                  <a:gd name="T5" fmla="*/ 0 h 56"/>
                  <a:gd name="T6" fmla="*/ 0 w 39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56"/>
                  <a:gd name="T14" fmla="*/ 39 w 39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56">
                    <a:moveTo>
                      <a:pt x="38" y="56"/>
                    </a:moveTo>
                    <a:lnTo>
                      <a:pt x="0" y="23"/>
                    </a:lnTo>
                    <a:lnTo>
                      <a:pt x="24" y="0"/>
                    </a:lnTo>
                    <a:lnTo>
                      <a:pt x="39" y="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6" name="Freeform 160"/>
              <p:cNvSpPr>
                <a:spLocks/>
              </p:cNvSpPr>
              <p:nvPr/>
            </p:nvSpPr>
            <p:spPr bwMode="auto">
              <a:xfrm>
                <a:off x="3231" y="2600"/>
                <a:ext cx="45" cy="37"/>
              </a:xfrm>
              <a:custGeom>
                <a:avLst/>
                <a:gdLst>
                  <a:gd name="T0" fmla="*/ 0 w 133"/>
                  <a:gd name="T1" fmla="*/ 0 h 110"/>
                  <a:gd name="T2" fmla="*/ 0 w 133"/>
                  <a:gd name="T3" fmla="*/ 0 h 110"/>
                  <a:gd name="T4" fmla="*/ 0 w 133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110"/>
                  <a:gd name="T11" fmla="*/ 133 w 133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110">
                    <a:moveTo>
                      <a:pt x="133" y="0"/>
                    </a:moveTo>
                    <a:lnTo>
                      <a:pt x="9" y="110"/>
                    </a:lnTo>
                    <a:lnTo>
                      <a:pt x="0" y="1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7" name="Freeform 161"/>
              <p:cNvSpPr>
                <a:spLocks/>
              </p:cNvSpPr>
              <p:nvPr/>
            </p:nvSpPr>
            <p:spPr bwMode="auto">
              <a:xfrm>
                <a:off x="3231" y="2649"/>
                <a:ext cx="15" cy="8"/>
              </a:xfrm>
              <a:custGeom>
                <a:avLst/>
                <a:gdLst>
                  <a:gd name="T0" fmla="*/ 0 w 45"/>
                  <a:gd name="T1" fmla="*/ 0 h 24"/>
                  <a:gd name="T2" fmla="*/ 0 w 45"/>
                  <a:gd name="T3" fmla="*/ 0 h 24"/>
                  <a:gd name="T4" fmla="*/ 0 w 45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24"/>
                  <a:gd name="T11" fmla="*/ 45 w 45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24">
                    <a:moveTo>
                      <a:pt x="45" y="0"/>
                    </a:moveTo>
                    <a:lnTo>
                      <a:pt x="12" y="24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8" name="Freeform 162"/>
              <p:cNvSpPr>
                <a:spLocks/>
              </p:cNvSpPr>
              <p:nvPr/>
            </p:nvSpPr>
            <p:spPr bwMode="auto">
              <a:xfrm>
                <a:off x="3191" y="2628"/>
                <a:ext cx="2" cy="14"/>
              </a:xfrm>
              <a:custGeom>
                <a:avLst/>
                <a:gdLst>
                  <a:gd name="T0" fmla="*/ 0 w 4"/>
                  <a:gd name="T1" fmla="*/ 0 h 42"/>
                  <a:gd name="T2" fmla="*/ 1 w 4"/>
                  <a:gd name="T3" fmla="*/ 0 h 42"/>
                  <a:gd name="T4" fmla="*/ 1 w 4"/>
                  <a:gd name="T5" fmla="*/ 0 h 42"/>
                  <a:gd name="T6" fmla="*/ 0 w 4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2"/>
                  <a:gd name="T14" fmla="*/ 4 w 4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2">
                    <a:moveTo>
                      <a:pt x="0" y="42"/>
                    </a:moveTo>
                    <a:lnTo>
                      <a:pt x="4" y="4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9" name="Line 163"/>
              <p:cNvSpPr>
                <a:spLocks noChangeShapeType="1"/>
              </p:cNvSpPr>
              <p:nvPr/>
            </p:nvSpPr>
            <p:spPr bwMode="auto">
              <a:xfrm flipH="1">
                <a:off x="4329" y="2539"/>
                <a:ext cx="19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0" name="Freeform 164"/>
              <p:cNvSpPr>
                <a:spLocks/>
              </p:cNvSpPr>
              <p:nvPr/>
            </p:nvSpPr>
            <p:spPr bwMode="auto">
              <a:xfrm>
                <a:off x="3207" y="2651"/>
                <a:ext cx="10" cy="34"/>
              </a:xfrm>
              <a:custGeom>
                <a:avLst/>
                <a:gdLst>
                  <a:gd name="T0" fmla="*/ 0 w 31"/>
                  <a:gd name="T1" fmla="*/ 0 h 101"/>
                  <a:gd name="T2" fmla="*/ 0 w 31"/>
                  <a:gd name="T3" fmla="*/ 0 h 101"/>
                  <a:gd name="T4" fmla="*/ 0 w 31"/>
                  <a:gd name="T5" fmla="*/ 0 h 101"/>
                  <a:gd name="T6" fmla="*/ 0 w 31"/>
                  <a:gd name="T7" fmla="*/ 0 h 101"/>
                  <a:gd name="T8" fmla="*/ 0 w 31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01"/>
                  <a:gd name="T17" fmla="*/ 31 w 31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01">
                    <a:moveTo>
                      <a:pt x="0" y="0"/>
                    </a:moveTo>
                    <a:lnTo>
                      <a:pt x="5" y="0"/>
                    </a:lnTo>
                    <a:lnTo>
                      <a:pt x="5" y="24"/>
                    </a:lnTo>
                    <a:lnTo>
                      <a:pt x="31" y="38"/>
                    </a:lnTo>
                    <a:lnTo>
                      <a:pt x="31" y="10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1" name="Line 165"/>
              <p:cNvSpPr>
                <a:spLocks noChangeShapeType="1"/>
              </p:cNvSpPr>
              <p:nvPr/>
            </p:nvSpPr>
            <p:spPr bwMode="auto">
              <a:xfrm flipH="1">
                <a:off x="3191" y="265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2" name="Line 166"/>
              <p:cNvSpPr>
                <a:spLocks noChangeShapeType="1"/>
              </p:cNvSpPr>
              <p:nvPr/>
            </p:nvSpPr>
            <p:spPr bwMode="auto">
              <a:xfrm flipV="1">
                <a:off x="3191" y="2642"/>
                <a:ext cx="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3" name="Freeform 167"/>
              <p:cNvSpPr>
                <a:spLocks/>
              </p:cNvSpPr>
              <p:nvPr/>
            </p:nvSpPr>
            <p:spPr bwMode="auto">
              <a:xfrm>
                <a:off x="3184" y="2628"/>
                <a:ext cx="7" cy="14"/>
              </a:xfrm>
              <a:custGeom>
                <a:avLst/>
                <a:gdLst>
                  <a:gd name="T0" fmla="*/ 0 w 23"/>
                  <a:gd name="T1" fmla="*/ 0 h 42"/>
                  <a:gd name="T2" fmla="*/ 0 w 23"/>
                  <a:gd name="T3" fmla="*/ 0 h 42"/>
                  <a:gd name="T4" fmla="*/ 0 w 23"/>
                  <a:gd name="T5" fmla="*/ 0 h 42"/>
                  <a:gd name="T6" fmla="*/ 0 w 23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42"/>
                  <a:gd name="T14" fmla="*/ 23 w 23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42">
                    <a:moveTo>
                      <a:pt x="23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4" name="Freeform 168"/>
              <p:cNvSpPr>
                <a:spLocks/>
              </p:cNvSpPr>
              <p:nvPr/>
            </p:nvSpPr>
            <p:spPr bwMode="auto">
              <a:xfrm>
                <a:off x="3183" y="2651"/>
                <a:ext cx="34" cy="43"/>
              </a:xfrm>
              <a:custGeom>
                <a:avLst/>
                <a:gdLst>
                  <a:gd name="T0" fmla="*/ 0 w 103"/>
                  <a:gd name="T1" fmla="*/ 0 h 129"/>
                  <a:gd name="T2" fmla="*/ 0 w 103"/>
                  <a:gd name="T3" fmla="*/ 0 h 129"/>
                  <a:gd name="T4" fmla="*/ 0 w 103"/>
                  <a:gd name="T5" fmla="*/ 0 h 129"/>
                  <a:gd name="T6" fmla="*/ 0 w 103"/>
                  <a:gd name="T7" fmla="*/ 0 h 129"/>
                  <a:gd name="T8" fmla="*/ 0 w 103"/>
                  <a:gd name="T9" fmla="*/ 0 h 129"/>
                  <a:gd name="T10" fmla="*/ 0 w 103"/>
                  <a:gd name="T11" fmla="*/ 0 h 129"/>
                  <a:gd name="T12" fmla="*/ 0 w 103"/>
                  <a:gd name="T13" fmla="*/ 0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129"/>
                  <a:gd name="T23" fmla="*/ 103 w 103"/>
                  <a:gd name="T24" fmla="*/ 129 h 1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129">
                    <a:moveTo>
                      <a:pt x="103" y="101"/>
                    </a:moveTo>
                    <a:lnTo>
                      <a:pt x="94" y="101"/>
                    </a:lnTo>
                    <a:lnTo>
                      <a:pt x="67" y="129"/>
                    </a:lnTo>
                    <a:lnTo>
                      <a:pt x="25" y="129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5" name="Line 169"/>
              <p:cNvSpPr>
                <a:spLocks noChangeShapeType="1"/>
              </p:cNvSpPr>
              <p:nvPr/>
            </p:nvSpPr>
            <p:spPr bwMode="auto">
              <a:xfrm flipH="1">
                <a:off x="3276" y="2703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6" name="Freeform 170"/>
              <p:cNvSpPr>
                <a:spLocks/>
              </p:cNvSpPr>
              <p:nvPr/>
            </p:nvSpPr>
            <p:spPr bwMode="auto">
              <a:xfrm>
                <a:off x="3245" y="2685"/>
                <a:ext cx="31" cy="18"/>
              </a:xfrm>
              <a:custGeom>
                <a:avLst/>
                <a:gdLst>
                  <a:gd name="T0" fmla="*/ 0 w 93"/>
                  <a:gd name="T1" fmla="*/ 0 h 55"/>
                  <a:gd name="T2" fmla="*/ 0 w 93"/>
                  <a:gd name="T3" fmla="*/ 0 h 55"/>
                  <a:gd name="T4" fmla="*/ 0 w 93"/>
                  <a:gd name="T5" fmla="*/ 0 h 55"/>
                  <a:gd name="T6" fmla="*/ 0 w 93"/>
                  <a:gd name="T7" fmla="*/ 0 h 55"/>
                  <a:gd name="T8" fmla="*/ 0 w 9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93" y="55"/>
                    </a:moveTo>
                    <a:lnTo>
                      <a:pt x="19" y="55"/>
                    </a:lnTo>
                    <a:lnTo>
                      <a:pt x="19" y="46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7" name="Line 171"/>
              <p:cNvSpPr>
                <a:spLocks noChangeShapeType="1"/>
              </p:cNvSpPr>
              <p:nvPr/>
            </p:nvSpPr>
            <p:spPr bwMode="auto">
              <a:xfrm>
                <a:off x="3217" y="2685"/>
                <a:ext cx="1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8" name="Line 172"/>
              <p:cNvSpPr>
                <a:spLocks noChangeShapeType="1"/>
              </p:cNvSpPr>
              <p:nvPr/>
            </p:nvSpPr>
            <p:spPr bwMode="auto">
              <a:xfrm>
                <a:off x="3230" y="2685"/>
                <a:ext cx="1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9" name="Line 173"/>
              <p:cNvSpPr>
                <a:spLocks noChangeShapeType="1"/>
              </p:cNvSpPr>
              <p:nvPr/>
            </p:nvSpPr>
            <p:spPr bwMode="auto">
              <a:xfrm flipV="1">
                <a:off x="3290" y="2703"/>
                <a:ext cx="3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0" name="Freeform 174"/>
              <p:cNvSpPr>
                <a:spLocks/>
              </p:cNvSpPr>
              <p:nvPr/>
            </p:nvSpPr>
            <p:spPr bwMode="auto">
              <a:xfrm>
                <a:off x="3276" y="2703"/>
                <a:ext cx="296" cy="22"/>
              </a:xfrm>
              <a:custGeom>
                <a:avLst/>
                <a:gdLst>
                  <a:gd name="T0" fmla="*/ 0 w 889"/>
                  <a:gd name="T1" fmla="*/ 0 h 64"/>
                  <a:gd name="T2" fmla="*/ 0 w 889"/>
                  <a:gd name="T3" fmla="*/ 0 h 64"/>
                  <a:gd name="T4" fmla="*/ 0 w 88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889"/>
                  <a:gd name="T10" fmla="*/ 0 h 64"/>
                  <a:gd name="T11" fmla="*/ 889 w 88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9" h="64">
                    <a:moveTo>
                      <a:pt x="0" y="0"/>
                    </a:moveTo>
                    <a:lnTo>
                      <a:pt x="0" y="64"/>
                    </a:lnTo>
                    <a:lnTo>
                      <a:pt x="889" y="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1" name="Line 175"/>
              <p:cNvSpPr>
                <a:spLocks noChangeShapeType="1"/>
              </p:cNvSpPr>
              <p:nvPr/>
            </p:nvSpPr>
            <p:spPr bwMode="auto">
              <a:xfrm flipV="1">
                <a:off x="3230" y="2653"/>
                <a:ext cx="1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2" name="Line 176"/>
              <p:cNvSpPr>
                <a:spLocks noChangeShapeType="1"/>
              </p:cNvSpPr>
              <p:nvPr/>
            </p:nvSpPr>
            <p:spPr bwMode="auto">
              <a:xfrm>
                <a:off x="3245" y="2685"/>
                <a:ext cx="6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3" name="Line 177"/>
              <p:cNvSpPr>
                <a:spLocks noChangeShapeType="1"/>
              </p:cNvSpPr>
              <p:nvPr/>
            </p:nvSpPr>
            <p:spPr bwMode="auto">
              <a:xfrm flipH="1">
                <a:off x="3293" y="2685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4" name="Line 178"/>
              <p:cNvSpPr>
                <a:spLocks noChangeShapeType="1"/>
              </p:cNvSpPr>
              <p:nvPr/>
            </p:nvSpPr>
            <p:spPr bwMode="auto">
              <a:xfrm flipH="1">
                <a:off x="3246" y="2649"/>
                <a:ext cx="2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5" name="Freeform 179"/>
              <p:cNvSpPr>
                <a:spLocks/>
              </p:cNvSpPr>
              <p:nvPr/>
            </p:nvSpPr>
            <p:spPr bwMode="auto">
              <a:xfrm>
                <a:off x="4113" y="2696"/>
                <a:ext cx="172" cy="8"/>
              </a:xfrm>
              <a:custGeom>
                <a:avLst/>
                <a:gdLst>
                  <a:gd name="T0" fmla="*/ 0 w 514"/>
                  <a:gd name="T1" fmla="*/ 0 h 23"/>
                  <a:gd name="T2" fmla="*/ 0 w 514"/>
                  <a:gd name="T3" fmla="*/ 0 h 23"/>
                  <a:gd name="T4" fmla="*/ 0 w 514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514"/>
                  <a:gd name="T10" fmla="*/ 0 h 23"/>
                  <a:gd name="T11" fmla="*/ 514 w 51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4" h="23">
                    <a:moveTo>
                      <a:pt x="514" y="0"/>
                    </a:moveTo>
                    <a:lnTo>
                      <a:pt x="298" y="1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6" name="Freeform 180"/>
              <p:cNvSpPr>
                <a:spLocks/>
              </p:cNvSpPr>
              <p:nvPr/>
            </p:nvSpPr>
            <p:spPr bwMode="auto">
              <a:xfrm>
                <a:off x="4285" y="2696"/>
                <a:ext cx="8" cy="27"/>
              </a:xfrm>
              <a:custGeom>
                <a:avLst/>
                <a:gdLst>
                  <a:gd name="T0" fmla="*/ 0 w 25"/>
                  <a:gd name="T1" fmla="*/ 0 h 81"/>
                  <a:gd name="T2" fmla="*/ 0 w 25"/>
                  <a:gd name="T3" fmla="*/ 0 h 81"/>
                  <a:gd name="T4" fmla="*/ 0 w 25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81"/>
                  <a:gd name="T11" fmla="*/ 25 w 25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81">
                    <a:moveTo>
                      <a:pt x="0" y="0"/>
                    </a:moveTo>
                    <a:lnTo>
                      <a:pt x="24" y="81"/>
                    </a:lnTo>
                    <a:lnTo>
                      <a:pt x="25" y="8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7" name="Line 181"/>
              <p:cNvSpPr>
                <a:spLocks noChangeShapeType="1"/>
              </p:cNvSpPr>
              <p:nvPr/>
            </p:nvSpPr>
            <p:spPr bwMode="auto">
              <a:xfrm>
                <a:off x="4081" y="2594"/>
                <a:ext cx="2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8" name="Line 182"/>
              <p:cNvSpPr>
                <a:spLocks noChangeShapeType="1"/>
              </p:cNvSpPr>
              <p:nvPr/>
            </p:nvSpPr>
            <p:spPr bwMode="auto">
              <a:xfrm flipV="1">
                <a:off x="4049" y="2607"/>
                <a:ext cx="1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9" name="Line 183"/>
              <p:cNvSpPr>
                <a:spLocks noChangeShapeType="1"/>
              </p:cNvSpPr>
              <p:nvPr/>
            </p:nvSpPr>
            <p:spPr bwMode="auto">
              <a:xfrm flipV="1">
                <a:off x="4049" y="2635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0" name="Line 184"/>
              <p:cNvSpPr>
                <a:spLocks noChangeShapeType="1"/>
              </p:cNvSpPr>
              <p:nvPr/>
            </p:nvSpPr>
            <p:spPr bwMode="auto">
              <a:xfrm>
                <a:off x="4306" y="2592"/>
                <a:ext cx="2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1" name="Line 185"/>
              <p:cNvSpPr>
                <a:spLocks noChangeShapeType="1"/>
              </p:cNvSpPr>
              <p:nvPr/>
            </p:nvSpPr>
            <p:spPr bwMode="auto">
              <a:xfrm flipH="1">
                <a:off x="4285" y="2695"/>
                <a:ext cx="1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2" name="Line 186"/>
              <p:cNvSpPr>
                <a:spLocks noChangeShapeType="1"/>
              </p:cNvSpPr>
              <p:nvPr/>
            </p:nvSpPr>
            <p:spPr bwMode="auto">
              <a:xfrm>
                <a:off x="4035" y="2607"/>
                <a:ext cx="1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3" name="Freeform 187"/>
              <p:cNvSpPr>
                <a:spLocks/>
              </p:cNvSpPr>
              <p:nvPr/>
            </p:nvSpPr>
            <p:spPr bwMode="auto">
              <a:xfrm>
                <a:off x="4035" y="2680"/>
                <a:ext cx="14" cy="15"/>
              </a:xfrm>
              <a:custGeom>
                <a:avLst/>
                <a:gdLst>
                  <a:gd name="T0" fmla="*/ 0 w 42"/>
                  <a:gd name="T1" fmla="*/ 0 h 46"/>
                  <a:gd name="T2" fmla="*/ 0 w 42"/>
                  <a:gd name="T3" fmla="*/ 0 h 46"/>
                  <a:gd name="T4" fmla="*/ 0 w 42"/>
                  <a:gd name="T5" fmla="*/ 0 h 46"/>
                  <a:gd name="T6" fmla="*/ 0 w 42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46"/>
                  <a:gd name="T14" fmla="*/ 42 w 42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46">
                    <a:moveTo>
                      <a:pt x="0" y="3"/>
                    </a:moveTo>
                    <a:lnTo>
                      <a:pt x="0" y="46"/>
                    </a:lnTo>
                    <a:lnTo>
                      <a:pt x="42" y="46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4" name="Line 188"/>
              <p:cNvSpPr>
                <a:spLocks noChangeShapeType="1"/>
              </p:cNvSpPr>
              <p:nvPr/>
            </p:nvSpPr>
            <p:spPr bwMode="auto">
              <a:xfrm flipV="1">
                <a:off x="4022" y="2681"/>
                <a:ext cx="1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5" name="Rectangle 189"/>
              <p:cNvSpPr>
                <a:spLocks noChangeArrowheads="1"/>
              </p:cNvSpPr>
              <p:nvPr/>
            </p:nvSpPr>
            <p:spPr bwMode="auto">
              <a:xfrm>
                <a:off x="3993" y="2686"/>
                <a:ext cx="11" cy="1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186" name="Freeform 190"/>
              <p:cNvSpPr>
                <a:spLocks/>
              </p:cNvSpPr>
              <p:nvPr/>
            </p:nvSpPr>
            <p:spPr bwMode="auto">
              <a:xfrm>
                <a:off x="3884" y="2681"/>
                <a:ext cx="138" cy="2"/>
              </a:xfrm>
              <a:custGeom>
                <a:avLst/>
                <a:gdLst>
                  <a:gd name="T0" fmla="*/ 0 w 416"/>
                  <a:gd name="T1" fmla="*/ 0 h 6"/>
                  <a:gd name="T2" fmla="*/ 0 w 416"/>
                  <a:gd name="T3" fmla="*/ 0 h 6"/>
                  <a:gd name="T4" fmla="*/ 0 w 416"/>
                  <a:gd name="T5" fmla="*/ 0 h 6"/>
                  <a:gd name="T6" fmla="*/ 0 w 416"/>
                  <a:gd name="T7" fmla="*/ 0 h 6"/>
                  <a:gd name="T8" fmla="*/ 0 w 4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6"/>
                  <a:gd name="T17" fmla="*/ 416 w 4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6">
                    <a:moveTo>
                      <a:pt x="0" y="6"/>
                    </a:moveTo>
                    <a:lnTo>
                      <a:pt x="26" y="6"/>
                    </a:lnTo>
                    <a:lnTo>
                      <a:pt x="316" y="1"/>
                    </a:lnTo>
                    <a:lnTo>
                      <a:pt x="372" y="0"/>
                    </a:lnTo>
                    <a:lnTo>
                      <a:pt x="41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7" name="Freeform 191"/>
              <p:cNvSpPr>
                <a:spLocks/>
              </p:cNvSpPr>
              <p:nvPr/>
            </p:nvSpPr>
            <p:spPr bwMode="auto">
              <a:xfrm>
                <a:off x="3988" y="2734"/>
                <a:ext cx="19" cy="1"/>
              </a:xfrm>
              <a:custGeom>
                <a:avLst/>
                <a:gdLst>
                  <a:gd name="T0" fmla="*/ 0 w 55"/>
                  <a:gd name="T1" fmla="*/ 1 h 2"/>
                  <a:gd name="T2" fmla="*/ 0 w 55"/>
                  <a:gd name="T3" fmla="*/ 1 h 2"/>
                  <a:gd name="T4" fmla="*/ 0 w 55"/>
                  <a:gd name="T5" fmla="*/ 1 h 2"/>
                  <a:gd name="T6" fmla="*/ 0 w 5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2"/>
                  <a:gd name="T14" fmla="*/ 55 w 5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2">
                    <a:moveTo>
                      <a:pt x="0" y="1"/>
                    </a:moveTo>
                    <a:lnTo>
                      <a:pt x="0" y="2"/>
                    </a:lnTo>
                    <a:lnTo>
                      <a:pt x="55" y="2"/>
                    </a:lnTo>
                    <a:lnTo>
                      <a:pt x="5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8" name="Freeform 192"/>
              <p:cNvSpPr>
                <a:spLocks/>
              </p:cNvSpPr>
              <p:nvPr/>
            </p:nvSpPr>
            <p:spPr bwMode="auto">
              <a:xfrm>
                <a:off x="3930" y="2715"/>
                <a:ext cx="19" cy="21"/>
              </a:xfrm>
              <a:custGeom>
                <a:avLst/>
                <a:gdLst>
                  <a:gd name="T0" fmla="*/ 0 w 55"/>
                  <a:gd name="T1" fmla="*/ 0 h 61"/>
                  <a:gd name="T2" fmla="*/ 0 w 55"/>
                  <a:gd name="T3" fmla="*/ 0 h 61"/>
                  <a:gd name="T4" fmla="*/ 0 w 55"/>
                  <a:gd name="T5" fmla="*/ 0 h 61"/>
                  <a:gd name="T6" fmla="*/ 0 w 55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61"/>
                  <a:gd name="T14" fmla="*/ 55 w 55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61">
                    <a:moveTo>
                      <a:pt x="55" y="60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6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9" name="Freeform 193"/>
              <p:cNvSpPr>
                <a:spLocks/>
              </p:cNvSpPr>
              <p:nvPr/>
            </p:nvSpPr>
            <p:spPr bwMode="auto">
              <a:xfrm>
                <a:off x="4047" y="2719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w 30"/>
                  <a:gd name="T11" fmla="*/ 0 h 27"/>
                  <a:gd name="T12" fmla="*/ 0 w 30"/>
                  <a:gd name="T13" fmla="*/ 0 h 27"/>
                  <a:gd name="T14" fmla="*/ 0 w 30"/>
                  <a:gd name="T15" fmla="*/ 0 h 27"/>
                  <a:gd name="T16" fmla="*/ 0 w 30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27"/>
                  <a:gd name="T29" fmla="*/ 30 w 30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27">
                    <a:moveTo>
                      <a:pt x="24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0"/>
                    </a:ln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0" name="Freeform 194"/>
              <p:cNvSpPr>
                <a:spLocks/>
              </p:cNvSpPr>
              <p:nvPr/>
            </p:nvSpPr>
            <p:spPr bwMode="auto">
              <a:xfrm>
                <a:off x="4022" y="2714"/>
                <a:ext cx="25" cy="22"/>
              </a:xfrm>
              <a:custGeom>
                <a:avLst/>
                <a:gdLst>
                  <a:gd name="T0" fmla="*/ 0 w 73"/>
                  <a:gd name="T1" fmla="*/ 0 h 65"/>
                  <a:gd name="T2" fmla="*/ 0 w 73"/>
                  <a:gd name="T3" fmla="*/ 0 h 65"/>
                  <a:gd name="T4" fmla="*/ 0 w 73"/>
                  <a:gd name="T5" fmla="*/ 0 h 65"/>
                  <a:gd name="T6" fmla="*/ 0 w 73"/>
                  <a:gd name="T7" fmla="*/ 0 h 65"/>
                  <a:gd name="T8" fmla="*/ 0 w 7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5"/>
                  <a:gd name="T17" fmla="*/ 73 w 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5">
                    <a:moveTo>
                      <a:pt x="73" y="65"/>
                    </a:moveTo>
                    <a:lnTo>
                      <a:pt x="73" y="42"/>
                    </a:lnTo>
                    <a:lnTo>
                      <a:pt x="73" y="15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1" name="Freeform 195"/>
              <p:cNvSpPr>
                <a:spLocks/>
              </p:cNvSpPr>
              <p:nvPr/>
            </p:nvSpPr>
            <p:spPr bwMode="auto">
              <a:xfrm>
                <a:off x="4021" y="2714"/>
                <a:ext cx="1" cy="20"/>
              </a:xfrm>
              <a:custGeom>
                <a:avLst/>
                <a:gdLst>
                  <a:gd name="T0" fmla="*/ 0 w 4"/>
                  <a:gd name="T1" fmla="*/ 0 h 59"/>
                  <a:gd name="T2" fmla="*/ 0 w 4"/>
                  <a:gd name="T3" fmla="*/ 0 h 59"/>
                  <a:gd name="T4" fmla="*/ 0 w 4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9"/>
                  <a:gd name="T11" fmla="*/ 4 w 4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9">
                    <a:moveTo>
                      <a:pt x="4" y="0"/>
                    </a:moveTo>
                    <a:lnTo>
                      <a:pt x="0" y="0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2" name="Rectangle 196"/>
              <p:cNvSpPr>
                <a:spLocks noChangeArrowheads="1"/>
              </p:cNvSpPr>
              <p:nvPr/>
            </p:nvSpPr>
            <p:spPr bwMode="auto">
              <a:xfrm>
                <a:off x="4051" y="2747"/>
                <a:ext cx="2" cy="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193" name="Line 197"/>
              <p:cNvSpPr>
                <a:spLocks noChangeShapeType="1"/>
              </p:cNvSpPr>
              <p:nvPr/>
            </p:nvSpPr>
            <p:spPr bwMode="auto">
              <a:xfrm flipH="1">
                <a:off x="4007" y="2734"/>
                <a:ext cx="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4" name="Line 198"/>
              <p:cNvSpPr>
                <a:spLocks noChangeShapeType="1"/>
              </p:cNvSpPr>
              <p:nvPr/>
            </p:nvSpPr>
            <p:spPr bwMode="auto">
              <a:xfrm flipV="1">
                <a:off x="4022" y="2681"/>
                <a:ext cx="1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5" name="Freeform 199"/>
              <p:cNvSpPr>
                <a:spLocks/>
              </p:cNvSpPr>
              <p:nvPr/>
            </p:nvSpPr>
            <p:spPr bwMode="auto">
              <a:xfrm>
                <a:off x="4047" y="2704"/>
                <a:ext cx="66" cy="32"/>
              </a:xfrm>
              <a:custGeom>
                <a:avLst/>
                <a:gdLst>
                  <a:gd name="T0" fmla="*/ 0 w 200"/>
                  <a:gd name="T1" fmla="*/ 0 h 97"/>
                  <a:gd name="T2" fmla="*/ 0 w 200"/>
                  <a:gd name="T3" fmla="*/ 0 h 97"/>
                  <a:gd name="T4" fmla="*/ 0 w 200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200"/>
                  <a:gd name="T10" fmla="*/ 0 h 97"/>
                  <a:gd name="T11" fmla="*/ 200 w 200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" h="97">
                    <a:moveTo>
                      <a:pt x="200" y="0"/>
                    </a:moveTo>
                    <a:lnTo>
                      <a:pt x="92" y="97"/>
                    </a:lnTo>
                    <a:lnTo>
                      <a:pt x="0" y="9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6" name="Freeform 200"/>
              <p:cNvSpPr>
                <a:spLocks/>
              </p:cNvSpPr>
              <p:nvPr/>
            </p:nvSpPr>
            <p:spPr bwMode="auto">
              <a:xfrm>
                <a:off x="4049" y="2680"/>
                <a:ext cx="91" cy="24"/>
              </a:xfrm>
              <a:custGeom>
                <a:avLst/>
                <a:gdLst>
                  <a:gd name="T0" fmla="*/ 0 w 275"/>
                  <a:gd name="T1" fmla="*/ 0 h 71"/>
                  <a:gd name="T2" fmla="*/ 0 w 275"/>
                  <a:gd name="T3" fmla="*/ 0 h 71"/>
                  <a:gd name="T4" fmla="*/ 0 w 275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275"/>
                  <a:gd name="T10" fmla="*/ 0 h 71"/>
                  <a:gd name="T11" fmla="*/ 275 w 275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" h="71">
                    <a:moveTo>
                      <a:pt x="194" y="71"/>
                    </a:moveTo>
                    <a:lnTo>
                      <a:pt x="2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7" name="Line 201"/>
              <p:cNvSpPr>
                <a:spLocks noChangeShapeType="1"/>
              </p:cNvSpPr>
              <p:nvPr/>
            </p:nvSpPr>
            <p:spPr bwMode="auto">
              <a:xfrm>
                <a:off x="4035" y="2651"/>
                <a:ext cx="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8" name="Line 202"/>
              <p:cNvSpPr>
                <a:spLocks noChangeShapeType="1"/>
              </p:cNvSpPr>
              <p:nvPr/>
            </p:nvSpPr>
            <p:spPr bwMode="auto">
              <a:xfrm flipV="1">
                <a:off x="4049" y="2651"/>
                <a:ext cx="1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9" name="Freeform 203"/>
              <p:cNvSpPr>
                <a:spLocks/>
              </p:cNvSpPr>
              <p:nvPr/>
            </p:nvSpPr>
            <p:spPr bwMode="auto">
              <a:xfrm>
                <a:off x="4021" y="2734"/>
                <a:ext cx="26" cy="27"/>
              </a:xfrm>
              <a:custGeom>
                <a:avLst/>
                <a:gdLst>
                  <a:gd name="T0" fmla="*/ 0 w 77"/>
                  <a:gd name="T1" fmla="*/ 0 h 82"/>
                  <a:gd name="T2" fmla="*/ 0 w 77"/>
                  <a:gd name="T3" fmla="*/ 0 h 82"/>
                  <a:gd name="T4" fmla="*/ 0 w 77"/>
                  <a:gd name="T5" fmla="*/ 0 h 82"/>
                  <a:gd name="T6" fmla="*/ 0 w 77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82"/>
                  <a:gd name="T14" fmla="*/ 77 w 77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82">
                    <a:moveTo>
                      <a:pt x="0" y="0"/>
                    </a:moveTo>
                    <a:lnTo>
                      <a:pt x="0" y="82"/>
                    </a:lnTo>
                    <a:lnTo>
                      <a:pt x="77" y="82"/>
                    </a:lnTo>
                    <a:lnTo>
                      <a:pt x="77" y="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0" name="Freeform 204"/>
              <p:cNvSpPr>
                <a:spLocks/>
              </p:cNvSpPr>
              <p:nvPr/>
            </p:nvSpPr>
            <p:spPr bwMode="auto">
              <a:xfrm>
                <a:off x="4009" y="2748"/>
                <a:ext cx="10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w 31"/>
                  <a:gd name="T11" fmla="*/ 0 h 27"/>
                  <a:gd name="T12" fmla="*/ 0 w 31"/>
                  <a:gd name="T13" fmla="*/ 0 h 27"/>
                  <a:gd name="T14" fmla="*/ 0 w 31"/>
                  <a:gd name="T15" fmla="*/ 0 h 27"/>
                  <a:gd name="T16" fmla="*/ 0 w 31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7"/>
                  <a:gd name="T29" fmla="*/ 31 w 31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7">
                    <a:moveTo>
                      <a:pt x="31" y="0"/>
                    </a:moveTo>
                    <a:lnTo>
                      <a:pt x="31" y="27"/>
                    </a:lnTo>
                    <a:lnTo>
                      <a:pt x="25" y="27"/>
                    </a:lnTo>
                    <a:lnTo>
                      <a:pt x="7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5" y="0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1" name="Line 205"/>
              <p:cNvSpPr>
                <a:spLocks noChangeShapeType="1"/>
              </p:cNvSpPr>
              <p:nvPr/>
            </p:nvSpPr>
            <p:spPr bwMode="auto">
              <a:xfrm flipV="1">
                <a:off x="4104" y="2592"/>
                <a:ext cx="20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" name="Line 206"/>
              <p:cNvSpPr>
                <a:spLocks noChangeShapeType="1"/>
              </p:cNvSpPr>
              <p:nvPr/>
            </p:nvSpPr>
            <p:spPr bwMode="auto">
              <a:xfrm flipV="1">
                <a:off x="3832" y="261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3" name="Freeform 207"/>
              <p:cNvSpPr>
                <a:spLocks/>
              </p:cNvSpPr>
              <p:nvPr/>
            </p:nvSpPr>
            <p:spPr bwMode="auto">
              <a:xfrm>
                <a:off x="3832" y="2653"/>
                <a:ext cx="2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1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4" name="Line 208"/>
              <p:cNvSpPr>
                <a:spLocks noChangeShapeType="1"/>
              </p:cNvSpPr>
              <p:nvPr/>
            </p:nvSpPr>
            <p:spPr bwMode="auto">
              <a:xfrm>
                <a:off x="3832" y="2610"/>
                <a:ext cx="2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" name="Line 209"/>
              <p:cNvSpPr>
                <a:spLocks noChangeShapeType="1"/>
              </p:cNvSpPr>
              <p:nvPr/>
            </p:nvSpPr>
            <p:spPr bwMode="auto">
              <a:xfrm>
                <a:off x="3834" y="263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6" name="Line 210"/>
              <p:cNvSpPr>
                <a:spLocks noChangeShapeType="1"/>
              </p:cNvSpPr>
              <p:nvPr/>
            </p:nvSpPr>
            <p:spPr bwMode="auto">
              <a:xfrm flipH="1">
                <a:off x="3832" y="2653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7" name="Line 211"/>
              <p:cNvSpPr>
                <a:spLocks noChangeShapeType="1"/>
              </p:cNvSpPr>
              <p:nvPr/>
            </p:nvSpPr>
            <p:spPr bwMode="auto">
              <a:xfrm flipV="1">
                <a:off x="3856" y="2596"/>
                <a:ext cx="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8" name="Line 212"/>
              <p:cNvSpPr>
                <a:spLocks noChangeShapeType="1"/>
              </p:cNvSpPr>
              <p:nvPr/>
            </p:nvSpPr>
            <p:spPr bwMode="auto">
              <a:xfrm>
                <a:off x="3856" y="2596"/>
                <a:ext cx="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9" name="Freeform 213"/>
              <p:cNvSpPr>
                <a:spLocks/>
              </p:cNvSpPr>
              <p:nvPr/>
            </p:nvSpPr>
            <p:spPr bwMode="auto">
              <a:xfrm>
                <a:off x="3874" y="2683"/>
                <a:ext cx="10" cy="1"/>
              </a:xfrm>
              <a:custGeom>
                <a:avLst/>
                <a:gdLst>
                  <a:gd name="T0" fmla="*/ 0 w 30"/>
                  <a:gd name="T1" fmla="*/ 1 h 1"/>
                  <a:gd name="T2" fmla="*/ 0 w 30"/>
                  <a:gd name="T3" fmla="*/ 0 h 1"/>
                  <a:gd name="T4" fmla="*/ 0 w 30"/>
                  <a:gd name="T5" fmla="*/ 0 h 1"/>
                  <a:gd name="T6" fmla="*/ 0 w 3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"/>
                  <a:gd name="T14" fmla="*/ 30 w 3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">
                    <a:moveTo>
                      <a:pt x="0" y="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4" name="Freeform 215"/>
            <p:cNvSpPr>
              <a:spLocks/>
            </p:cNvSpPr>
            <p:nvPr/>
          </p:nvSpPr>
          <p:spPr bwMode="auto">
            <a:xfrm>
              <a:off x="3874" y="2251"/>
              <a:ext cx="18" cy="22"/>
            </a:xfrm>
            <a:custGeom>
              <a:avLst/>
              <a:gdLst>
                <a:gd name="T0" fmla="*/ 0 w 56"/>
                <a:gd name="T1" fmla="*/ 0 h 64"/>
                <a:gd name="T2" fmla="*/ 0 w 56"/>
                <a:gd name="T3" fmla="*/ 0 h 64"/>
                <a:gd name="T4" fmla="*/ 0 w 56"/>
                <a:gd name="T5" fmla="*/ 0 h 64"/>
                <a:gd name="T6" fmla="*/ 0 w 56"/>
                <a:gd name="T7" fmla="*/ 0 h 64"/>
                <a:gd name="T8" fmla="*/ 0 w 5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0" y="1"/>
                  </a:moveTo>
                  <a:lnTo>
                    <a:pt x="0" y="64"/>
                  </a:lnTo>
                  <a:lnTo>
                    <a:pt x="56" y="64"/>
                  </a:lnTo>
                  <a:lnTo>
                    <a:pt x="56" y="0"/>
                  </a:lnTo>
                  <a:lnTo>
                    <a:pt x="3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Rectangle 216"/>
            <p:cNvSpPr>
              <a:spLocks noChangeArrowheads="1"/>
            </p:cNvSpPr>
            <p:nvPr/>
          </p:nvSpPr>
          <p:spPr bwMode="auto">
            <a:xfrm>
              <a:off x="3831" y="2257"/>
              <a:ext cx="11" cy="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6" name="Freeform 217"/>
            <p:cNvSpPr>
              <a:spLocks/>
            </p:cNvSpPr>
            <p:nvPr/>
          </p:nvSpPr>
          <p:spPr bwMode="auto">
            <a:xfrm>
              <a:off x="3805" y="2252"/>
              <a:ext cx="69" cy="1"/>
            </a:xfrm>
            <a:custGeom>
              <a:avLst/>
              <a:gdLst>
                <a:gd name="T0" fmla="*/ 0 w 206"/>
                <a:gd name="T1" fmla="*/ 0 h 3"/>
                <a:gd name="T2" fmla="*/ 0 w 206"/>
                <a:gd name="T3" fmla="*/ 0 h 3"/>
                <a:gd name="T4" fmla="*/ 0 w 206"/>
                <a:gd name="T5" fmla="*/ 0 h 3"/>
                <a:gd name="T6" fmla="*/ 0 w 20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3"/>
                <a:gd name="T14" fmla="*/ 206 w 20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3">
                  <a:moveTo>
                    <a:pt x="0" y="3"/>
                  </a:moveTo>
                  <a:lnTo>
                    <a:pt x="67" y="2"/>
                  </a:lnTo>
                  <a:lnTo>
                    <a:pt x="124" y="1"/>
                  </a:lnTo>
                  <a:lnTo>
                    <a:pt x="20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Freeform 218"/>
            <p:cNvSpPr>
              <a:spLocks/>
            </p:cNvSpPr>
            <p:nvPr/>
          </p:nvSpPr>
          <p:spPr bwMode="auto">
            <a:xfrm>
              <a:off x="3827" y="2305"/>
              <a:ext cx="18" cy="1"/>
            </a:xfrm>
            <a:custGeom>
              <a:avLst/>
              <a:gdLst>
                <a:gd name="T0" fmla="*/ 0 w 56"/>
                <a:gd name="T1" fmla="*/ 1 h 1"/>
                <a:gd name="T2" fmla="*/ 0 w 56"/>
                <a:gd name="T3" fmla="*/ 1 h 1"/>
                <a:gd name="T4" fmla="*/ 0 w 56"/>
                <a:gd name="T5" fmla="*/ 0 h 1"/>
                <a:gd name="T6" fmla="*/ 0 60000 65536"/>
                <a:gd name="T7" fmla="*/ 0 60000 65536"/>
                <a:gd name="T8" fmla="*/ 0 60000 65536"/>
                <a:gd name="T9" fmla="*/ 0 w 56"/>
                <a:gd name="T10" fmla="*/ 0 h 1"/>
                <a:gd name="T11" fmla="*/ 56 w 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">
                  <a:moveTo>
                    <a:pt x="0" y="1"/>
                  </a:moveTo>
                  <a:lnTo>
                    <a:pt x="56" y="1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219"/>
            <p:cNvSpPr>
              <a:spLocks/>
            </p:cNvSpPr>
            <p:nvPr/>
          </p:nvSpPr>
          <p:spPr bwMode="auto">
            <a:xfrm>
              <a:off x="3827" y="2284"/>
              <a:ext cx="18" cy="22"/>
            </a:xfrm>
            <a:custGeom>
              <a:avLst/>
              <a:gdLst>
                <a:gd name="T0" fmla="*/ 0 w 56"/>
                <a:gd name="T1" fmla="*/ 0 h 64"/>
                <a:gd name="T2" fmla="*/ 0 w 56"/>
                <a:gd name="T3" fmla="*/ 0 h 64"/>
                <a:gd name="T4" fmla="*/ 0 w 56"/>
                <a:gd name="T5" fmla="*/ 0 h 64"/>
                <a:gd name="T6" fmla="*/ 0 w 56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56" y="6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220"/>
            <p:cNvSpPr>
              <a:spLocks noChangeShapeType="1"/>
            </p:cNvSpPr>
            <p:nvPr/>
          </p:nvSpPr>
          <p:spPr bwMode="auto">
            <a:xfrm>
              <a:off x="3873" y="2304"/>
              <a:ext cx="1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221"/>
            <p:cNvSpPr>
              <a:spLocks/>
            </p:cNvSpPr>
            <p:nvPr/>
          </p:nvSpPr>
          <p:spPr bwMode="auto">
            <a:xfrm>
              <a:off x="3873" y="2283"/>
              <a:ext cx="19" cy="21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64"/>
                <a:gd name="T14" fmla="*/ 57 w 5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64">
                  <a:moveTo>
                    <a:pt x="57" y="64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222"/>
            <p:cNvSpPr>
              <a:spLocks noChangeShapeType="1"/>
            </p:cNvSpPr>
            <p:nvPr/>
          </p:nvSpPr>
          <p:spPr bwMode="auto">
            <a:xfrm flipH="1">
              <a:off x="3845" y="2304"/>
              <a:ext cx="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23"/>
            <p:cNvSpPr>
              <a:spLocks noChangeShapeType="1"/>
            </p:cNvSpPr>
            <p:nvPr/>
          </p:nvSpPr>
          <p:spPr bwMode="auto">
            <a:xfrm flipV="1">
              <a:off x="3834" y="2203"/>
              <a:ext cx="20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224"/>
            <p:cNvSpPr>
              <a:spLocks/>
            </p:cNvSpPr>
            <p:nvPr/>
          </p:nvSpPr>
          <p:spPr bwMode="auto">
            <a:xfrm>
              <a:off x="3930" y="2303"/>
              <a:ext cx="19" cy="2"/>
            </a:xfrm>
            <a:custGeom>
              <a:avLst/>
              <a:gdLst>
                <a:gd name="T0" fmla="*/ 0 w 55"/>
                <a:gd name="T1" fmla="*/ 1 h 4"/>
                <a:gd name="T2" fmla="*/ 0 w 55"/>
                <a:gd name="T3" fmla="*/ 1 h 4"/>
                <a:gd name="T4" fmla="*/ 0 w 55"/>
                <a:gd name="T5" fmla="*/ 1 h 4"/>
                <a:gd name="T6" fmla="*/ 0 w 5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4"/>
                <a:gd name="T14" fmla="*/ 55 w 5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4">
                  <a:moveTo>
                    <a:pt x="0" y="1"/>
                  </a:moveTo>
                  <a:lnTo>
                    <a:pt x="0" y="4"/>
                  </a:lnTo>
                  <a:lnTo>
                    <a:pt x="55" y="4"/>
                  </a:lnTo>
                  <a:lnTo>
                    <a:pt x="5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Rectangle 225"/>
            <p:cNvSpPr>
              <a:spLocks noChangeArrowheads="1"/>
            </p:cNvSpPr>
            <p:nvPr/>
          </p:nvSpPr>
          <p:spPr bwMode="auto">
            <a:xfrm>
              <a:off x="3935" y="2256"/>
              <a:ext cx="11" cy="1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5" name="Line 226"/>
            <p:cNvSpPr>
              <a:spLocks noChangeShapeType="1"/>
            </p:cNvSpPr>
            <p:nvPr/>
          </p:nvSpPr>
          <p:spPr bwMode="auto">
            <a:xfrm flipH="1">
              <a:off x="3892" y="2304"/>
              <a:ext cx="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27"/>
            <p:cNvSpPr>
              <a:spLocks noChangeShapeType="1"/>
            </p:cNvSpPr>
            <p:nvPr/>
          </p:nvSpPr>
          <p:spPr bwMode="auto">
            <a:xfrm>
              <a:off x="3793" y="2294"/>
              <a:ext cx="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28"/>
            <p:cNvSpPr>
              <a:spLocks/>
            </p:cNvSpPr>
            <p:nvPr/>
          </p:nvSpPr>
          <p:spPr bwMode="auto">
            <a:xfrm>
              <a:off x="3590" y="2298"/>
              <a:ext cx="203" cy="13"/>
            </a:xfrm>
            <a:custGeom>
              <a:avLst/>
              <a:gdLst>
                <a:gd name="T0" fmla="*/ 0 w 609"/>
                <a:gd name="T1" fmla="*/ 0 h 38"/>
                <a:gd name="T2" fmla="*/ 0 w 609"/>
                <a:gd name="T3" fmla="*/ 0 h 38"/>
                <a:gd name="T4" fmla="*/ 0 w 609"/>
                <a:gd name="T5" fmla="*/ 0 h 38"/>
                <a:gd name="T6" fmla="*/ 0 60000 65536"/>
                <a:gd name="T7" fmla="*/ 0 60000 65536"/>
                <a:gd name="T8" fmla="*/ 0 60000 65536"/>
                <a:gd name="T9" fmla="*/ 0 w 609"/>
                <a:gd name="T10" fmla="*/ 0 h 38"/>
                <a:gd name="T11" fmla="*/ 609 w 609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9" h="38">
                  <a:moveTo>
                    <a:pt x="609" y="0"/>
                  </a:moveTo>
                  <a:lnTo>
                    <a:pt x="609" y="17"/>
                  </a:lnTo>
                  <a:lnTo>
                    <a:pt x="0" y="3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29"/>
            <p:cNvSpPr>
              <a:spLocks noChangeShapeType="1"/>
            </p:cNvSpPr>
            <p:nvPr/>
          </p:nvSpPr>
          <p:spPr bwMode="auto">
            <a:xfrm flipV="1">
              <a:off x="3805" y="2253"/>
              <a:ext cx="1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230"/>
            <p:cNvSpPr>
              <a:spLocks/>
            </p:cNvSpPr>
            <p:nvPr/>
          </p:nvSpPr>
          <p:spPr bwMode="auto">
            <a:xfrm>
              <a:off x="3805" y="2298"/>
              <a:ext cx="22" cy="8"/>
            </a:xfrm>
            <a:custGeom>
              <a:avLst/>
              <a:gdLst>
                <a:gd name="T0" fmla="*/ 0 w 65"/>
                <a:gd name="T1" fmla="*/ 0 h 23"/>
                <a:gd name="T2" fmla="*/ 0 w 65"/>
                <a:gd name="T3" fmla="*/ 0 h 23"/>
                <a:gd name="T4" fmla="*/ 0 w 65"/>
                <a:gd name="T5" fmla="*/ 0 h 23"/>
                <a:gd name="T6" fmla="*/ 0 60000 65536"/>
                <a:gd name="T7" fmla="*/ 0 60000 65536"/>
                <a:gd name="T8" fmla="*/ 0 60000 65536"/>
                <a:gd name="T9" fmla="*/ 0 w 65"/>
                <a:gd name="T10" fmla="*/ 0 h 23"/>
                <a:gd name="T11" fmla="*/ 65 w 65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23">
                  <a:moveTo>
                    <a:pt x="65" y="22"/>
                  </a:move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31"/>
            <p:cNvSpPr>
              <a:spLocks noChangeShapeType="1"/>
            </p:cNvSpPr>
            <p:nvPr/>
          </p:nvSpPr>
          <p:spPr bwMode="auto">
            <a:xfrm>
              <a:off x="3793" y="2253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32"/>
            <p:cNvSpPr>
              <a:spLocks noChangeShapeType="1"/>
            </p:cNvSpPr>
            <p:nvPr/>
          </p:nvSpPr>
          <p:spPr bwMode="auto">
            <a:xfrm flipV="1">
              <a:off x="3793" y="225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233"/>
            <p:cNvSpPr>
              <a:spLocks/>
            </p:cNvSpPr>
            <p:nvPr/>
          </p:nvSpPr>
          <p:spPr bwMode="auto">
            <a:xfrm>
              <a:off x="3793" y="2222"/>
              <a:ext cx="1" cy="31"/>
            </a:xfrm>
            <a:custGeom>
              <a:avLst/>
              <a:gdLst>
                <a:gd name="T0" fmla="*/ 0 w 1"/>
                <a:gd name="T1" fmla="*/ 0 h 91"/>
                <a:gd name="T2" fmla="*/ 0 w 1"/>
                <a:gd name="T3" fmla="*/ 0 h 91"/>
                <a:gd name="T4" fmla="*/ 0 w 1"/>
                <a:gd name="T5" fmla="*/ 0 h 91"/>
                <a:gd name="T6" fmla="*/ 0 60000 65536"/>
                <a:gd name="T7" fmla="*/ 0 60000 65536"/>
                <a:gd name="T8" fmla="*/ 0 60000 65536"/>
                <a:gd name="T9" fmla="*/ 0 w 1"/>
                <a:gd name="T10" fmla="*/ 0 h 91"/>
                <a:gd name="T11" fmla="*/ 1 w 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1">
                  <a:moveTo>
                    <a:pt x="0" y="0"/>
                  </a:moveTo>
                  <a:lnTo>
                    <a:pt x="0" y="69"/>
                  </a:lnTo>
                  <a:lnTo>
                    <a:pt x="0" y="9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34"/>
            <p:cNvSpPr>
              <a:spLocks noChangeShapeType="1"/>
            </p:cNvSpPr>
            <p:nvPr/>
          </p:nvSpPr>
          <p:spPr bwMode="auto">
            <a:xfrm flipH="1">
              <a:off x="3793" y="2298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235"/>
            <p:cNvSpPr>
              <a:spLocks noChangeShapeType="1"/>
            </p:cNvSpPr>
            <p:nvPr/>
          </p:nvSpPr>
          <p:spPr bwMode="auto">
            <a:xfrm flipH="1">
              <a:off x="3793" y="2222"/>
              <a:ext cx="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236"/>
            <p:cNvSpPr>
              <a:spLocks noChangeShapeType="1"/>
            </p:cNvSpPr>
            <p:nvPr/>
          </p:nvSpPr>
          <p:spPr bwMode="auto">
            <a:xfrm flipV="1">
              <a:off x="3834" y="2219"/>
              <a:ext cx="20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237"/>
            <p:cNvSpPr>
              <a:spLocks noChangeShapeType="1"/>
            </p:cNvSpPr>
            <p:nvPr/>
          </p:nvSpPr>
          <p:spPr bwMode="auto">
            <a:xfrm flipH="1">
              <a:off x="3949" y="2303"/>
              <a:ext cx="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38"/>
            <p:cNvSpPr>
              <a:spLocks noChangeShapeType="1"/>
            </p:cNvSpPr>
            <p:nvPr/>
          </p:nvSpPr>
          <p:spPr bwMode="auto">
            <a:xfrm flipH="1">
              <a:off x="3569" y="2222"/>
              <a:ext cx="22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239"/>
            <p:cNvSpPr>
              <a:spLocks noChangeShapeType="1"/>
            </p:cNvSpPr>
            <p:nvPr/>
          </p:nvSpPr>
          <p:spPr bwMode="auto">
            <a:xfrm flipH="1">
              <a:off x="3856" y="2175"/>
              <a:ext cx="17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40"/>
            <p:cNvSpPr>
              <a:spLocks noChangeShapeType="1"/>
            </p:cNvSpPr>
            <p:nvPr/>
          </p:nvSpPr>
          <p:spPr bwMode="auto">
            <a:xfrm flipV="1">
              <a:off x="3883" y="2162"/>
              <a:ext cx="19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41"/>
            <p:cNvSpPr>
              <a:spLocks noChangeShapeType="1"/>
            </p:cNvSpPr>
            <p:nvPr/>
          </p:nvSpPr>
          <p:spPr bwMode="auto">
            <a:xfrm>
              <a:off x="3883" y="2112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42"/>
            <p:cNvSpPr>
              <a:spLocks noChangeShapeType="1"/>
            </p:cNvSpPr>
            <p:nvPr/>
          </p:nvSpPr>
          <p:spPr bwMode="auto">
            <a:xfrm>
              <a:off x="4104" y="211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243"/>
            <p:cNvSpPr>
              <a:spLocks noChangeShapeType="1"/>
            </p:cNvSpPr>
            <p:nvPr/>
          </p:nvSpPr>
          <p:spPr bwMode="auto">
            <a:xfrm>
              <a:off x="4081" y="2111"/>
              <a:ext cx="1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44"/>
            <p:cNvSpPr>
              <a:spLocks noChangeShapeType="1"/>
            </p:cNvSpPr>
            <p:nvPr/>
          </p:nvSpPr>
          <p:spPr bwMode="auto">
            <a:xfrm flipV="1">
              <a:off x="3856" y="2112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45"/>
            <p:cNvSpPr>
              <a:spLocks noChangeShapeType="1"/>
            </p:cNvSpPr>
            <p:nvPr/>
          </p:nvSpPr>
          <p:spPr bwMode="auto">
            <a:xfrm>
              <a:off x="3276" y="2117"/>
              <a:ext cx="1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246"/>
            <p:cNvSpPr>
              <a:spLocks/>
            </p:cNvSpPr>
            <p:nvPr/>
          </p:nvSpPr>
          <p:spPr bwMode="auto">
            <a:xfrm>
              <a:off x="3583" y="2074"/>
              <a:ext cx="212" cy="132"/>
            </a:xfrm>
            <a:custGeom>
              <a:avLst/>
              <a:gdLst>
                <a:gd name="T0" fmla="*/ 0 w 636"/>
                <a:gd name="T1" fmla="*/ 0 h 395"/>
                <a:gd name="T2" fmla="*/ 0 w 636"/>
                <a:gd name="T3" fmla="*/ 0 h 395"/>
                <a:gd name="T4" fmla="*/ 0 w 636"/>
                <a:gd name="T5" fmla="*/ 0 h 395"/>
                <a:gd name="T6" fmla="*/ 0 w 636"/>
                <a:gd name="T7" fmla="*/ 0 h 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95"/>
                <a:gd name="T14" fmla="*/ 636 w 636"/>
                <a:gd name="T15" fmla="*/ 395 h 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95">
                  <a:moveTo>
                    <a:pt x="0" y="31"/>
                  </a:moveTo>
                  <a:lnTo>
                    <a:pt x="0" y="392"/>
                  </a:lnTo>
                  <a:lnTo>
                    <a:pt x="636" y="395"/>
                  </a:lnTo>
                  <a:lnTo>
                    <a:pt x="6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247"/>
            <p:cNvSpPr>
              <a:spLocks noChangeShapeType="1"/>
            </p:cNvSpPr>
            <p:nvPr/>
          </p:nvSpPr>
          <p:spPr bwMode="auto">
            <a:xfrm flipV="1">
              <a:off x="4306" y="2109"/>
              <a:ext cx="1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248"/>
            <p:cNvSpPr>
              <a:spLocks noChangeShapeType="1"/>
            </p:cNvSpPr>
            <p:nvPr/>
          </p:nvSpPr>
          <p:spPr bwMode="auto">
            <a:xfrm flipV="1">
              <a:off x="4293" y="2290"/>
              <a:ext cx="8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249"/>
            <p:cNvSpPr>
              <a:spLocks noChangeShapeType="1"/>
            </p:cNvSpPr>
            <p:nvPr/>
          </p:nvSpPr>
          <p:spPr bwMode="auto">
            <a:xfrm flipH="1">
              <a:off x="4049" y="2195"/>
              <a:ext cx="69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250"/>
            <p:cNvSpPr>
              <a:spLocks noChangeShapeType="1"/>
            </p:cNvSpPr>
            <p:nvPr/>
          </p:nvSpPr>
          <p:spPr bwMode="auto">
            <a:xfrm flipH="1">
              <a:off x="3848" y="2091"/>
              <a:ext cx="91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251"/>
            <p:cNvSpPr>
              <a:spLocks noChangeShapeType="1"/>
            </p:cNvSpPr>
            <p:nvPr/>
          </p:nvSpPr>
          <p:spPr bwMode="auto">
            <a:xfrm>
              <a:off x="4306" y="2109"/>
              <a:ext cx="2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252"/>
            <p:cNvSpPr>
              <a:spLocks/>
            </p:cNvSpPr>
            <p:nvPr/>
          </p:nvSpPr>
          <p:spPr bwMode="auto">
            <a:xfrm>
              <a:off x="4520" y="1876"/>
              <a:ext cx="9" cy="204"/>
            </a:xfrm>
            <a:custGeom>
              <a:avLst/>
              <a:gdLst>
                <a:gd name="T0" fmla="*/ 0 w 28"/>
                <a:gd name="T1" fmla="*/ 0 h 614"/>
                <a:gd name="T2" fmla="*/ 0 w 28"/>
                <a:gd name="T3" fmla="*/ 0 h 614"/>
                <a:gd name="T4" fmla="*/ 0 w 28"/>
                <a:gd name="T5" fmla="*/ 0 h 614"/>
                <a:gd name="T6" fmla="*/ 0 w 28"/>
                <a:gd name="T7" fmla="*/ 0 h 614"/>
                <a:gd name="T8" fmla="*/ 0 w 28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614"/>
                <a:gd name="T17" fmla="*/ 28 w 28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614">
                  <a:moveTo>
                    <a:pt x="28" y="614"/>
                  </a:moveTo>
                  <a:lnTo>
                    <a:pt x="28" y="458"/>
                  </a:lnTo>
                  <a:lnTo>
                    <a:pt x="23" y="304"/>
                  </a:lnTo>
                  <a:lnTo>
                    <a:pt x="13" y="15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253"/>
            <p:cNvSpPr>
              <a:spLocks/>
            </p:cNvSpPr>
            <p:nvPr/>
          </p:nvSpPr>
          <p:spPr bwMode="auto">
            <a:xfrm>
              <a:off x="4091" y="1876"/>
              <a:ext cx="8" cy="209"/>
            </a:xfrm>
            <a:custGeom>
              <a:avLst/>
              <a:gdLst>
                <a:gd name="T0" fmla="*/ 0 w 25"/>
                <a:gd name="T1" fmla="*/ 0 h 625"/>
                <a:gd name="T2" fmla="*/ 0 w 25"/>
                <a:gd name="T3" fmla="*/ 0 h 625"/>
                <a:gd name="T4" fmla="*/ 0 w 25"/>
                <a:gd name="T5" fmla="*/ 0 h 625"/>
                <a:gd name="T6" fmla="*/ 0 w 25"/>
                <a:gd name="T7" fmla="*/ 0 h 625"/>
                <a:gd name="T8" fmla="*/ 0 w 25"/>
                <a:gd name="T9" fmla="*/ 0 h 625"/>
                <a:gd name="T10" fmla="*/ 0 w 25"/>
                <a:gd name="T11" fmla="*/ 0 h 625"/>
                <a:gd name="T12" fmla="*/ 0 w 25"/>
                <a:gd name="T13" fmla="*/ 0 h 625"/>
                <a:gd name="T14" fmla="*/ 0 w 25"/>
                <a:gd name="T15" fmla="*/ 0 h 625"/>
                <a:gd name="T16" fmla="*/ 0 w 25"/>
                <a:gd name="T17" fmla="*/ 0 h 6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25"/>
                <a:gd name="T29" fmla="*/ 25 w 25"/>
                <a:gd name="T30" fmla="*/ 625 h 6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25">
                  <a:moveTo>
                    <a:pt x="12" y="625"/>
                  </a:moveTo>
                  <a:lnTo>
                    <a:pt x="18" y="546"/>
                  </a:lnTo>
                  <a:lnTo>
                    <a:pt x="23" y="468"/>
                  </a:lnTo>
                  <a:lnTo>
                    <a:pt x="24" y="390"/>
                  </a:lnTo>
                  <a:lnTo>
                    <a:pt x="25" y="313"/>
                  </a:lnTo>
                  <a:lnTo>
                    <a:pt x="22" y="233"/>
                  </a:lnTo>
                  <a:lnTo>
                    <a:pt x="18" y="156"/>
                  </a:lnTo>
                  <a:lnTo>
                    <a:pt x="9" y="7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254"/>
            <p:cNvSpPr>
              <a:spLocks/>
            </p:cNvSpPr>
            <p:nvPr/>
          </p:nvSpPr>
          <p:spPr bwMode="auto">
            <a:xfrm>
              <a:off x="4300" y="1876"/>
              <a:ext cx="8" cy="209"/>
            </a:xfrm>
            <a:custGeom>
              <a:avLst/>
              <a:gdLst>
                <a:gd name="T0" fmla="*/ 0 w 25"/>
                <a:gd name="T1" fmla="*/ 0 h 628"/>
                <a:gd name="T2" fmla="*/ 0 w 25"/>
                <a:gd name="T3" fmla="*/ 0 h 628"/>
                <a:gd name="T4" fmla="*/ 0 w 25"/>
                <a:gd name="T5" fmla="*/ 0 h 628"/>
                <a:gd name="T6" fmla="*/ 0 w 25"/>
                <a:gd name="T7" fmla="*/ 0 h 628"/>
                <a:gd name="T8" fmla="*/ 0 w 25"/>
                <a:gd name="T9" fmla="*/ 0 h 628"/>
                <a:gd name="T10" fmla="*/ 0 w 25"/>
                <a:gd name="T11" fmla="*/ 0 h 628"/>
                <a:gd name="T12" fmla="*/ 0 w 25"/>
                <a:gd name="T13" fmla="*/ 0 h 628"/>
                <a:gd name="T14" fmla="*/ 0 w 25"/>
                <a:gd name="T15" fmla="*/ 0 h 628"/>
                <a:gd name="T16" fmla="*/ 0 w 25"/>
                <a:gd name="T17" fmla="*/ 0 h 6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628"/>
                <a:gd name="T29" fmla="*/ 25 w 25"/>
                <a:gd name="T30" fmla="*/ 628 h 6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628">
                  <a:moveTo>
                    <a:pt x="16" y="628"/>
                  </a:moveTo>
                  <a:lnTo>
                    <a:pt x="20" y="549"/>
                  </a:lnTo>
                  <a:lnTo>
                    <a:pt x="24" y="469"/>
                  </a:lnTo>
                  <a:lnTo>
                    <a:pt x="25" y="389"/>
                  </a:lnTo>
                  <a:lnTo>
                    <a:pt x="24" y="312"/>
                  </a:lnTo>
                  <a:lnTo>
                    <a:pt x="20" y="233"/>
                  </a:lnTo>
                  <a:lnTo>
                    <a:pt x="15" y="156"/>
                  </a:lnTo>
                  <a:lnTo>
                    <a:pt x="9" y="7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255"/>
            <p:cNvSpPr>
              <a:spLocks noEditPoints="1"/>
            </p:cNvSpPr>
            <p:nvPr/>
          </p:nvSpPr>
          <p:spPr bwMode="auto">
            <a:xfrm>
              <a:off x="4365" y="2196"/>
              <a:ext cx="247" cy="206"/>
            </a:xfrm>
            <a:custGeom>
              <a:avLst/>
              <a:gdLst>
                <a:gd name="T0" fmla="*/ 0 w 740"/>
                <a:gd name="T1" fmla="*/ 0 h 618"/>
                <a:gd name="T2" fmla="*/ 0 w 740"/>
                <a:gd name="T3" fmla="*/ 0 h 618"/>
                <a:gd name="T4" fmla="*/ 0 w 740"/>
                <a:gd name="T5" fmla="*/ 0 h 618"/>
                <a:gd name="T6" fmla="*/ 0 w 740"/>
                <a:gd name="T7" fmla="*/ 0 h 618"/>
                <a:gd name="T8" fmla="*/ 0 w 740"/>
                <a:gd name="T9" fmla="*/ 0 h 618"/>
                <a:gd name="T10" fmla="*/ 0 w 740"/>
                <a:gd name="T11" fmla="*/ 0 h 618"/>
                <a:gd name="T12" fmla="*/ 0 w 740"/>
                <a:gd name="T13" fmla="*/ 0 h 618"/>
                <a:gd name="T14" fmla="*/ 0 w 740"/>
                <a:gd name="T15" fmla="*/ 0 h 618"/>
                <a:gd name="T16" fmla="*/ 0 w 740"/>
                <a:gd name="T17" fmla="*/ 0 h 618"/>
                <a:gd name="T18" fmla="*/ 0 w 740"/>
                <a:gd name="T19" fmla="*/ 0 h 618"/>
                <a:gd name="T20" fmla="*/ 0 w 740"/>
                <a:gd name="T21" fmla="*/ 0 h 618"/>
                <a:gd name="T22" fmla="*/ 0 w 740"/>
                <a:gd name="T23" fmla="*/ 0 h 618"/>
                <a:gd name="T24" fmla="*/ 0 w 740"/>
                <a:gd name="T25" fmla="*/ 0 h 618"/>
                <a:gd name="T26" fmla="*/ 0 w 740"/>
                <a:gd name="T27" fmla="*/ 0 h 618"/>
                <a:gd name="T28" fmla="*/ 0 w 740"/>
                <a:gd name="T29" fmla="*/ 0 h 618"/>
                <a:gd name="T30" fmla="*/ 0 w 740"/>
                <a:gd name="T31" fmla="*/ 0 h 618"/>
                <a:gd name="T32" fmla="*/ 0 w 740"/>
                <a:gd name="T33" fmla="*/ 0 h 618"/>
                <a:gd name="T34" fmla="*/ 0 w 740"/>
                <a:gd name="T35" fmla="*/ 0 h 618"/>
                <a:gd name="T36" fmla="*/ 0 w 740"/>
                <a:gd name="T37" fmla="*/ 0 h 618"/>
                <a:gd name="T38" fmla="*/ 0 w 740"/>
                <a:gd name="T39" fmla="*/ 0 h 618"/>
                <a:gd name="T40" fmla="*/ 0 w 740"/>
                <a:gd name="T41" fmla="*/ 0 h 618"/>
                <a:gd name="T42" fmla="*/ 0 w 740"/>
                <a:gd name="T43" fmla="*/ 0 h 618"/>
                <a:gd name="T44" fmla="*/ 0 w 740"/>
                <a:gd name="T45" fmla="*/ 0 h 618"/>
                <a:gd name="T46" fmla="*/ 0 w 740"/>
                <a:gd name="T47" fmla="*/ 0 h 618"/>
                <a:gd name="T48" fmla="*/ 0 w 740"/>
                <a:gd name="T49" fmla="*/ 0 h 618"/>
                <a:gd name="T50" fmla="*/ 0 w 740"/>
                <a:gd name="T51" fmla="*/ 0 h 618"/>
                <a:gd name="T52" fmla="*/ 0 w 740"/>
                <a:gd name="T53" fmla="*/ 0 h 618"/>
                <a:gd name="T54" fmla="*/ 0 w 740"/>
                <a:gd name="T55" fmla="*/ 0 h 618"/>
                <a:gd name="T56" fmla="*/ 0 w 740"/>
                <a:gd name="T57" fmla="*/ 0 h 618"/>
                <a:gd name="T58" fmla="*/ 0 w 740"/>
                <a:gd name="T59" fmla="*/ 0 h 618"/>
                <a:gd name="T60" fmla="*/ 0 w 740"/>
                <a:gd name="T61" fmla="*/ 0 h 618"/>
                <a:gd name="T62" fmla="*/ 0 w 740"/>
                <a:gd name="T63" fmla="*/ 0 h 618"/>
                <a:gd name="T64" fmla="*/ 0 w 740"/>
                <a:gd name="T65" fmla="*/ 0 h 618"/>
                <a:gd name="T66" fmla="*/ 0 w 740"/>
                <a:gd name="T67" fmla="*/ 0 h 618"/>
                <a:gd name="T68" fmla="*/ 0 w 740"/>
                <a:gd name="T69" fmla="*/ 0 h 618"/>
                <a:gd name="T70" fmla="*/ 0 w 740"/>
                <a:gd name="T71" fmla="*/ 0 h 618"/>
                <a:gd name="T72" fmla="*/ 0 w 740"/>
                <a:gd name="T73" fmla="*/ 0 h 618"/>
                <a:gd name="T74" fmla="*/ 0 w 740"/>
                <a:gd name="T75" fmla="*/ 0 h 618"/>
                <a:gd name="T76" fmla="*/ 0 w 740"/>
                <a:gd name="T77" fmla="*/ 0 h 618"/>
                <a:gd name="T78" fmla="*/ 0 w 740"/>
                <a:gd name="T79" fmla="*/ 0 h 618"/>
                <a:gd name="T80" fmla="*/ 0 w 740"/>
                <a:gd name="T81" fmla="*/ 0 h 618"/>
                <a:gd name="T82" fmla="*/ 0 w 740"/>
                <a:gd name="T83" fmla="*/ 0 h 618"/>
                <a:gd name="T84" fmla="*/ 0 w 740"/>
                <a:gd name="T85" fmla="*/ 0 h 618"/>
                <a:gd name="T86" fmla="*/ 0 w 740"/>
                <a:gd name="T87" fmla="*/ 0 h 618"/>
                <a:gd name="T88" fmla="*/ 0 w 740"/>
                <a:gd name="T89" fmla="*/ 0 h 618"/>
                <a:gd name="T90" fmla="*/ 0 w 740"/>
                <a:gd name="T91" fmla="*/ 0 h 618"/>
                <a:gd name="T92" fmla="*/ 0 w 740"/>
                <a:gd name="T93" fmla="*/ 0 h 618"/>
                <a:gd name="T94" fmla="*/ 0 w 740"/>
                <a:gd name="T95" fmla="*/ 0 h 618"/>
                <a:gd name="T96" fmla="*/ 0 w 740"/>
                <a:gd name="T97" fmla="*/ 0 h 618"/>
                <a:gd name="T98" fmla="*/ 0 w 740"/>
                <a:gd name="T99" fmla="*/ 0 h 618"/>
                <a:gd name="T100" fmla="*/ 0 w 740"/>
                <a:gd name="T101" fmla="*/ 0 h 618"/>
                <a:gd name="T102" fmla="*/ 0 w 740"/>
                <a:gd name="T103" fmla="*/ 0 h 618"/>
                <a:gd name="T104" fmla="*/ 0 w 740"/>
                <a:gd name="T105" fmla="*/ 0 h 618"/>
                <a:gd name="T106" fmla="*/ 0 w 740"/>
                <a:gd name="T107" fmla="*/ 0 h 618"/>
                <a:gd name="T108" fmla="*/ 0 w 740"/>
                <a:gd name="T109" fmla="*/ 0 h 618"/>
                <a:gd name="T110" fmla="*/ 0 w 740"/>
                <a:gd name="T111" fmla="*/ 0 h 618"/>
                <a:gd name="T112" fmla="*/ 0 w 740"/>
                <a:gd name="T113" fmla="*/ 0 h 618"/>
                <a:gd name="T114" fmla="*/ 0 w 740"/>
                <a:gd name="T115" fmla="*/ 0 h 618"/>
                <a:gd name="T116" fmla="*/ 0 w 740"/>
                <a:gd name="T117" fmla="*/ 0 h 618"/>
                <a:gd name="T118" fmla="*/ 0 w 740"/>
                <a:gd name="T119" fmla="*/ 0 h 618"/>
                <a:gd name="T120" fmla="*/ 0 w 740"/>
                <a:gd name="T121" fmla="*/ 0 h 618"/>
                <a:gd name="T122" fmla="*/ 0 w 740"/>
                <a:gd name="T123" fmla="*/ 0 h 618"/>
                <a:gd name="T124" fmla="*/ 0 w 740"/>
                <a:gd name="T125" fmla="*/ 0 h 6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0"/>
                <a:gd name="T190" fmla="*/ 0 h 618"/>
                <a:gd name="T191" fmla="*/ 740 w 740"/>
                <a:gd name="T192" fmla="*/ 618 h 6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0" h="618">
                  <a:moveTo>
                    <a:pt x="641" y="100"/>
                  </a:moveTo>
                  <a:lnTo>
                    <a:pt x="632" y="92"/>
                  </a:lnTo>
                  <a:lnTo>
                    <a:pt x="614" y="77"/>
                  </a:lnTo>
                  <a:lnTo>
                    <a:pt x="613" y="78"/>
                  </a:lnTo>
                  <a:lnTo>
                    <a:pt x="603" y="83"/>
                  </a:lnTo>
                  <a:lnTo>
                    <a:pt x="593" y="86"/>
                  </a:lnTo>
                  <a:lnTo>
                    <a:pt x="580" y="83"/>
                  </a:lnTo>
                  <a:lnTo>
                    <a:pt x="571" y="78"/>
                  </a:lnTo>
                  <a:lnTo>
                    <a:pt x="565" y="71"/>
                  </a:lnTo>
                  <a:lnTo>
                    <a:pt x="564" y="65"/>
                  </a:lnTo>
                  <a:lnTo>
                    <a:pt x="564" y="62"/>
                  </a:lnTo>
                  <a:lnTo>
                    <a:pt x="564" y="55"/>
                  </a:lnTo>
                  <a:lnTo>
                    <a:pt x="568" y="48"/>
                  </a:lnTo>
                  <a:lnTo>
                    <a:pt x="536" y="33"/>
                  </a:lnTo>
                  <a:lnTo>
                    <a:pt x="530" y="39"/>
                  </a:lnTo>
                  <a:lnTo>
                    <a:pt x="520" y="43"/>
                  </a:lnTo>
                  <a:lnTo>
                    <a:pt x="510" y="46"/>
                  </a:lnTo>
                  <a:lnTo>
                    <a:pt x="498" y="43"/>
                  </a:lnTo>
                  <a:lnTo>
                    <a:pt x="490" y="39"/>
                  </a:lnTo>
                  <a:lnTo>
                    <a:pt x="483" y="32"/>
                  </a:lnTo>
                  <a:lnTo>
                    <a:pt x="481" y="28"/>
                  </a:lnTo>
                  <a:lnTo>
                    <a:pt x="481" y="25"/>
                  </a:lnTo>
                  <a:lnTo>
                    <a:pt x="481" y="22"/>
                  </a:lnTo>
                  <a:lnTo>
                    <a:pt x="482" y="16"/>
                  </a:lnTo>
                  <a:lnTo>
                    <a:pt x="449" y="9"/>
                  </a:lnTo>
                  <a:lnTo>
                    <a:pt x="445" y="15"/>
                  </a:lnTo>
                  <a:lnTo>
                    <a:pt x="442" y="21"/>
                  </a:lnTo>
                  <a:lnTo>
                    <a:pt x="432" y="25"/>
                  </a:lnTo>
                  <a:lnTo>
                    <a:pt x="422" y="28"/>
                  </a:lnTo>
                  <a:lnTo>
                    <a:pt x="410" y="25"/>
                  </a:lnTo>
                  <a:lnTo>
                    <a:pt x="401" y="21"/>
                  </a:lnTo>
                  <a:lnTo>
                    <a:pt x="395" y="13"/>
                  </a:lnTo>
                  <a:lnTo>
                    <a:pt x="393" y="7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70" y="1"/>
                  </a:lnTo>
                  <a:lnTo>
                    <a:pt x="362" y="0"/>
                  </a:lnTo>
                  <a:lnTo>
                    <a:pt x="357" y="1"/>
                  </a:lnTo>
                  <a:lnTo>
                    <a:pt x="355" y="10"/>
                  </a:lnTo>
                  <a:lnTo>
                    <a:pt x="351" y="14"/>
                  </a:lnTo>
                  <a:lnTo>
                    <a:pt x="348" y="19"/>
                  </a:lnTo>
                  <a:lnTo>
                    <a:pt x="338" y="23"/>
                  </a:lnTo>
                  <a:lnTo>
                    <a:pt x="328" y="26"/>
                  </a:lnTo>
                  <a:lnTo>
                    <a:pt x="317" y="23"/>
                  </a:lnTo>
                  <a:lnTo>
                    <a:pt x="308" y="19"/>
                  </a:lnTo>
                  <a:lnTo>
                    <a:pt x="302" y="12"/>
                  </a:lnTo>
                  <a:lnTo>
                    <a:pt x="301" y="6"/>
                  </a:lnTo>
                  <a:lnTo>
                    <a:pt x="264" y="14"/>
                  </a:lnTo>
                  <a:lnTo>
                    <a:pt x="265" y="18"/>
                  </a:lnTo>
                  <a:lnTo>
                    <a:pt x="265" y="21"/>
                  </a:lnTo>
                  <a:lnTo>
                    <a:pt x="264" y="25"/>
                  </a:lnTo>
                  <a:lnTo>
                    <a:pt x="263" y="27"/>
                  </a:lnTo>
                  <a:lnTo>
                    <a:pt x="263" y="30"/>
                  </a:lnTo>
                  <a:lnTo>
                    <a:pt x="257" y="38"/>
                  </a:lnTo>
                  <a:lnTo>
                    <a:pt x="246" y="42"/>
                  </a:lnTo>
                  <a:lnTo>
                    <a:pt x="236" y="45"/>
                  </a:lnTo>
                  <a:lnTo>
                    <a:pt x="224" y="42"/>
                  </a:lnTo>
                  <a:lnTo>
                    <a:pt x="215" y="38"/>
                  </a:lnTo>
                  <a:lnTo>
                    <a:pt x="210" y="31"/>
                  </a:lnTo>
                  <a:lnTo>
                    <a:pt x="183" y="43"/>
                  </a:lnTo>
                  <a:lnTo>
                    <a:pt x="189" y="53"/>
                  </a:lnTo>
                  <a:lnTo>
                    <a:pt x="189" y="56"/>
                  </a:lnTo>
                  <a:lnTo>
                    <a:pt x="185" y="64"/>
                  </a:lnTo>
                  <a:lnTo>
                    <a:pt x="180" y="72"/>
                  </a:lnTo>
                  <a:lnTo>
                    <a:pt x="170" y="77"/>
                  </a:lnTo>
                  <a:lnTo>
                    <a:pt x="160" y="79"/>
                  </a:lnTo>
                  <a:lnTo>
                    <a:pt x="147" y="77"/>
                  </a:lnTo>
                  <a:lnTo>
                    <a:pt x="138" y="72"/>
                  </a:lnTo>
                  <a:lnTo>
                    <a:pt x="136" y="70"/>
                  </a:lnTo>
                  <a:lnTo>
                    <a:pt x="114" y="87"/>
                  </a:lnTo>
                  <a:lnTo>
                    <a:pt x="119" y="92"/>
                  </a:lnTo>
                  <a:lnTo>
                    <a:pt x="123" y="101"/>
                  </a:lnTo>
                  <a:lnTo>
                    <a:pt x="123" y="104"/>
                  </a:lnTo>
                  <a:lnTo>
                    <a:pt x="121" y="108"/>
                  </a:lnTo>
                  <a:lnTo>
                    <a:pt x="119" y="110"/>
                  </a:lnTo>
                  <a:lnTo>
                    <a:pt x="119" y="113"/>
                  </a:lnTo>
                  <a:lnTo>
                    <a:pt x="114" y="121"/>
                  </a:lnTo>
                  <a:lnTo>
                    <a:pt x="104" y="125"/>
                  </a:lnTo>
                  <a:lnTo>
                    <a:pt x="94" y="128"/>
                  </a:lnTo>
                  <a:lnTo>
                    <a:pt x="84" y="126"/>
                  </a:lnTo>
                  <a:lnTo>
                    <a:pt x="75" y="123"/>
                  </a:lnTo>
                  <a:lnTo>
                    <a:pt x="58" y="143"/>
                  </a:lnTo>
                  <a:lnTo>
                    <a:pt x="61" y="146"/>
                  </a:lnTo>
                  <a:lnTo>
                    <a:pt x="66" y="153"/>
                  </a:lnTo>
                  <a:lnTo>
                    <a:pt x="70" y="161"/>
                  </a:lnTo>
                  <a:lnTo>
                    <a:pt x="70" y="164"/>
                  </a:lnTo>
                  <a:lnTo>
                    <a:pt x="69" y="168"/>
                  </a:lnTo>
                  <a:lnTo>
                    <a:pt x="68" y="170"/>
                  </a:lnTo>
                  <a:lnTo>
                    <a:pt x="68" y="173"/>
                  </a:lnTo>
                  <a:lnTo>
                    <a:pt x="61" y="181"/>
                  </a:lnTo>
                  <a:lnTo>
                    <a:pt x="51" y="185"/>
                  </a:lnTo>
                  <a:lnTo>
                    <a:pt x="41" y="188"/>
                  </a:lnTo>
                  <a:lnTo>
                    <a:pt x="30" y="186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30" y="214"/>
                  </a:lnTo>
                  <a:lnTo>
                    <a:pt x="35" y="220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36" y="235"/>
                  </a:lnTo>
                  <a:lnTo>
                    <a:pt x="35" y="237"/>
                  </a:lnTo>
                  <a:lnTo>
                    <a:pt x="35" y="240"/>
                  </a:lnTo>
                  <a:lnTo>
                    <a:pt x="30" y="249"/>
                  </a:lnTo>
                  <a:lnTo>
                    <a:pt x="20" y="253"/>
                  </a:lnTo>
                  <a:lnTo>
                    <a:pt x="10" y="256"/>
                  </a:lnTo>
                  <a:lnTo>
                    <a:pt x="5" y="255"/>
                  </a:lnTo>
                  <a:lnTo>
                    <a:pt x="1" y="280"/>
                  </a:lnTo>
                  <a:lnTo>
                    <a:pt x="8" y="281"/>
                  </a:lnTo>
                  <a:lnTo>
                    <a:pt x="18" y="286"/>
                  </a:lnTo>
                  <a:lnTo>
                    <a:pt x="24" y="293"/>
                  </a:lnTo>
                  <a:lnTo>
                    <a:pt x="27" y="301"/>
                  </a:lnTo>
                  <a:lnTo>
                    <a:pt x="27" y="304"/>
                  </a:lnTo>
                  <a:lnTo>
                    <a:pt x="25" y="308"/>
                  </a:lnTo>
                  <a:lnTo>
                    <a:pt x="24" y="310"/>
                  </a:lnTo>
                  <a:lnTo>
                    <a:pt x="24" y="313"/>
                  </a:lnTo>
                  <a:lnTo>
                    <a:pt x="18" y="321"/>
                  </a:lnTo>
                  <a:lnTo>
                    <a:pt x="8" y="325"/>
                  </a:lnTo>
                  <a:lnTo>
                    <a:pt x="3" y="326"/>
                  </a:lnTo>
                  <a:lnTo>
                    <a:pt x="0" y="328"/>
                  </a:lnTo>
                  <a:lnTo>
                    <a:pt x="2" y="352"/>
                  </a:lnTo>
                  <a:lnTo>
                    <a:pt x="3" y="351"/>
                  </a:lnTo>
                  <a:lnTo>
                    <a:pt x="7" y="352"/>
                  </a:lnTo>
                  <a:lnTo>
                    <a:pt x="17" y="352"/>
                  </a:lnTo>
                  <a:lnTo>
                    <a:pt x="27" y="358"/>
                  </a:lnTo>
                  <a:lnTo>
                    <a:pt x="32" y="364"/>
                  </a:lnTo>
                  <a:lnTo>
                    <a:pt x="36" y="371"/>
                  </a:lnTo>
                  <a:lnTo>
                    <a:pt x="36" y="375"/>
                  </a:lnTo>
                  <a:lnTo>
                    <a:pt x="34" y="379"/>
                  </a:lnTo>
                  <a:lnTo>
                    <a:pt x="32" y="381"/>
                  </a:lnTo>
                  <a:lnTo>
                    <a:pt x="32" y="384"/>
                  </a:lnTo>
                  <a:lnTo>
                    <a:pt x="27" y="393"/>
                  </a:lnTo>
                  <a:lnTo>
                    <a:pt x="20" y="396"/>
                  </a:lnTo>
                  <a:lnTo>
                    <a:pt x="17" y="396"/>
                  </a:lnTo>
                  <a:lnTo>
                    <a:pt x="16" y="396"/>
                  </a:lnTo>
                  <a:lnTo>
                    <a:pt x="16" y="397"/>
                  </a:lnTo>
                  <a:lnTo>
                    <a:pt x="13" y="399"/>
                  </a:lnTo>
                  <a:lnTo>
                    <a:pt x="22" y="420"/>
                  </a:lnTo>
                  <a:lnTo>
                    <a:pt x="34" y="419"/>
                  </a:lnTo>
                  <a:lnTo>
                    <a:pt x="44" y="420"/>
                  </a:lnTo>
                  <a:lnTo>
                    <a:pt x="54" y="426"/>
                  </a:lnTo>
                  <a:lnTo>
                    <a:pt x="60" y="434"/>
                  </a:lnTo>
                  <a:lnTo>
                    <a:pt x="63" y="443"/>
                  </a:lnTo>
                  <a:lnTo>
                    <a:pt x="60" y="451"/>
                  </a:lnTo>
                  <a:lnTo>
                    <a:pt x="56" y="455"/>
                  </a:lnTo>
                  <a:lnTo>
                    <a:pt x="54" y="460"/>
                  </a:lnTo>
                  <a:lnTo>
                    <a:pt x="47" y="464"/>
                  </a:lnTo>
                  <a:lnTo>
                    <a:pt x="68" y="489"/>
                  </a:lnTo>
                  <a:lnTo>
                    <a:pt x="75" y="485"/>
                  </a:lnTo>
                  <a:lnTo>
                    <a:pt x="85" y="484"/>
                  </a:lnTo>
                  <a:lnTo>
                    <a:pt x="95" y="485"/>
                  </a:lnTo>
                  <a:lnTo>
                    <a:pt x="105" y="491"/>
                  </a:lnTo>
                  <a:lnTo>
                    <a:pt x="110" y="498"/>
                  </a:lnTo>
                  <a:lnTo>
                    <a:pt x="114" y="507"/>
                  </a:lnTo>
                  <a:lnTo>
                    <a:pt x="110" y="515"/>
                  </a:lnTo>
                  <a:lnTo>
                    <a:pt x="108" y="519"/>
                  </a:lnTo>
                  <a:lnTo>
                    <a:pt x="105" y="524"/>
                  </a:lnTo>
                  <a:lnTo>
                    <a:pt x="104" y="524"/>
                  </a:lnTo>
                  <a:lnTo>
                    <a:pt x="108" y="527"/>
                  </a:lnTo>
                  <a:lnTo>
                    <a:pt x="132" y="546"/>
                  </a:lnTo>
                  <a:lnTo>
                    <a:pt x="134" y="543"/>
                  </a:lnTo>
                  <a:lnTo>
                    <a:pt x="143" y="537"/>
                  </a:lnTo>
                  <a:lnTo>
                    <a:pt x="156" y="536"/>
                  </a:lnTo>
                  <a:lnTo>
                    <a:pt x="166" y="537"/>
                  </a:lnTo>
                  <a:lnTo>
                    <a:pt x="176" y="543"/>
                  </a:lnTo>
                  <a:lnTo>
                    <a:pt x="181" y="550"/>
                  </a:lnTo>
                  <a:lnTo>
                    <a:pt x="185" y="559"/>
                  </a:lnTo>
                  <a:lnTo>
                    <a:pt x="182" y="566"/>
                  </a:lnTo>
                  <a:lnTo>
                    <a:pt x="180" y="569"/>
                  </a:lnTo>
                  <a:lnTo>
                    <a:pt x="178" y="573"/>
                  </a:lnTo>
                  <a:lnTo>
                    <a:pt x="210" y="589"/>
                  </a:lnTo>
                  <a:lnTo>
                    <a:pt x="216" y="581"/>
                  </a:lnTo>
                  <a:lnTo>
                    <a:pt x="225" y="574"/>
                  </a:lnTo>
                  <a:lnTo>
                    <a:pt x="238" y="573"/>
                  </a:lnTo>
                  <a:lnTo>
                    <a:pt x="248" y="574"/>
                  </a:lnTo>
                  <a:lnTo>
                    <a:pt x="258" y="581"/>
                  </a:lnTo>
                  <a:lnTo>
                    <a:pt x="264" y="588"/>
                  </a:lnTo>
                  <a:lnTo>
                    <a:pt x="267" y="598"/>
                  </a:lnTo>
                  <a:lnTo>
                    <a:pt x="264" y="606"/>
                  </a:lnTo>
                  <a:lnTo>
                    <a:pt x="301" y="613"/>
                  </a:lnTo>
                  <a:lnTo>
                    <a:pt x="303" y="605"/>
                  </a:lnTo>
                  <a:lnTo>
                    <a:pt x="309" y="600"/>
                  </a:lnTo>
                  <a:lnTo>
                    <a:pt x="318" y="594"/>
                  </a:lnTo>
                  <a:lnTo>
                    <a:pt x="330" y="592"/>
                  </a:lnTo>
                  <a:lnTo>
                    <a:pt x="340" y="594"/>
                  </a:lnTo>
                  <a:lnTo>
                    <a:pt x="350" y="600"/>
                  </a:lnTo>
                  <a:lnTo>
                    <a:pt x="356" y="607"/>
                  </a:lnTo>
                  <a:lnTo>
                    <a:pt x="359" y="616"/>
                  </a:lnTo>
                  <a:lnTo>
                    <a:pt x="359" y="618"/>
                  </a:lnTo>
                  <a:lnTo>
                    <a:pt x="370" y="618"/>
                  </a:lnTo>
                  <a:lnTo>
                    <a:pt x="396" y="617"/>
                  </a:lnTo>
                  <a:lnTo>
                    <a:pt x="396" y="614"/>
                  </a:lnTo>
                  <a:lnTo>
                    <a:pt x="398" y="605"/>
                  </a:lnTo>
                  <a:lnTo>
                    <a:pt x="405" y="598"/>
                  </a:lnTo>
                  <a:lnTo>
                    <a:pt x="414" y="592"/>
                  </a:lnTo>
                  <a:lnTo>
                    <a:pt x="425" y="590"/>
                  </a:lnTo>
                  <a:lnTo>
                    <a:pt x="435" y="592"/>
                  </a:lnTo>
                  <a:lnTo>
                    <a:pt x="445" y="598"/>
                  </a:lnTo>
                  <a:lnTo>
                    <a:pt x="450" y="603"/>
                  </a:lnTo>
                  <a:lnTo>
                    <a:pt x="454" y="611"/>
                  </a:lnTo>
                  <a:lnTo>
                    <a:pt x="493" y="602"/>
                  </a:lnTo>
                  <a:lnTo>
                    <a:pt x="491" y="595"/>
                  </a:lnTo>
                  <a:lnTo>
                    <a:pt x="491" y="592"/>
                  </a:lnTo>
                  <a:lnTo>
                    <a:pt x="492" y="582"/>
                  </a:lnTo>
                  <a:lnTo>
                    <a:pt x="500" y="574"/>
                  </a:lnTo>
                  <a:lnTo>
                    <a:pt x="508" y="568"/>
                  </a:lnTo>
                  <a:lnTo>
                    <a:pt x="520" y="568"/>
                  </a:lnTo>
                  <a:lnTo>
                    <a:pt x="530" y="568"/>
                  </a:lnTo>
                  <a:lnTo>
                    <a:pt x="540" y="574"/>
                  </a:lnTo>
                  <a:lnTo>
                    <a:pt x="546" y="582"/>
                  </a:lnTo>
                  <a:lnTo>
                    <a:pt x="578" y="565"/>
                  </a:lnTo>
                  <a:lnTo>
                    <a:pt x="573" y="559"/>
                  </a:lnTo>
                  <a:lnTo>
                    <a:pt x="571" y="553"/>
                  </a:lnTo>
                  <a:lnTo>
                    <a:pt x="571" y="550"/>
                  </a:lnTo>
                  <a:lnTo>
                    <a:pt x="573" y="541"/>
                  </a:lnTo>
                  <a:lnTo>
                    <a:pt x="580" y="534"/>
                  </a:lnTo>
                  <a:lnTo>
                    <a:pt x="589" y="527"/>
                  </a:lnTo>
                  <a:lnTo>
                    <a:pt x="600" y="526"/>
                  </a:lnTo>
                  <a:lnTo>
                    <a:pt x="610" y="527"/>
                  </a:lnTo>
                  <a:lnTo>
                    <a:pt x="615" y="530"/>
                  </a:lnTo>
                  <a:lnTo>
                    <a:pt x="622" y="534"/>
                  </a:lnTo>
                  <a:lnTo>
                    <a:pt x="623" y="535"/>
                  </a:lnTo>
                  <a:lnTo>
                    <a:pt x="632" y="527"/>
                  </a:lnTo>
                  <a:lnTo>
                    <a:pt x="651" y="510"/>
                  </a:lnTo>
                  <a:lnTo>
                    <a:pt x="647" y="507"/>
                  </a:lnTo>
                  <a:lnTo>
                    <a:pt x="641" y="500"/>
                  </a:lnTo>
                  <a:lnTo>
                    <a:pt x="639" y="494"/>
                  </a:lnTo>
                  <a:lnTo>
                    <a:pt x="638" y="492"/>
                  </a:lnTo>
                  <a:lnTo>
                    <a:pt x="639" y="491"/>
                  </a:lnTo>
                  <a:lnTo>
                    <a:pt x="639" y="482"/>
                  </a:lnTo>
                  <a:lnTo>
                    <a:pt x="647" y="474"/>
                  </a:lnTo>
                  <a:lnTo>
                    <a:pt x="656" y="468"/>
                  </a:lnTo>
                  <a:lnTo>
                    <a:pt x="668" y="467"/>
                  </a:lnTo>
                  <a:lnTo>
                    <a:pt x="676" y="468"/>
                  </a:lnTo>
                  <a:lnTo>
                    <a:pt x="686" y="472"/>
                  </a:lnTo>
                  <a:lnTo>
                    <a:pt x="705" y="444"/>
                  </a:lnTo>
                  <a:lnTo>
                    <a:pt x="694" y="438"/>
                  </a:lnTo>
                  <a:lnTo>
                    <a:pt x="687" y="430"/>
                  </a:lnTo>
                  <a:lnTo>
                    <a:pt x="686" y="424"/>
                  </a:lnTo>
                  <a:lnTo>
                    <a:pt x="686" y="421"/>
                  </a:lnTo>
                  <a:lnTo>
                    <a:pt x="687" y="412"/>
                  </a:lnTo>
                  <a:lnTo>
                    <a:pt x="694" y="405"/>
                  </a:lnTo>
                  <a:lnTo>
                    <a:pt x="702" y="399"/>
                  </a:lnTo>
                  <a:lnTo>
                    <a:pt x="715" y="398"/>
                  </a:lnTo>
                  <a:lnTo>
                    <a:pt x="725" y="399"/>
                  </a:lnTo>
                  <a:lnTo>
                    <a:pt x="729" y="382"/>
                  </a:lnTo>
                  <a:lnTo>
                    <a:pt x="734" y="367"/>
                  </a:lnTo>
                  <a:lnTo>
                    <a:pt x="724" y="364"/>
                  </a:lnTo>
                  <a:lnTo>
                    <a:pt x="716" y="360"/>
                  </a:lnTo>
                  <a:lnTo>
                    <a:pt x="710" y="353"/>
                  </a:lnTo>
                  <a:lnTo>
                    <a:pt x="709" y="347"/>
                  </a:lnTo>
                  <a:lnTo>
                    <a:pt x="707" y="345"/>
                  </a:lnTo>
                  <a:lnTo>
                    <a:pt x="709" y="344"/>
                  </a:lnTo>
                  <a:lnTo>
                    <a:pt x="709" y="334"/>
                  </a:lnTo>
                  <a:lnTo>
                    <a:pt x="716" y="327"/>
                  </a:lnTo>
                  <a:lnTo>
                    <a:pt x="725" y="321"/>
                  </a:lnTo>
                  <a:lnTo>
                    <a:pt x="738" y="320"/>
                  </a:lnTo>
                  <a:lnTo>
                    <a:pt x="740" y="320"/>
                  </a:lnTo>
                  <a:lnTo>
                    <a:pt x="740" y="310"/>
                  </a:lnTo>
                  <a:lnTo>
                    <a:pt x="740" y="286"/>
                  </a:lnTo>
                  <a:lnTo>
                    <a:pt x="738" y="286"/>
                  </a:lnTo>
                  <a:lnTo>
                    <a:pt x="725" y="284"/>
                  </a:lnTo>
                  <a:lnTo>
                    <a:pt x="716" y="280"/>
                  </a:lnTo>
                  <a:lnTo>
                    <a:pt x="710" y="273"/>
                  </a:lnTo>
                  <a:lnTo>
                    <a:pt x="709" y="266"/>
                  </a:lnTo>
                  <a:lnTo>
                    <a:pt x="707" y="264"/>
                  </a:lnTo>
                  <a:lnTo>
                    <a:pt x="709" y="263"/>
                  </a:lnTo>
                  <a:lnTo>
                    <a:pt x="709" y="254"/>
                  </a:lnTo>
                  <a:lnTo>
                    <a:pt x="716" y="247"/>
                  </a:lnTo>
                  <a:lnTo>
                    <a:pt x="723" y="241"/>
                  </a:lnTo>
                  <a:lnTo>
                    <a:pt x="731" y="239"/>
                  </a:lnTo>
                  <a:lnTo>
                    <a:pt x="721" y="209"/>
                  </a:lnTo>
                  <a:lnTo>
                    <a:pt x="715" y="209"/>
                  </a:lnTo>
                  <a:lnTo>
                    <a:pt x="710" y="210"/>
                  </a:lnTo>
                  <a:lnTo>
                    <a:pt x="699" y="208"/>
                  </a:lnTo>
                  <a:lnTo>
                    <a:pt x="690" y="204"/>
                  </a:lnTo>
                  <a:lnTo>
                    <a:pt x="683" y="197"/>
                  </a:lnTo>
                  <a:lnTo>
                    <a:pt x="681" y="192"/>
                  </a:lnTo>
                  <a:lnTo>
                    <a:pt x="681" y="189"/>
                  </a:lnTo>
                  <a:lnTo>
                    <a:pt x="681" y="186"/>
                  </a:lnTo>
                  <a:lnTo>
                    <a:pt x="682" y="177"/>
                  </a:lnTo>
                  <a:lnTo>
                    <a:pt x="690" y="170"/>
                  </a:lnTo>
                  <a:lnTo>
                    <a:pt x="692" y="166"/>
                  </a:lnTo>
                  <a:lnTo>
                    <a:pt x="697" y="165"/>
                  </a:lnTo>
                  <a:lnTo>
                    <a:pt x="677" y="137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3" y="140"/>
                  </a:lnTo>
                  <a:lnTo>
                    <a:pt x="661" y="140"/>
                  </a:lnTo>
                  <a:lnTo>
                    <a:pt x="660" y="140"/>
                  </a:lnTo>
                  <a:lnTo>
                    <a:pt x="660" y="141"/>
                  </a:lnTo>
                  <a:lnTo>
                    <a:pt x="647" y="139"/>
                  </a:lnTo>
                  <a:lnTo>
                    <a:pt x="638" y="135"/>
                  </a:lnTo>
                  <a:lnTo>
                    <a:pt x="632" y="128"/>
                  </a:lnTo>
                  <a:lnTo>
                    <a:pt x="631" y="121"/>
                  </a:lnTo>
                  <a:lnTo>
                    <a:pt x="631" y="118"/>
                  </a:lnTo>
                  <a:lnTo>
                    <a:pt x="632" y="109"/>
                  </a:lnTo>
                  <a:lnTo>
                    <a:pt x="638" y="102"/>
                  </a:lnTo>
                  <a:lnTo>
                    <a:pt x="641" y="100"/>
                  </a:lnTo>
                  <a:close/>
                  <a:moveTo>
                    <a:pt x="369" y="55"/>
                  </a:moveTo>
                  <a:lnTo>
                    <a:pt x="398" y="56"/>
                  </a:lnTo>
                  <a:lnTo>
                    <a:pt x="428" y="59"/>
                  </a:lnTo>
                  <a:lnTo>
                    <a:pt x="456" y="64"/>
                  </a:lnTo>
                  <a:lnTo>
                    <a:pt x="483" y="73"/>
                  </a:lnTo>
                  <a:lnTo>
                    <a:pt x="508" y="82"/>
                  </a:lnTo>
                  <a:lnTo>
                    <a:pt x="535" y="95"/>
                  </a:lnTo>
                  <a:lnTo>
                    <a:pt x="559" y="111"/>
                  </a:lnTo>
                  <a:lnTo>
                    <a:pt x="570" y="119"/>
                  </a:lnTo>
                  <a:lnTo>
                    <a:pt x="583" y="129"/>
                  </a:lnTo>
                  <a:lnTo>
                    <a:pt x="602" y="148"/>
                  </a:lnTo>
                  <a:lnTo>
                    <a:pt x="621" y="167"/>
                  </a:lnTo>
                  <a:lnTo>
                    <a:pt x="634" y="187"/>
                  </a:lnTo>
                  <a:lnTo>
                    <a:pt x="648" y="210"/>
                  </a:lnTo>
                  <a:lnTo>
                    <a:pt x="657" y="232"/>
                  </a:lnTo>
                  <a:lnTo>
                    <a:pt x="665" y="256"/>
                  </a:lnTo>
                  <a:lnTo>
                    <a:pt x="668" y="280"/>
                  </a:lnTo>
                  <a:lnTo>
                    <a:pt x="671" y="307"/>
                  </a:lnTo>
                  <a:lnTo>
                    <a:pt x="668" y="331"/>
                  </a:lnTo>
                  <a:lnTo>
                    <a:pt x="665" y="356"/>
                  </a:lnTo>
                  <a:lnTo>
                    <a:pt x="662" y="361"/>
                  </a:lnTo>
                  <a:lnTo>
                    <a:pt x="661" y="367"/>
                  </a:lnTo>
                  <a:lnTo>
                    <a:pt x="657" y="379"/>
                  </a:lnTo>
                  <a:lnTo>
                    <a:pt x="652" y="391"/>
                  </a:lnTo>
                  <a:lnTo>
                    <a:pt x="648" y="403"/>
                  </a:lnTo>
                  <a:lnTo>
                    <a:pt x="641" y="413"/>
                  </a:lnTo>
                  <a:lnTo>
                    <a:pt x="638" y="415"/>
                  </a:lnTo>
                  <a:lnTo>
                    <a:pt x="637" y="416"/>
                  </a:lnTo>
                  <a:lnTo>
                    <a:pt x="637" y="418"/>
                  </a:lnTo>
                  <a:lnTo>
                    <a:pt x="634" y="424"/>
                  </a:lnTo>
                  <a:lnTo>
                    <a:pt x="627" y="435"/>
                  </a:lnTo>
                  <a:lnTo>
                    <a:pt x="624" y="437"/>
                  </a:lnTo>
                  <a:lnTo>
                    <a:pt x="623" y="438"/>
                  </a:lnTo>
                  <a:lnTo>
                    <a:pt x="623" y="440"/>
                  </a:lnTo>
                  <a:lnTo>
                    <a:pt x="621" y="446"/>
                  </a:lnTo>
                  <a:lnTo>
                    <a:pt x="610" y="455"/>
                  </a:lnTo>
                  <a:lnTo>
                    <a:pt x="602" y="465"/>
                  </a:lnTo>
                  <a:lnTo>
                    <a:pt x="583" y="486"/>
                  </a:lnTo>
                  <a:lnTo>
                    <a:pt x="570" y="494"/>
                  </a:lnTo>
                  <a:lnTo>
                    <a:pt x="559" y="502"/>
                  </a:lnTo>
                  <a:lnTo>
                    <a:pt x="546" y="509"/>
                  </a:lnTo>
                  <a:lnTo>
                    <a:pt x="535" y="517"/>
                  </a:lnTo>
                  <a:lnTo>
                    <a:pt x="521" y="523"/>
                  </a:lnTo>
                  <a:lnTo>
                    <a:pt x="508" y="530"/>
                  </a:lnTo>
                  <a:lnTo>
                    <a:pt x="483" y="541"/>
                  </a:lnTo>
                  <a:lnTo>
                    <a:pt x="456" y="548"/>
                  </a:lnTo>
                  <a:lnTo>
                    <a:pt x="428" y="554"/>
                  </a:lnTo>
                  <a:lnTo>
                    <a:pt x="398" y="557"/>
                  </a:lnTo>
                  <a:lnTo>
                    <a:pt x="382" y="558"/>
                  </a:lnTo>
                  <a:lnTo>
                    <a:pt x="375" y="558"/>
                  </a:lnTo>
                  <a:lnTo>
                    <a:pt x="371" y="558"/>
                  </a:lnTo>
                  <a:lnTo>
                    <a:pt x="369" y="559"/>
                  </a:lnTo>
                  <a:lnTo>
                    <a:pt x="337" y="557"/>
                  </a:lnTo>
                  <a:lnTo>
                    <a:pt x="307" y="554"/>
                  </a:lnTo>
                  <a:lnTo>
                    <a:pt x="278" y="548"/>
                  </a:lnTo>
                  <a:lnTo>
                    <a:pt x="251" y="541"/>
                  </a:lnTo>
                  <a:lnTo>
                    <a:pt x="225" y="530"/>
                  </a:lnTo>
                  <a:lnTo>
                    <a:pt x="200" y="517"/>
                  </a:lnTo>
                  <a:lnTo>
                    <a:pt x="176" y="502"/>
                  </a:lnTo>
                  <a:lnTo>
                    <a:pt x="155" y="486"/>
                  </a:lnTo>
                  <a:lnTo>
                    <a:pt x="133" y="465"/>
                  </a:lnTo>
                  <a:lnTo>
                    <a:pt x="114" y="446"/>
                  </a:lnTo>
                  <a:lnTo>
                    <a:pt x="98" y="424"/>
                  </a:lnTo>
                  <a:lnTo>
                    <a:pt x="87" y="403"/>
                  </a:lnTo>
                  <a:lnTo>
                    <a:pt x="80" y="391"/>
                  </a:lnTo>
                  <a:lnTo>
                    <a:pt x="76" y="379"/>
                  </a:lnTo>
                  <a:lnTo>
                    <a:pt x="70" y="356"/>
                  </a:lnTo>
                  <a:lnTo>
                    <a:pt x="66" y="331"/>
                  </a:lnTo>
                  <a:lnTo>
                    <a:pt x="65" y="307"/>
                  </a:lnTo>
                  <a:lnTo>
                    <a:pt x="66" y="280"/>
                  </a:lnTo>
                  <a:lnTo>
                    <a:pt x="70" y="256"/>
                  </a:lnTo>
                  <a:lnTo>
                    <a:pt x="76" y="232"/>
                  </a:lnTo>
                  <a:lnTo>
                    <a:pt x="87" y="210"/>
                  </a:lnTo>
                  <a:lnTo>
                    <a:pt x="98" y="187"/>
                  </a:lnTo>
                  <a:lnTo>
                    <a:pt x="114" y="167"/>
                  </a:lnTo>
                  <a:lnTo>
                    <a:pt x="133" y="148"/>
                  </a:lnTo>
                  <a:lnTo>
                    <a:pt x="155" y="129"/>
                  </a:lnTo>
                  <a:lnTo>
                    <a:pt x="176" y="111"/>
                  </a:lnTo>
                  <a:lnTo>
                    <a:pt x="200" y="95"/>
                  </a:lnTo>
                  <a:lnTo>
                    <a:pt x="225" y="82"/>
                  </a:lnTo>
                  <a:lnTo>
                    <a:pt x="251" y="73"/>
                  </a:lnTo>
                  <a:lnTo>
                    <a:pt x="278" y="64"/>
                  </a:lnTo>
                  <a:lnTo>
                    <a:pt x="307" y="59"/>
                  </a:lnTo>
                  <a:lnTo>
                    <a:pt x="337" y="56"/>
                  </a:lnTo>
                  <a:lnTo>
                    <a:pt x="369" y="5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256"/>
            <p:cNvSpPr>
              <a:spLocks noEditPoints="1"/>
            </p:cNvSpPr>
            <p:nvPr/>
          </p:nvSpPr>
          <p:spPr bwMode="auto">
            <a:xfrm>
              <a:off x="4387" y="2214"/>
              <a:ext cx="202" cy="168"/>
            </a:xfrm>
            <a:custGeom>
              <a:avLst/>
              <a:gdLst>
                <a:gd name="T0" fmla="*/ 0 w 606"/>
                <a:gd name="T1" fmla="*/ 0 h 504"/>
                <a:gd name="T2" fmla="*/ 0 w 606"/>
                <a:gd name="T3" fmla="*/ 0 h 504"/>
                <a:gd name="T4" fmla="*/ 0 w 606"/>
                <a:gd name="T5" fmla="*/ 0 h 504"/>
                <a:gd name="T6" fmla="*/ 0 w 606"/>
                <a:gd name="T7" fmla="*/ 0 h 504"/>
                <a:gd name="T8" fmla="*/ 0 w 606"/>
                <a:gd name="T9" fmla="*/ 0 h 504"/>
                <a:gd name="T10" fmla="*/ 0 w 606"/>
                <a:gd name="T11" fmla="*/ 0 h 504"/>
                <a:gd name="T12" fmla="*/ 0 w 606"/>
                <a:gd name="T13" fmla="*/ 0 h 504"/>
                <a:gd name="T14" fmla="*/ 0 w 606"/>
                <a:gd name="T15" fmla="*/ 0 h 504"/>
                <a:gd name="T16" fmla="*/ 0 w 606"/>
                <a:gd name="T17" fmla="*/ 0 h 504"/>
                <a:gd name="T18" fmla="*/ 0 w 606"/>
                <a:gd name="T19" fmla="*/ 0 h 504"/>
                <a:gd name="T20" fmla="*/ 0 w 606"/>
                <a:gd name="T21" fmla="*/ 0 h 504"/>
                <a:gd name="T22" fmla="*/ 0 w 606"/>
                <a:gd name="T23" fmla="*/ 0 h 504"/>
                <a:gd name="T24" fmla="*/ 0 w 606"/>
                <a:gd name="T25" fmla="*/ 0 h 504"/>
                <a:gd name="T26" fmla="*/ 0 w 606"/>
                <a:gd name="T27" fmla="*/ 0 h 504"/>
                <a:gd name="T28" fmla="*/ 0 w 606"/>
                <a:gd name="T29" fmla="*/ 0 h 504"/>
                <a:gd name="T30" fmla="*/ 0 w 606"/>
                <a:gd name="T31" fmla="*/ 0 h 504"/>
                <a:gd name="T32" fmla="*/ 0 w 606"/>
                <a:gd name="T33" fmla="*/ 0 h 504"/>
                <a:gd name="T34" fmla="*/ 0 w 606"/>
                <a:gd name="T35" fmla="*/ 0 h 504"/>
                <a:gd name="T36" fmla="*/ 0 w 606"/>
                <a:gd name="T37" fmla="*/ 0 h 504"/>
                <a:gd name="T38" fmla="*/ 0 w 606"/>
                <a:gd name="T39" fmla="*/ 0 h 504"/>
                <a:gd name="T40" fmla="*/ 0 w 606"/>
                <a:gd name="T41" fmla="*/ 0 h 504"/>
                <a:gd name="T42" fmla="*/ 0 w 606"/>
                <a:gd name="T43" fmla="*/ 0 h 504"/>
                <a:gd name="T44" fmla="*/ 0 w 606"/>
                <a:gd name="T45" fmla="*/ 0 h 504"/>
                <a:gd name="T46" fmla="*/ 0 w 606"/>
                <a:gd name="T47" fmla="*/ 0 h 504"/>
                <a:gd name="T48" fmla="*/ 0 w 606"/>
                <a:gd name="T49" fmla="*/ 0 h 504"/>
                <a:gd name="T50" fmla="*/ 0 w 606"/>
                <a:gd name="T51" fmla="*/ 0 h 504"/>
                <a:gd name="T52" fmla="*/ 0 w 606"/>
                <a:gd name="T53" fmla="*/ 0 h 504"/>
                <a:gd name="T54" fmla="*/ 0 w 606"/>
                <a:gd name="T55" fmla="*/ 0 h 504"/>
                <a:gd name="T56" fmla="*/ 0 w 606"/>
                <a:gd name="T57" fmla="*/ 0 h 504"/>
                <a:gd name="T58" fmla="*/ 0 w 606"/>
                <a:gd name="T59" fmla="*/ 0 h 504"/>
                <a:gd name="T60" fmla="*/ 0 w 606"/>
                <a:gd name="T61" fmla="*/ 0 h 504"/>
                <a:gd name="T62" fmla="*/ 0 w 606"/>
                <a:gd name="T63" fmla="*/ 0 h 504"/>
                <a:gd name="T64" fmla="*/ 0 w 606"/>
                <a:gd name="T65" fmla="*/ 0 h 504"/>
                <a:gd name="T66" fmla="*/ 0 w 606"/>
                <a:gd name="T67" fmla="*/ 0 h 504"/>
                <a:gd name="T68" fmla="*/ 0 w 606"/>
                <a:gd name="T69" fmla="*/ 0 h 504"/>
                <a:gd name="T70" fmla="*/ 0 w 606"/>
                <a:gd name="T71" fmla="*/ 0 h 504"/>
                <a:gd name="T72" fmla="*/ 0 w 606"/>
                <a:gd name="T73" fmla="*/ 0 h 504"/>
                <a:gd name="T74" fmla="*/ 0 w 606"/>
                <a:gd name="T75" fmla="*/ 0 h 504"/>
                <a:gd name="T76" fmla="*/ 0 w 606"/>
                <a:gd name="T77" fmla="*/ 0 h 504"/>
                <a:gd name="T78" fmla="*/ 0 w 606"/>
                <a:gd name="T79" fmla="*/ 0 h 504"/>
                <a:gd name="T80" fmla="*/ 0 w 606"/>
                <a:gd name="T81" fmla="*/ 0 h 504"/>
                <a:gd name="T82" fmla="*/ 0 w 606"/>
                <a:gd name="T83" fmla="*/ 0 h 504"/>
                <a:gd name="T84" fmla="*/ 0 w 606"/>
                <a:gd name="T85" fmla="*/ 0 h 504"/>
                <a:gd name="T86" fmla="*/ 0 w 606"/>
                <a:gd name="T87" fmla="*/ 0 h 504"/>
                <a:gd name="T88" fmla="*/ 0 w 606"/>
                <a:gd name="T89" fmla="*/ 0 h 504"/>
                <a:gd name="T90" fmla="*/ 0 w 606"/>
                <a:gd name="T91" fmla="*/ 0 h 504"/>
                <a:gd name="T92" fmla="*/ 0 w 606"/>
                <a:gd name="T93" fmla="*/ 0 h 504"/>
                <a:gd name="T94" fmla="*/ 0 w 606"/>
                <a:gd name="T95" fmla="*/ 0 h 504"/>
                <a:gd name="T96" fmla="*/ 0 w 606"/>
                <a:gd name="T97" fmla="*/ 0 h 5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504"/>
                <a:gd name="T149" fmla="*/ 606 w 606"/>
                <a:gd name="T150" fmla="*/ 504 h 5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504">
                  <a:moveTo>
                    <a:pt x="518" y="74"/>
                  </a:moveTo>
                  <a:lnTo>
                    <a:pt x="505" y="64"/>
                  </a:lnTo>
                  <a:lnTo>
                    <a:pt x="494" y="56"/>
                  </a:lnTo>
                  <a:lnTo>
                    <a:pt x="470" y="40"/>
                  </a:lnTo>
                  <a:lnTo>
                    <a:pt x="443" y="27"/>
                  </a:lnTo>
                  <a:lnTo>
                    <a:pt x="418" y="18"/>
                  </a:lnTo>
                  <a:lnTo>
                    <a:pt x="391" y="9"/>
                  </a:lnTo>
                  <a:lnTo>
                    <a:pt x="363" y="4"/>
                  </a:lnTo>
                  <a:lnTo>
                    <a:pt x="333" y="1"/>
                  </a:lnTo>
                  <a:lnTo>
                    <a:pt x="304" y="0"/>
                  </a:lnTo>
                  <a:lnTo>
                    <a:pt x="272" y="1"/>
                  </a:lnTo>
                  <a:lnTo>
                    <a:pt x="242" y="4"/>
                  </a:lnTo>
                  <a:lnTo>
                    <a:pt x="213" y="9"/>
                  </a:lnTo>
                  <a:lnTo>
                    <a:pt x="186" y="18"/>
                  </a:lnTo>
                  <a:lnTo>
                    <a:pt x="160" y="27"/>
                  </a:lnTo>
                  <a:lnTo>
                    <a:pt x="135" y="40"/>
                  </a:lnTo>
                  <a:lnTo>
                    <a:pt x="111" y="56"/>
                  </a:lnTo>
                  <a:lnTo>
                    <a:pt x="90" y="74"/>
                  </a:lnTo>
                  <a:lnTo>
                    <a:pt x="68" y="93"/>
                  </a:lnTo>
                  <a:lnTo>
                    <a:pt x="49" y="112"/>
                  </a:lnTo>
                  <a:lnTo>
                    <a:pt x="33" y="132"/>
                  </a:lnTo>
                  <a:lnTo>
                    <a:pt x="22" y="155"/>
                  </a:lnTo>
                  <a:lnTo>
                    <a:pt x="11" y="177"/>
                  </a:lnTo>
                  <a:lnTo>
                    <a:pt x="5" y="201"/>
                  </a:lnTo>
                  <a:lnTo>
                    <a:pt x="1" y="225"/>
                  </a:lnTo>
                  <a:lnTo>
                    <a:pt x="0" y="252"/>
                  </a:lnTo>
                  <a:lnTo>
                    <a:pt x="1" y="276"/>
                  </a:lnTo>
                  <a:lnTo>
                    <a:pt x="5" y="301"/>
                  </a:lnTo>
                  <a:lnTo>
                    <a:pt x="11" y="324"/>
                  </a:lnTo>
                  <a:lnTo>
                    <a:pt x="15" y="336"/>
                  </a:lnTo>
                  <a:lnTo>
                    <a:pt x="22" y="348"/>
                  </a:lnTo>
                  <a:lnTo>
                    <a:pt x="33" y="369"/>
                  </a:lnTo>
                  <a:lnTo>
                    <a:pt x="49" y="391"/>
                  </a:lnTo>
                  <a:lnTo>
                    <a:pt x="68" y="410"/>
                  </a:lnTo>
                  <a:lnTo>
                    <a:pt x="90" y="431"/>
                  </a:lnTo>
                  <a:lnTo>
                    <a:pt x="111" y="447"/>
                  </a:lnTo>
                  <a:lnTo>
                    <a:pt x="135" y="462"/>
                  </a:lnTo>
                  <a:lnTo>
                    <a:pt x="160" y="475"/>
                  </a:lnTo>
                  <a:lnTo>
                    <a:pt x="186" y="486"/>
                  </a:lnTo>
                  <a:lnTo>
                    <a:pt x="213" y="493"/>
                  </a:lnTo>
                  <a:lnTo>
                    <a:pt x="242" y="499"/>
                  </a:lnTo>
                  <a:lnTo>
                    <a:pt x="272" y="502"/>
                  </a:lnTo>
                  <a:lnTo>
                    <a:pt x="304" y="504"/>
                  </a:lnTo>
                  <a:lnTo>
                    <a:pt x="306" y="503"/>
                  </a:lnTo>
                  <a:lnTo>
                    <a:pt x="310" y="503"/>
                  </a:lnTo>
                  <a:lnTo>
                    <a:pt x="317" y="503"/>
                  </a:lnTo>
                  <a:lnTo>
                    <a:pt x="333" y="502"/>
                  </a:lnTo>
                  <a:lnTo>
                    <a:pt x="363" y="499"/>
                  </a:lnTo>
                  <a:lnTo>
                    <a:pt x="391" y="493"/>
                  </a:lnTo>
                  <a:lnTo>
                    <a:pt x="418" y="486"/>
                  </a:lnTo>
                  <a:lnTo>
                    <a:pt x="443" y="475"/>
                  </a:lnTo>
                  <a:lnTo>
                    <a:pt x="456" y="468"/>
                  </a:lnTo>
                  <a:lnTo>
                    <a:pt x="470" y="462"/>
                  </a:lnTo>
                  <a:lnTo>
                    <a:pt x="481" y="454"/>
                  </a:lnTo>
                  <a:lnTo>
                    <a:pt x="494" y="447"/>
                  </a:lnTo>
                  <a:lnTo>
                    <a:pt x="505" y="439"/>
                  </a:lnTo>
                  <a:lnTo>
                    <a:pt x="518" y="431"/>
                  </a:lnTo>
                  <a:lnTo>
                    <a:pt x="537" y="410"/>
                  </a:lnTo>
                  <a:lnTo>
                    <a:pt x="545" y="400"/>
                  </a:lnTo>
                  <a:lnTo>
                    <a:pt x="556" y="391"/>
                  </a:lnTo>
                  <a:lnTo>
                    <a:pt x="558" y="385"/>
                  </a:lnTo>
                  <a:lnTo>
                    <a:pt x="558" y="383"/>
                  </a:lnTo>
                  <a:lnTo>
                    <a:pt x="559" y="382"/>
                  </a:lnTo>
                  <a:lnTo>
                    <a:pt x="562" y="380"/>
                  </a:lnTo>
                  <a:lnTo>
                    <a:pt x="569" y="369"/>
                  </a:lnTo>
                  <a:lnTo>
                    <a:pt x="572" y="363"/>
                  </a:lnTo>
                  <a:lnTo>
                    <a:pt x="572" y="361"/>
                  </a:lnTo>
                  <a:lnTo>
                    <a:pt x="573" y="360"/>
                  </a:lnTo>
                  <a:lnTo>
                    <a:pt x="576" y="358"/>
                  </a:lnTo>
                  <a:lnTo>
                    <a:pt x="583" y="348"/>
                  </a:lnTo>
                  <a:lnTo>
                    <a:pt x="587" y="336"/>
                  </a:lnTo>
                  <a:lnTo>
                    <a:pt x="592" y="324"/>
                  </a:lnTo>
                  <a:lnTo>
                    <a:pt x="596" y="312"/>
                  </a:lnTo>
                  <a:lnTo>
                    <a:pt x="597" y="306"/>
                  </a:lnTo>
                  <a:lnTo>
                    <a:pt x="600" y="301"/>
                  </a:lnTo>
                  <a:lnTo>
                    <a:pt x="603" y="276"/>
                  </a:lnTo>
                  <a:lnTo>
                    <a:pt x="606" y="252"/>
                  </a:lnTo>
                  <a:lnTo>
                    <a:pt x="603" y="225"/>
                  </a:lnTo>
                  <a:lnTo>
                    <a:pt x="600" y="201"/>
                  </a:lnTo>
                  <a:lnTo>
                    <a:pt x="592" y="177"/>
                  </a:lnTo>
                  <a:lnTo>
                    <a:pt x="583" y="155"/>
                  </a:lnTo>
                  <a:lnTo>
                    <a:pt x="569" y="132"/>
                  </a:lnTo>
                  <a:lnTo>
                    <a:pt x="556" y="112"/>
                  </a:lnTo>
                  <a:lnTo>
                    <a:pt x="537" y="93"/>
                  </a:lnTo>
                  <a:lnTo>
                    <a:pt x="518" y="74"/>
                  </a:lnTo>
                  <a:close/>
                  <a:moveTo>
                    <a:pt x="433" y="145"/>
                  </a:moveTo>
                  <a:lnTo>
                    <a:pt x="456" y="168"/>
                  </a:lnTo>
                  <a:lnTo>
                    <a:pt x="465" y="180"/>
                  </a:lnTo>
                  <a:lnTo>
                    <a:pt x="472" y="194"/>
                  </a:lnTo>
                  <a:lnTo>
                    <a:pt x="477" y="207"/>
                  </a:lnTo>
                  <a:lnTo>
                    <a:pt x="482" y="222"/>
                  </a:lnTo>
                  <a:lnTo>
                    <a:pt x="485" y="238"/>
                  </a:lnTo>
                  <a:lnTo>
                    <a:pt x="486" y="254"/>
                  </a:lnTo>
                  <a:lnTo>
                    <a:pt x="485" y="268"/>
                  </a:lnTo>
                  <a:lnTo>
                    <a:pt x="482" y="284"/>
                  </a:lnTo>
                  <a:lnTo>
                    <a:pt x="477" y="297"/>
                  </a:lnTo>
                  <a:lnTo>
                    <a:pt x="472" y="311"/>
                  </a:lnTo>
                  <a:lnTo>
                    <a:pt x="465" y="323"/>
                  </a:lnTo>
                  <a:lnTo>
                    <a:pt x="460" y="329"/>
                  </a:lnTo>
                  <a:lnTo>
                    <a:pt x="457" y="333"/>
                  </a:lnTo>
                  <a:lnTo>
                    <a:pt x="456" y="337"/>
                  </a:lnTo>
                  <a:lnTo>
                    <a:pt x="445" y="349"/>
                  </a:lnTo>
                  <a:lnTo>
                    <a:pt x="438" y="355"/>
                  </a:lnTo>
                  <a:lnTo>
                    <a:pt x="433" y="362"/>
                  </a:lnTo>
                  <a:lnTo>
                    <a:pt x="418" y="372"/>
                  </a:lnTo>
                  <a:lnTo>
                    <a:pt x="411" y="376"/>
                  </a:lnTo>
                  <a:lnTo>
                    <a:pt x="407" y="379"/>
                  </a:lnTo>
                  <a:lnTo>
                    <a:pt x="404" y="382"/>
                  </a:lnTo>
                  <a:lnTo>
                    <a:pt x="399" y="383"/>
                  </a:lnTo>
                  <a:lnTo>
                    <a:pt x="396" y="385"/>
                  </a:lnTo>
                  <a:lnTo>
                    <a:pt x="388" y="389"/>
                  </a:lnTo>
                  <a:lnTo>
                    <a:pt x="373" y="396"/>
                  </a:lnTo>
                  <a:lnTo>
                    <a:pt x="355" y="400"/>
                  </a:lnTo>
                  <a:lnTo>
                    <a:pt x="339" y="404"/>
                  </a:lnTo>
                  <a:lnTo>
                    <a:pt x="320" y="406"/>
                  </a:lnTo>
                  <a:lnTo>
                    <a:pt x="302" y="407"/>
                  </a:lnTo>
                  <a:lnTo>
                    <a:pt x="282" y="406"/>
                  </a:lnTo>
                  <a:lnTo>
                    <a:pt x="265" y="404"/>
                  </a:lnTo>
                  <a:lnTo>
                    <a:pt x="231" y="396"/>
                  </a:lnTo>
                  <a:lnTo>
                    <a:pt x="199" y="382"/>
                  </a:lnTo>
                  <a:lnTo>
                    <a:pt x="184" y="372"/>
                  </a:lnTo>
                  <a:lnTo>
                    <a:pt x="171" y="362"/>
                  </a:lnTo>
                  <a:lnTo>
                    <a:pt x="158" y="349"/>
                  </a:lnTo>
                  <a:lnTo>
                    <a:pt x="146" y="337"/>
                  </a:lnTo>
                  <a:lnTo>
                    <a:pt x="136" y="323"/>
                  </a:lnTo>
                  <a:lnTo>
                    <a:pt x="130" y="311"/>
                  </a:lnTo>
                  <a:lnTo>
                    <a:pt x="124" y="297"/>
                  </a:lnTo>
                  <a:lnTo>
                    <a:pt x="120" y="284"/>
                  </a:lnTo>
                  <a:lnTo>
                    <a:pt x="117" y="268"/>
                  </a:lnTo>
                  <a:lnTo>
                    <a:pt x="117" y="254"/>
                  </a:lnTo>
                  <a:lnTo>
                    <a:pt x="120" y="222"/>
                  </a:lnTo>
                  <a:lnTo>
                    <a:pt x="124" y="207"/>
                  </a:lnTo>
                  <a:lnTo>
                    <a:pt x="130" y="194"/>
                  </a:lnTo>
                  <a:lnTo>
                    <a:pt x="146" y="168"/>
                  </a:lnTo>
                  <a:lnTo>
                    <a:pt x="171" y="145"/>
                  </a:lnTo>
                  <a:lnTo>
                    <a:pt x="184" y="133"/>
                  </a:lnTo>
                  <a:lnTo>
                    <a:pt x="199" y="124"/>
                  </a:lnTo>
                  <a:lnTo>
                    <a:pt x="231" y="111"/>
                  </a:lnTo>
                  <a:lnTo>
                    <a:pt x="265" y="102"/>
                  </a:lnTo>
                  <a:lnTo>
                    <a:pt x="282" y="100"/>
                  </a:lnTo>
                  <a:lnTo>
                    <a:pt x="302" y="100"/>
                  </a:lnTo>
                  <a:lnTo>
                    <a:pt x="320" y="100"/>
                  </a:lnTo>
                  <a:lnTo>
                    <a:pt x="339" y="102"/>
                  </a:lnTo>
                  <a:lnTo>
                    <a:pt x="355" y="105"/>
                  </a:lnTo>
                  <a:lnTo>
                    <a:pt x="373" y="111"/>
                  </a:lnTo>
                  <a:lnTo>
                    <a:pt x="388" y="116"/>
                  </a:lnTo>
                  <a:lnTo>
                    <a:pt x="404" y="124"/>
                  </a:lnTo>
                  <a:lnTo>
                    <a:pt x="418" y="133"/>
                  </a:lnTo>
                  <a:lnTo>
                    <a:pt x="433" y="14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257"/>
            <p:cNvSpPr>
              <a:spLocks noEditPoints="1"/>
            </p:cNvSpPr>
            <p:nvPr/>
          </p:nvSpPr>
          <p:spPr bwMode="auto">
            <a:xfrm>
              <a:off x="4426" y="2247"/>
              <a:ext cx="123" cy="103"/>
            </a:xfrm>
            <a:custGeom>
              <a:avLst/>
              <a:gdLst>
                <a:gd name="T0" fmla="*/ 0 w 369"/>
                <a:gd name="T1" fmla="*/ 0 h 307"/>
                <a:gd name="T2" fmla="*/ 0 w 369"/>
                <a:gd name="T3" fmla="*/ 0 h 307"/>
                <a:gd name="T4" fmla="*/ 0 w 369"/>
                <a:gd name="T5" fmla="*/ 0 h 307"/>
                <a:gd name="T6" fmla="*/ 0 w 369"/>
                <a:gd name="T7" fmla="*/ 0 h 307"/>
                <a:gd name="T8" fmla="*/ 0 w 369"/>
                <a:gd name="T9" fmla="*/ 0 h 307"/>
                <a:gd name="T10" fmla="*/ 0 w 369"/>
                <a:gd name="T11" fmla="*/ 0 h 307"/>
                <a:gd name="T12" fmla="*/ 0 w 369"/>
                <a:gd name="T13" fmla="*/ 0 h 307"/>
                <a:gd name="T14" fmla="*/ 0 w 369"/>
                <a:gd name="T15" fmla="*/ 0 h 307"/>
                <a:gd name="T16" fmla="*/ 0 w 369"/>
                <a:gd name="T17" fmla="*/ 0 h 307"/>
                <a:gd name="T18" fmla="*/ 0 w 369"/>
                <a:gd name="T19" fmla="*/ 0 h 307"/>
                <a:gd name="T20" fmla="*/ 0 w 369"/>
                <a:gd name="T21" fmla="*/ 0 h 307"/>
                <a:gd name="T22" fmla="*/ 0 w 369"/>
                <a:gd name="T23" fmla="*/ 0 h 307"/>
                <a:gd name="T24" fmla="*/ 0 w 369"/>
                <a:gd name="T25" fmla="*/ 0 h 307"/>
                <a:gd name="T26" fmla="*/ 0 w 369"/>
                <a:gd name="T27" fmla="*/ 0 h 307"/>
                <a:gd name="T28" fmla="*/ 0 w 369"/>
                <a:gd name="T29" fmla="*/ 0 h 307"/>
                <a:gd name="T30" fmla="*/ 0 w 369"/>
                <a:gd name="T31" fmla="*/ 0 h 307"/>
                <a:gd name="T32" fmla="*/ 0 w 369"/>
                <a:gd name="T33" fmla="*/ 0 h 307"/>
                <a:gd name="T34" fmla="*/ 0 w 369"/>
                <a:gd name="T35" fmla="*/ 0 h 307"/>
                <a:gd name="T36" fmla="*/ 0 w 369"/>
                <a:gd name="T37" fmla="*/ 0 h 307"/>
                <a:gd name="T38" fmla="*/ 0 w 369"/>
                <a:gd name="T39" fmla="*/ 0 h 307"/>
                <a:gd name="T40" fmla="*/ 0 w 369"/>
                <a:gd name="T41" fmla="*/ 0 h 307"/>
                <a:gd name="T42" fmla="*/ 0 w 369"/>
                <a:gd name="T43" fmla="*/ 0 h 307"/>
                <a:gd name="T44" fmla="*/ 0 w 369"/>
                <a:gd name="T45" fmla="*/ 0 h 307"/>
                <a:gd name="T46" fmla="*/ 0 w 369"/>
                <a:gd name="T47" fmla="*/ 0 h 307"/>
                <a:gd name="T48" fmla="*/ 0 w 369"/>
                <a:gd name="T49" fmla="*/ 0 h 307"/>
                <a:gd name="T50" fmla="*/ 0 w 369"/>
                <a:gd name="T51" fmla="*/ 0 h 307"/>
                <a:gd name="T52" fmla="*/ 0 w 369"/>
                <a:gd name="T53" fmla="*/ 0 h 307"/>
                <a:gd name="T54" fmla="*/ 0 w 369"/>
                <a:gd name="T55" fmla="*/ 0 h 307"/>
                <a:gd name="T56" fmla="*/ 0 w 369"/>
                <a:gd name="T57" fmla="*/ 0 h 307"/>
                <a:gd name="T58" fmla="*/ 0 w 369"/>
                <a:gd name="T59" fmla="*/ 0 h 307"/>
                <a:gd name="T60" fmla="*/ 0 w 369"/>
                <a:gd name="T61" fmla="*/ 0 h 307"/>
                <a:gd name="T62" fmla="*/ 0 w 369"/>
                <a:gd name="T63" fmla="*/ 0 h 307"/>
                <a:gd name="T64" fmla="*/ 0 w 369"/>
                <a:gd name="T65" fmla="*/ 0 h 307"/>
                <a:gd name="T66" fmla="*/ 0 w 369"/>
                <a:gd name="T67" fmla="*/ 0 h 307"/>
                <a:gd name="T68" fmla="*/ 0 w 369"/>
                <a:gd name="T69" fmla="*/ 0 h 307"/>
                <a:gd name="T70" fmla="*/ 0 w 369"/>
                <a:gd name="T71" fmla="*/ 0 h 307"/>
                <a:gd name="T72" fmla="*/ 0 w 369"/>
                <a:gd name="T73" fmla="*/ 0 h 307"/>
                <a:gd name="T74" fmla="*/ 0 w 369"/>
                <a:gd name="T75" fmla="*/ 0 h 307"/>
                <a:gd name="T76" fmla="*/ 0 w 369"/>
                <a:gd name="T77" fmla="*/ 0 h 307"/>
                <a:gd name="T78" fmla="*/ 0 w 369"/>
                <a:gd name="T79" fmla="*/ 0 h 307"/>
                <a:gd name="T80" fmla="*/ 0 w 369"/>
                <a:gd name="T81" fmla="*/ 0 h 307"/>
                <a:gd name="T82" fmla="*/ 0 w 369"/>
                <a:gd name="T83" fmla="*/ 0 h 307"/>
                <a:gd name="T84" fmla="*/ 0 w 369"/>
                <a:gd name="T85" fmla="*/ 0 h 307"/>
                <a:gd name="T86" fmla="*/ 0 w 369"/>
                <a:gd name="T87" fmla="*/ 0 h 307"/>
                <a:gd name="T88" fmla="*/ 0 w 369"/>
                <a:gd name="T89" fmla="*/ 0 h 307"/>
                <a:gd name="T90" fmla="*/ 0 w 369"/>
                <a:gd name="T91" fmla="*/ 0 h 307"/>
                <a:gd name="T92" fmla="*/ 0 w 369"/>
                <a:gd name="T93" fmla="*/ 0 h 307"/>
                <a:gd name="T94" fmla="*/ 0 w 369"/>
                <a:gd name="T95" fmla="*/ 0 h 307"/>
                <a:gd name="T96" fmla="*/ 0 w 369"/>
                <a:gd name="T97" fmla="*/ 0 h 307"/>
                <a:gd name="T98" fmla="*/ 0 w 369"/>
                <a:gd name="T99" fmla="*/ 0 h 307"/>
                <a:gd name="T100" fmla="*/ 0 w 369"/>
                <a:gd name="T101" fmla="*/ 0 h 307"/>
                <a:gd name="T102" fmla="*/ 0 w 369"/>
                <a:gd name="T103" fmla="*/ 0 h 307"/>
                <a:gd name="T104" fmla="*/ 0 w 369"/>
                <a:gd name="T105" fmla="*/ 0 h 307"/>
                <a:gd name="T106" fmla="*/ 0 w 369"/>
                <a:gd name="T107" fmla="*/ 0 h 307"/>
                <a:gd name="T108" fmla="*/ 0 w 369"/>
                <a:gd name="T109" fmla="*/ 0 h 307"/>
                <a:gd name="T110" fmla="*/ 0 w 369"/>
                <a:gd name="T111" fmla="*/ 0 h 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9"/>
                <a:gd name="T169" fmla="*/ 0 h 307"/>
                <a:gd name="T170" fmla="*/ 369 w 369"/>
                <a:gd name="T171" fmla="*/ 307 h 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9" h="307">
                  <a:moveTo>
                    <a:pt x="369" y="154"/>
                  </a:moveTo>
                  <a:lnTo>
                    <a:pt x="368" y="138"/>
                  </a:lnTo>
                  <a:lnTo>
                    <a:pt x="365" y="122"/>
                  </a:lnTo>
                  <a:lnTo>
                    <a:pt x="360" y="107"/>
                  </a:lnTo>
                  <a:lnTo>
                    <a:pt x="355" y="94"/>
                  </a:lnTo>
                  <a:lnTo>
                    <a:pt x="348" y="80"/>
                  </a:lnTo>
                  <a:lnTo>
                    <a:pt x="339" y="68"/>
                  </a:lnTo>
                  <a:lnTo>
                    <a:pt x="316" y="45"/>
                  </a:lnTo>
                  <a:lnTo>
                    <a:pt x="301" y="33"/>
                  </a:lnTo>
                  <a:lnTo>
                    <a:pt x="287" y="24"/>
                  </a:lnTo>
                  <a:lnTo>
                    <a:pt x="271" y="16"/>
                  </a:lnTo>
                  <a:lnTo>
                    <a:pt x="256" y="11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3" y="0"/>
                  </a:lnTo>
                  <a:lnTo>
                    <a:pt x="185" y="0"/>
                  </a:lnTo>
                  <a:lnTo>
                    <a:pt x="165" y="0"/>
                  </a:lnTo>
                  <a:lnTo>
                    <a:pt x="148" y="2"/>
                  </a:lnTo>
                  <a:lnTo>
                    <a:pt x="114" y="11"/>
                  </a:lnTo>
                  <a:lnTo>
                    <a:pt x="82" y="24"/>
                  </a:lnTo>
                  <a:lnTo>
                    <a:pt x="67" y="33"/>
                  </a:lnTo>
                  <a:lnTo>
                    <a:pt x="54" y="45"/>
                  </a:lnTo>
                  <a:lnTo>
                    <a:pt x="29" y="68"/>
                  </a:lnTo>
                  <a:lnTo>
                    <a:pt x="13" y="94"/>
                  </a:lnTo>
                  <a:lnTo>
                    <a:pt x="7" y="107"/>
                  </a:lnTo>
                  <a:lnTo>
                    <a:pt x="3" y="122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3" y="184"/>
                  </a:lnTo>
                  <a:lnTo>
                    <a:pt x="7" y="197"/>
                  </a:lnTo>
                  <a:lnTo>
                    <a:pt x="13" y="211"/>
                  </a:lnTo>
                  <a:lnTo>
                    <a:pt x="19" y="223"/>
                  </a:lnTo>
                  <a:lnTo>
                    <a:pt x="29" y="237"/>
                  </a:lnTo>
                  <a:lnTo>
                    <a:pt x="41" y="249"/>
                  </a:lnTo>
                  <a:lnTo>
                    <a:pt x="54" y="262"/>
                  </a:lnTo>
                  <a:lnTo>
                    <a:pt x="67" y="272"/>
                  </a:lnTo>
                  <a:lnTo>
                    <a:pt x="82" y="282"/>
                  </a:lnTo>
                  <a:lnTo>
                    <a:pt x="114" y="296"/>
                  </a:lnTo>
                  <a:lnTo>
                    <a:pt x="148" y="304"/>
                  </a:lnTo>
                  <a:lnTo>
                    <a:pt x="165" y="306"/>
                  </a:lnTo>
                  <a:lnTo>
                    <a:pt x="185" y="307"/>
                  </a:lnTo>
                  <a:lnTo>
                    <a:pt x="203" y="306"/>
                  </a:lnTo>
                  <a:lnTo>
                    <a:pt x="222" y="304"/>
                  </a:lnTo>
                  <a:lnTo>
                    <a:pt x="238" y="300"/>
                  </a:lnTo>
                  <a:lnTo>
                    <a:pt x="256" y="296"/>
                  </a:lnTo>
                  <a:lnTo>
                    <a:pt x="271" y="289"/>
                  </a:lnTo>
                  <a:lnTo>
                    <a:pt x="279" y="285"/>
                  </a:lnTo>
                  <a:lnTo>
                    <a:pt x="282" y="283"/>
                  </a:lnTo>
                  <a:lnTo>
                    <a:pt x="287" y="282"/>
                  </a:lnTo>
                  <a:lnTo>
                    <a:pt x="290" y="279"/>
                  </a:lnTo>
                  <a:lnTo>
                    <a:pt x="294" y="276"/>
                  </a:lnTo>
                  <a:lnTo>
                    <a:pt x="301" y="272"/>
                  </a:lnTo>
                  <a:lnTo>
                    <a:pt x="316" y="262"/>
                  </a:lnTo>
                  <a:lnTo>
                    <a:pt x="321" y="255"/>
                  </a:lnTo>
                  <a:lnTo>
                    <a:pt x="328" y="249"/>
                  </a:lnTo>
                  <a:lnTo>
                    <a:pt x="339" y="237"/>
                  </a:lnTo>
                  <a:lnTo>
                    <a:pt x="340" y="233"/>
                  </a:lnTo>
                  <a:lnTo>
                    <a:pt x="343" y="229"/>
                  </a:lnTo>
                  <a:lnTo>
                    <a:pt x="348" y="223"/>
                  </a:lnTo>
                  <a:lnTo>
                    <a:pt x="355" y="211"/>
                  </a:lnTo>
                  <a:lnTo>
                    <a:pt x="360" y="197"/>
                  </a:lnTo>
                  <a:lnTo>
                    <a:pt x="365" y="184"/>
                  </a:lnTo>
                  <a:lnTo>
                    <a:pt x="368" y="168"/>
                  </a:lnTo>
                  <a:lnTo>
                    <a:pt x="369" y="154"/>
                  </a:lnTo>
                  <a:close/>
                  <a:moveTo>
                    <a:pt x="267" y="92"/>
                  </a:moveTo>
                  <a:lnTo>
                    <a:pt x="287" y="92"/>
                  </a:lnTo>
                  <a:lnTo>
                    <a:pt x="267" y="92"/>
                  </a:lnTo>
                  <a:lnTo>
                    <a:pt x="267" y="105"/>
                  </a:lnTo>
                  <a:lnTo>
                    <a:pt x="267" y="92"/>
                  </a:lnTo>
                  <a:lnTo>
                    <a:pt x="248" y="92"/>
                  </a:lnTo>
                  <a:lnTo>
                    <a:pt x="267" y="92"/>
                  </a:lnTo>
                  <a:lnTo>
                    <a:pt x="267" y="77"/>
                  </a:lnTo>
                  <a:lnTo>
                    <a:pt x="267" y="92"/>
                  </a:lnTo>
                  <a:close/>
                  <a:moveTo>
                    <a:pt x="188" y="114"/>
                  </a:moveTo>
                  <a:lnTo>
                    <a:pt x="195" y="113"/>
                  </a:lnTo>
                  <a:lnTo>
                    <a:pt x="204" y="116"/>
                  </a:lnTo>
                  <a:lnTo>
                    <a:pt x="212" y="119"/>
                  </a:lnTo>
                  <a:lnTo>
                    <a:pt x="221" y="125"/>
                  </a:lnTo>
                  <a:lnTo>
                    <a:pt x="226" y="130"/>
                  </a:lnTo>
                  <a:lnTo>
                    <a:pt x="231" y="138"/>
                  </a:lnTo>
                  <a:lnTo>
                    <a:pt x="233" y="145"/>
                  </a:lnTo>
                  <a:lnTo>
                    <a:pt x="234" y="153"/>
                  </a:lnTo>
                  <a:lnTo>
                    <a:pt x="233" y="153"/>
                  </a:lnTo>
                  <a:lnTo>
                    <a:pt x="233" y="154"/>
                  </a:lnTo>
                  <a:lnTo>
                    <a:pt x="233" y="156"/>
                  </a:lnTo>
                  <a:lnTo>
                    <a:pt x="233" y="160"/>
                  </a:lnTo>
                  <a:lnTo>
                    <a:pt x="231" y="167"/>
                  </a:lnTo>
                  <a:lnTo>
                    <a:pt x="226" y="173"/>
                  </a:lnTo>
                  <a:lnTo>
                    <a:pt x="221" y="180"/>
                  </a:lnTo>
                  <a:lnTo>
                    <a:pt x="212" y="185"/>
                  </a:lnTo>
                  <a:lnTo>
                    <a:pt x="204" y="189"/>
                  </a:lnTo>
                  <a:lnTo>
                    <a:pt x="195" y="191"/>
                  </a:lnTo>
                  <a:lnTo>
                    <a:pt x="188" y="193"/>
                  </a:lnTo>
                  <a:lnTo>
                    <a:pt x="169" y="189"/>
                  </a:lnTo>
                  <a:lnTo>
                    <a:pt x="160" y="185"/>
                  </a:lnTo>
                  <a:lnTo>
                    <a:pt x="154" y="180"/>
                  </a:lnTo>
                  <a:lnTo>
                    <a:pt x="146" y="173"/>
                  </a:lnTo>
                  <a:lnTo>
                    <a:pt x="143" y="167"/>
                  </a:lnTo>
                  <a:lnTo>
                    <a:pt x="140" y="160"/>
                  </a:lnTo>
                  <a:lnTo>
                    <a:pt x="140" y="153"/>
                  </a:lnTo>
                  <a:lnTo>
                    <a:pt x="143" y="138"/>
                  </a:lnTo>
                  <a:lnTo>
                    <a:pt x="146" y="130"/>
                  </a:lnTo>
                  <a:lnTo>
                    <a:pt x="154" y="125"/>
                  </a:lnTo>
                  <a:lnTo>
                    <a:pt x="160" y="119"/>
                  </a:lnTo>
                  <a:lnTo>
                    <a:pt x="169" y="116"/>
                  </a:lnTo>
                  <a:lnTo>
                    <a:pt x="178" y="113"/>
                  </a:lnTo>
                  <a:lnTo>
                    <a:pt x="188" y="114"/>
                  </a:lnTo>
                  <a:close/>
                  <a:moveTo>
                    <a:pt x="301" y="153"/>
                  </a:moveTo>
                  <a:lnTo>
                    <a:pt x="282" y="153"/>
                  </a:lnTo>
                  <a:lnTo>
                    <a:pt x="301" y="153"/>
                  </a:lnTo>
                  <a:lnTo>
                    <a:pt x="301" y="139"/>
                  </a:lnTo>
                  <a:lnTo>
                    <a:pt x="301" y="153"/>
                  </a:lnTo>
                  <a:lnTo>
                    <a:pt x="320" y="153"/>
                  </a:lnTo>
                  <a:lnTo>
                    <a:pt x="301" y="153"/>
                  </a:lnTo>
                  <a:lnTo>
                    <a:pt x="301" y="166"/>
                  </a:lnTo>
                  <a:lnTo>
                    <a:pt x="301" y="153"/>
                  </a:lnTo>
                  <a:close/>
                  <a:moveTo>
                    <a:pt x="184" y="49"/>
                  </a:moveTo>
                  <a:lnTo>
                    <a:pt x="184" y="63"/>
                  </a:lnTo>
                  <a:lnTo>
                    <a:pt x="203" y="63"/>
                  </a:lnTo>
                  <a:lnTo>
                    <a:pt x="184" y="63"/>
                  </a:lnTo>
                  <a:lnTo>
                    <a:pt x="184" y="76"/>
                  </a:lnTo>
                  <a:lnTo>
                    <a:pt x="184" y="63"/>
                  </a:lnTo>
                  <a:lnTo>
                    <a:pt x="165" y="63"/>
                  </a:lnTo>
                  <a:lnTo>
                    <a:pt x="184" y="63"/>
                  </a:lnTo>
                  <a:lnTo>
                    <a:pt x="184" y="49"/>
                  </a:lnTo>
                  <a:close/>
                  <a:moveTo>
                    <a:pt x="122" y="86"/>
                  </a:moveTo>
                  <a:lnTo>
                    <a:pt x="104" y="86"/>
                  </a:lnTo>
                  <a:lnTo>
                    <a:pt x="104" y="100"/>
                  </a:lnTo>
                  <a:lnTo>
                    <a:pt x="104" y="86"/>
                  </a:lnTo>
                  <a:lnTo>
                    <a:pt x="85" y="86"/>
                  </a:lnTo>
                  <a:lnTo>
                    <a:pt x="104" y="86"/>
                  </a:lnTo>
                  <a:lnTo>
                    <a:pt x="104" y="72"/>
                  </a:lnTo>
                  <a:lnTo>
                    <a:pt x="104" y="86"/>
                  </a:lnTo>
                  <a:lnTo>
                    <a:pt x="122" y="86"/>
                  </a:lnTo>
                  <a:close/>
                  <a:moveTo>
                    <a:pt x="66" y="153"/>
                  </a:moveTo>
                  <a:lnTo>
                    <a:pt x="85" y="153"/>
                  </a:lnTo>
                  <a:lnTo>
                    <a:pt x="66" y="153"/>
                  </a:lnTo>
                  <a:lnTo>
                    <a:pt x="66" y="166"/>
                  </a:lnTo>
                  <a:lnTo>
                    <a:pt x="66" y="153"/>
                  </a:lnTo>
                  <a:lnTo>
                    <a:pt x="46" y="153"/>
                  </a:lnTo>
                  <a:lnTo>
                    <a:pt x="66" y="153"/>
                  </a:lnTo>
                  <a:lnTo>
                    <a:pt x="66" y="139"/>
                  </a:lnTo>
                  <a:lnTo>
                    <a:pt x="66" y="153"/>
                  </a:lnTo>
                  <a:close/>
                  <a:moveTo>
                    <a:pt x="109" y="220"/>
                  </a:moveTo>
                  <a:lnTo>
                    <a:pt x="127" y="220"/>
                  </a:lnTo>
                  <a:lnTo>
                    <a:pt x="109" y="220"/>
                  </a:lnTo>
                  <a:lnTo>
                    <a:pt x="109" y="234"/>
                  </a:lnTo>
                  <a:lnTo>
                    <a:pt x="109" y="220"/>
                  </a:lnTo>
                  <a:lnTo>
                    <a:pt x="90" y="220"/>
                  </a:lnTo>
                  <a:lnTo>
                    <a:pt x="109" y="220"/>
                  </a:lnTo>
                  <a:lnTo>
                    <a:pt x="109" y="206"/>
                  </a:lnTo>
                  <a:lnTo>
                    <a:pt x="109" y="220"/>
                  </a:lnTo>
                  <a:close/>
                  <a:moveTo>
                    <a:pt x="190" y="244"/>
                  </a:moveTo>
                  <a:lnTo>
                    <a:pt x="209" y="244"/>
                  </a:lnTo>
                  <a:lnTo>
                    <a:pt x="190" y="244"/>
                  </a:lnTo>
                  <a:lnTo>
                    <a:pt x="190" y="257"/>
                  </a:lnTo>
                  <a:lnTo>
                    <a:pt x="190" y="244"/>
                  </a:lnTo>
                  <a:lnTo>
                    <a:pt x="172" y="244"/>
                  </a:lnTo>
                  <a:lnTo>
                    <a:pt x="190" y="244"/>
                  </a:lnTo>
                  <a:lnTo>
                    <a:pt x="190" y="229"/>
                  </a:lnTo>
                  <a:lnTo>
                    <a:pt x="190" y="244"/>
                  </a:lnTo>
                  <a:close/>
                  <a:moveTo>
                    <a:pt x="263" y="212"/>
                  </a:moveTo>
                  <a:lnTo>
                    <a:pt x="245" y="212"/>
                  </a:lnTo>
                  <a:lnTo>
                    <a:pt x="263" y="212"/>
                  </a:lnTo>
                  <a:lnTo>
                    <a:pt x="263" y="198"/>
                  </a:lnTo>
                  <a:lnTo>
                    <a:pt x="263" y="212"/>
                  </a:lnTo>
                  <a:lnTo>
                    <a:pt x="284" y="212"/>
                  </a:lnTo>
                  <a:lnTo>
                    <a:pt x="263" y="212"/>
                  </a:lnTo>
                  <a:lnTo>
                    <a:pt x="263" y="225"/>
                  </a:lnTo>
                  <a:lnTo>
                    <a:pt x="263" y="2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258"/>
            <p:cNvSpPr>
              <a:spLocks/>
            </p:cNvSpPr>
            <p:nvPr/>
          </p:nvSpPr>
          <p:spPr bwMode="auto">
            <a:xfrm>
              <a:off x="4473" y="2285"/>
              <a:ext cx="31" cy="27"/>
            </a:xfrm>
            <a:custGeom>
              <a:avLst/>
              <a:gdLst>
                <a:gd name="T0" fmla="*/ 0 w 94"/>
                <a:gd name="T1" fmla="*/ 0 h 80"/>
                <a:gd name="T2" fmla="*/ 0 w 94"/>
                <a:gd name="T3" fmla="*/ 0 h 80"/>
                <a:gd name="T4" fmla="*/ 0 w 94"/>
                <a:gd name="T5" fmla="*/ 0 h 80"/>
                <a:gd name="T6" fmla="*/ 0 w 94"/>
                <a:gd name="T7" fmla="*/ 0 h 80"/>
                <a:gd name="T8" fmla="*/ 0 w 94"/>
                <a:gd name="T9" fmla="*/ 0 h 80"/>
                <a:gd name="T10" fmla="*/ 0 w 94"/>
                <a:gd name="T11" fmla="*/ 0 h 80"/>
                <a:gd name="T12" fmla="*/ 0 w 94"/>
                <a:gd name="T13" fmla="*/ 0 h 80"/>
                <a:gd name="T14" fmla="*/ 0 w 94"/>
                <a:gd name="T15" fmla="*/ 0 h 80"/>
                <a:gd name="T16" fmla="*/ 0 w 94"/>
                <a:gd name="T17" fmla="*/ 0 h 80"/>
                <a:gd name="T18" fmla="*/ 0 w 94"/>
                <a:gd name="T19" fmla="*/ 0 h 80"/>
                <a:gd name="T20" fmla="*/ 0 w 94"/>
                <a:gd name="T21" fmla="*/ 0 h 80"/>
                <a:gd name="T22" fmla="*/ 0 w 94"/>
                <a:gd name="T23" fmla="*/ 0 h 80"/>
                <a:gd name="T24" fmla="*/ 0 w 94"/>
                <a:gd name="T25" fmla="*/ 0 h 80"/>
                <a:gd name="T26" fmla="*/ 0 w 94"/>
                <a:gd name="T27" fmla="*/ 0 h 80"/>
                <a:gd name="T28" fmla="*/ 0 w 94"/>
                <a:gd name="T29" fmla="*/ 0 h 80"/>
                <a:gd name="T30" fmla="*/ 0 w 94"/>
                <a:gd name="T31" fmla="*/ 0 h 80"/>
                <a:gd name="T32" fmla="*/ 0 w 94"/>
                <a:gd name="T33" fmla="*/ 0 h 80"/>
                <a:gd name="T34" fmla="*/ 0 w 94"/>
                <a:gd name="T35" fmla="*/ 0 h 80"/>
                <a:gd name="T36" fmla="*/ 0 w 94"/>
                <a:gd name="T37" fmla="*/ 0 h 80"/>
                <a:gd name="T38" fmla="*/ 0 w 94"/>
                <a:gd name="T39" fmla="*/ 0 h 80"/>
                <a:gd name="T40" fmla="*/ 0 w 94"/>
                <a:gd name="T41" fmla="*/ 0 h 80"/>
                <a:gd name="T42" fmla="*/ 0 w 94"/>
                <a:gd name="T43" fmla="*/ 0 h 80"/>
                <a:gd name="T44" fmla="*/ 0 w 94"/>
                <a:gd name="T45" fmla="*/ 0 h 80"/>
                <a:gd name="T46" fmla="*/ 0 w 94"/>
                <a:gd name="T47" fmla="*/ 0 h 80"/>
                <a:gd name="T48" fmla="*/ 0 w 94"/>
                <a:gd name="T49" fmla="*/ 0 h 80"/>
                <a:gd name="T50" fmla="*/ 0 w 94"/>
                <a:gd name="T51" fmla="*/ 0 h 80"/>
                <a:gd name="T52" fmla="*/ 0 w 94"/>
                <a:gd name="T53" fmla="*/ 0 h 80"/>
                <a:gd name="T54" fmla="*/ 0 w 94"/>
                <a:gd name="T55" fmla="*/ 0 h 80"/>
                <a:gd name="T56" fmla="*/ 0 w 94"/>
                <a:gd name="T57" fmla="*/ 0 h 80"/>
                <a:gd name="T58" fmla="*/ 0 w 94"/>
                <a:gd name="T59" fmla="*/ 0 h 80"/>
                <a:gd name="T60" fmla="*/ 0 w 94"/>
                <a:gd name="T61" fmla="*/ 0 h 80"/>
                <a:gd name="T62" fmla="*/ 0 w 94"/>
                <a:gd name="T63" fmla="*/ 0 h 80"/>
                <a:gd name="T64" fmla="*/ 0 w 94"/>
                <a:gd name="T65" fmla="*/ 0 h 80"/>
                <a:gd name="T66" fmla="*/ 0 w 94"/>
                <a:gd name="T67" fmla="*/ 0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"/>
                <a:gd name="T103" fmla="*/ 0 h 80"/>
                <a:gd name="T104" fmla="*/ 94 w 94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" h="80">
                  <a:moveTo>
                    <a:pt x="81" y="12"/>
                  </a:moveTo>
                  <a:lnTo>
                    <a:pt x="72" y="6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4" y="67"/>
                  </a:lnTo>
                  <a:lnTo>
                    <a:pt x="20" y="72"/>
                  </a:lnTo>
                  <a:lnTo>
                    <a:pt x="29" y="76"/>
                  </a:lnTo>
                  <a:lnTo>
                    <a:pt x="48" y="80"/>
                  </a:lnTo>
                  <a:lnTo>
                    <a:pt x="55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1" y="67"/>
                  </a:lnTo>
                  <a:lnTo>
                    <a:pt x="86" y="60"/>
                  </a:lnTo>
                  <a:lnTo>
                    <a:pt x="91" y="54"/>
                  </a:lnTo>
                  <a:lnTo>
                    <a:pt x="93" y="47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1" y="25"/>
                  </a:lnTo>
                  <a:lnTo>
                    <a:pt x="86" y="17"/>
                  </a:lnTo>
                  <a:lnTo>
                    <a:pt x="81" y="1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259"/>
            <p:cNvSpPr>
              <a:spLocks noEditPoints="1"/>
            </p:cNvSpPr>
            <p:nvPr/>
          </p:nvSpPr>
          <p:spPr bwMode="auto">
            <a:xfrm>
              <a:off x="4074" y="2196"/>
              <a:ext cx="247" cy="206"/>
            </a:xfrm>
            <a:custGeom>
              <a:avLst/>
              <a:gdLst>
                <a:gd name="T0" fmla="*/ 0 w 740"/>
                <a:gd name="T1" fmla="*/ 0 h 618"/>
                <a:gd name="T2" fmla="*/ 0 w 740"/>
                <a:gd name="T3" fmla="*/ 0 h 618"/>
                <a:gd name="T4" fmla="*/ 0 w 740"/>
                <a:gd name="T5" fmla="*/ 0 h 618"/>
                <a:gd name="T6" fmla="*/ 0 w 740"/>
                <a:gd name="T7" fmla="*/ 0 h 618"/>
                <a:gd name="T8" fmla="*/ 0 w 740"/>
                <a:gd name="T9" fmla="*/ 0 h 618"/>
                <a:gd name="T10" fmla="*/ 0 w 740"/>
                <a:gd name="T11" fmla="*/ 0 h 618"/>
                <a:gd name="T12" fmla="*/ 0 w 740"/>
                <a:gd name="T13" fmla="*/ 0 h 618"/>
                <a:gd name="T14" fmla="*/ 0 w 740"/>
                <a:gd name="T15" fmla="*/ 0 h 618"/>
                <a:gd name="T16" fmla="*/ 0 w 740"/>
                <a:gd name="T17" fmla="*/ 0 h 618"/>
                <a:gd name="T18" fmla="*/ 0 w 740"/>
                <a:gd name="T19" fmla="*/ 0 h 618"/>
                <a:gd name="T20" fmla="*/ 0 w 740"/>
                <a:gd name="T21" fmla="*/ 0 h 618"/>
                <a:gd name="T22" fmla="*/ 0 w 740"/>
                <a:gd name="T23" fmla="*/ 0 h 618"/>
                <a:gd name="T24" fmla="*/ 0 w 740"/>
                <a:gd name="T25" fmla="*/ 0 h 618"/>
                <a:gd name="T26" fmla="*/ 0 w 740"/>
                <a:gd name="T27" fmla="*/ 0 h 618"/>
                <a:gd name="T28" fmla="*/ 0 w 740"/>
                <a:gd name="T29" fmla="*/ 0 h 618"/>
                <a:gd name="T30" fmla="*/ 0 w 740"/>
                <a:gd name="T31" fmla="*/ 0 h 618"/>
                <a:gd name="T32" fmla="*/ 0 w 740"/>
                <a:gd name="T33" fmla="*/ 0 h 618"/>
                <a:gd name="T34" fmla="*/ 0 w 740"/>
                <a:gd name="T35" fmla="*/ 0 h 618"/>
                <a:gd name="T36" fmla="*/ 0 w 740"/>
                <a:gd name="T37" fmla="*/ 0 h 618"/>
                <a:gd name="T38" fmla="*/ 0 w 740"/>
                <a:gd name="T39" fmla="*/ 0 h 618"/>
                <a:gd name="T40" fmla="*/ 0 w 740"/>
                <a:gd name="T41" fmla="*/ 0 h 618"/>
                <a:gd name="T42" fmla="*/ 0 w 740"/>
                <a:gd name="T43" fmla="*/ 0 h 618"/>
                <a:gd name="T44" fmla="*/ 0 w 740"/>
                <a:gd name="T45" fmla="*/ 0 h 618"/>
                <a:gd name="T46" fmla="*/ 0 w 740"/>
                <a:gd name="T47" fmla="*/ 0 h 618"/>
                <a:gd name="T48" fmla="*/ 0 w 740"/>
                <a:gd name="T49" fmla="*/ 0 h 618"/>
                <a:gd name="T50" fmla="*/ 0 w 740"/>
                <a:gd name="T51" fmla="*/ 0 h 618"/>
                <a:gd name="T52" fmla="*/ 0 w 740"/>
                <a:gd name="T53" fmla="*/ 0 h 618"/>
                <a:gd name="T54" fmla="*/ 0 w 740"/>
                <a:gd name="T55" fmla="*/ 0 h 618"/>
                <a:gd name="T56" fmla="*/ 0 w 740"/>
                <a:gd name="T57" fmla="*/ 0 h 618"/>
                <a:gd name="T58" fmla="*/ 0 w 740"/>
                <a:gd name="T59" fmla="*/ 0 h 618"/>
                <a:gd name="T60" fmla="*/ 0 w 740"/>
                <a:gd name="T61" fmla="*/ 0 h 618"/>
                <a:gd name="T62" fmla="*/ 0 w 740"/>
                <a:gd name="T63" fmla="*/ 0 h 618"/>
                <a:gd name="T64" fmla="*/ 0 w 740"/>
                <a:gd name="T65" fmla="*/ 0 h 618"/>
                <a:gd name="T66" fmla="*/ 0 w 740"/>
                <a:gd name="T67" fmla="*/ 0 h 618"/>
                <a:gd name="T68" fmla="*/ 0 w 740"/>
                <a:gd name="T69" fmla="*/ 0 h 618"/>
                <a:gd name="T70" fmla="*/ 0 w 740"/>
                <a:gd name="T71" fmla="*/ 0 h 618"/>
                <a:gd name="T72" fmla="*/ 0 w 740"/>
                <a:gd name="T73" fmla="*/ 0 h 618"/>
                <a:gd name="T74" fmla="*/ 0 w 740"/>
                <a:gd name="T75" fmla="*/ 0 h 618"/>
                <a:gd name="T76" fmla="*/ 0 w 740"/>
                <a:gd name="T77" fmla="*/ 0 h 618"/>
                <a:gd name="T78" fmla="*/ 0 w 740"/>
                <a:gd name="T79" fmla="*/ 0 h 618"/>
                <a:gd name="T80" fmla="*/ 0 w 740"/>
                <a:gd name="T81" fmla="*/ 0 h 618"/>
                <a:gd name="T82" fmla="*/ 0 w 740"/>
                <a:gd name="T83" fmla="*/ 0 h 618"/>
                <a:gd name="T84" fmla="*/ 0 w 740"/>
                <a:gd name="T85" fmla="*/ 0 h 618"/>
                <a:gd name="T86" fmla="*/ 0 w 740"/>
                <a:gd name="T87" fmla="*/ 0 h 618"/>
                <a:gd name="T88" fmla="*/ 0 w 740"/>
                <a:gd name="T89" fmla="*/ 0 h 618"/>
                <a:gd name="T90" fmla="*/ 0 w 740"/>
                <a:gd name="T91" fmla="*/ 0 h 618"/>
                <a:gd name="T92" fmla="*/ 0 w 740"/>
                <a:gd name="T93" fmla="*/ 0 h 618"/>
                <a:gd name="T94" fmla="*/ 0 w 740"/>
                <a:gd name="T95" fmla="*/ 0 h 618"/>
                <a:gd name="T96" fmla="*/ 0 w 740"/>
                <a:gd name="T97" fmla="*/ 0 h 618"/>
                <a:gd name="T98" fmla="*/ 0 w 740"/>
                <a:gd name="T99" fmla="*/ 0 h 618"/>
                <a:gd name="T100" fmla="*/ 0 w 740"/>
                <a:gd name="T101" fmla="*/ 0 h 618"/>
                <a:gd name="T102" fmla="*/ 0 w 740"/>
                <a:gd name="T103" fmla="*/ 0 h 618"/>
                <a:gd name="T104" fmla="*/ 0 w 740"/>
                <a:gd name="T105" fmla="*/ 0 h 618"/>
                <a:gd name="T106" fmla="*/ 0 w 740"/>
                <a:gd name="T107" fmla="*/ 0 h 618"/>
                <a:gd name="T108" fmla="*/ 0 w 740"/>
                <a:gd name="T109" fmla="*/ 0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0"/>
                <a:gd name="T166" fmla="*/ 0 h 618"/>
                <a:gd name="T167" fmla="*/ 740 w 740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0" h="618">
                  <a:moveTo>
                    <a:pt x="740" y="310"/>
                  </a:moveTo>
                  <a:lnTo>
                    <a:pt x="740" y="286"/>
                  </a:lnTo>
                  <a:lnTo>
                    <a:pt x="738" y="286"/>
                  </a:lnTo>
                  <a:lnTo>
                    <a:pt x="725" y="284"/>
                  </a:lnTo>
                  <a:lnTo>
                    <a:pt x="716" y="280"/>
                  </a:lnTo>
                  <a:lnTo>
                    <a:pt x="710" y="273"/>
                  </a:lnTo>
                  <a:lnTo>
                    <a:pt x="709" y="266"/>
                  </a:lnTo>
                  <a:lnTo>
                    <a:pt x="707" y="264"/>
                  </a:lnTo>
                  <a:lnTo>
                    <a:pt x="709" y="263"/>
                  </a:lnTo>
                  <a:lnTo>
                    <a:pt x="709" y="254"/>
                  </a:lnTo>
                  <a:lnTo>
                    <a:pt x="716" y="247"/>
                  </a:lnTo>
                  <a:lnTo>
                    <a:pt x="722" y="241"/>
                  </a:lnTo>
                  <a:lnTo>
                    <a:pt x="731" y="239"/>
                  </a:lnTo>
                  <a:lnTo>
                    <a:pt x="721" y="209"/>
                  </a:lnTo>
                  <a:lnTo>
                    <a:pt x="715" y="209"/>
                  </a:lnTo>
                  <a:lnTo>
                    <a:pt x="710" y="210"/>
                  </a:lnTo>
                  <a:lnTo>
                    <a:pt x="699" y="208"/>
                  </a:lnTo>
                  <a:lnTo>
                    <a:pt x="690" y="204"/>
                  </a:lnTo>
                  <a:lnTo>
                    <a:pt x="683" y="197"/>
                  </a:lnTo>
                  <a:lnTo>
                    <a:pt x="681" y="192"/>
                  </a:lnTo>
                  <a:lnTo>
                    <a:pt x="681" y="189"/>
                  </a:lnTo>
                  <a:lnTo>
                    <a:pt x="681" y="186"/>
                  </a:lnTo>
                  <a:lnTo>
                    <a:pt x="682" y="177"/>
                  </a:lnTo>
                  <a:lnTo>
                    <a:pt x="690" y="170"/>
                  </a:lnTo>
                  <a:lnTo>
                    <a:pt x="697" y="165"/>
                  </a:lnTo>
                  <a:lnTo>
                    <a:pt x="677" y="137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3" y="140"/>
                  </a:lnTo>
                  <a:lnTo>
                    <a:pt x="661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48" y="139"/>
                  </a:lnTo>
                  <a:lnTo>
                    <a:pt x="639" y="135"/>
                  </a:lnTo>
                  <a:lnTo>
                    <a:pt x="633" y="128"/>
                  </a:lnTo>
                  <a:lnTo>
                    <a:pt x="632" y="121"/>
                  </a:lnTo>
                  <a:lnTo>
                    <a:pt x="631" y="119"/>
                  </a:lnTo>
                  <a:lnTo>
                    <a:pt x="632" y="118"/>
                  </a:lnTo>
                  <a:lnTo>
                    <a:pt x="632" y="109"/>
                  </a:lnTo>
                  <a:lnTo>
                    <a:pt x="639" y="102"/>
                  </a:lnTo>
                  <a:lnTo>
                    <a:pt x="641" y="100"/>
                  </a:lnTo>
                  <a:lnTo>
                    <a:pt x="632" y="92"/>
                  </a:lnTo>
                  <a:lnTo>
                    <a:pt x="614" y="77"/>
                  </a:lnTo>
                  <a:lnTo>
                    <a:pt x="613" y="78"/>
                  </a:lnTo>
                  <a:lnTo>
                    <a:pt x="603" y="83"/>
                  </a:lnTo>
                  <a:lnTo>
                    <a:pt x="593" y="86"/>
                  </a:lnTo>
                  <a:lnTo>
                    <a:pt x="580" y="83"/>
                  </a:lnTo>
                  <a:lnTo>
                    <a:pt x="571" y="78"/>
                  </a:lnTo>
                  <a:lnTo>
                    <a:pt x="565" y="71"/>
                  </a:lnTo>
                  <a:lnTo>
                    <a:pt x="564" y="65"/>
                  </a:lnTo>
                  <a:lnTo>
                    <a:pt x="564" y="62"/>
                  </a:lnTo>
                  <a:lnTo>
                    <a:pt x="564" y="55"/>
                  </a:lnTo>
                  <a:lnTo>
                    <a:pt x="568" y="48"/>
                  </a:lnTo>
                  <a:lnTo>
                    <a:pt x="536" y="33"/>
                  </a:lnTo>
                  <a:lnTo>
                    <a:pt x="531" y="39"/>
                  </a:lnTo>
                  <a:lnTo>
                    <a:pt x="521" y="43"/>
                  </a:lnTo>
                  <a:lnTo>
                    <a:pt x="511" y="46"/>
                  </a:lnTo>
                  <a:lnTo>
                    <a:pt x="498" y="43"/>
                  </a:lnTo>
                  <a:lnTo>
                    <a:pt x="489" y="39"/>
                  </a:lnTo>
                  <a:lnTo>
                    <a:pt x="483" y="32"/>
                  </a:lnTo>
                  <a:lnTo>
                    <a:pt x="481" y="28"/>
                  </a:lnTo>
                  <a:lnTo>
                    <a:pt x="481" y="25"/>
                  </a:lnTo>
                  <a:lnTo>
                    <a:pt x="481" y="22"/>
                  </a:lnTo>
                  <a:lnTo>
                    <a:pt x="482" y="16"/>
                  </a:lnTo>
                  <a:lnTo>
                    <a:pt x="449" y="9"/>
                  </a:lnTo>
                  <a:lnTo>
                    <a:pt x="445" y="15"/>
                  </a:lnTo>
                  <a:lnTo>
                    <a:pt x="442" y="21"/>
                  </a:lnTo>
                  <a:lnTo>
                    <a:pt x="432" y="25"/>
                  </a:lnTo>
                  <a:lnTo>
                    <a:pt x="421" y="28"/>
                  </a:lnTo>
                  <a:lnTo>
                    <a:pt x="410" y="25"/>
                  </a:lnTo>
                  <a:lnTo>
                    <a:pt x="401" y="21"/>
                  </a:lnTo>
                  <a:lnTo>
                    <a:pt x="395" y="13"/>
                  </a:lnTo>
                  <a:lnTo>
                    <a:pt x="392" y="7"/>
                  </a:lnTo>
                  <a:lnTo>
                    <a:pt x="392" y="3"/>
                  </a:lnTo>
                  <a:lnTo>
                    <a:pt x="392" y="1"/>
                  </a:lnTo>
                  <a:lnTo>
                    <a:pt x="370" y="1"/>
                  </a:lnTo>
                  <a:lnTo>
                    <a:pt x="362" y="0"/>
                  </a:lnTo>
                  <a:lnTo>
                    <a:pt x="357" y="1"/>
                  </a:lnTo>
                  <a:lnTo>
                    <a:pt x="355" y="10"/>
                  </a:lnTo>
                  <a:lnTo>
                    <a:pt x="351" y="14"/>
                  </a:lnTo>
                  <a:lnTo>
                    <a:pt x="348" y="19"/>
                  </a:lnTo>
                  <a:lnTo>
                    <a:pt x="338" y="23"/>
                  </a:lnTo>
                  <a:lnTo>
                    <a:pt x="328" y="26"/>
                  </a:lnTo>
                  <a:lnTo>
                    <a:pt x="317" y="23"/>
                  </a:lnTo>
                  <a:lnTo>
                    <a:pt x="308" y="19"/>
                  </a:lnTo>
                  <a:lnTo>
                    <a:pt x="302" y="12"/>
                  </a:lnTo>
                  <a:lnTo>
                    <a:pt x="301" y="6"/>
                  </a:lnTo>
                  <a:lnTo>
                    <a:pt x="264" y="14"/>
                  </a:lnTo>
                  <a:lnTo>
                    <a:pt x="265" y="18"/>
                  </a:lnTo>
                  <a:lnTo>
                    <a:pt x="265" y="21"/>
                  </a:lnTo>
                  <a:lnTo>
                    <a:pt x="264" y="25"/>
                  </a:lnTo>
                  <a:lnTo>
                    <a:pt x="263" y="27"/>
                  </a:lnTo>
                  <a:lnTo>
                    <a:pt x="263" y="30"/>
                  </a:lnTo>
                  <a:lnTo>
                    <a:pt x="256" y="38"/>
                  </a:lnTo>
                  <a:lnTo>
                    <a:pt x="246" y="42"/>
                  </a:lnTo>
                  <a:lnTo>
                    <a:pt x="236" y="45"/>
                  </a:lnTo>
                  <a:lnTo>
                    <a:pt x="225" y="42"/>
                  </a:lnTo>
                  <a:lnTo>
                    <a:pt x="216" y="38"/>
                  </a:lnTo>
                  <a:lnTo>
                    <a:pt x="210" y="31"/>
                  </a:lnTo>
                  <a:lnTo>
                    <a:pt x="183" y="43"/>
                  </a:lnTo>
                  <a:lnTo>
                    <a:pt x="188" y="53"/>
                  </a:lnTo>
                  <a:lnTo>
                    <a:pt x="188" y="56"/>
                  </a:lnTo>
                  <a:lnTo>
                    <a:pt x="185" y="64"/>
                  </a:lnTo>
                  <a:lnTo>
                    <a:pt x="180" y="72"/>
                  </a:lnTo>
                  <a:lnTo>
                    <a:pt x="170" y="77"/>
                  </a:lnTo>
                  <a:lnTo>
                    <a:pt x="159" y="79"/>
                  </a:lnTo>
                  <a:lnTo>
                    <a:pt x="147" y="77"/>
                  </a:lnTo>
                  <a:lnTo>
                    <a:pt x="138" y="72"/>
                  </a:lnTo>
                  <a:lnTo>
                    <a:pt x="137" y="70"/>
                  </a:lnTo>
                  <a:lnTo>
                    <a:pt x="114" y="87"/>
                  </a:lnTo>
                  <a:lnTo>
                    <a:pt x="119" y="92"/>
                  </a:lnTo>
                  <a:lnTo>
                    <a:pt x="123" y="101"/>
                  </a:lnTo>
                  <a:lnTo>
                    <a:pt x="123" y="104"/>
                  </a:lnTo>
                  <a:lnTo>
                    <a:pt x="122" y="108"/>
                  </a:lnTo>
                  <a:lnTo>
                    <a:pt x="120" y="110"/>
                  </a:lnTo>
                  <a:lnTo>
                    <a:pt x="120" y="113"/>
                  </a:lnTo>
                  <a:lnTo>
                    <a:pt x="114" y="121"/>
                  </a:lnTo>
                  <a:lnTo>
                    <a:pt x="104" y="125"/>
                  </a:lnTo>
                  <a:lnTo>
                    <a:pt x="94" y="128"/>
                  </a:lnTo>
                  <a:lnTo>
                    <a:pt x="84" y="126"/>
                  </a:lnTo>
                  <a:lnTo>
                    <a:pt x="76" y="123"/>
                  </a:lnTo>
                  <a:lnTo>
                    <a:pt x="57" y="143"/>
                  </a:lnTo>
                  <a:lnTo>
                    <a:pt x="61" y="146"/>
                  </a:lnTo>
                  <a:lnTo>
                    <a:pt x="66" y="153"/>
                  </a:lnTo>
                  <a:lnTo>
                    <a:pt x="70" y="161"/>
                  </a:lnTo>
                  <a:lnTo>
                    <a:pt x="70" y="164"/>
                  </a:lnTo>
                  <a:lnTo>
                    <a:pt x="69" y="168"/>
                  </a:lnTo>
                  <a:lnTo>
                    <a:pt x="68" y="170"/>
                  </a:lnTo>
                  <a:lnTo>
                    <a:pt x="68" y="173"/>
                  </a:lnTo>
                  <a:lnTo>
                    <a:pt x="61" y="181"/>
                  </a:lnTo>
                  <a:lnTo>
                    <a:pt x="51" y="185"/>
                  </a:lnTo>
                  <a:lnTo>
                    <a:pt x="41" y="188"/>
                  </a:lnTo>
                  <a:lnTo>
                    <a:pt x="30" y="186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30" y="214"/>
                  </a:lnTo>
                  <a:lnTo>
                    <a:pt x="35" y="220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36" y="235"/>
                  </a:lnTo>
                  <a:lnTo>
                    <a:pt x="35" y="237"/>
                  </a:lnTo>
                  <a:lnTo>
                    <a:pt x="35" y="240"/>
                  </a:lnTo>
                  <a:lnTo>
                    <a:pt x="30" y="249"/>
                  </a:lnTo>
                  <a:lnTo>
                    <a:pt x="20" y="253"/>
                  </a:lnTo>
                  <a:lnTo>
                    <a:pt x="10" y="256"/>
                  </a:lnTo>
                  <a:lnTo>
                    <a:pt x="5" y="255"/>
                  </a:lnTo>
                  <a:lnTo>
                    <a:pt x="1" y="280"/>
                  </a:lnTo>
                  <a:lnTo>
                    <a:pt x="10" y="281"/>
                  </a:lnTo>
                  <a:lnTo>
                    <a:pt x="18" y="286"/>
                  </a:lnTo>
                  <a:lnTo>
                    <a:pt x="23" y="293"/>
                  </a:lnTo>
                  <a:lnTo>
                    <a:pt x="27" y="301"/>
                  </a:lnTo>
                  <a:lnTo>
                    <a:pt x="27" y="304"/>
                  </a:lnTo>
                  <a:lnTo>
                    <a:pt x="25" y="308"/>
                  </a:lnTo>
                  <a:lnTo>
                    <a:pt x="23" y="310"/>
                  </a:lnTo>
                  <a:lnTo>
                    <a:pt x="23" y="313"/>
                  </a:lnTo>
                  <a:lnTo>
                    <a:pt x="18" y="321"/>
                  </a:lnTo>
                  <a:lnTo>
                    <a:pt x="8" y="325"/>
                  </a:lnTo>
                  <a:lnTo>
                    <a:pt x="3" y="326"/>
                  </a:lnTo>
                  <a:lnTo>
                    <a:pt x="0" y="328"/>
                  </a:lnTo>
                  <a:lnTo>
                    <a:pt x="2" y="352"/>
                  </a:lnTo>
                  <a:lnTo>
                    <a:pt x="7" y="352"/>
                  </a:lnTo>
                  <a:lnTo>
                    <a:pt x="17" y="352"/>
                  </a:lnTo>
                  <a:lnTo>
                    <a:pt x="27" y="358"/>
                  </a:lnTo>
                  <a:lnTo>
                    <a:pt x="32" y="364"/>
                  </a:lnTo>
                  <a:lnTo>
                    <a:pt x="36" y="371"/>
                  </a:lnTo>
                  <a:lnTo>
                    <a:pt x="36" y="375"/>
                  </a:lnTo>
                  <a:lnTo>
                    <a:pt x="34" y="379"/>
                  </a:lnTo>
                  <a:lnTo>
                    <a:pt x="32" y="381"/>
                  </a:lnTo>
                  <a:lnTo>
                    <a:pt x="32" y="384"/>
                  </a:lnTo>
                  <a:lnTo>
                    <a:pt x="27" y="393"/>
                  </a:lnTo>
                  <a:lnTo>
                    <a:pt x="20" y="396"/>
                  </a:lnTo>
                  <a:lnTo>
                    <a:pt x="17" y="396"/>
                  </a:lnTo>
                  <a:lnTo>
                    <a:pt x="16" y="396"/>
                  </a:lnTo>
                  <a:lnTo>
                    <a:pt x="16" y="397"/>
                  </a:lnTo>
                  <a:lnTo>
                    <a:pt x="13" y="399"/>
                  </a:lnTo>
                  <a:lnTo>
                    <a:pt x="22" y="420"/>
                  </a:lnTo>
                  <a:lnTo>
                    <a:pt x="34" y="419"/>
                  </a:lnTo>
                  <a:lnTo>
                    <a:pt x="44" y="420"/>
                  </a:lnTo>
                  <a:lnTo>
                    <a:pt x="54" y="426"/>
                  </a:lnTo>
                  <a:lnTo>
                    <a:pt x="60" y="434"/>
                  </a:lnTo>
                  <a:lnTo>
                    <a:pt x="63" y="443"/>
                  </a:lnTo>
                  <a:lnTo>
                    <a:pt x="60" y="451"/>
                  </a:lnTo>
                  <a:lnTo>
                    <a:pt x="56" y="455"/>
                  </a:lnTo>
                  <a:lnTo>
                    <a:pt x="54" y="460"/>
                  </a:lnTo>
                  <a:lnTo>
                    <a:pt x="47" y="464"/>
                  </a:lnTo>
                  <a:lnTo>
                    <a:pt x="68" y="489"/>
                  </a:lnTo>
                  <a:lnTo>
                    <a:pt x="75" y="485"/>
                  </a:lnTo>
                  <a:lnTo>
                    <a:pt x="85" y="484"/>
                  </a:lnTo>
                  <a:lnTo>
                    <a:pt x="95" y="485"/>
                  </a:lnTo>
                  <a:lnTo>
                    <a:pt x="100" y="487"/>
                  </a:lnTo>
                  <a:lnTo>
                    <a:pt x="107" y="491"/>
                  </a:lnTo>
                  <a:lnTo>
                    <a:pt x="112" y="498"/>
                  </a:lnTo>
                  <a:lnTo>
                    <a:pt x="114" y="507"/>
                  </a:lnTo>
                  <a:lnTo>
                    <a:pt x="112" y="515"/>
                  </a:lnTo>
                  <a:lnTo>
                    <a:pt x="109" y="519"/>
                  </a:lnTo>
                  <a:lnTo>
                    <a:pt x="107" y="524"/>
                  </a:lnTo>
                  <a:lnTo>
                    <a:pt x="105" y="524"/>
                  </a:lnTo>
                  <a:lnTo>
                    <a:pt x="108" y="527"/>
                  </a:lnTo>
                  <a:lnTo>
                    <a:pt x="132" y="546"/>
                  </a:lnTo>
                  <a:lnTo>
                    <a:pt x="134" y="543"/>
                  </a:lnTo>
                  <a:lnTo>
                    <a:pt x="143" y="537"/>
                  </a:lnTo>
                  <a:lnTo>
                    <a:pt x="156" y="536"/>
                  </a:lnTo>
                  <a:lnTo>
                    <a:pt x="166" y="537"/>
                  </a:lnTo>
                  <a:lnTo>
                    <a:pt x="176" y="543"/>
                  </a:lnTo>
                  <a:lnTo>
                    <a:pt x="181" y="550"/>
                  </a:lnTo>
                  <a:lnTo>
                    <a:pt x="185" y="559"/>
                  </a:lnTo>
                  <a:lnTo>
                    <a:pt x="182" y="566"/>
                  </a:lnTo>
                  <a:lnTo>
                    <a:pt x="180" y="569"/>
                  </a:lnTo>
                  <a:lnTo>
                    <a:pt x="178" y="573"/>
                  </a:lnTo>
                  <a:lnTo>
                    <a:pt x="193" y="581"/>
                  </a:lnTo>
                  <a:lnTo>
                    <a:pt x="211" y="589"/>
                  </a:lnTo>
                  <a:lnTo>
                    <a:pt x="217" y="581"/>
                  </a:lnTo>
                  <a:lnTo>
                    <a:pt x="226" y="574"/>
                  </a:lnTo>
                  <a:lnTo>
                    <a:pt x="238" y="573"/>
                  </a:lnTo>
                  <a:lnTo>
                    <a:pt x="248" y="574"/>
                  </a:lnTo>
                  <a:lnTo>
                    <a:pt x="258" y="581"/>
                  </a:lnTo>
                  <a:lnTo>
                    <a:pt x="264" y="588"/>
                  </a:lnTo>
                  <a:lnTo>
                    <a:pt x="267" y="598"/>
                  </a:lnTo>
                  <a:lnTo>
                    <a:pt x="264" y="606"/>
                  </a:lnTo>
                  <a:lnTo>
                    <a:pt x="301" y="613"/>
                  </a:lnTo>
                  <a:lnTo>
                    <a:pt x="303" y="605"/>
                  </a:lnTo>
                  <a:lnTo>
                    <a:pt x="309" y="600"/>
                  </a:lnTo>
                  <a:lnTo>
                    <a:pt x="318" y="594"/>
                  </a:lnTo>
                  <a:lnTo>
                    <a:pt x="330" y="592"/>
                  </a:lnTo>
                  <a:lnTo>
                    <a:pt x="340" y="594"/>
                  </a:lnTo>
                  <a:lnTo>
                    <a:pt x="350" y="600"/>
                  </a:lnTo>
                  <a:lnTo>
                    <a:pt x="356" y="607"/>
                  </a:lnTo>
                  <a:lnTo>
                    <a:pt x="358" y="616"/>
                  </a:lnTo>
                  <a:lnTo>
                    <a:pt x="358" y="618"/>
                  </a:lnTo>
                  <a:lnTo>
                    <a:pt x="370" y="618"/>
                  </a:lnTo>
                  <a:lnTo>
                    <a:pt x="396" y="617"/>
                  </a:lnTo>
                  <a:lnTo>
                    <a:pt x="396" y="614"/>
                  </a:lnTo>
                  <a:lnTo>
                    <a:pt x="398" y="605"/>
                  </a:lnTo>
                  <a:lnTo>
                    <a:pt x="405" y="598"/>
                  </a:lnTo>
                  <a:lnTo>
                    <a:pt x="414" y="592"/>
                  </a:lnTo>
                  <a:lnTo>
                    <a:pt x="425" y="590"/>
                  </a:lnTo>
                  <a:lnTo>
                    <a:pt x="435" y="592"/>
                  </a:lnTo>
                  <a:lnTo>
                    <a:pt x="445" y="598"/>
                  </a:lnTo>
                  <a:lnTo>
                    <a:pt x="450" y="603"/>
                  </a:lnTo>
                  <a:lnTo>
                    <a:pt x="454" y="611"/>
                  </a:lnTo>
                  <a:lnTo>
                    <a:pt x="493" y="602"/>
                  </a:lnTo>
                  <a:lnTo>
                    <a:pt x="491" y="595"/>
                  </a:lnTo>
                  <a:lnTo>
                    <a:pt x="491" y="592"/>
                  </a:lnTo>
                  <a:lnTo>
                    <a:pt x="492" y="582"/>
                  </a:lnTo>
                  <a:lnTo>
                    <a:pt x="500" y="574"/>
                  </a:lnTo>
                  <a:lnTo>
                    <a:pt x="508" y="568"/>
                  </a:lnTo>
                  <a:lnTo>
                    <a:pt x="520" y="568"/>
                  </a:lnTo>
                  <a:lnTo>
                    <a:pt x="530" y="568"/>
                  </a:lnTo>
                  <a:lnTo>
                    <a:pt x="535" y="570"/>
                  </a:lnTo>
                  <a:lnTo>
                    <a:pt x="541" y="574"/>
                  </a:lnTo>
                  <a:lnTo>
                    <a:pt x="546" y="582"/>
                  </a:lnTo>
                  <a:lnTo>
                    <a:pt x="578" y="565"/>
                  </a:lnTo>
                  <a:lnTo>
                    <a:pt x="574" y="559"/>
                  </a:lnTo>
                  <a:lnTo>
                    <a:pt x="573" y="553"/>
                  </a:lnTo>
                  <a:lnTo>
                    <a:pt x="571" y="551"/>
                  </a:lnTo>
                  <a:lnTo>
                    <a:pt x="573" y="550"/>
                  </a:lnTo>
                  <a:lnTo>
                    <a:pt x="573" y="541"/>
                  </a:lnTo>
                  <a:lnTo>
                    <a:pt x="580" y="534"/>
                  </a:lnTo>
                  <a:lnTo>
                    <a:pt x="589" y="527"/>
                  </a:lnTo>
                  <a:lnTo>
                    <a:pt x="602" y="526"/>
                  </a:lnTo>
                  <a:lnTo>
                    <a:pt x="612" y="527"/>
                  </a:lnTo>
                  <a:lnTo>
                    <a:pt x="622" y="534"/>
                  </a:lnTo>
                  <a:lnTo>
                    <a:pt x="623" y="535"/>
                  </a:lnTo>
                  <a:lnTo>
                    <a:pt x="632" y="527"/>
                  </a:lnTo>
                  <a:lnTo>
                    <a:pt x="652" y="510"/>
                  </a:lnTo>
                  <a:lnTo>
                    <a:pt x="648" y="507"/>
                  </a:lnTo>
                  <a:lnTo>
                    <a:pt x="642" y="500"/>
                  </a:lnTo>
                  <a:lnTo>
                    <a:pt x="639" y="494"/>
                  </a:lnTo>
                  <a:lnTo>
                    <a:pt x="639" y="491"/>
                  </a:lnTo>
                  <a:lnTo>
                    <a:pt x="641" y="482"/>
                  </a:lnTo>
                  <a:lnTo>
                    <a:pt x="648" y="474"/>
                  </a:lnTo>
                  <a:lnTo>
                    <a:pt x="657" y="468"/>
                  </a:lnTo>
                  <a:lnTo>
                    <a:pt x="668" y="467"/>
                  </a:lnTo>
                  <a:lnTo>
                    <a:pt x="676" y="468"/>
                  </a:lnTo>
                  <a:lnTo>
                    <a:pt x="686" y="472"/>
                  </a:lnTo>
                  <a:lnTo>
                    <a:pt x="705" y="444"/>
                  </a:lnTo>
                  <a:lnTo>
                    <a:pt x="699" y="441"/>
                  </a:lnTo>
                  <a:lnTo>
                    <a:pt x="695" y="438"/>
                  </a:lnTo>
                  <a:lnTo>
                    <a:pt x="688" y="430"/>
                  </a:lnTo>
                  <a:lnTo>
                    <a:pt x="686" y="424"/>
                  </a:lnTo>
                  <a:lnTo>
                    <a:pt x="686" y="421"/>
                  </a:lnTo>
                  <a:lnTo>
                    <a:pt x="687" y="412"/>
                  </a:lnTo>
                  <a:lnTo>
                    <a:pt x="695" y="405"/>
                  </a:lnTo>
                  <a:lnTo>
                    <a:pt x="704" y="399"/>
                  </a:lnTo>
                  <a:lnTo>
                    <a:pt x="715" y="398"/>
                  </a:lnTo>
                  <a:lnTo>
                    <a:pt x="726" y="399"/>
                  </a:lnTo>
                  <a:lnTo>
                    <a:pt x="730" y="382"/>
                  </a:lnTo>
                  <a:lnTo>
                    <a:pt x="731" y="374"/>
                  </a:lnTo>
                  <a:lnTo>
                    <a:pt x="734" y="367"/>
                  </a:lnTo>
                  <a:lnTo>
                    <a:pt x="724" y="364"/>
                  </a:lnTo>
                  <a:lnTo>
                    <a:pt x="716" y="360"/>
                  </a:lnTo>
                  <a:lnTo>
                    <a:pt x="710" y="353"/>
                  </a:lnTo>
                  <a:lnTo>
                    <a:pt x="709" y="347"/>
                  </a:lnTo>
                  <a:lnTo>
                    <a:pt x="707" y="345"/>
                  </a:lnTo>
                  <a:lnTo>
                    <a:pt x="709" y="344"/>
                  </a:lnTo>
                  <a:lnTo>
                    <a:pt x="709" y="334"/>
                  </a:lnTo>
                  <a:lnTo>
                    <a:pt x="716" y="327"/>
                  </a:lnTo>
                  <a:lnTo>
                    <a:pt x="725" y="321"/>
                  </a:lnTo>
                  <a:lnTo>
                    <a:pt x="738" y="320"/>
                  </a:lnTo>
                  <a:lnTo>
                    <a:pt x="740" y="320"/>
                  </a:lnTo>
                  <a:lnTo>
                    <a:pt x="740" y="310"/>
                  </a:lnTo>
                  <a:close/>
                  <a:moveTo>
                    <a:pt x="583" y="129"/>
                  </a:moveTo>
                  <a:lnTo>
                    <a:pt x="602" y="148"/>
                  </a:lnTo>
                  <a:lnTo>
                    <a:pt x="620" y="167"/>
                  </a:lnTo>
                  <a:lnTo>
                    <a:pt x="634" y="187"/>
                  </a:lnTo>
                  <a:lnTo>
                    <a:pt x="648" y="210"/>
                  </a:lnTo>
                  <a:lnTo>
                    <a:pt x="657" y="232"/>
                  </a:lnTo>
                  <a:lnTo>
                    <a:pt x="665" y="256"/>
                  </a:lnTo>
                  <a:lnTo>
                    <a:pt x="668" y="280"/>
                  </a:lnTo>
                  <a:lnTo>
                    <a:pt x="671" y="307"/>
                  </a:lnTo>
                  <a:lnTo>
                    <a:pt x="668" y="331"/>
                  </a:lnTo>
                  <a:lnTo>
                    <a:pt x="665" y="356"/>
                  </a:lnTo>
                  <a:lnTo>
                    <a:pt x="662" y="361"/>
                  </a:lnTo>
                  <a:lnTo>
                    <a:pt x="661" y="367"/>
                  </a:lnTo>
                  <a:lnTo>
                    <a:pt x="657" y="379"/>
                  </a:lnTo>
                  <a:lnTo>
                    <a:pt x="652" y="391"/>
                  </a:lnTo>
                  <a:lnTo>
                    <a:pt x="648" y="403"/>
                  </a:lnTo>
                  <a:lnTo>
                    <a:pt x="641" y="413"/>
                  </a:lnTo>
                  <a:lnTo>
                    <a:pt x="638" y="415"/>
                  </a:lnTo>
                  <a:lnTo>
                    <a:pt x="637" y="416"/>
                  </a:lnTo>
                  <a:lnTo>
                    <a:pt x="637" y="418"/>
                  </a:lnTo>
                  <a:lnTo>
                    <a:pt x="634" y="424"/>
                  </a:lnTo>
                  <a:lnTo>
                    <a:pt x="627" y="435"/>
                  </a:lnTo>
                  <a:lnTo>
                    <a:pt x="624" y="437"/>
                  </a:lnTo>
                  <a:lnTo>
                    <a:pt x="623" y="438"/>
                  </a:lnTo>
                  <a:lnTo>
                    <a:pt x="623" y="440"/>
                  </a:lnTo>
                  <a:lnTo>
                    <a:pt x="620" y="446"/>
                  </a:lnTo>
                  <a:lnTo>
                    <a:pt x="610" y="455"/>
                  </a:lnTo>
                  <a:lnTo>
                    <a:pt x="602" y="465"/>
                  </a:lnTo>
                  <a:lnTo>
                    <a:pt x="583" y="486"/>
                  </a:lnTo>
                  <a:lnTo>
                    <a:pt x="570" y="494"/>
                  </a:lnTo>
                  <a:lnTo>
                    <a:pt x="559" y="502"/>
                  </a:lnTo>
                  <a:lnTo>
                    <a:pt x="546" y="509"/>
                  </a:lnTo>
                  <a:lnTo>
                    <a:pt x="535" y="517"/>
                  </a:lnTo>
                  <a:lnTo>
                    <a:pt x="521" y="523"/>
                  </a:lnTo>
                  <a:lnTo>
                    <a:pt x="508" y="530"/>
                  </a:lnTo>
                  <a:lnTo>
                    <a:pt x="483" y="541"/>
                  </a:lnTo>
                  <a:lnTo>
                    <a:pt x="455" y="548"/>
                  </a:lnTo>
                  <a:lnTo>
                    <a:pt x="428" y="554"/>
                  </a:lnTo>
                  <a:lnTo>
                    <a:pt x="398" y="557"/>
                  </a:lnTo>
                  <a:lnTo>
                    <a:pt x="382" y="558"/>
                  </a:lnTo>
                  <a:lnTo>
                    <a:pt x="375" y="558"/>
                  </a:lnTo>
                  <a:lnTo>
                    <a:pt x="371" y="558"/>
                  </a:lnTo>
                  <a:lnTo>
                    <a:pt x="369" y="559"/>
                  </a:lnTo>
                  <a:lnTo>
                    <a:pt x="337" y="557"/>
                  </a:lnTo>
                  <a:lnTo>
                    <a:pt x="307" y="554"/>
                  </a:lnTo>
                  <a:lnTo>
                    <a:pt x="278" y="548"/>
                  </a:lnTo>
                  <a:lnTo>
                    <a:pt x="251" y="541"/>
                  </a:lnTo>
                  <a:lnTo>
                    <a:pt x="225" y="530"/>
                  </a:lnTo>
                  <a:lnTo>
                    <a:pt x="200" y="517"/>
                  </a:lnTo>
                  <a:lnTo>
                    <a:pt x="176" y="502"/>
                  </a:lnTo>
                  <a:lnTo>
                    <a:pt x="154" y="486"/>
                  </a:lnTo>
                  <a:lnTo>
                    <a:pt x="133" y="465"/>
                  </a:lnTo>
                  <a:lnTo>
                    <a:pt x="114" y="446"/>
                  </a:lnTo>
                  <a:lnTo>
                    <a:pt x="98" y="424"/>
                  </a:lnTo>
                  <a:lnTo>
                    <a:pt x="86" y="403"/>
                  </a:lnTo>
                  <a:lnTo>
                    <a:pt x="80" y="391"/>
                  </a:lnTo>
                  <a:lnTo>
                    <a:pt x="76" y="379"/>
                  </a:lnTo>
                  <a:lnTo>
                    <a:pt x="70" y="356"/>
                  </a:lnTo>
                  <a:lnTo>
                    <a:pt x="66" y="331"/>
                  </a:lnTo>
                  <a:lnTo>
                    <a:pt x="65" y="307"/>
                  </a:lnTo>
                  <a:lnTo>
                    <a:pt x="66" y="280"/>
                  </a:lnTo>
                  <a:lnTo>
                    <a:pt x="70" y="256"/>
                  </a:lnTo>
                  <a:lnTo>
                    <a:pt x="76" y="232"/>
                  </a:lnTo>
                  <a:lnTo>
                    <a:pt x="86" y="210"/>
                  </a:lnTo>
                  <a:lnTo>
                    <a:pt x="98" y="187"/>
                  </a:lnTo>
                  <a:lnTo>
                    <a:pt x="114" y="167"/>
                  </a:lnTo>
                  <a:lnTo>
                    <a:pt x="133" y="148"/>
                  </a:lnTo>
                  <a:lnTo>
                    <a:pt x="154" y="129"/>
                  </a:lnTo>
                  <a:lnTo>
                    <a:pt x="176" y="111"/>
                  </a:lnTo>
                  <a:lnTo>
                    <a:pt x="200" y="95"/>
                  </a:lnTo>
                  <a:lnTo>
                    <a:pt x="225" y="82"/>
                  </a:lnTo>
                  <a:lnTo>
                    <a:pt x="251" y="73"/>
                  </a:lnTo>
                  <a:lnTo>
                    <a:pt x="278" y="64"/>
                  </a:lnTo>
                  <a:lnTo>
                    <a:pt x="307" y="59"/>
                  </a:lnTo>
                  <a:lnTo>
                    <a:pt x="337" y="56"/>
                  </a:lnTo>
                  <a:lnTo>
                    <a:pt x="369" y="55"/>
                  </a:lnTo>
                  <a:lnTo>
                    <a:pt x="398" y="56"/>
                  </a:lnTo>
                  <a:lnTo>
                    <a:pt x="428" y="59"/>
                  </a:lnTo>
                  <a:lnTo>
                    <a:pt x="455" y="64"/>
                  </a:lnTo>
                  <a:lnTo>
                    <a:pt x="483" y="73"/>
                  </a:lnTo>
                  <a:lnTo>
                    <a:pt x="508" y="82"/>
                  </a:lnTo>
                  <a:lnTo>
                    <a:pt x="535" y="95"/>
                  </a:lnTo>
                  <a:lnTo>
                    <a:pt x="559" y="111"/>
                  </a:lnTo>
                  <a:lnTo>
                    <a:pt x="570" y="119"/>
                  </a:lnTo>
                  <a:lnTo>
                    <a:pt x="583" y="12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260"/>
            <p:cNvSpPr>
              <a:spLocks noEditPoints="1"/>
            </p:cNvSpPr>
            <p:nvPr/>
          </p:nvSpPr>
          <p:spPr bwMode="auto">
            <a:xfrm>
              <a:off x="4096" y="2214"/>
              <a:ext cx="202" cy="168"/>
            </a:xfrm>
            <a:custGeom>
              <a:avLst/>
              <a:gdLst>
                <a:gd name="T0" fmla="*/ 0 w 606"/>
                <a:gd name="T1" fmla="*/ 0 h 504"/>
                <a:gd name="T2" fmla="*/ 0 w 606"/>
                <a:gd name="T3" fmla="*/ 0 h 504"/>
                <a:gd name="T4" fmla="*/ 0 w 606"/>
                <a:gd name="T5" fmla="*/ 0 h 504"/>
                <a:gd name="T6" fmla="*/ 0 w 606"/>
                <a:gd name="T7" fmla="*/ 0 h 504"/>
                <a:gd name="T8" fmla="*/ 0 w 606"/>
                <a:gd name="T9" fmla="*/ 0 h 504"/>
                <a:gd name="T10" fmla="*/ 0 w 606"/>
                <a:gd name="T11" fmla="*/ 0 h 504"/>
                <a:gd name="T12" fmla="*/ 0 w 606"/>
                <a:gd name="T13" fmla="*/ 0 h 504"/>
                <a:gd name="T14" fmla="*/ 0 w 606"/>
                <a:gd name="T15" fmla="*/ 0 h 504"/>
                <a:gd name="T16" fmla="*/ 0 w 606"/>
                <a:gd name="T17" fmla="*/ 0 h 504"/>
                <a:gd name="T18" fmla="*/ 0 w 606"/>
                <a:gd name="T19" fmla="*/ 0 h 504"/>
                <a:gd name="T20" fmla="*/ 0 w 606"/>
                <a:gd name="T21" fmla="*/ 0 h 504"/>
                <a:gd name="T22" fmla="*/ 0 w 606"/>
                <a:gd name="T23" fmla="*/ 0 h 504"/>
                <a:gd name="T24" fmla="*/ 0 w 606"/>
                <a:gd name="T25" fmla="*/ 0 h 504"/>
                <a:gd name="T26" fmla="*/ 0 w 606"/>
                <a:gd name="T27" fmla="*/ 0 h 504"/>
                <a:gd name="T28" fmla="*/ 0 w 606"/>
                <a:gd name="T29" fmla="*/ 0 h 504"/>
                <a:gd name="T30" fmla="*/ 0 w 606"/>
                <a:gd name="T31" fmla="*/ 0 h 504"/>
                <a:gd name="T32" fmla="*/ 0 w 606"/>
                <a:gd name="T33" fmla="*/ 0 h 504"/>
                <a:gd name="T34" fmla="*/ 0 w 606"/>
                <a:gd name="T35" fmla="*/ 0 h 504"/>
                <a:gd name="T36" fmla="*/ 0 w 606"/>
                <a:gd name="T37" fmla="*/ 0 h 504"/>
                <a:gd name="T38" fmla="*/ 0 w 606"/>
                <a:gd name="T39" fmla="*/ 0 h 504"/>
                <a:gd name="T40" fmla="*/ 0 w 606"/>
                <a:gd name="T41" fmla="*/ 0 h 504"/>
                <a:gd name="T42" fmla="*/ 0 w 606"/>
                <a:gd name="T43" fmla="*/ 0 h 504"/>
                <a:gd name="T44" fmla="*/ 0 w 606"/>
                <a:gd name="T45" fmla="*/ 0 h 504"/>
                <a:gd name="T46" fmla="*/ 0 w 606"/>
                <a:gd name="T47" fmla="*/ 0 h 504"/>
                <a:gd name="T48" fmla="*/ 0 w 606"/>
                <a:gd name="T49" fmla="*/ 0 h 504"/>
                <a:gd name="T50" fmla="*/ 0 w 606"/>
                <a:gd name="T51" fmla="*/ 0 h 504"/>
                <a:gd name="T52" fmla="*/ 0 w 606"/>
                <a:gd name="T53" fmla="*/ 0 h 504"/>
                <a:gd name="T54" fmla="*/ 0 w 606"/>
                <a:gd name="T55" fmla="*/ 0 h 504"/>
                <a:gd name="T56" fmla="*/ 0 w 606"/>
                <a:gd name="T57" fmla="*/ 0 h 504"/>
                <a:gd name="T58" fmla="*/ 0 w 606"/>
                <a:gd name="T59" fmla="*/ 0 h 504"/>
                <a:gd name="T60" fmla="*/ 0 w 606"/>
                <a:gd name="T61" fmla="*/ 0 h 504"/>
                <a:gd name="T62" fmla="*/ 0 w 606"/>
                <a:gd name="T63" fmla="*/ 0 h 504"/>
                <a:gd name="T64" fmla="*/ 0 w 606"/>
                <a:gd name="T65" fmla="*/ 0 h 504"/>
                <a:gd name="T66" fmla="*/ 0 w 606"/>
                <a:gd name="T67" fmla="*/ 0 h 504"/>
                <a:gd name="T68" fmla="*/ 0 w 606"/>
                <a:gd name="T69" fmla="*/ 0 h 504"/>
                <a:gd name="T70" fmla="*/ 0 w 606"/>
                <a:gd name="T71" fmla="*/ 0 h 504"/>
                <a:gd name="T72" fmla="*/ 0 w 606"/>
                <a:gd name="T73" fmla="*/ 0 h 504"/>
                <a:gd name="T74" fmla="*/ 0 w 606"/>
                <a:gd name="T75" fmla="*/ 0 h 504"/>
                <a:gd name="T76" fmla="*/ 0 w 606"/>
                <a:gd name="T77" fmla="*/ 0 h 504"/>
                <a:gd name="T78" fmla="*/ 0 w 606"/>
                <a:gd name="T79" fmla="*/ 0 h 504"/>
                <a:gd name="T80" fmla="*/ 0 w 606"/>
                <a:gd name="T81" fmla="*/ 0 h 504"/>
                <a:gd name="T82" fmla="*/ 0 w 606"/>
                <a:gd name="T83" fmla="*/ 0 h 504"/>
                <a:gd name="T84" fmla="*/ 0 w 606"/>
                <a:gd name="T85" fmla="*/ 0 h 504"/>
                <a:gd name="T86" fmla="*/ 0 w 606"/>
                <a:gd name="T87" fmla="*/ 0 h 504"/>
                <a:gd name="T88" fmla="*/ 0 w 606"/>
                <a:gd name="T89" fmla="*/ 0 h 504"/>
                <a:gd name="T90" fmla="*/ 0 w 606"/>
                <a:gd name="T91" fmla="*/ 0 h 504"/>
                <a:gd name="T92" fmla="*/ 0 w 606"/>
                <a:gd name="T93" fmla="*/ 0 h 504"/>
                <a:gd name="T94" fmla="*/ 0 w 606"/>
                <a:gd name="T95" fmla="*/ 0 h 504"/>
                <a:gd name="T96" fmla="*/ 0 w 606"/>
                <a:gd name="T97" fmla="*/ 0 h 5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504"/>
                <a:gd name="T149" fmla="*/ 606 w 606"/>
                <a:gd name="T150" fmla="*/ 504 h 5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504">
                  <a:moveTo>
                    <a:pt x="606" y="252"/>
                  </a:moveTo>
                  <a:lnTo>
                    <a:pt x="603" y="225"/>
                  </a:lnTo>
                  <a:lnTo>
                    <a:pt x="600" y="201"/>
                  </a:lnTo>
                  <a:lnTo>
                    <a:pt x="592" y="177"/>
                  </a:lnTo>
                  <a:lnTo>
                    <a:pt x="583" y="155"/>
                  </a:lnTo>
                  <a:lnTo>
                    <a:pt x="569" y="132"/>
                  </a:lnTo>
                  <a:lnTo>
                    <a:pt x="555" y="112"/>
                  </a:lnTo>
                  <a:lnTo>
                    <a:pt x="537" y="93"/>
                  </a:lnTo>
                  <a:lnTo>
                    <a:pt x="518" y="74"/>
                  </a:lnTo>
                  <a:lnTo>
                    <a:pt x="505" y="64"/>
                  </a:lnTo>
                  <a:lnTo>
                    <a:pt x="494" y="56"/>
                  </a:lnTo>
                  <a:lnTo>
                    <a:pt x="470" y="40"/>
                  </a:lnTo>
                  <a:lnTo>
                    <a:pt x="443" y="27"/>
                  </a:lnTo>
                  <a:lnTo>
                    <a:pt x="418" y="18"/>
                  </a:lnTo>
                  <a:lnTo>
                    <a:pt x="390" y="9"/>
                  </a:lnTo>
                  <a:lnTo>
                    <a:pt x="363" y="4"/>
                  </a:lnTo>
                  <a:lnTo>
                    <a:pt x="333" y="1"/>
                  </a:lnTo>
                  <a:lnTo>
                    <a:pt x="304" y="0"/>
                  </a:lnTo>
                  <a:lnTo>
                    <a:pt x="272" y="1"/>
                  </a:lnTo>
                  <a:lnTo>
                    <a:pt x="242" y="4"/>
                  </a:lnTo>
                  <a:lnTo>
                    <a:pt x="213" y="9"/>
                  </a:lnTo>
                  <a:lnTo>
                    <a:pt x="186" y="18"/>
                  </a:lnTo>
                  <a:lnTo>
                    <a:pt x="160" y="27"/>
                  </a:lnTo>
                  <a:lnTo>
                    <a:pt x="135" y="40"/>
                  </a:lnTo>
                  <a:lnTo>
                    <a:pt x="111" y="56"/>
                  </a:lnTo>
                  <a:lnTo>
                    <a:pt x="89" y="74"/>
                  </a:lnTo>
                  <a:lnTo>
                    <a:pt x="68" y="93"/>
                  </a:lnTo>
                  <a:lnTo>
                    <a:pt x="49" y="112"/>
                  </a:lnTo>
                  <a:lnTo>
                    <a:pt x="33" y="132"/>
                  </a:lnTo>
                  <a:lnTo>
                    <a:pt x="21" y="155"/>
                  </a:lnTo>
                  <a:lnTo>
                    <a:pt x="11" y="177"/>
                  </a:lnTo>
                  <a:lnTo>
                    <a:pt x="5" y="201"/>
                  </a:lnTo>
                  <a:lnTo>
                    <a:pt x="1" y="225"/>
                  </a:lnTo>
                  <a:lnTo>
                    <a:pt x="0" y="252"/>
                  </a:lnTo>
                  <a:lnTo>
                    <a:pt x="1" y="276"/>
                  </a:lnTo>
                  <a:lnTo>
                    <a:pt x="5" y="301"/>
                  </a:lnTo>
                  <a:lnTo>
                    <a:pt x="11" y="324"/>
                  </a:lnTo>
                  <a:lnTo>
                    <a:pt x="15" y="336"/>
                  </a:lnTo>
                  <a:lnTo>
                    <a:pt x="21" y="348"/>
                  </a:lnTo>
                  <a:lnTo>
                    <a:pt x="33" y="369"/>
                  </a:lnTo>
                  <a:lnTo>
                    <a:pt x="49" y="391"/>
                  </a:lnTo>
                  <a:lnTo>
                    <a:pt x="68" y="410"/>
                  </a:lnTo>
                  <a:lnTo>
                    <a:pt x="89" y="431"/>
                  </a:lnTo>
                  <a:lnTo>
                    <a:pt x="111" y="447"/>
                  </a:lnTo>
                  <a:lnTo>
                    <a:pt x="135" y="462"/>
                  </a:lnTo>
                  <a:lnTo>
                    <a:pt x="160" y="475"/>
                  </a:lnTo>
                  <a:lnTo>
                    <a:pt x="186" y="486"/>
                  </a:lnTo>
                  <a:lnTo>
                    <a:pt x="213" y="493"/>
                  </a:lnTo>
                  <a:lnTo>
                    <a:pt x="242" y="499"/>
                  </a:lnTo>
                  <a:lnTo>
                    <a:pt x="272" y="502"/>
                  </a:lnTo>
                  <a:lnTo>
                    <a:pt x="304" y="504"/>
                  </a:lnTo>
                  <a:lnTo>
                    <a:pt x="306" y="503"/>
                  </a:lnTo>
                  <a:lnTo>
                    <a:pt x="310" y="503"/>
                  </a:lnTo>
                  <a:lnTo>
                    <a:pt x="317" y="503"/>
                  </a:lnTo>
                  <a:lnTo>
                    <a:pt x="333" y="502"/>
                  </a:lnTo>
                  <a:lnTo>
                    <a:pt x="363" y="499"/>
                  </a:lnTo>
                  <a:lnTo>
                    <a:pt x="390" y="493"/>
                  </a:lnTo>
                  <a:lnTo>
                    <a:pt x="418" y="486"/>
                  </a:lnTo>
                  <a:lnTo>
                    <a:pt x="443" y="475"/>
                  </a:lnTo>
                  <a:lnTo>
                    <a:pt x="456" y="468"/>
                  </a:lnTo>
                  <a:lnTo>
                    <a:pt x="470" y="462"/>
                  </a:lnTo>
                  <a:lnTo>
                    <a:pt x="481" y="454"/>
                  </a:lnTo>
                  <a:lnTo>
                    <a:pt x="494" y="447"/>
                  </a:lnTo>
                  <a:lnTo>
                    <a:pt x="505" y="439"/>
                  </a:lnTo>
                  <a:lnTo>
                    <a:pt x="518" y="431"/>
                  </a:lnTo>
                  <a:lnTo>
                    <a:pt x="537" y="410"/>
                  </a:lnTo>
                  <a:lnTo>
                    <a:pt x="545" y="400"/>
                  </a:lnTo>
                  <a:lnTo>
                    <a:pt x="555" y="391"/>
                  </a:lnTo>
                  <a:lnTo>
                    <a:pt x="558" y="385"/>
                  </a:lnTo>
                  <a:lnTo>
                    <a:pt x="558" y="383"/>
                  </a:lnTo>
                  <a:lnTo>
                    <a:pt x="559" y="382"/>
                  </a:lnTo>
                  <a:lnTo>
                    <a:pt x="562" y="380"/>
                  </a:lnTo>
                  <a:lnTo>
                    <a:pt x="569" y="369"/>
                  </a:lnTo>
                  <a:lnTo>
                    <a:pt x="572" y="363"/>
                  </a:lnTo>
                  <a:lnTo>
                    <a:pt x="572" y="361"/>
                  </a:lnTo>
                  <a:lnTo>
                    <a:pt x="573" y="360"/>
                  </a:lnTo>
                  <a:lnTo>
                    <a:pt x="576" y="358"/>
                  </a:lnTo>
                  <a:lnTo>
                    <a:pt x="583" y="348"/>
                  </a:lnTo>
                  <a:lnTo>
                    <a:pt x="587" y="336"/>
                  </a:lnTo>
                  <a:lnTo>
                    <a:pt x="592" y="324"/>
                  </a:lnTo>
                  <a:lnTo>
                    <a:pt x="596" y="312"/>
                  </a:lnTo>
                  <a:lnTo>
                    <a:pt x="597" y="306"/>
                  </a:lnTo>
                  <a:lnTo>
                    <a:pt x="600" y="301"/>
                  </a:lnTo>
                  <a:lnTo>
                    <a:pt x="603" y="276"/>
                  </a:lnTo>
                  <a:lnTo>
                    <a:pt x="606" y="252"/>
                  </a:lnTo>
                  <a:close/>
                  <a:moveTo>
                    <a:pt x="171" y="145"/>
                  </a:moveTo>
                  <a:lnTo>
                    <a:pt x="184" y="133"/>
                  </a:lnTo>
                  <a:lnTo>
                    <a:pt x="199" y="124"/>
                  </a:lnTo>
                  <a:lnTo>
                    <a:pt x="231" y="111"/>
                  </a:lnTo>
                  <a:lnTo>
                    <a:pt x="265" y="102"/>
                  </a:lnTo>
                  <a:lnTo>
                    <a:pt x="282" y="100"/>
                  </a:lnTo>
                  <a:lnTo>
                    <a:pt x="302" y="100"/>
                  </a:lnTo>
                  <a:lnTo>
                    <a:pt x="320" y="100"/>
                  </a:lnTo>
                  <a:lnTo>
                    <a:pt x="339" y="102"/>
                  </a:lnTo>
                  <a:lnTo>
                    <a:pt x="355" y="105"/>
                  </a:lnTo>
                  <a:lnTo>
                    <a:pt x="373" y="111"/>
                  </a:lnTo>
                  <a:lnTo>
                    <a:pt x="388" y="116"/>
                  </a:lnTo>
                  <a:lnTo>
                    <a:pt x="404" y="124"/>
                  </a:lnTo>
                  <a:lnTo>
                    <a:pt x="418" y="133"/>
                  </a:lnTo>
                  <a:lnTo>
                    <a:pt x="433" y="145"/>
                  </a:lnTo>
                  <a:lnTo>
                    <a:pt x="456" y="168"/>
                  </a:lnTo>
                  <a:lnTo>
                    <a:pt x="465" y="180"/>
                  </a:lnTo>
                  <a:lnTo>
                    <a:pt x="472" y="194"/>
                  </a:lnTo>
                  <a:lnTo>
                    <a:pt x="477" y="207"/>
                  </a:lnTo>
                  <a:lnTo>
                    <a:pt x="482" y="222"/>
                  </a:lnTo>
                  <a:lnTo>
                    <a:pt x="485" y="238"/>
                  </a:lnTo>
                  <a:lnTo>
                    <a:pt x="486" y="254"/>
                  </a:lnTo>
                  <a:lnTo>
                    <a:pt x="485" y="268"/>
                  </a:lnTo>
                  <a:lnTo>
                    <a:pt x="482" y="284"/>
                  </a:lnTo>
                  <a:lnTo>
                    <a:pt x="477" y="297"/>
                  </a:lnTo>
                  <a:lnTo>
                    <a:pt x="472" y="311"/>
                  </a:lnTo>
                  <a:lnTo>
                    <a:pt x="465" y="323"/>
                  </a:lnTo>
                  <a:lnTo>
                    <a:pt x="460" y="329"/>
                  </a:lnTo>
                  <a:lnTo>
                    <a:pt x="457" y="333"/>
                  </a:lnTo>
                  <a:lnTo>
                    <a:pt x="456" y="337"/>
                  </a:lnTo>
                  <a:lnTo>
                    <a:pt x="445" y="349"/>
                  </a:lnTo>
                  <a:lnTo>
                    <a:pt x="438" y="355"/>
                  </a:lnTo>
                  <a:lnTo>
                    <a:pt x="433" y="362"/>
                  </a:lnTo>
                  <a:lnTo>
                    <a:pt x="418" y="372"/>
                  </a:lnTo>
                  <a:lnTo>
                    <a:pt x="411" y="376"/>
                  </a:lnTo>
                  <a:lnTo>
                    <a:pt x="407" y="379"/>
                  </a:lnTo>
                  <a:lnTo>
                    <a:pt x="404" y="382"/>
                  </a:lnTo>
                  <a:lnTo>
                    <a:pt x="399" y="383"/>
                  </a:lnTo>
                  <a:lnTo>
                    <a:pt x="395" y="385"/>
                  </a:lnTo>
                  <a:lnTo>
                    <a:pt x="388" y="389"/>
                  </a:lnTo>
                  <a:lnTo>
                    <a:pt x="373" y="396"/>
                  </a:lnTo>
                  <a:lnTo>
                    <a:pt x="355" y="400"/>
                  </a:lnTo>
                  <a:lnTo>
                    <a:pt x="339" y="404"/>
                  </a:lnTo>
                  <a:lnTo>
                    <a:pt x="320" y="406"/>
                  </a:lnTo>
                  <a:lnTo>
                    <a:pt x="302" y="407"/>
                  </a:lnTo>
                  <a:lnTo>
                    <a:pt x="282" y="406"/>
                  </a:lnTo>
                  <a:lnTo>
                    <a:pt x="265" y="404"/>
                  </a:lnTo>
                  <a:lnTo>
                    <a:pt x="231" y="396"/>
                  </a:lnTo>
                  <a:lnTo>
                    <a:pt x="199" y="382"/>
                  </a:lnTo>
                  <a:lnTo>
                    <a:pt x="184" y="372"/>
                  </a:lnTo>
                  <a:lnTo>
                    <a:pt x="171" y="362"/>
                  </a:lnTo>
                  <a:lnTo>
                    <a:pt x="157" y="349"/>
                  </a:lnTo>
                  <a:lnTo>
                    <a:pt x="146" y="337"/>
                  </a:lnTo>
                  <a:lnTo>
                    <a:pt x="136" y="323"/>
                  </a:lnTo>
                  <a:lnTo>
                    <a:pt x="130" y="311"/>
                  </a:lnTo>
                  <a:lnTo>
                    <a:pt x="123" y="297"/>
                  </a:lnTo>
                  <a:lnTo>
                    <a:pt x="120" y="284"/>
                  </a:lnTo>
                  <a:lnTo>
                    <a:pt x="117" y="268"/>
                  </a:lnTo>
                  <a:lnTo>
                    <a:pt x="117" y="254"/>
                  </a:lnTo>
                  <a:lnTo>
                    <a:pt x="120" y="222"/>
                  </a:lnTo>
                  <a:lnTo>
                    <a:pt x="123" y="207"/>
                  </a:lnTo>
                  <a:lnTo>
                    <a:pt x="130" y="194"/>
                  </a:lnTo>
                  <a:lnTo>
                    <a:pt x="146" y="168"/>
                  </a:lnTo>
                  <a:lnTo>
                    <a:pt x="171" y="14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Freeform 261"/>
            <p:cNvSpPr>
              <a:spLocks noEditPoints="1"/>
            </p:cNvSpPr>
            <p:nvPr/>
          </p:nvSpPr>
          <p:spPr bwMode="auto">
            <a:xfrm>
              <a:off x="4135" y="2247"/>
              <a:ext cx="123" cy="103"/>
            </a:xfrm>
            <a:custGeom>
              <a:avLst/>
              <a:gdLst>
                <a:gd name="T0" fmla="*/ 0 w 369"/>
                <a:gd name="T1" fmla="*/ 0 h 307"/>
                <a:gd name="T2" fmla="*/ 0 w 369"/>
                <a:gd name="T3" fmla="*/ 0 h 307"/>
                <a:gd name="T4" fmla="*/ 0 w 369"/>
                <a:gd name="T5" fmla="*/ 0 h 307"/>
                <a:gd name="T6" fmla="*/ 0 w 369"/>
                <a:gd name="T7" fmla="*/ 0 h 307"/>
                <a:gd name="T8" fmla="*/ 0 w 369"/>
                <a:gd name="T9" fmla="*/ 0 h 307"/>
                <a:gd name="T10" fmla="*/ 0 w 369"/>
                <a:gd name="T11" fmla="*/ 0 h 307"/>
                <a:gd name="T12" fmla="*/ 0 w 369"/>
                <a:gd name="T13" fmla="*/ 0 h 307"/>
                <a:gd name="T14" fmla="*/ 0 w 369"/>
                <a:gd name="T15" fmla="*/ 0 h 307"/>
                <a:gd name="T16" fmla="*/ 0 w 369"/>
                <a:gd name="T17" fmla="*/ 0 h 307"/>
                <a:gd name="T18" fmla="*/ 0 w 369"/>
                <a:gd name="T19" fmla="*/ 0 h 307"/>
                <a:gd name="T20" fmla="*/ 0 w 369"/>
                <a:gd name="T21" fmla="*/ 0 h 307"/>
                <a:gd name="T22" fmla="*/ 0 w 369"/>
                <a:gd name="T23" fmla="*/ 0 h 307"/>
                <a:gd name="T24" fmla="*/ 0 w 369"/>
                <a:gd name="T25" fmla="*/ 0 h 307"/>
                <a:gd name="T26" fmla="*/ 0 w 369"/>
                <a:gd name="T27" fmla="*/ 0 h 307"/>
                <a:gd name="T28" fmla="*/ 0 w 369"/>
                <a:gd name="T29" fmla="*/ 0 h 307"/>
                <a:gd name="T30" fmla="*/ 0 w 369"/>
                <a:gd name="T31" fmla="*/ 0 h 307"/>
                <a:gd name="T32" fmla="*/ 0 w 369"/>
                <a:gd name="T33" fmla="*/ 0 h 307"/>
                <a:gd name="T34" fmla="*/ 0 w 369"/>
                <a:gd name="T35" fmla="*/ 0 h 307"/>
                <a:gd name="T36" fmla="*/ 0 w 369"/>
                <a:gd name="T37" fmla="*/ 0 h 307"/>
                <a:gd name="T38" fmla="*/ 0 w 369"/>
                <a:gd name="T39" fmla="*/ 0 h 307"/>
                <a:gd name="T40" fmla="*/ 0 w 369"/>
                <a:gd name="T41" fmla="*/ 0 h 307"/>
                <a:gd name="T42" fmla="*/ 0 w 369"/>
                <a:gd name="T43" fmla="*/ 0 h 307"/>
                <a:gd name="T44" fmla="*/ 0 w 369"/>
                <a:gd name="T45" fmla="*/ 0 h 307"/>
                <a:gd name="T46" fmla="*/ 0 w 369"/>
                <a:gd name="T47" fmla="*/ 0 h 307"/>
                <a:gd name="T48" fmla="*/ 0 w 369"/>
                <a:gd name="T49" fmla="*/ 0 h 307"/>
                <a:gd name="T50" fmla="*/ 0 w 369"/>
                <a:gd name="T51" fmla="*/ 0 h 307"/>
                <a:gd name="T52" fmla="*/ 0 w 369"/>
                <a:gd name="T53" fmla="*/ 0 h 307"/>
                <a:gd name="T54" fmla="*/ 0 w 369"/>
                <a:gd name="T55" fmla="*/ 0 h 307"/>
                <a:gd name="T56" fmla="*/ 0 w 369"/>
                <a:gd name="T57" fmla="*/ 0 h 307"/>
                <a:gd name="T58" fmla="*/ 0 w 369"/>
                <a:gd name="T59" fmla="*/ 0 h 307"/>
                <a:gd name="T60" fmla="*/ 0 w 369"/>
                <a:gd name="T61" fmla="*/ 0 h 307"/>
                <a:gd name="T62" fmla="*/ 0 w 369"/>
                <a:gd name="T63" fmla="*/ 0 h 307"/>
                <a:gd name="T64" fmla="*/ 0 w 369"/>
                <a:gd name="T65" fmla="*/ 0 h 307"/>
                <a:gd name="T66" fmla="*/ 0 w 369"/>
                <a:gd name="T67" fmla="*/ 0 h 307"/>
                <a:gd name="T68" fmla="*/ 0 w 369"/>
                <a:gd name="T69" fmla="*/ 0 h 307"/>
                <a:gd name="T70" fmla="*/ 0 w 369"/>
                <a:gd name="T71" fmla="*/ 0 h 307"/>
                <a:gd name="T72" fmla="*/ 0 w 369"/>
                <a:gd name="T73" fmla="*/ 0 h 307"/>
                <a:gd name="T74" fmla="*/ 0 w 369"/>
                <a:gd name="T75" fmla="*/ 0 h 307"/>
                <a:gd name="T76" fmla="*/ 0 w 369"/>
                <a:gd name="T77" fmla="*/ 0 h 307"/>
                <a:gd name="T78" fmla="*/ 0 w 369"/>
                <a:gd name="T79" fmla="*/ 0 h 307"/>
                <a:gd name="T80" fmla="*/ 0 w 369"/>
                <a:gd name="T81" fmla="*/ 0 h 307"/>
                <a:gd name="T82" fmla="*/ 0 w 369"/>
                <a:gd name="T83" fmla="*/ 0 h 307"/>
                <a:gd name="T84" fmla="*/ 0 w 369"/>
                <a:gd name="T85" fmla="*/ 0 h 307"/>
                <a:gd name="T86" fmla="*/ 0 w 369"/>
                <a:gd name="T87" fmla="*/ 0 h 307"/>
                <a:gd name="T88" fmla="*/ 0 w 369"/>
                <a:gd name="T89" fmla="*/ 0 h 307"/>
                <a:gd name="T90" fmla="*/ 0 w 369"/>
                <a:gd name="T91" fmla="*/ 0 h 307"/>
                <a:gd name="T92" fmla="*/ 0 w 369"/>
                <a:gd name="T93" fmla="*/ 0 h 307"/>
                <a:gd name="T94" fmla="*/ 0 w 369"/>
                <a:gd name="T95" fmla="*/ 0 h 307"/>
                <a:gd name="T96" fmla="*/ 0 w 369"/>
                <a:gd name="T97" fmla="*/ 0 h 307"/>
                <a:gd name="T98" fmla="*/ 0 w 369"/>
                <a:gd name="T99" fmla="*/ 0 h 307"/>
                <a:gd name="T100" fmla="*/ 0 w 369"/>
                <a:gd name="T101" fmla="*/ 0 h 307"/>
                <a:gd name="T102" fmla="*/ 0 w 369"/>
                <a:gd name="T103" fmla="*/ 0 h 307"/>
                <a:gd name="T104" fmla="*/ 0 w 369"/>
                <a:gd name="T105" fmla="*/ 0 h 307"/>
                <a:gd name="T106" fmla="*/ 0 w 369"/>
                <a:gd name="T107" fmla="*/ 0 h 307"/>
                <a:gd name="T108" fmla="*/ 0 w 369"/>
                <a:gd name="T109" fmla="*/ 0 h 3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69"/>
                <a:gd name="T166" fmla="*/ 0 h 307"/>
                <a:gd name="T167" fmla="*/ 369 w 369"/>
                <a:gd name="T168" fmla="*/ 307 h 3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69" h="307">
                  <a:moveTo>
                    <a:pt x="185" y="0"/>
                  </a:moveTo>
                  <a:lnTo>
                    <a:pt x="165" y="0"/>
                  </a:lnTo>
                  <a:lnTo>
                    <a:pt x="148" y="2"/>
                  </a:lnTo>
                  <a:lnTo>
                    <a:pt x="114" y="11"/>
                  </a:lnTo>
                  <a:lnTo>
                    <a:pt x="82" y="24"/>
                  </a:lnTo>
                  <a:lnTo>
                    <a:pt x="67" y="33"/>
                  </a:lnTo>
                  <a:lnTo>
                    <a:pt x="54" y="45"/>
                  </a:lnTo>
                  <a:lnTo>
                    <a:pt x="29" y="68"/>
                  </a:lnTo>
                  <a:lnTo>
                    <a:pt x="13" y="94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3" y="184"/>
                  </a:lnTo>
                  <a:lnTo>
                    <a:pt x="6" y="197"/>
                  </a:lnTo>
                  <a:lnTo>
                    <a:pt x="13" y="211"/>
                  </a:lnTo>
                  <a:lnTo>
                    <a:pt x="19" y="223"/>
                  </a:lnTo>
                  <a:lnTo>
                    <a:pt x="29" y="237"/>
                  </a:lnTo>
                  <a:lnTo>
                    <a:pt x="40" y="249"/>
                  </a:lnTo>
                  <a:lnTo>
                    <a:pt x="54" y="262"/>
                  </a:lnTo>
                  <a:lnTo>
                    <a:pt x="67" y="272"/>
                  </a:lnTo>
                  <a:lnTo>
                    <a:pt x="82" y="282"/>
                  </a:lnTo>
                  <a:lnTo>
                    <a:pt x="114" y="296"/>
                  </a:lnTo>
                  <a:lnTo>
                    <a:pt x="148" y="304"/>
                  </a:lnTo>
                  <a:lnTo>
                    <a:pt x="165" y="306"/>
                  </a:lnTo>
                  <a:lnTo>
                    <a:pt x="185" y="307"/>
                  </a:lnTo>
                  <a:lnTo>
                    <a:pt x="203" y="306"/>
                  </a:lnTo>
                  <a:lnTo>
                    <a:pt x="222" y="304"/>
                  </a:lnTo>
                  <a:lnTo>
                    <a:pt x="238" y="300"/>
                  </a:lnTo>
                  <a:lnTo>
                    <a:pt x="256" y="296"/>
                  </a:lnTo>
                  <a:lnTo>
                    <a:pt x="271" y="289"/>
                  </a:lnTo>
                  <a:lnTo>
                    <a:pt x="278" y="285"/>
                  </a:lnTo>
                  <a:lnTo>
                    <a:pt x="282" y="283"/>
                  </a:lnTo>
                  <a:lnTo>
                    <a:pt x="287" y="282"/>
                  </a:lnTo>
                  <a:lnTo>
                    <a:pt x="290" y="279"/>
                  </a:lnTo>
                  <a:lnTo>
                    <a:pt x="294" y="276"/>
                  </a:lnTo>
                  <a:lnTo>
                    <a:pt x="301" y="272"/>
                  </a:lnTo>
                  <a:lnTo>
                    <a:pt x="316" y="262"/>
                  </a:lnTo>
                  <a:lnTo>
                    <a:pt x="321" y="255"/>
                  </a:lnTo>
                  <a:lnTo>
                    <a:pt x="328" y="249"/>
                  </a:lnTo>
                  <a:lnTo>
                    <a:pt x="339" y="237"/>
                  </a:lnTo>
                  <a:lnTo>
                    <a:pt x="340" y="233"/>
                  </a:lnTo>
                  <a:lnTo>
                    <a:pt x="343" y="229"/>
                  </a:lnTo>
                  <a:lnTo>
                    <a:pt x="348" y="223"/>
                  </a:lnTo>
                  <a:lnTo>
                    <a:pt x="355" y="211"/>
                  </a:lnTo>
                  <a:lnTo>
                    <a:pt x="360" y="197"/>
                  </a:lnTo>
                  <a:lnTo>
                    <a:pt x="365" y="184"/>
                  </a:lnTo>
                  <a:lnTo>
                    <a:pt x="368" y="168"/>
                  </a:lnTo>
                  <a:lnTo>
                    <a:pt x="369" y="154"/>
                  </a:lnTo>
                  <a:lnTo>
                    <a:pt x="368" y="138"/>
                  </a:lnTo>
                  <a:lnTo>
                    <a:pt x="365" y="122"/>
                  </a:lnTo>
                  <a:lnTo>
                    <a:pt x="360" y="107"/>
                  </a:lnTo>
                  <a:lnTo>
                    <a:pt x="355" y="94"/>
                  </a:lnTo>
                  <a:lnTo>
                    <a:pt x="348" y="80"/>
                  </a:lnTo>
                  <a:lnTo>
                    <a:pt x="339" y="68"/>
                  </a:lnTo>
                  <a:lnTo>
                    <a:pt x="316" y="45"/>
                  </a:lnTo>
                  <a:lnTo>
                    <a:pt x="301" y="33"/>
                  </a:lnTo>
                  <a:lnTo>
                    <a:pt x="287" y="24"/>
                  </a:lnTo>
                  <a:lnTo>
                    <a:pt x="271" y="16"/>
                  </a:lnTo>
                  <a:lnTo>
                    <a:pt x="256" y="11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3" y="0"/>
                  </a:lnTo>
                  <a:lnTo>
                    <a:pt x="185" y="0"/>
                  </a:lnTo>
                  <a:close/>
                  <a:moveTo>
                    <a:pt x="184" y="49"/>
                  </a:moveTo>
                  <a:lnTo>
                    <a:pt x="184" y="63"/>
                  </a:lnTo>
                  <a:lnTo>
                    <a:pt x="204" y="63"/>
                  </a:lnTo>
                  <a:lnTo>
                    <a:pt x="184" y="63"/>
                  </a:lnTo>
                  <a:lnTo>
                    <a:pt x="184" y="76"/>
                  </a:lnTo>
                  <a:lnTo>
                    <a:pt x="184" y="63"/>
                  </a:lnTo>
                  <a:lnTo>
                    <a:pt x="165" y="63"/>
                  </a:lnTo>
                  <a:lnTo>
                    <a:pt x="184" y="63"/>
                  </a:lnTo>
                  <a:lnTo>
                    <a:pt x="184" y="49"/>
                  </a:lnTo>
                  <a:close/>
                  <a:moveTo>
                    <a:pt x="103" y="86"/>
                  </a:moveTo>
                  <a:lnTo>
                    <a:pt x="103" y="100"/>
                  </a:lnTo>
                  <a:lnTo>
                    <a:pt x="103" y="86"/>
                  </a:lnTo>
                  <a:lnTo>
                    <a:pt x="85" y="86"/>
                  </a:lnTo>
                  <a:lnTo>
                    <a:pt x="103" y="86"/>
                  </a:lnTo>
                  <a:lnTo>
                    <a:pt x="103" y="72"/>
                  </a:lnTo>
                  <a:lnTo>
                    <a:pt x="103" y="86"/>
                  </a:lnTo>
                  <a:lnTo>
                    <a:pt x="122" y="86"/>
                  </a:lnTo>
                  <a:lnTo>
                    <a:pt x="103" y="86"/>
                  </a:lnTo>
                  <a:close/>
                  <a:moveTo>
                    <a:pt x="66" y="153"/>
                  </a:moveTo>
                  <a:lnTo>
                    <a:pt x="47" y="153"/>
                  </a:lnTo>
                  <a:lnTo>
                    <a:pt x="66" y="153"/>
                  </a:lnTo>
                  <a:lnTo>
                    <a:pt x="66" y="139"/>
                  </a:lnTo>
                  <a:lnTo>
                    <a:pt x="66" y="153"/>
                  </a:lnTo>
                  <a:lnTo>
                    <a:pt x="85" y="153"/>
                  </a:lnTo>
                  <a:lnTo>
                    <a:pt x="66" y="153"/>
                  </a:lnTo>
                  <a:lnTo>
                    <a:pt x="66" y="166"/>
                  </a:lnTo>
                  <a:lnTo>
                    <a:pt x="66" y="153"/>
                  </a:lnTo>
                  <a:close/>
                  <a:moveTo>
                    <a:pt x="154" y="180"/>
                  </a:moveTo>
                  <a:lnTo>
                    <a:pt x="146" y="173"/>
                  </a:lnTo>
                  <a:lnTo>
                    <a:pt x="142" y="167"/>
                  </a:lnTo>
                  <a:lnTo>
                    <a:pt x="140" y="160"/>
                  </a:lnTo>
                  <a:lnTo>
                    <a:pt x="141" y="153"/>
                  </a:lnTo>
                  <a:lnTo>
                    <a:pt x="142" y="138"/>
                  </a:lnTo>
                  <a:lnTo>
                    <a:pt x="146" y="130"/>
                  </a:lnTo>
                  <a:lnTo>
                    <a:pt x="154" y="125"/>
                  </a:lnTo>
                  <a:lnTo>
                    <a:pt x="160" y="119"/>
                  </a:lnTo>
                  <a:lnTo>
                    <a:pt x="169" y="116"/>
                  </a:lnTo>
                  <a:lnTo>
                    <a:pt x="178" y="113"/>
                  </a:lnTo>
                  <a:lnTo>
                    <a:pt x="188" y="114"/>
                  </a:lnTo>
                  <a:lnTo>
                    <a:pt x="195" y="113"/>
                  </a:lnTo>
                  <a:lnTo>
                    <a:pt x="204" y="116"/>
                  </a:lnTo>
                  <a:lnTo>
                    <a:pt x="212" y="119"/>
                  </a:lnTo>
                  <a:lnTo>
                    <a:pt x="221" y="125"/>
                  </a:lnTo>
                  <a:lnTo>
                    <a:pt x="226" y="130"/>
                  </a:lnTo>
                  <a:lnTo>
                    <a:pt x="231" y="138"/>
                  </a:lnTo>
                  <a:lnTo>
                    <a:pt x="236" y="153"/>
                  </a:lnTo>
                  <a:lnTo>
                    <a:pt x="233" y="160"/>
                  </a:lnTo>
                  <a:lnTo>
                    <a:pt x="231" y="167"/>
                  </a:lnTo>
                  <a:lnTo>
                    <a:pt x="226" y="173"/>
                  </a:lnTo>
                  <a:lnTo>
                    <a:pt x="221" y="180"/>
                  </a:lnTo>
                  <a:lnTo>
                    <a:pt x="212" y="185"/>
                  </a:lnTo>
                  <a:lnTo>
                    <a:pt x="204" y="189"/>
                  </a:lnTo>
                  <a:lnTo>
                    <a:pt x="195" y="191"/>
                  </a:lnTo>
                  <a:lnTo>
                    <a:pt x="188" y="193"/>
                  </a:lnTo>
                  <a:lnTo>
                    <a:pt x="169" y="189"/>
                  </a:lnTo>
                  <a:lnTo>
                    <a:pt x="160" y="185"/>
                  </a:lnTo>
                  <a:lnTo>
                    <a:pt x="154" y="180"/>
                  </a:lnTo>
                  <a:close/>
                  <a:moveTo>
                    <a:pt x="267" y="92"/>
                  </a:moveTo>
                  <a:lnTo>
                    <a:pt x="287" y="92"/>
                  </a:lnTo>
                  <a:lnTo>
                    <a:pt x="267" y="92"/>
                  </a:lnTo>
                  <a:lnTo>
                    <a:pt x="267" y="105"/>
                  </a:lnTo>
                  <a:lnTo>
                    <a:pt x="267" y="92"/>
                  </a:lnTo>
                  <a:lnTo>
                    <a:pt x="250" y="92"/>
                  </a:lnTo>
                  <a:lnTo>
                    <a:pt x="267" y="92"/>
                  </a:lnTo>
                  <a:lnTo>
                    <a:pt x="267" y="77"/>
                  </a:lnTo>
                  <a:lnTo>
                    <a:pt x="267" y="92"/>
                  </a:lnTo>
                  <a:close/>
                  <a:moveTo>
                    <a:pt x="301" y="153"/>
                  </a:moveTo>
                  <a:lnTo>
                    <a:pt x="320" y="153"/>
                  </a:lnTo>
                  <a:lnTo>
                    <a:pt x="301" y="153"/>
                  </a:lnTo>
                  <a:lnTo>
                    <a:pt x="301" y="166"/>
                  </a:lnTo>
                  <a:lnTo>
                    <a:pt x="301" y="153"/>
                  </a:lnTo>
                  <a:lnTo>
                    <a:pt x="282" y="153"/>
                  </a:lnTo>
                  <a:lnTo>
                    <a:pt x="301" y="153"/>
                  </a:lnTo>
                  <a:lnTo>
                    <a:pt x="301" y="139"/>
                  </a:lnTo>
                  <a:lnTo>
                    <a:pt x="301" y="153"/>
                  </a:lnTo>
                  <a:close/>
                  <a:moveTo>
                    <a:pt x="190" y="244"/>
                  </a:moveTo>
                  <a:lnTo>
                    <a:pt x="209" y="244"/>
                  </a:lnTo>
                  <a:lnTo>
                    <a:pt x="190" y="244"/>
                  </a:lnTo>
                  <a:lnTo>
                    <a:pt x="190" y="257"/>
                  </a:lnTo>
                  <a:lnTo>
                    <a:pt x="190" y="244"/>
                  </a:lnTo>
                  <a:lnTo>
                    <a:pt x="171" y="244"/>
                  </a:lnTo>
                  <a:lnTo>
                    <a:pt x="190" y="244"/>
                  </a:lnTo>
                  <a:lnTo>
                    <a:pt x="190" y="229"/>
                  </a:lnTo>
                  <a:lnTo>
                    <a:pt x="190" y="244"/>
                  </a:lnTo>
                  <a:close/>
                  <a:moveTo>
                    <a:pt x="265" y="212"/>
                  </a:moveTo>
                  <a:lnTo>
                    <a:pt x="246" y="212"/>
                  </a:lnTo>
                  <a:lnTo>
                    <a:pt x="265" y="212"/>
                  </a:lnTo>
                  <a:lnTo>
                    <a:pt x="265" y="198"/>
                  </a:lnTo>
                  <a:lnTo>
                    <a:pt x="265" y="212"/>
                  </a:lnTo>
                  <a:lnTo>
                    <a:pt x="284" y="212"/>
                  </a:lnTo>
                  <a:lnTo>
                    <a:pt x="265" y="212"/>
                  </a:lnTo>
                  <a:lnTo>
                    <a:pt x="265" y="225"/>
                  </a:lnTo>
                  <a:lnTo>
                    <a:pt x="265" y="212"/>
                  </a:lnTo>
                  <a:close/>
                  <a:moveTo>
                    <a:pt x="108" y="220"/>
                  </a:moveTo>
                  <a:lnTo>
                    <a:pt x="127" y="220"/>
                  </a:lnTo>
                  <a:lnTo>
                    <a:pt x="108" y="220"/>
                  </a:lnTo>
                  <a:lnTo>
                    <a:pt x="108" y="234"/>
                  </a:lnTo>
                  <a:lnTo>
                    <a:pt x="108" y="220"/>
                  </a:lnTo>
                  <a:lnTo>
                    <a:pt x="90" y="220"/>
                  </a:lnTo>
                  <a:lnTo>
                    <a:pt x="108" y="220"/>
                  </a:lnTo>
                  <a:lnTo>
                    <a:pt x="108" y="206"/>
                  </a:lnTo>
                  <a:lnTo>
                    <a:pt x="10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262"/>
            <p:cNvSpPr>
              <a:spLocks/>
            </p:cNvSpPr>
            <p:nvPr/>
          </p:nvSpPr>
          <p:spPr bwMode="auto">
            <a:xfrm>
              <a:off x="4181" y="2285"/>
              <a:ext cx="32" cy="27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0 w 96"/>
                <a:gd name="T5" fmla="*/ 0 h 80"/>
                <a:gd name="T6" fmla="*/ 0 w 96"/>
                <a:gd name="T7" fmla="*/ 0 h 80"/>
                <a:gd name="T8" fmla="*/ 0 w 96"/>
                <a:gd name="T9" fmla="*/ 0 h 80"/>
                <a:gd name="T10" fmla="*/ 0 w 96"/>
                <a:gd name="T11" fmla="*/ 0 h 80"/>
                <a:gd name="T12" fmla="*/ 0 w 96"/>
                <a:gd name="T13" fmla="*/ 0 h 80"/>
                <a:gd name="T14" fmla="*/ 0 w 96"/>
                <a:gd name="T15" fmla="*/ 0 h 80"/>
                <a:gd name="T16" fmla="*/ 0 w 96"/>
                <a:gd name="T17" fmla="*/ 0 h 80"/>
                <a:gd name="T18" fmla="*/ 0 w 96"/>
                <a:gd name="T19" fmla="*/ 0 h 80"/>
                <a:gd name="T20" fmla="*/ 0 w 96"/>
                <a:gd name="T21" fmla="*/ 0 h 80"/>
                <a:gd name="T22" fmla="*/ 0 w 96"/>
                <a:gd name="T23" fmla="*/ 0 h 80"/>
                <a:gd name="T24" fmla="*/ 0 w 96"/>
                <a:gd name="T25" fmla="*/ 0 h 80"/>
                <a:gd name="T26" fmla="*/ 0 w 96"/>
                <a:gd name="T27" fmla="*/ 0 h 80"/>
                <a:gd name="T28" fmla="*/ 0 w 96"/>
                <a:gd name="T29" fmla="*/ 0 h 80"/>
                <a:gd name="T30" fmla="*/ 0 w 96"/>
                <a:gd name="T31" fmla="*/ 0 h 80"/>
                <a:gd name="T32" fmla="*/ 0 w 96"/>
                <a:gd name="T33" fmla="*/ 0 h 80"/>
                <a:gd name="T34" fmla="*/ 0 w 96"/>
                <a:gd name="T35" fmla="*/ 0 h 80"/>
                <a:gd name="T36" fmla="*/ 0 w 96"/>
                <a:gd name="T37" fmla="*/ 0 h 80"/>
                <a:gd name="T38" fmla="*/ 0 w 96"/>
                <a:gd name="T39" fmla="*/ 0 h 80"/>
                <a:gd name="T40" fmla="*/ 0 w 96"/>
                <a:gd name="T41" fmla="*/ 0 h 80"/>
                <a:gd name="T42" fmla="*/ 0 w 96"/>
                <a:gd name="T43" fmla="*/ 0 h 80"/>
                <a:gd name="T44" fmla="*/ 0 w 96"/>
                <a:gd name="T45" fmla="*/ 0 h 80"/>
                <a:gd name="T46" fmla="*/ 0 w 96"/>
                <a:gd name="T47" fmla="*/ 0 h 80"/>
                <a:gd name="T48" fmla="*/ 0 w 96"/>
                <a:gd name="T49" fmla="*/ 0 h 80"/>
                <a:gd name="T50" fmla="*/ 0 w 96"/>
                <a:gd name="T51" fmla="*/ 0 h 80"/>
                <a:gd name="T52" fmla="*/ 0 w 96"/>
                <a:gd name="T53" fmla="*/ 0 h 80"/>
                <a:gd name="T54" fmla="*/ 0 w 96"/>
                <a:gd name="T55" fmla="*/ 0 h 80"/>
                <a:gd name="T56" fmla="*/ 0 w 96"/>
                <a:gd name="T57" fmla="*/ 0 h 80"/>
                <a:gd name="T58" fmla="*/ 0 w 96"/>
                <a:gd name="T59" fmla="*/ 0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"/>
                <a:gd name="T91" fmla="*/ 0 h 80"/>
                <a:gd name="T92" fmla="*/ 96 w 96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" h="80">
                  <a:moveTo>
                    <a:pt x="1" y="40"/>
                  </a:moveTo>
                  <a:lnTo>
                    <a:pt x="0" y="47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4" y="67"/>
                  </a:lnTo>
                  <a:lnTo>
                    <a:pt x="20" y="72"/>
                  </a:lnTo>
                  <a:lnTo>
                    <a:pt x="29" y="76"/>
                  </a:lnTo>
                  <a:lnTo>
                    <a:pt x="48" y="80"/>
                  </a:lnTo>
                  <a:lnTo>
                    <a:pt x="55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1" y="67"/>
                  </a:lnTo>
                  <a:lnTo>
                    <a:pt x="86" y="60"/>
                  </a:lnTo>
                  <a:lnTo>
                    <a:pt x="91" y="54"/>
                  </a:lnTo>
                  <a:lnTo>
                    <a:pt x="93" y="47"/>
                  </a:lnTo>
                  <a:lnTo>
                    <a:pt x="96" y="40"/>
                  </a:lnTo>
                  <a:lnTo>
                    <a:pt x="91" y="25"/>
                  </a:lnTo>
                  <a:lnTo>
                    <a:pt x="86" y="17"/>
                  </a:lnTo>
                  <a:lnTo>
                    <a:pt x="81" y="12"/>
                  </a:lnTo>
                  <a:lnTo>
                    <a:pt x="72" y="6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6" y="17"/>
                  </a:lnTo>
                  <a:lnTo>
                    <a:pt x="2" y="25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263"/>
            <p:cNvSpPr>
              <a:spLocks/>
            </p:cNvSpPr>
            <p:nvPr/>
          </p:nvSpPr>
          <p:spPr bwMode="auto">
            <a:xfrm>
              <a:off x="4365" y="2196"/>
              <a:ext cx="211" cy="204"/>
            </a:xfrm>
            <a:custGeom>
              <a:avLst/>
              <a:gdLst>
                <a:gd name="T0" fmla="*/ 0 w 632"/>
                <a:gd name="T1" fmla="*/ 0 h 613"/>
                <a:gd name="T2" fmla="*/ 0 w 632"/>
                <a:gd name="T3" fmla="*/ 0 h 613"/>
                <a:gd name="T4" fmla="*/ 0 w 632"/>
                <a:gd name="T5" fmla="*/ 0 h 613"/>
                <a:gd name="T6" fmla="*/ 0 w 632"/>
                <a:gd name="T7" fmla="*/ 0 h 613"/>
                <a:gd name="T8" fmla="*/ 0 w 632"/>
                <a:gd name="T9" fmla="*/ 0 h 613"/>
                <a:gd name="T10" fmla="*/ 0 w 632"/>
                <a:gd name="T11" fmla="*/ 0 h 613"/>
                <a:gd name="T12" fmla="*/ 0 w 632"/>
                <a:gd name="T13" fmla="*/ 0 h 613"/>
                <a:gd name="T14" fmla="*/ 0 w 632"/>
                <a:gd name="T15" fmla="*/ 0 h 613"/>
                <a:gd name="T16" fmla="*/ 0 w 632"/>
                <a:gd name="T17" fmla="*/ 0 h 613"/>
                <a:gd name="T18" fmla="*/ 0 w 632"/>
                <a:gd name="T19" fmla="*/ 0 h 613"/>
                <a:gd name="T20" fmla="*/ 0 w 632"/>
                <a:gd name="T21" fmla="*/ 0 h 613"/>
                <a:gd name="T22" fmla="*/ 0 w 632"/>
                <a:gd name="T23" fmla="*/ 0 h 613"/>
                <a:gd name="T24" fmla="*/ 0 w 632"/>
                <a:gd name="T25" fmla="*/ 0 h 613"/>
                <a:gd name="T26" fmla="*/ 0 w 632"/>
                <a:gd name="T27" fmla="*/ 0 h 613"/>
                <a:gd name="T28" fmla="*/ 0 w 632"/>
                <a:gd name="T29" fmla="*/ 0 h 613"/>
                <a:gd name="T30" fmla="*/ 0 w 632"/>
                <a:gd name="T31" fmla="*/ 0 h 613"/>
                <a:gd name="T32" fmla="*/ 0 w 632"/>
                <a:gd name="T33" fmla="*/ 0 h 613"/>
                <a:gd name="T34" fmla="*/ 0 w 632"/>
                <a:gd name="T35" fmla="*/ 0 h 613"/>
                <a:gd name="T36" fmla="*/ 0 w 632"/>
                <a:gd name="T37" fmla="*/ 0 h 613"/>
                <a:gd name="T38" fmla="*/ 0 w 632"/>
                <a:gd name="T39" fmla="*/ 0 h 613"/>
                <a:gd name="T40" fmla="*/ 0 w 632"/>
                <a:gd name="T41" fmla="*/ 0 h 613"/>
                <a:gd name="T42" fmla="*/ 0 w 632"/>
                <a:gd name="T43" fmla="*/ 0 h 613"/>
                <a:gd name="T44" fmla="*/ 0 w 632"/>
                <a:gd name="T45" fmla="*/ 0 h 613"/>
                <a:gd name="T46" fmla="*/ 0 w 632"/>
                <a:gd name="T47" fmla="*/ 0 h 613"/>
                <a:gd name="T48" fmla="*/ 0 w 632"/>
                <a:gd name="T49" fmla="*/ 0 h 613"/>
                <a:gd name="T50" fmla="*/ 0 w 632"/>
                <a:gd name="T51" fmla="*/ 0 h 613"/>
                <a:gd name="T52" fmla="*/ 0 w 632"/>
                <a:gd name="T53" fmla="*/ 0 h 613"/>
                <a:gd name="T54" fmla="*/ 0 w 632"/>
                <a:gd name="T55" fmla="*/ 0 h 613"/>
                <a:gd name="T56" fmla="*/ 0 w 632"/>
                <a:gd name="T57" fmla="*/ 0 h 613"/>
                <a:gd name="T58" fmla="*/ 0 w 632"/>
                <a:gd name="T59" fmla="*/ 0 h 613"/>
                <a:gd name="T60" fmla="*/ 0 w 632"/>
                <a:gd name="T61" fmla="*/ 0 h 613"/>
                <a:gd name="T62" fmla="*/ 0 w 632"/>
                <a:gd name="T63" fmla="*/ 0 h 613"/>
                <a:gd name="T64" fmla="*/ 0 w 632"/>
                <a:gd name="T65" fmla="*/ 0 h 613"/>
                <a:gd name="T66" fmla="*/ 0 w 632"/>
                <a:gd name="T67" fmla="*/ 0 h 613"/>
                <a:gd name="T68" fmla="*/ 0 w 632"/>
                <a:gd name="T69" fmla="*/ 0 h 613"/>
                <a:gd name="T70" fmla="*/ 0 w 632"/>
                <a:gd name="T71" fmla="*/ 0 h 613"/>
                <a:gd name="T72" fmla="*/ 0 w 632"/>
                <a:gd name="T73" fmla="*/ 0 h 613"/>
                <a:gd name="T74" fmla="*/ 0 w 632"/>
                <a:gd name="T75" fmla="*/ 0 h 613"/>
                <a:gd name="T76" fmla="*/ 0 w 632"/>
                <a:gd name="T77" fmla="*/ 0 h 613"/>
                <a:gd name="T78" fmla="*/ 0 w 632"/>
                <a:gd name="T79" fmla="*/ 0 h 613"/>
                <a:gd name="T80" fmla="*/ 0 w 632"/>
                <a:gd name="T81" fmla="*/ 0 h 613"/>
                <a:gd name="T82" fmla="*/ 0 w 632"/>
                <a:gd name="T83" fmla="*/ 0 h 613"/>
                <a:gd name="T84" fmla="*/ 0 w 632"/>
                <a:gd name="T85" fmla="*/ 0 h 613"/>
                <a:gd name="T86" fmla="*/ 0 w 632"/>
                <a:gd name="T87" fmla="*/ 0 h 613"/>
                <a:gd name="T88" fmla="*/ 0 w 632"/>
                <a:gd name="T89" fmla="*/ 0 h 613"/>
                <a:gd name="T90" fmla="*/ 0 w 632"/>
                <a:gd name="T91" fmla="*/ 0 h 613"/>
                <a:gd name="T92" fmla="*/ 0 w 632"/>
                <a:gd name="T93" fmla="*/ 0 h 613"/>
                <a:gd name="T94" fmla="*/ 0 w 632"/>
                <a:gd name="T95" fmla="*/ 0 h 613"/>
                <a:gd name="T96" fmla="*/ 0 w 632"/>
                <a:gd name="T97" fmla="*/ 0 h 613"/>
                <a:gd name="T98" fmla="*/ 0 w 632"/>
                <a:gd name="T99" fmla="*/ 0 h 613"/>
                <a:gd name="T100" fmla="*/ 0 w 632"/>
                <a:gd name="T101" fmla="*/ 0 h 613"/>
                <a:gd name="T102" fmla="*/ 0 w 632"/>
                <a:gd name="T103" fmla="*/ 0 h 613"/>
                <a:gd name="T104" fmla="*/ 0 w 632"/>
                <a:gd name="T105" fmla="*/ 0 h 613"/>
                <a:gd name="T106" fmla="*/ 0 w 632"/>
                <a:gd name="T107" fmla="*/ 0 h 613"/>
                <a:gd name="T108" fmla="*/ 0 w 632"/>
                <a:gd name="T109" fmla="*/ 0 h 613"/>
                <a:gd name="T110" fmla="*/ 0 w 632"/>
                <a:gd name="T111" fmla="*/ 0 h 613"/>
                <a:gd name="T112" fmla="*/ 0 w 632"/>
                <a:gd name="T113" fmla="*/ 0 h 613"/>
                <a:gd name="T114" fmla="*/ 0 w 632"/>
                <a:gd name="T115" fmla="*/ 0 h 613"/>
                <a:gd name="T116" fmla="*/ 0 w 632"/>
                <a:gd name="T117" fmla="*/ 0 h 613"/>
                <a:gd name="T118" fmla="*/ 0 w 632"/>
                <a:gd name="T119" fmla="*/ 0 h 6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13"/>
                <a:gd name="T182" fmla="*/ 632 w 632"/>
                <a:gd name="T183" fmla="*/ 613 h 6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13">
                  <a:moveTo>
                    <a:pt x="632" y="92"/>
                  </a:moveTo>
                  <a:lnTo>
                    <a:pt x="614" y="77"/>
                  </a:lnTo>
                  <a:lnTo>
                    <a:pt x="613" y="78"/>
                  </a:lnTo>
                  <a:lnTo>
                    <a:pt x="603" y="83"/>
                  </a:lnTo>
                  <a:lnTo>
                    <a:pt x="593" y="86"/>
                  </a:lnTo>
                  <a:lnTo>
                    <a:pt x="580" y="83"/>
                  </a:lnTo>
                  <a:lnTo>
                    <a:pt x="571" y="78"/>
                  </a:lnTo>
                  <a:lnTo>
                    <a:pt x="565" y="71"/>
                  </a:lnTo>
                  <a:lnTo>
                    <a:pt x="564" y="65"/>
                  </a:lnTo>
                  <a:lnTo>
                    <a:pt x="564" y="62"/>
                  </a:lnTo>
                  <a:lnTo>
                    <a:pt x="564" y="55"/>
                  </a:lnTo>
                  <a:lnTo>
                    <a:pt x="568" y="48"/>
                  </a:lnTo>
                  <a:lnTo>
                    <a:pt x="536" y="33"/>
                  </a:lnTo>
                  <a:lnTo>
                    <a:pt x="530" y="39"/>
                  </a:lnTo>
                  <a:lnTo>
                    <a:pt x="520" y="43"/>
                  </a:lnTo>
                  <a:lnTo>
                    <a:pt x="510" y="46"/>
                  </a:lnTo>
                  <a:lnTo>
                    <a:pt x="498" y="43"/>
                  </a:lnTo>
                  <a:lnTo>
                    <a:pt x="490" y="39"/>
                  </a:lnTo>
                  <a:lnTo>
                    <a:pt x="483" y="32"/>
                  </a:lnTo>
                  <a:lnTo>
                    <a:pt x="481" y="28"/>
                  </a:lnTo>
                  <a:lnTo>
                    <a:pt x="481" y="25"/>
                  </a:lnTo>
                  <a:lnTo>
                    <a:pt x="481" y="22"/>
                  </a:lnTo>
                  <a:lnTo>
                    <a:pt x="482" y="16"/>
                  </a:lnTo>
                  <a:lnTo>
                    <a:pt x="449" y="9"/>
                  </a:lnTo>
                  <a:lnTo>
                    <a:pt x="445" y="15"/>
                  </a:lnTo>
                  <a:lnTo>
                    <a:pt x="442" y="21"/>
                  </a:lnTo>
                  <a:lnTo>
                    <a:pt x="432" y="25"/>
                  </a:lnTo>
                  <a:lnTo>
                    <a:pt x="422" y="28"/>
                  </a:lnTo>
                  <a:lnTo>
                    <a:pt x="410" y="25"/>
                  </a:lnTo>
                  <a:lnTo>
                    <a:pt x="401" y="21"/>
                  </a:lnTo>
                  <a:lnTo>
                    <a:pt x="395" y="13"/>
                  </a:lnTo>
                  <a:lnTo>
                    <a:pt x="393" y="7"/>
                  </a:lnTo>
                  <a:lnTo>
                    <a:pt x="393" y="3"/>
                  </a:lnTo>
                  <a:lnTo>
                    <a:pt x="393" y="1"/>
                  </a:lnTo>
                  <a:lnTo>
                    <a:pt x="370" y="1"/>
                  </a:lnTo>
                  <a:lnTo>
                    <a:pt x="362" y="0"/>
                  </a:lnTo>
                  <a:lnTo>
                    <a:pt x="357" y="1"/>
                  </a:lnTo>
                  <a:lnTo>
                    <a:pt x="355" y="10"/>
                  </a:lnTo>
                  <a:lnTo>
                    <a:pt x="351" y="14"/>
                  </a:lnTo>
                  <a:lnTo>
                    <a:pt x="348" y="19"/>
                  </a:lnTo>
                  <a:lnTo>
                    <a:pt x="338" y="23"/>
                  </a:lnTo>
                  <a:lnTo>
                    <a:pt x="328" y="26"/>
                  </a:lnTo>
                  <a:lnTo>
                    <a:pt x="317" y="23"/>
                  </a:lnTo>
                  <a:lnTo>
                    <a:pt x="308" y="19"/>
                  </a:lnTo>
                  <a:lnTo>
                    <a:pt x="302" y="12"/>
                  </a:lnTo>
                  <a:lnTo>
                    <a:pt x="301" y="6"/>
                  </a:lnTo>
                  <a:lnTo>
                    <a:pt x="264" y="14"/>
                  </a:lnTo>
                  <a:lnTo>
                    <a:pt x="265" y="18"/>
                  </a:lnTo>
                  <a:lnTo>
                    <a:pt x="265" y="21"/>
                  </a:lnTo>
                  <a:lnTo>
                    <a:pt x="264" y="25"/>
                  </a:lnTo>
                  <a:lnTo>
                    <a:pt x="263" y="27"/>
                  </a:lnTo>
                  <a:lnTo>
                    <a:pt x="263" y="30"/>
                  </a:lnTo>
                  <a:lnTo>
                    <a:pt x="257" y="38"/>
                  </a:lnTo>
                  <a:lnTo>
                    <a:pt x="246" y="42"/>
                  </a:lnTo>
                  <a:lnTo>
                    <a:pt x="236" y="45"/>
                  </a:lnTo>
                  <a:lnTo>
                    <a:pt x="224" y="42"/>
                  </a:lnTo>
                  <a:lnTo>
                    <a:pt x="215" y="38"/>
                  </a:lnTo>
                  <a:lnTo>
                    <a:pt x="210" y="31"/>
                  </a:lnTo>
                  <a:lnTo>
                    <a:pt x="183" y="43"/>
                  </a:lnTo>
                  <a:lnTo>
                    <a:pt x="189" y="53"/>
                  </a:lnTo>
                  <a:lnTo>
                    <a:pt x="189" y="56"/>
                  </a:lnTo>
                  <a:lnTo>
                    <a:pt x="185" y="64"/>
                  </a:lnTo>
                  <a:lnTo>
                    <a:pt x="180" y="72"/>
                  </a:lnTo>
                  <a:lnTo>
                    <a:pt x="170" y="77"/>
                  </a:lnTo>
                  <a:lnTo>
                    <a:pt x="160" y="79"/>
                  </a:lnTo>
                  <a:lnTo>
                    <a:pt x="147" y="77"/>
                  </a:lnTo>
                  <a:lnTo>
                    <a:pt x="138" y="72"/>
                  </a:lnTo>
                  <a:lnTo>
                    <a:pt x="136" y="70"/>
                  </a:lnTo>
                  <a:lnTo>
                    <a:pt x="114" y="87"/>
                  </a:lnTo>
                  <a:lnTo>
                    <a:pt x="119" y="92"/>
                  </a:lnTo>
                  <a:lnTo>
                    <a:pt x="123" y="101"/>
                  </a:lnTo>
                  <a:lnTo>
                    <a:pt x="123" y="104"/>
                  </a:lnTo>
                  <a:lnTo>
                    <a:pt x="121" y="108"/>
                  </a:lnTo>
                  <a:lnTo>
                    <a:pt x="119" y="110"/>
                  </a:lnTo>
                  <a:lnTo>
                    <a:pt x="119" y="113"/>
                  </a:lnTo>
                  <a:lnTo>
                    <a:pt x="114" y="121"/>
                  </a:lnTo>
                  <a:lnTo>
                    <a:pt x="104" y="125"/>
                  </a:lnTo>
                  <a:lnTo>
                    <a:pt x="94" y="128"/>
                  </a:lnTo>
                  <a:lnTo>
                    <a:pt x="84" y="126"/>
                  </a:lnTo>
                  <a:lnTo>
                    <a:pt x="75" y="123"/>
                  </a:lnTo>
                  <a:lnTo>
                    <a:pt x="58" y="143"/>
                  </a:lnTo>
                  <a:lnTo>
                    <a:pt x="61" y="146"/>
                  </a:lnTo>
                  <a:lnTo>
                    <a:pt x="66" y="153"/>
                  </a:lnTo>
                  <a:lnTo>
                    <a:pt x="70" y="161"/>
                  </a:lnTo>
                  <a:lnTo>
                    <a:pt x="70" y="164"/>
                  </a:lnTo>
                  <a:lnTo>
                    <a:pt x="69" y="168"/>
                  </a:lnTo>
                  <a:lnTo>
                    <a:pt x="68" y="170"/>
                  </a:lnTo>
                  <a:lnTo>
                    <a:pt x="68" y="173"/>
                  </a:lnTo>
                  <a:lnTo>
                    <a:pt x="61" y="181"/>
                  </a:lnTo>
                  <a:lnTo>
                    <a:pt x="51" y="185"/>
                  </a:lnTo>
                  <a:lnTo>
                    <a:pt x="41" y="188"/>
                  </a:lnTo>
                  <a:lnTo>
                    <a:pt x="30" y="186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30" y="214"/>
                  </a:lnTo>
                  <a:lnTo>
                    <a:pt x="35" y="220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36" y="235"/>
                  </a:lnTo>
                  <a:lnTo>
                    <a:pt x="35" y="237"/>
                  </a:lnTo>
                  <a:lnTo>
                    <a:pt x="35" y="240"/>
                  </a:lnTo>
                  <a:lnTo>
                    <a:pt x="30" y="249"/>
                  </a:lnTo>
                  <a:lnTo>
                    <a:pt x="20" y="253"/>
                  </a:lnTo>
                  <a:lnTo>
                    <a:pt x="10" y="256"/>
                  </a:lnTo>
                  <a:lnTo>
                    <a:pt x="5" y="255"/>
                  </a:lnTo>
                  <a:lnTo>
                    <a:pt x="1" y="280"/>
                  </a:lnTo>
                  <a:lnTo>
                    <a:pt x="8" y="281"/>
                  </a:lnTo>
                  <a:lnTo>
                    <a:pt x="18" y="286"/>
                  </a:lnTo>
                  <a:lnTo>
                    <a:pt x="24" y="293"/>
                  </a:lnTo>
                  <a:lnTo>
                    <a:pt x="27" y="301"/>
                  </a:lnTo>
                  <a:lnTo>
                    <a:pt x="27" y="304"/>
                  </a:lnTo>
                  <a:lnTo>
                    <a:pt x="25" y="308"/>
                  </a:lnTo>
                  <a:lnTo>
                    <a:pt x="24" y="310"/>
                  </a:lnTo>
                  <a:lnTo>
                    <a:pt x="24" y="313"/>
                  </a:lnTo>
                  <a:lnTo>
                    <a:pt x="18" y="321"/>
                  </a:lnTo>
                  <a:lnTo>
                    <a:pt x="8" y="325"/>
                  </a:lnTo>
                  <a:lnTo>
                    <a:pt x="3" y="326"/>
                  </a:lnTo>
                  <a:lnTo>
                    <a:pt x="0" y="328"/>
                  </a:lnTo>
                  <a:lnTo>
                    <a:pt x="2" y="352"/>
                  </a:lnTo>
                  <a:lnTo>
                    <a:pt x="3" y="351"/>
                  </a:lnTo>
                  <a:lnTo>
                    <a:pt x="7" y="352"/>
                  </a:lnTo>
                  <a:lnTo>
                    <a:pt x="17" y="352"/>
                  </a:lnTo>
                  <a:lnTo>
                    <a:pt x="27" y="358"/>
                  </a:lnTo>
                  <a:lnTo>
                    <a:pt x="32" y="364"/>
                  </a:lnTo>
                  <a:lnTo>
                    <a:pt x="36" y="371"/>
                  </a:lnTo>
                  <a:lnTo>
                    <a:pt x="36" y="375"/>
                  </a:lnTo>
                  <a:lnTo>
                    <a:pt x="34" y="379"/>
                  </a:lnTo>
                  <a:lnTo>
                    <a:pt x="32" y="381"/>
                  </a:lnTo>
                  <a:lnTo>
                    <a:pt x="32" y="384"/>
                  </a:lnTo>
                  <a:lnTo>
                    <a:pt x="27" y="393"/>
                  </a:lnTo>
                  <a:lnTo>
                    <a:pt x="20" y="396"/>
                  </a:lnTo>
                  <a:lnTo>
                    <a:pt x="17" y="396"/>
                  </a:lnTo>
                  <a:lnTo>
                    <a:pt x="16" y="396"/>
                  </a:lnTo>
                  <a:lnTo>
                    <a:pt x="16" y="397"/>
                  </a:lnTo>
                  <a:lnTo>
                    <a:pt x="13" y="399"/>
                  </a:lnTo>
                  <a:lnTo>
                    <a:pt x="22" y="420"/>
                  </a:lnTo>
                  <a:lnTo>
                    <a:pt x="34" y="419"/>
                  </a:lnTo>
                  <a:lnTo>
                    <a:pt x="44" y="420"/>
                  </a:lnTo>
                  <a:lnTo>
                    <a:pt x="54" y="426"/>
                  </a:lnTo>
                  <a:lnTo>
                    <a:pt x="60" y="434"/>
                  </a:lnTo>
                  <a:lnTo>
                    <a:pt x="63" y="443"/>
                  </a:lnTo>
                  <a:lnTo>
                    <a:pt x="60" y="451"/>
                  </a:lnTo>
                  <a:lnTo>
                    <a:pt x="56" y="455"/>
                  </a:lnTo>
                  <a:lnTo>
                    <a:pt x="54" y="460"/>
                  </a:lnTo>
                  <a:lnTo>
                    <a:pt x="47" y="464"/>
                  </a:lnTo>
                  <a:lnTo>
                    <a:pt x="68" y="489"/>
                  </a:lnTo>
                  <a:lnTo>
                    <a:pt x="75" y="485"/>
                  </a:lnTo>
                  <a:lnTo>
                    <a:pt x="85" y="484"/>
                  </a:lnTo>
                  <a:lnTo>
                    <a:pt x="95" y="485"/>
                  </a:lnTo>
                  <a:lnTo>
                    <a:pt x="105" y="491"/>
                  </a:lnTo>
                  <a:lnTo>
                    <a:pt x="110" y="498"/>
                  </a:lnTo>
                  <a:lnTo>
                    <a:pt x="114" y="507"/>
                  </a:lnTo>
                  <a:lnTo>
                    <a:pt x="110" y="515"/>
                  </a:lnTo>
                  <a:lnTo>
                    <a:pt x="108" y="519"/>
                  </a:lnTo>
                  <a:lnTo>
                    <a:pt x="105" y="524"/>
                  </a:lnTo>
                  <a:lnTo>
                    <a:pt x="104" y="524"/>
                  </a:lnTo>
                  <a:lnTo>
                    <a:pt x="108" y="527"/>
                  </a:lnTo>
                  <a:lnTo>
                    <a:pt x="132" y="546"/>
                  </a:lnTo>
                  <a:lnTo>
                    <a:pt x="134" y="543"/>
                  </a:lnTo>
                  <a:lnTo>
                    <a:pt x="143" y="537"/>
                  </a:lnTo>
                  <a:lnTo>
                    <a:pt x="156" y="536"/>
                  </a:lnTo>
                  <a:lnTo>
                    <a:pt x="166" y="537"/>
                  </a:lnTo>
                  <a:lnTo>
                    <a:pt x="176" y="543"/>
                  </a:lnTo>
                  <a:lnTo>
                    <a:pt x="181" y="550"/>
                  </a:lnTo>
                  <a:lnTo>
                    <a:pt x="185" y="559"/>
                  </a:lnTo>
                  <a:lnTo>
                    <a:pt x="182" y="566"/>
                  </a:lnTo>
                  <a:lnTo>
                    <a:pt x="180" y="569"/>
                  </a:lnTo>
                  <a:lnTo>
                    <a:pt x="178" y="573"/>
                  </a:lnTo>
                  <a:lnTo>
                    <a:pt x="210" y="589"/>
                  </a:lnTo>
                  <a:lnTo>
                    <a:pt x="216" y="581"/>
                  </a:lnTo>
                  <a:lnTo>
                    <a:pt x="225" y="574"/>
                  </a:lnTo>
                  <a:lnTo>
                    <a:pt x="238" y="573"/>
                  </a:lnTo>
                  <a:lnTo>
                    <a:pt x="248" y="574"/>
                  </a:lnTo>
                  <a:lnTo>
                    <a:pt x="258" y="581"/>
                  </a:lnTo>
                  <a:lnTo>
                    <a:pt x="264" y="588"/>
                  </a:lnTo>
                  <a:lnTo>
                    <a:pt x="267" y="598"/>
                  </a:lnTo>
                  <a:lnTo>
                    <a:pt x="264" y="606"/>
                  </a:lnTo>
                  <a:lnTo>
                    <a:pt x="301" y="613"/>
                  </a:lnTo>
                  <a:lnTo>
                    <a:pt x="303" y="605"/>
                  </a:lnTo>
                  <a:lnTo>
                    <a:pt x="309" y="6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264"/>
            <p:cNvSpPr>
              <a:spLocks/>
            </p:cNvSpPr>
            <p:nvPr/>
          </p:nvSpPr>
          <p:spPr bwMode="auto">
            <a:xfrm>
              <a:off x="4468" y="2226"/>
              <a:ext cx="144" cy="176"/>
            </a:xfrm>
            <a:custGeom>
              <a:avLst/>
              <a:gdLst>
                <a:gd name="T0" fmla="*/ 0 w 431"/>
                <a:gd name="T1" fmla="*/ 0 h 526"/>
                <a:gd name="T2" fmla="*/ 0 w 431"/>
                <a:gd name="T3" fmla="*/ 0 h 526"/>
                <a:gd name="T4" fmla="*/ 0 w 431"/>
                <a:gd name="T5" fmla="*/ 0 h 526"/>
                <a:gd name="T6" fmla="*/ 0 w 431"/>
                <a:gd name="T7" fmla="*/ 0 h 526"/>
                <a:gd name="T8" fmla="*/ 0 w 431"/>
                <a:gd name="T9" fmla="*/ 0 h 526"/>
                <a:gd name="T10" fmla="*/ 0 w 431"/>
                <a:gd name="T11" fmla="*/ 0 h 526"/>
                <a:gd name="T12" fmla="*/ 0 w 431"/>
                <a:gd name="T13" fmla="*/ 0 h 526"/>
                <a:gd name="T14" fmla="*/ 0 w 431"/>
                <a:gd name="T15" fmla="*/ 0 h 526"/>
                <a:gd name="T16" fmla="*/ 0 w 431"/>
                <a:gd name="T17" fmla="*/ 0 h 526"/>
                <a:gd name="T18" fmla="*/ 0 w 431"/>
                <a:gd name="T19" fmla="*/ 0 h 526"/>
                <a:gd name="T20" fmla="*/ 0 w 431"/>
                <a:gd name="T21" fmla="*/ 0 h 526"/>
                <a:gd name="T22" fmla="*/ 0 w 431"/>
                <a:gd name="T23" fmla="*/ 0 h 526"/>
                <a:gd name="T24" fmla="*/ 0 w 431"/>
                <a:gd name="T25" fmla="*/ 0 h 526"/>
                <a:gd name="T26" fmla="*/ 0 w 431"/>
                <a:gd name="T27" fmla="*/ 0 h 526"/>
                <a:gd name="T28" fmla="*/ 0 w 431"/>
                <a:gd name="T29" fmla="*/ 0 h 526"/>
                <a:gd name="T30" fmla="*/ 0 w 431"/>
                <a:gd name="T31" fmla="*/ 0 h 526"/>
                <a:gd name="T32" fmla="*/ 0 w 431"/>
                <a:gd name="T33" fmla="*/ 0 h 526"/>
                <a:gd name="T34" fmla="*/ 0 w 431"/>
                <a:gd name="T35" fmla="*/ 0 h 526"/>
                <a:gd name="T36" fmla="*/ 0 w 431"/>
                <a:gd name="T37" fmla="*/ 0 h 526"/>
                <a:gd name="T38" fmla="*/ 0 w 431"/>
                <a:gd name="T39" fmla="*/ 0 h 526"/>
                <a:gd name="T40" fmla="*/ 0 w 431"/>
                <a:gd name="T41" fmla="*/ 0 h 526"/>
                <a:gd name="T42" fmla="*/ 0 w 431"/>
                <a:gd name="T43" fmla="*/ 0 h 526"/>
                <a:gd name="T44" fmla="*/ 0 w 431"/>
                <a:gd name="T45" fmla="*/ 0 h 526"/>
                <a:gd name="T46" fmla="*/ 0 w 431"/>
                <a:gd name="T47" fmla="*/ 0 h 526"/>
                <a:gd name="T48" fmla="*/ 0 w 431"/>
                <a:gd name="T49" fmla="*/ 0 h 526"/>
                <a:gd name="T50" fmla="*/ 0 w 431"/>
                <a:gd name="T51" fmla="*/ 0 h 526"/>
                <a:gd name="T52" fmla="*/ 0 w 431"/>
                <a:gd name="T53" fmla="*/ 0 h 526"/>
                <a:gd name="T54" fmla="*/ 0 w 431"/>
                <a:gd name="T55" fmla="*/ 0 h 526"/>
                <a:gd name="T56" fmla="*/ 0 w 431"/>
                <a:gd name="T57" fmla="*/ 0 h 526"/>
                <a:gd name="T58" fmla="*/ 0 w 431"/>
                <a:gd name="T59" fmla="*/ 0 h 526"/>
                <a:gd name="T60" fmla="*/ 0 w 431"/>
                <a:gd name="T61" fmla="*/ 0 h 526"/>
                <a:gd name="T62" fmla="*/ 0 w 431"/>
                <a:gd name="T63" fmla="*/ 0 h 526"/>
                <a:gd name="T64" fmla="*/ 0 w 431"/>
                <a:gd name="T65" fmla="*/ 0 h 526"/>
                <a:gd name="T66" fmla="*/ 0 w 431"/>
                <a:gd name="T67" fmla="*/ 0 h 526"/>
                <a:gd name="T68" fmla="*/ 0 w 431"/>
                <a:gd name="T69" fmla="*/ 0 h 526"/>
                <a:gd name="T70" fmla="*/ 0 w 431"/>
                <a:gd name="T71" fmla="*/ 0 h 526"/>
                <a:gd name="T72" fmla="*/ 0 w 431"/>
                <a:gd name="T73" fmla="*/ 0 h 526"/>
                <a:gd name="T74" fmla="*/ 0 w 431"/>
                <a:gd name="T75" fmla="*/ 0 h 526"/>
                <a:gd name="T76" fmla="*/ 0 w 431"/>
                <a:gd name="T77" fmla="*/ 0 h 526"/>
                <a:gd name="T78" fmla="*/ 0 w 431"/>
                <a:gd name="T79" fmla="*/ 0 h 526"/>
                <a:gd name="T80" fmla="*/ 0 w 431"/>
                <a:gd name="T81" fmla="*/ 0 h 526"/>
                <a:gd name="T82" fmla="*/ 0 w 431"/>
                <a:gd name="T83" fmla="*/ 0 h 526"/>
                <a:gd name="T84" fmla="*/ 0 w 431"/>
                <a:gd name="T85" fmla="*/ 0 h 526"/>
                <a:gd name="T86" fmla="*/ 0 w 431"/>
                <a:gd name="T87" fmla="*/ 0 h 526"/>
                <a:gd name="T88" fmla="*/ 0 w 431"/>
                <a:gd name="T89" fmla="*/ 0 h 526"/>
                <a:gd name="T90" fmla="*/ 0 w 431"/>
                <a:gd name="T91" fmla="*/ 0 h 526"/>
                <a:gd name="T92" fmla="*/ 0 w 431"/>
                <a:gd name="T93" fmla="*/ 0 h 526"/>
                <a:gd name="T94" fmla="*/ 0 w 431"/>
                <a:gd name="T95" fmla="*/ 0 h 526"/>
                <a:gd name="T96" fmla="*/ 0 w 431"/>
                <a:gd name="T97" fmla="*/ 0 h 526"/>
                <a:gd name="T98" fmla="*/ 0 w 431"/>
                <a:gd name="T99" fmla="*/ 0 h 526"/>
                <a:gd name="T100" fmla="*/ 0 w 431"/>
                <a:gd name="T101" fmla="*/ 0 h 526"/>
                <a:gd name="T102" fmla="*/ 0 w 431"/>
                <a:gd name="T103" fmla="*/ 0 h 526"/>
                <a:gd name="T104" fmla="*/ 0 w 431"/>
                <a:gd name="T105" fmla="*/ 0 h 526"/>
                <a:gd name="T106" fmla="*/ 0 w 431"/>
                <a:gd name="T107" fmla="*/ 0 h 526"/>
                <a:gd name="T108" fmla="*/ 0 w 431"/>
                <a:gd name="T109" fmla="*/ 0 h 526"/>
                <a:gd name="T110" fmla="*/ 0 w 431"/>
                <a:gd name="T111" fmla="*/ 0 h 526"/>
                <a:gd name="T112" fmla="*/ 0 w 431"/>
                <a:gd name="T113" fmla="*/ 0 h 526"/>
                <a:gd name="T114" fmla="*/ 0 w 431"/>
                <a:gd name="T115" fmla="*/ 0 h 526"/>
                <a:gd name="T116" fmla="*/ 0 w 431"/>
                <a:gd name="T117" fmla="*/ 0 h 5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1"/>
                <a:gd name="T178" fmla="*/ 0 h 526"/>
                <a:gd name="T179" fmla="*/ 431 w 431"/>
                <a:gd name="T180" fmla="*/ 526 h 5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1" h="526">
                  <a:moveTo>
                    <a:pt x="0" y="508"/>
                  </a:moveTo>
                  <a:lnTo>
                    <a:pt x="9" y="502"/>
                  </a:lnTo>
                  <a:lnTo>
                    <a:pt x="21" y="500"/>
                  </a:lnTo>
                  <a:lnTo>
                    <a:pt x="31" y="502"/>
                  </a:lnTo>
                  <a:lnTo>
                    <a:pt x="41" y="508"/>
                  </a:lnTo>
                  <a:lnTo>
                    <a:pt x="47" y="515"/>
                  </a:lnTo>
                  <a:lnTo>
                    <a:pt x="50" y="524"/>
                  </a:lnTo>
                  <a:lnTo>
                    <a:pt x="50" y="526"/>
                  </a:lnTo>
                  <a:lnTo>
                    <a:pt x="61" y="526"/>
                  </a:lnTo>
                  <a:lnTo>
                    <a:pt x="87" y="525"/>
                  </a:lnTo>
                  <a:lnTo>
                    <a:pt x="87" y="522"/>
                  </a:lnTo>
                  <a:lnTo>
                    <a:pt x="89" y="513"/>
                  </a:lnTo>
                  <a:lnTo>
                    <a:pt x="96" y="506"/>
                  </a:lnTo>
                  <a:lnTo>
                    <a:pt x="105" y="500"/>
                  </a:lnTo>
                  <a:lnTo>
                    <a:pt x="116" y="498"/>
                  </a:lnTo>
                  <a:lnTo>
                    <a:pt x="126" y="500"/>
                  </a:lnTo>
                  <a:lnTo>
                    <a:pt x="136" y="506"/>
                  </a:lnTo>
                  <a:lnTo>
                    <a:pt x="141" y="511"/>
                  </a:lnTo>
                  <a:lnTo>
                    <a:pt x="145" y="519"/>
                  </a:lnTo>
                  <a:lnTo>
                    <a:pt x="184" y="510"/>
                  </a:lnTo>
                  <a:lnTo>
                    <a:pt x="182" y="503"/>
                  </a:lnTo>
                  <a:lnTo>
                    <a:pt x="182" y="500"/>
                  </a:lnTo>
                  <a:lnTo>
                    <a:pt x="183" y="490"/>
                  </a:lnTo>
                  <a:lnTo>
                    <a:pt x="191" y="482"/>
                  </a:lnTo>
                  <a:lnTo>
                    <a:pt x="199" y="476"/>
                  </a:lnTo>
                  <a:lnTo>
                    <a:pt x="211" y="476"/>
                  </a:lnTo>
                  <a:lnTo>
                    <a:pt x="221" y="476"/>
                  </a:lnTo>
                  <a:lnTo>
                    <a:pt x="231" y="482"/>
                  </a:lnTo>
                  <a:lnTo>
                    <a:pt x="237" y="490"/>
                  </a:lnTo>
                  <a:lnTo>
                    <a:pt x="269" y="473"/>
                  </a:lnTo>
                  <a:lnTo>
                    <a:pt x="264" y="467"/>
                  </a:lnTo>
                  <a:lnTo>
                    <a:pt x="262" y="461"/>
                  </a:lnTo>
                  <a:lnTo>
                    <a:pt x="262" y="458"/>
                  </a:lnTo>
                  <a:lnTo>
                    <a:pt x="264" y="449"/>
                  </a:lnTo>
                  <a:lnTo>
                    <a:pt x="271" y="442"/>
                  </a:lnTo>
                  <a:lnTo>
                    <a:pt x="280" y="435"/>
                  </a:lnTo>
                  <a:lnTo>
                    <a:pt x="291" y="434"/>
                  </a:lnTo>
                  <a:lnTo>
                    <a:pt x="301" y="435"/>
                  </a:lnTo>
                  <a:lnTo>
                    <a:pt x="306" y="438"/>
                  </a:lnTo>
                  <a:lnTo>
                    <a:pt x="313" y="442"/>
                  </a:lnTo>
                  <a:lnTo>
                    <a:pt x="314" y="443"/>
                  </a:lnTo>
                  <a:lnTo>
                    <a:pt x="323" y="435"/>
                  </a:lnTo>
                  <a:lnTo>
                    <a:pt x="342" y="418"/>
                  </a:lnTo>
                  <a:lnTo>
                    <a:pt x="338" y="415"/>
                  </a:lnTo>
                  <a:lnTo>
                    <a:pt x="332" y="408"/>
                  </a:lnTo>
                  <a:lnTo>
                    <a:pt x="330" y="402"/>
                  </a:lnTo>
                  <a:lnTo>
                    <a:pt x="329" y="400"/>
                  </a:lnTo>
                  <a:lnTo>
                    <a:pt x="330" y="399"/>
                  </a:lnTo>
                  <a:lnTo>
                    <a:pt x="330" y="390"/>
                  </a:lnTo>
                  <a:lnTo>
                    <a:pt x="338" y="382"/>
                  </a:lnTo>
                  <a:lnTo>
                    <a:pt x="347" y="376"/>
                  </a:lnTo>
                  <a:lnTo>
                    <a:pt x="359" y="375"/>
                  </a:lnTo>
                  <a:lnTo>
                    <a:pt x="367" y="376"/>
                  </a:lnTo>
                  <a:lnTo>
                    <a:pt x="377" y="380"/>
                  </a:lnTo>
                  <a:lnTo>
                    <a:pt x="396" y="352"/>
                  </a:lnTo>
                  <a:lnTo>
                    <a:pt x="385" y="346"/>
                  </a:lnTo>
                  <a:lnTo>
                    <a:pt x="378" y="338"/>
                  </a:lnTo>
                  <a:lnTo>
                    <a:pt x="377" y="332"/>
                  </a:lnTo>
                  <a:lnTo>
                    <a:pt x="377" y="329"/>
                  </a:lnTo>
                  <a:lnTo>
                    <a:pt x="378" y="320"/>
                  </a:lnTo>
                  <a:lnTo>
                    <a:pt x="385" y="313"/>
                  </a:lnTo>
                  <a:lnTo>
                    <a:pt x="393" y="307"/>
                  </a:lnTo>
                  <a:lnTo>
                    <a:pt x="406" y="306"/>
                  </a:lnTo>
                  <a:lnTo>
                    <a:pt x="416" y="307"/>
                  </a:lnTo>
                  <a:lnTo>
                    <a:pt x="420" y="290"/>
                  </a:lnTo>
                  <a:lnTo>
                    <a:pt x="425" y="275"/>
                  </a:lnTo>
                  <a:lnTo>
                    <a:pt x="415" y="272"/>
                  </a:lnTo>
                  <a:lnTo>
                    <a:pt x="407" y="268"/>
                  </a:lnTo>
                  <a:lnTo>
                    <a:pt x="401" y="261"/>
                  </a:lnTo>
                  <a:lnTo>
                    <a:pt x="400" y="255"/>
                  </a:lnTo>
                  <a:lnTo>
                    <a:pt x="398" y="253"/>
                  </a:lnTo>
                  <a:lnTo>
                    <a:pt x="400" y="252"/>
                  </a:lnTo>
                  <a:lnTo>
                    <a:pt x="400" y="242"/>
                  </a:lnTo>
                  <a:lnTo>
                    <a:pt x="407" y="235"/>
                  </a:lnTo>
                  <a:lnTo>
                    <a:pt x="416" y="229"/>
                  </a:lnTo>
                  <a:lnTo>
                    <a:pt x="429" y="228"/>
                  </a:lnTo>
                  <a:lnTo>
                    <a:pt x="431" y="228"/>
                  </a:lnTo>
                  <a:lnTo>
                    <a:pt x="431" y="218"/>
                  </a:lnTo>
                  <a:lnTo>
                    <a:pt x="431" y="194"/>
                  </a:lnTo>
                  <a:lnTo>
                    <a:pt x="429" y="194"/>
                  </a:lnTo>
                  <a:lnTo>
                    <a:pt x="416" y="192"/>
                  </a:lnTo>
                  <a:lnTo>
                    <a:pt x="407" y="188"/>
                  </a:lnTo>
                  <a:lnTo>
                    <a:pt x="401" y="181"/>
                  </a:lnTo>
                  <a:lnTo>
                    <a:pt x="400" y="174"/>
                  </a:lnTo>
                  <a:lnTo>
                    <a:pt x="398" y="172"/>
                  </a:lnTo>
                  <a:lnTo>
                    <a:pt x="400" y="171"/>
                  </a:lnTo>
                  <a:lnTo>
                    <a:pt x="400" y="162"/>
                  </a:lnTo>
                  <a:lnTo>
                    <a:pt x="407" y="155"/>
                  </a:lnTo>
                  <a:lnTo>
                    <a:pt x="414" y="149"/>
                  </a:lnTo>
                  <a:lnTo>
                    <a:pt x="422" y="147"/>
                  </a:lnTo>
                  <a:lnTo>
                    <a:pt x="412" y="117"/>
                  </a:lnTo>
                  <a:lnTo>
                    <a:pt x="406" y="117"/>
                  </a:lnTo>
                  <a:lnTo>
                    <a:pt x="401" y="118"/>
                  </a:lnTo>
                  <a:lnTo>
                    <a:pt x="390" y="116"/>
                  </a:lnTo>
                  <a:lnTo>
                    <a:pt x="381" y="112"/>
                  </a:lnTo>
                  <a:lnTo>
                    <a:pt x="374" y="105"/>
                  </a:lnTo>
                  <a:lnTo>
                    <a:pt x="372" y="100"/>
                  </a:lnTo>
                  <a:lnTo>
                    <a:pt x="372" y="97"/>
                  </a:lnTo>
                  <a:lnTo>
                    <a:pt x="372" y="94"/>
                  </a:lnTo>
                  <a:lnTo>
                    <a:pt x="373" y="85"/>
                  </a:lnTo>
                  <a:lnTo>
                    <a:pt x="381" y="78"/>
                  </a:lnTo>
                  <a:lnTo>
                    <a:pt x="383" y="74"/>
                  </a:lnTo>
                  <a:lnTo>
                    <a:pt x="388" y="73"/>
                  </a:lnTo>
                  <a:lnTo>
                    <a:pt x="368" y="45"/>
                  </a:lnTo>
                  <a:lnTo>
                    <a:pt x="363" y="46"/>
                  </a:lnTo>
                  <a:lnTo>
                    <a:pt x="359" y="48"/>
                  </a:lnTo>
                  <a:lnTo>
                    <a:pt x="354" y="48"/>
                  </a:lnTo>
                  <a:lnTo>
                    <a:pt x="352" y="48"/>
                  </a:lnTo>
                  <a:lnTo>
                    <a:pt x="351" y="48"/>
                  </a:lnTo>
                  <a:lnTo>
                    <a:pt x="351" y="49"/>
                  </a:lnTo>
                  <a:lnTo>
                    <a:pt x="338" y="47"/>
                  </a:lnTo>
                  <a:lnTo>
                    <a:pt x="329" y="43"/>
                  </a:lnTo>
                  <a:lnTo>
                    <a:pt x="323" y="36"/>
                  </a:lnTo>
                  <a:lnTo>
                    <a:pt x="322" y="29"/>
                  </a:lnTo>
                  <a:lnTo>
                    <a:pt x="322" y="26"/>
                  </a:lnTo>
                  <a:lnTo>
                    <a:pt x="323" y="17"/>
                  </a:lnTo>
                  <a:lnTo>
                    <a:pt x="329" y="10"/>
                  </a:lnTo>
                  <a:lnTo>
                    <a:pt x="332" y="8"/>
                  </a:lnTo>
                  <a:lnTo>
                    <a:pt x="32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265"/>
            <p:cNvSpPr>
              <a:spLocks/>
            </p:cNvSpPr>
            <p:nvPr/>
          </p:nvSpPr>
          <p:spPr bwMode="auto">
            <a:xfrm>
              <a:off x="4135" y="2247"/>
              <a:ext cx="123" cy="103"/>
            </a:xfrm>
            <a:custGeom>
              <a:avLst/>
              <a:gdLst>
                <a:gd name="T0" fmla="*/ 0 w 369"/>
                <a:gd name="T1" fmla="*/ 0 h 307"/>
                <a:gd name="T2" fmla="*/ 0 w 369"/>
                <a:gd name="T3" fmla="*/ 0 h 307"/>
                <a:gd name="T4" fmla="*/ 0 w 369"/>
                <a:gd name="T5" fmla="*/ 0 h 307"/>
                <a:gd name="T6" fmla="*/ 0 w 369"/>
                <a:gd name="T7" fmla="*/ 0 h 307"/>
                <a:gd name="T8" fmla="*/ 0 w 369"/>
                <a:gd name="T9" fmla="*/ 0 h 307"/>
                <a:gd name="T10" fmla="*/ 0 w 369"/>
                <a:gd name="T11" fmla="*/ 0 h 307"/>
                <a:gd name="T12" fmla="*/ 0 w 369"/>
                <a:gd name="T13" fmla="*/ 0 h 307"/>
                <a:gd name="T14" fmla="*/ 0 w 369"/>
                <a:gd name="T15" fmla="*/ 0 h 307"/>
                <a:gd name="T16" fmla="*/ 0 w 369"/>
                <a:gd name="T17" fmla="*/ 0 h 307"/>
                <a:gd name="T18" fmla="*/ 0 w 369"/>
                <a:gd name="T19" fmla="*/ 0 h 307"/>
                <a:gd name="T20" fmla="*/ 0 w 369"/>
                <a:gd name="T21" fmla="*/ 0 h 307"/>
                <a:gd name="T22" fmla="*/ 0 w 369"/>
                <a:gd name="T23" fmla="*/ 0 h 307"/>
                <a:gd name="T24" fmla="*/ 0 w 369"/>
                <a:gd name="T25" fmla="*/ 0 h 307"/>
                <a:gd name="T26" fmla="*/ 0 w 369"/>
                <a:gd name="T27" fmla="*/ 0 h 307"/>
                <a:gd name="T28" fmla="*/ 0 w 369"/>
                <a:gd name="T29" fmla="*/ 0 h 307"/>
                <a:gd name="T30" fmla="*/ 0 w 369"/>
                <a:gd name="T31" fmla="*/ 0 h 307"/>
                <a:gd name="T32" fmla="*/ 0 w 369"/>
                <a:gd name="T33" fmla="*/ 0 h 307"/>
                <a:gd name="T34" fmla="*/ 0 w 369"/>
                <a:gd name="T35" fmla="*/ 0 h 307"/>
                <a:gd name="T36" fmla="*/ 0 w 369"/>
                <a:gd name="T37" fmla="*/ 0 h 307"/>
                <a:gd name="T38" fmla="*/ 0 w 369"/>
                <a:gd name="T39" fmla="*/ 0 h 307"/>
                <a:gd name="T40" fmla="*/ 0 w 369"/>
                <a:gd name="T41" fmla="*/ 0 h 307"/>
                <a:gd name="T42" fmla="*/ 0 w 369"/>
                <a:gd name="T43" fmla="*/ 0 h 307"/>
                <a:gd name="T44" fmla="*/ 0 w 369"/>
                <a:gd name="T45" fmla="*/ 0 h 307"/>
                <a:gd name="T46" fmla="*/ 0 w 369"/>
                <a:gd name="T47" fmla="*/ 0 h 307"/>
                <a:gd name="T48" fmla="*/ 0 w 369"/>
                <a:gd name="T49" fmla="*/ 0 h 307"/>
                <a:gd name="T50" fmla="*/ 0 w 369"/>
                <a:gd name="T51" fmla="*/ 0 h 307"/>
                <a:gd name="T52" fmla="*/ 0 w 369"/>
                <a:gd name="T53" fmla="*/ 0 h 307"/>
                <a:gd name="T54" fmla="*/ 0 w 369"/>
                <a:gd name="T55" fmla="*/ 0 h 307"/>
                <a:gd name="T56" fmla="*/ 0 w 369"/>
                <a:gd name="T57" fmla="*/ 0 h 307"/>
                <a:gd name="T58" fmla="*/ 0 w 369"/>
                <a:gd name="T59" fmla="*/ 0 h 307"/>
                <a:gd name="T60" fmla="*/ 0 w 369"/>
                <a:gd name="T61" fmla="*/ 0 h 307"/>
                <a:gd name="T62" fmla="*/ 0 w 369"/>
                <a:gd name="T63" fmla="*/ 0 h 3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9"/>
                <a:gd name="T97" fmla="*/ 0 h 307"/>
                <a:gd name="T98" fmla="*/ 369 w 369"/>
                <a:gd name="T99" fmla="*/ 307 h 3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9" h="307">
                  <a:moveTo>
                    <a:pt x="54" y="45"/>
                  </a:moveTo>
                  <a:lnTo>
                    <a:pt x="29" y="68"/>
                  </a:lnTo>
                  <a:lnTo>
                    <a:pt x="13" y="94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3" y="184"/>
                  </a:lnTo>
                  <a:lnTo>
                    <a:pt x="6" y="197"/>
                  </a:lnTo>
                  <a:lnTo>
                    <a:pt x="13" y="211"/>
                  </a:lnTo>
                  <a:lnTo>
                    <a:pt x="19" y="223"/>
                  </a:lnTo>
                  <a:lnTo>
                    <a:pt x="29" y="237"/>
                  </a:lnTo>
                  <a:lnTo>
                    <a:pt x="40" y="249"/>
                  </a:lnTo>
                  <a:lnTo>
                    <a:pt x="54" y="262"/>
                  </a:lnTo>
                  <a:lnTo>
                    <a:pt x="67" y="272"/>
                  </a:lnTo>
                  <a:lnTo>
                    <a:pt x="82" y="282"/>
                  </a:lnTo>
                  <a:lnTo>
                    <a:pt x="114" y="296"/>
                  </a:lnTo>
                  <a:lnTo>
                    <a:pt x="148" y="304"/>
                  </a:lnTo>
                  <a:lnTo>
                    <a:pt x="165" y="306"/>
                  </a:lnTo>
                  <a:lnTo>
                    <a:pt x="185" y="307"/>
                  </a:lnTo>
                  <a:lnTo>
                    <a:pt x="203" y="306"/>
                  </a:lnTo>
                  <a:lnTo>
                    <a:pt x="222" y="304"/>
                  </a:lnTo>
                  <a:lnTo>
                    <a:pt x="238" y="300"/>
                  </a:lnTo>
                  <a:lnTo>
                    <a:pt x="256" y="296"/>
                  </a:lnTo>
                  <a:lnTo>
                    <a:pt x="271" y="289"/>
                  </a:lnTo>
                  <a:lnTo>
                    <a:pt x="278" y="285"/>
                  </a:lnTo>
                  <a:lnTo>
                    <a:pt x="282" y="283"/>
                  </a:lnTo>
                  <a:lnTo>
                    <a:pt x="287" y="282"/>
                  </a:lnTo>
                  <a:lnTo>
                    <a:pt x="290" y="279"/>
                  </a:lnTo>
                  <a:lnTo>
                    <a:pt x="294" y="276"/>
                  </a:lnTo>
                  <a:lnTo>
                    <a:pt x="301" y="272"/>
                  </a:lnTo>
                  <a:lnTo>
                    <a:pt x="316" y="262"/>
                  </a:lnTo>
                  <a:lnTo>
                    <a:pt x="321" y="255"/>
                  </a:lnTo>
                  <a:lnTo>
                    <a:pt x="328" y="249"/>
                  </a:lnTo>
                  <a:lnTo>
                    <a:pt x="339" y="237"/>
                  </a:lnTo>
                  <a:lnTo>
                    <a:pt x="340" y="233"/>
                  </a:lnTo>
                  <a:lnTo>
                    <a:pt x="343" y="229"/>
                  </a:lnTo>
                  <a:lnTo>
                    <a:pt x="348" y="223"/>
                  </a:lnTo>
                  <a:lnTo>
                    <a:pt x="355" y="211"/>
                  </a:lnTo>
                  <a:lnTo>
                    <a:pt x="360" y="197"/>
                  </a:lnTo>
                  <a:lnTo>
                    <a:pt x="365" y="184"/>
                  </a:lnTo>
                  <a:lnTo>
                    <a:pt x="368" y="168"/>
                  </a:lnTo>
                  <a:lnTo>
                    <a:pt x="369" y="154"/>
                  </a:lnTo>
                  <a:lnTo>
                    <a:pt x="368" y="138"/>
                  </a:lnTo>
                  <a:lnTo>
                    <a:pt x="365" y="122"/>
                  </a:lnTo>
                  <a:lnTo>
                    <a:pt x="360" y="107"/>
                  </a:lnTo>
                  <a:lnTo>
                    <a:pt x="355" y="94"/>
                  </a:lnTo>
                  <a:lnTo>
                    <a:pt x="348" y="80"/>
                  </a:lnTo>
                  <a:lnTo>
                    <a:pt x="339" y="68"/>
                  </a:lnTo>
                  <a:lnTo>
                    <a:pt x="316" y="45"/>
                  </a:lnTo>
                  <a:lnTo>
                    <a:pt x="301" y="33"/>
                  </a:lnTo>
                  <a:lnTo>
                    <a:pt x="287" y="24"/>
                  </a:lnTo>
                  <a:lnTo>
                    <a:pt x="271" y="16"/>
                  </a:lnTo>
                  <a:lnTo>
                    <a:pt x="256" y="11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3" y="0"/>
                  </a:lnTo>
                  <a:lnTo>
                    <a:pt x="185" y="0"/>
                  </a:lnTo>
                  <a:lnTo>
                    <a:pt x="165" y="0"/>
                  </a:lnTo>
                  <a:lnTo>
                    <a:pt x="148" y="2"/>
                  </a:lnTo>
                  <a:lnTo>
                    <a:pt x="114" y="11"/>
                  </a:lnTo>
                  <a:lnTo>
                    <a:pt x="82" y="24"/>
                  </a:lnTo>
                  <a:lnTo>
                    <a:pt x="67" y="33"/>
                  </a:lnTo>
                  <a:lnTo>
                    <a:pt x="54" y="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266"/>
            <p:cNvSpPr>
              <a:spLocks/>
            </p:cNvSpPr>
            <p:nvPr/>
          </p:nvSpPr>
          <p:spPr bwMode="auto">
            <a:xfrm>
              <a:off x="4074" y="2196"/>
              <a:ext cx="247" cy="154"/>
            </a:xfrm>
            <a:custGeom>
              <a:avLst/>
              <a:gdLst>
                <a:gd name="T0" fmla="*/ 0 w 740"/>
                <a:gd name="T1" fmla="*/ 0 h 464"/>
                <a:gd name="T2" fmla="*/ 0 w 740"/>
                <a:gd name="T3" fmla="*/ 0 h 464"/>
                <a:gd name="T4" fmla="*/ 0 w 740"/>
                <a:gd name="T5" fmla="*/ 0 h 464"/>
                <a:gd name="T6" fmla="*/ 0 w 740"/>
                <a:gd name="T7" fmla="*/ 0 h 464"/>
                <a:gd name="T8" fmla="*/ 0 w 740"/>
                <a:gd name="T9" fmla="*/ 0 h 464"/>
                <a:gd name="T10" fmla="*/ 0 w 740"/>
                <a:gd name="T11" fmla="*/ 0 h 464"/>
                <a:gd name="T12" fmla="*/ 0 w 740"/>
                <a:gd name="T13" fmla="*/ 0 h 464"/>
                <a:gd name="T14" fmla="*/ 0 w 740"/>
                <a:gd name="T15" fmla="*/ 0 h 464"/>
                <a:gd name="T16" fmla="*/ 0 w 740"/>
                <a:gd name="T17" fmla="*/ 0 h 464"/>
                <a:gd name="T18" fmla="*/ 0 w 740"/>
                <a:gd name="T19" fmla="*/ 0 h 464"/>
                <a:gd name="T20" fmla="*/ 0 w 740"/>
                <a:gd name="T21" fmla="*/ 0 h 464"/>
                <a:gd name="T22" fmla="*/ 0 w 740"/>
                <a:gd name="T23" fmla="*/ 0 h 464"/>
                <a:gd name="T24" fmla="*/ 0 w 740"/>
                <a:gd name="T25" fmla="*/ 0 h 464"/>
                <a:gd name="T26" fmla="*/ 0 w 740"/>
                <a:gd name="T27" fmla="*/ 0 h 464"/>
                <a:gd name="T28" fmla="*/ 0 w 740"/>
                <a:gd name="T29" fmla="*/ 0 h 464"/>
                <a:gd name="T30" fmla="*/ 0 w 740"/>
                <a:gd name="T31" fmla="*/ 0 h 464"/>
                <a:gd name="T32" fmla="*/ 0 w 740"/>
                <a:gd name="T33" fmla="*/ 0 h 464"/>
                <a:gd name="T34" fmla="*/ 0 w 740"/>
                <a:gd name="T35" fmla="*/ 0 h 464"/>
                <a:gd name="T36" fmla="*/ 0 w 740"/>
                <a:gd name="T37" fmla="*/ 0 h 464"/>
                <a:gd name="T38" fmla="*/ 0 w 740"/>
                <a:gd name="T39" fmla="*/ 0 h 464"/>
                <a:gd name="T40" fmla="*/ 0 w 740"/>
                <a:gd name="T41" fmla="*/ 0 h 464"/>
                <a:gd name="T42" fmla="*/ 0 w 740"/>
                <a:gd name="T43" fmla="*/ 0 h 464"/>
                <a:gd name="T44" fmla="*/ 0 w 740"/>
                <a:gd name="T45" fmla="*/ 0 h 464"/>
                <a:gd name="T46" fmla="*/ 0 w 740"/>
                <a:gd name="T47" fmla="*/ 0 h 464"/>
                <a:gd name="T48" fmla="*/ 0 w 740"/>
                <a:gd name="T49" fmla="*/ 0 h 464"/>
                <a:gd name="T50" fmla="*/ 0 w 740"/>
                <a:gd name="T51" fmla="*/ 0 h 464"/>
                <a:gd name="T52" fmla="*/ 0 w 740"/>
                <a:gd name="T53" fmla="*/ 0 h 464"/>
                <a:gd name="T54" fmla="*/ 0 w 740"/>
                <a:gd name="T55" fmla="*/ 0 h 464"/>
                <a:gd name="T56" fmla="*/ 0 w 740"/>
                <a:gd name="T57" fmla="*/ 0 h 464"/>
                <a:gd name="T58" fmla="*/ 0 w 740"/>
                <a:gd name="T59" fmla="*/ 0 h 464"/>
                <a:gd name="T60" fmla="*/ 0 w 740"/>
                <a:gd name="T61" fmla="*/ 0 h 464"/>
                <a:gd name="T62" fmla="*/ 0 w 740"/>
                <a:gd name="T63" fmla="*/ 0 h 464"/>
                <a:gd name="T64" fmla="*/ 0 w 740"/>
                <a:gd name="T65" fmla="*/ 0 h 464"/>
                <a:gd name="T66" fmla="*/ 0 w 740"/>
                <a:gd name="T67" fmla="*/ 0 h 464"/>
                <a:gd name="T68" fmla="*/ 0 w 740"/>
                <a:gd name="T69" fmla="*/ 0 h 464"/>
                <a:gd name="T70" fmla="*/ 0 w 740"/>
                <a:gd name="T71" fmla="*/ 0 h 464"/>
                <a:gd name="T72" fmla="*/ 0 w 740"/>
                <a:gd name="T73" fmla="*/ 0 h 464"/>
                <a:gd name="T74" fmla="*/ 0 w 740"/>
                <a:gd name="T75" fmla="*/ 0 h 464"/>
                <a:gd name="T76" fmla="*/ 0 w 740"/>
                <a:gd name="T77" fmla="*/ 0 h 464"/>
                <a:gd name="T78" fmla="*/ 0 w 740"/>
                <a:gd name="T79" fmla="*/ 0 h 464"/>
                <a:gd name="T80" fmla="*/ 0 w 740"/>
                <a:gd name="T81" fmla="*/ 0 h 464"/>
                <a:gd name="T82" fmla="*/ 0 w 740"/>
                <a:gd name="T83" fmla="*/ 0 h 464"/>
                <a:gd name="T84" fmla="*/ 0 w 740"/>
                <a:gd name="T85" fmla="*/ 0 h 464"/>
                <a:gd name="T86" fmla="*/ 0 w 740"/>
                <a:gd name="T87" fmla="*/ 0 h 464"/>
                <a:gd name="T88" fmla="*/ 0 w 740"/>
                <a:gd name="T89" fmla="*/ 0 h 464"/>
                <a:gd name="T90" fmla="*/ 0 w 740"/>
                <a:gd name="T91" fmla="*/ 0 h 464"/>
                <a:gd name="T92" fmla="*/ 0 w 740"/>
                <a:gd name="T93" fmla="*/ 0 h 464"/>
                <a:gd name="T94" fmla="*/ 0 w 740"/>
                <a:gd name="T95" fmla="*/ 0 h 464"/>
                <a:gd name="T96" fmla="*/ 0 w 740"/>
                <a:gd name="T97" fmla="*/ 0 h 464"/>
                <a:gd name="T98" fmla="*/ 0 w 740"/>
                <a:gd name="T99" fmla="*/ 0 h 464"/>
                <a:gd name="T100" fmla="*/ 0 w 740"/>
                <a:gd name="T101" fmla="*/ 0 h 464"/>
                <a:gd name="T102" fmla="*/ 0 w 740"/>
                <a:gd name="T103" fmla="*/ 0 h 464"/>
                <a:gd name="T104" fmla="*/ 0 w 740"/>
                <a:gd name="T105" fmla="*/ 0 h 464"/>
                <a:gd name="T106" fmla="*/ 0 w 740"/>
                <a:gd name="T107" fmla="*/ 0 h 464"/>
                <a:gd name="T108" fmla="*/ 0 w 740"/>
                <a:gd name="T109" fmla="*/ 0 h 464"/>
                <a:gd name="T110" fmla="*/ 0 w 740"/>
                <a:gd name="T111" fmla="*/ 0 h 464"/>
                <a:gd name="T112" fmla="*/ 0 w 740"/>
                <a:gd name="T113" fmla="*/ 0 h 464"/>
                <a:gd name="T114" fmla="*/ 0 w 740"/>
                <a:gd name="T115" fmla="*/ 0 h 464"/>
                <a:gd name="T116" fmla="*/ 0 w 740"/>
                <a:gd name="T117" fmla="*/ 0 h 464"/>
                <a:gd name="T118" fmla="*/ 0 w 740"/>
                <a:gd name="T119" fmla="*/ 0 h 464"/>
                <a:gd name="T120" fmla="*/ 0 w 740"/>
                <a:gd name="T121" fmla="*/ 0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0"/>
                <a:gd name="T184" fmla="*/ 0 h 464"/>
                <a:gd name="T185" fmla="*/ 740 w 740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0" h="464">
                  <a:moveTo>
                    <a:pt x="740" y="286"/>
                  </a:moveTo>
                  <a:lnTo>
                    <a:pt x="738" y="286"/>
                  </a:lnTo>
                  <a:lnTo>
                    <a:pt x="725" y="284"/>
                  </a:lnTo>
                  <a:lnTo>
                    <a:pt x="716" y="280"/>
                  </a:lnTo>
                  <a:lnTo>
                    <a:pt x="710" y="273"/>
                  </a:lnTo>
                  <a:lnTo>
                    <a:pt x="709" y="266"/>
                  </a:lnTo>
                  <a:lnTo>
                    <a:pt x="707" y="264"/>
                  </a:lnTo>
                  <a:lnTo>
                    <a:pt x="709" y="263"/>
                  </a:lnTo>
                  <a:lnTo>
                    <a:pt x="709" y="254"/>
                  </a:lnTo>
                  <a:lnTo>
                    <a:pt x="716" y="247"/>
                  </a:lnTo>
                  <a:lnTo>
                    <a:pt x="722" y="241"/>
                  </a:lnTo>
                  <a:lnTo>
                    <a:pt x="731" y="239"/>
                  </a:lnTo>
                  <a:lnTo>
                    <a:pt x="721" y="209"/>
                  </a:lnTo>
                  <a:lnTo>
                    <a:pt x="715" y="209"/>
                  </a:lnTo>
                  <a:lnTo>
                    <a:pt x="710" y="210"/>
                  </a:lnTo>
                  <a:lnTo>
                    <a:pt x="699" y="208"/>
                  </a:lnTo>
                  <a:lnTo>
                    <a:pt x="690" y="204"/>
                  </a:lnTo>
                  <a:lnTo>
                    <a:pt x="683" y="197"/>
                  </a:lnTo>
                  <a:lnTo>
                    <a:pt x="681" y="192"/>
                  </a:lnTo>
                  <a:lnTo>
                    <a:pt x="681" y="189"/>
                  </a:lnTo>
                  <a:lnTo>
                    <a:pt x="681" y="186"/>
                  </a:lnTo>
                  <a:lnTo>
                    <a:pt x="682" y="177"/>
                  </a:lnTo>
                  <a:lnTo>
                    <a:pt x="690" y="170"/>
                  </a:lnTo>
                  <a:lnTo>
                    <a:pt x="697" y="165"/>
                  </a:lnTo>
                  <a:lnTo>
                    <a:pt x="677" y="137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3" y="140"/>
                  </a:lnTo>
                  <a:lnTo>
                    <a:pt x="661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48" y="139"/>
                  </a:lnTo>
                  <a:lnTo>
                    <a:pt x="639" y="135"/>
                  </a:lnTo>
                  <a:lnTo>
                    <a:pt x="633" y="128"/>
                  </a:lnTo>
                  <a:lnTo>
                    <a:pt x="632" y="121"/>
                  </a:lnTo>
                  <a:lnTo>
                    <a:pt x="631" y="119"/>
                  </a:lnTo>
                  <a:lnTo>
                    <a:pt x="632" y="118"/>
                  </a:lnTo>
                  <a:lnTo>
                    <a:pt x="632" y="109"/>
                  </a:lnTo>
                  <a:lnTo>
                    <a:pt x="639" y="102"/>
                  </a:lnTo>
                  <a:lnTo>
                    <a:pt x="641" y="100"/>
                  </a:lnTo>
                  <a:lnTo>
                    <a:pt x="632" y="92"/>
                  </a:lnTo>
                  <a:lnTo>
                    <a:pt x="614" y="77"/>
                  </a:lnTo>
                  <a:lnTo>
                    <a:pt x="613" y="78"/>
                  </a:lnTo>
                  <a:lnTo>
                    <a:pt x="603" y="83"/>
                  </a:lnTo>
                  <a:lnTo>
                    <a:pt x="593" y="86"/>
                  </a:lnTo>
                  <a:lnTo>
                    <a:pt x="580" y="83"/>
                  </a:lnTo>
                  <a:lnTo>
                    <a:pt x="571" y="78"/>
                  </a:lnTo>
                  <a:lnTo>
                    <a:pt x="565" y="71"/>
                  </a:lnTo>
                  <a:lnTo>
                    <a:pt x="564" y="65"/>
                  </a:lnTo>
                  <a:lnTo>
                    <a:pt x="564" y="62"/>
                  </a:lnTo>
                  <a:lnTo>
                    <a:pt x="564" y="55"/>
                  </a:lnTo>
                  <a:lnTo>
                    <a:pt x="568" y="48"/>
                  </a:lnTo>
                  <a:lnTo>
                    <a:pt x="536" y="33"/>
                  </a:lnTo>
                  <a:lnTo>
                    <a:pt x="531" y="39"/>
                  </a:lnTo>
                  <a:lnTo>
                    <a:pt x="521" y="43"/>
                  </a:lnTo>
                  <a:lnTo>
                    <a:pt x="511" y="46"/>
                  </a:lnTo>
                  <a:lnTo>
                    <a:pt x="498" y="43"/>
                  </a:lnTo>
                  <a:lnTo>
                    <a:pt x="489" y="39"/>
                  </a:lnTo>
                  <a:lnTo>
                    <a:pt x="483" y="32"/>
                  </a:lnTo>
                  <a:lnTo>
                    <a:pt x="481" y="28"/>
                  </a:lnTo>
                  <a:lnTo>
                    <a:pt x="481" y="25"/>
                  </a:lnTo>
                  <a:lnTo>
                    <a:pt x="481" y="22"/>
                  </a:lnTo>
                  <a:lnTo>
                    <a:pt x="482" y="16"/>
                  </a:lnTo>
                  <a:lnTo>
                    <a:pt x="449" y="9"/>
                  </a:lnTo>
                  <a:lnTo>
                    <a:pt x="445" y="15"/>
                  </a:lnTo>
                  <a:lnTo>
                    <a:pt x="442" y="21"/>
                  </a:lnTo>
                  <a:lnTo>
                    <a:pt x="432" y="25"/>
                  </a:lnTo>
                  <a:lnTo>
                    <a:pt x="421" y="28"/>
                  </a:lnTo>
                  <a:lnTo>
                    <a:pt x="410" y="25"/>
                  </a:lnTo>
                  <a:lnTo>
                    <a:pt x="401" y="21"/>
                  </a:lnTo>
                  <a:lnTo>
                    <a:pt x="395" y="13"/>
                  </a:lnTo>
                  <a:lnTo>
                    <a:pt x="392" y="7"/>
                  </a:lnTo>
                  <a:lnTo>
                    <a:pt x="392" y="3"/>
                  </a:lnTo>
                  <a:lnTo>
                    <a:pt x="392" y="1"/>
                  </a:lnTo>
                  <a:lnTo>
                    <a:pt x="370" y="1"/>
                  </a:lnTo>
                  <a:lnTo>
                    <a:pt x="362" y="0"/>
                  </a:lnTo>
                  <a:lnTo>
                    <a:pt x="357" y="1"/>
                  </a:lnTo>
                  <a:lnTo>
                    <a:pt x="355" y="10"/>
                  </a:lnTo>
                  <a:lnTo>
                    <a:pt x="351" y="14"/>
                  </a:lnTo>
                  <a:lnTo>
                    <a:pt x="348" y="19"/>
                  </a:lnTo>
                  <a:lnTo>
                    <a:pt x="338" y="23"/>
                  </a:lnTo>
                  <a:lnTo>
                    <a:pt x="328" y="26"/>
                  </a:lnTo>
                  <a:lnTo>
                    <a:pt x="317" y="23"/>
                  </a:lnTo>
                  <a:lnTo>
                    <a:pt x="308" y="19"/>
                  </a:lnTo>
                  <a:lnTo>
                    <a:pt x="302" y="12"/>
                  </a:lnTo>
                  <a:lnTo>
                    <a:pt x="301" y="6"/>
                  </a:lnTo>
                  <a:lnTo>
                    <a:pt x="264" y="14"/>
                  </a:lnTo>
                  <a:lnTo>
                    <a:pt x="265" y="18"/>
                  </a:lnTo>
                  <a:lnTo>
                    <a:pt x="265" y="21"/>
                  </a:lnTo>
                  <a:lnTo>
                    <a:pt x="264" y="25"/>
                  </a:lnTo>
                  <a:lnTo>
                    <a:pt x="263" y="27"/>
                  </a:lnTo>
                  <a:lnTo>
                    <a:pt x="263" y="30"/>
                  </a:lnTo>
                  <a:lnTo>
                    <a:pt x="256" y="38"/>
                  </a:lnTo>
                  <a:lnTo>
                    <a:pt x="246" y="42"/>
                  </a:lnTo>
                  <a:lnTo>
                    <a:pt x="236" y="45"/>
                  </a:lnTo>
                  <a:lnTo>
                    <a:pt x="225" y="42"/>
                  </a:lnTo>
                  <a:lnTo>
                    <a:pt x="216" y="38"/>
                  </a:lnTo>
                  <a:lnTo>
                    <a:pt x="210" y="31"/>
                  </a:lnTo>
                  <a:lnTo>
                    <a:pt x="183" y="43"/>
                  </a:lnTo>
                  <a:lnTo>
                    <a:pt x="188" y="53"/>
                  </a:lnTo>
                  <a:lnTo>
                    <a:pt x="188" y="56"/>
                  </a:lnTo>
                  <a:lnTo>
                    <a:pt x="185" y="64"/>
                  </a:lnTo>
                  <a:lnTo>
                    <a:pt x="180" y="72"/>
                  </a:lnTo>
                  <a:lnTo>
                    <a:pt x="170" y="77"/>
                  </a:lnTo>
                  <a:lnTo>
                    <a:pt x="159" y="79"/>
                  </a:lnTo>
                  <a:lnTo>
                    <a:pt x="147" y="77"/>
                  </a:lnTo>
                  <a:lnTo>
                    <a:pt x="138" y="72"/>
                  </a:lnTo>
                  <a:lnTo>
                    <a:pt x="137" y="70"/>
                  </a:lnTo>
                  <a:lnTo>
                    <a:pt x="114" y="87"/>
                  </a:lnTo>
                  <a:lnTo>
                    <a:pt x="119" y="92"/>
                  </a:lnTo>
                  <a:lnTo>
                    <a:pt x="123" y="101"/>
                  </a:lnTo>
                  <a:lnTo>
                    <a:pt x="123" y="104"/>
                  </a:lnTo>
                  <a:lnTo>
                    <a:pt x="122" y="108"/>
                  </a:lnTo>
                  <a:lnTo>
                    <a:pt x="120" y="110"/>
                  </a:lnTo>
                  <a:lnTo>
                    <a:pt x="120" y="113"/>
                  </a:lnTo>
                  <a:lnTo>
                    <a:pt x="114" y="121"/>
                  </a:lnTo>
                  <a:lnTo>
                    <a:pt x="104" y="125"/>
                  </a:lnTo>
                  <a:lnTo>
                    <a:pt x="94" y="128"/>
                  </a:lnTo>
                  <a:lnTo>
                    <a:pt x="84" y="126"/>
                  </a:lnTo>
                  <a:lnTo>
                    <a:pt x="76" y="123"/>
                  </a:lnTo>
                  <a:lnTo>
                    <a:pt x="57" y="143"/>
                  </a:lnTo>
                  <a:lnTo>
                    <a:pt x="61" y="146"/>
                  </a:lnTo>
                  <a:lnTo>
                    <a:pt x="66" y="153"/>
                  </a:lnTo>
                  <a:lnTo>
                    <a:pt x="70" y="161"/>
                  </a:lnTo>
                  <a:lnTo>
                    <a:pt x="70" y="164"/>
                  </a:lnTo>
                  <a:lnTo>
                    <a:pt x="69" y="168"/>
                  </a:lnTo>
                  <a:lnTo>
                    <a:pt x="68" y="170"/>
                  </a:lnTo>
                  <a:lnTo>
                    <a:pt x="68" y="173"/>
                  </a:lnTo>
                  <a:lnTo>
                    <a:pt x="61" y="181"/>
                  </a:lnTo>
                  <a:lnTo>
                    <a:pt x="51" y="185"/>
                  </a:lnTo>
                  <a:lnTo>
                    <a:pt x="41" y="188"/>
                  </a:lnTo>
                  <a:lnTo>
                    <a:pt x="30" y="186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30" y="214"/>
                  </a:lnTo>
                  <a:lnTo>
                    <a:pt x="35" y="220"/>
                  </a:lnTo>
                  <a:lnTo>
                    <a:pt x="39" y="228"/>
                  </a:lnTo>
                  <a:lnTo>
                    <a:pt x="39" y="231"/>
                  </a:lnTo>
                  <a:lnTo>
                    <a:pt x="36" y="235"/>
                  </a:lnTo>
                  <a:lnTo>
                    <a:pt x="35" y="237"/>
                  </a:lnTo>
                  <a:lnTo>
                    <a:pt x="35" y="240"/>
                  </a:lnTo>
                  <a:lnTo>
                    <a:pt x="30" y="249"/>
                  </a:lnTo>
                  <a:lnTo>
                    <a:pt x="20" y="253"/>
                  </a:lnTo>
                  <a:lnTo>
                    <a:pt x="10" y="256"/>
                  </a:lnTo>
                  <a:lnTo>
                    <a:pt x="5" y="255"/>
                  </a:lnTo>
                  <a:lnTo>
                    <a:pt x="1" y="280"/>
                  </a:lnTo>
                  <a:lnTo>
                    <a:pt x="10" y="281"/>
                  </a:lnTo>
                  <a:lnTo>
                    <a:pt x="18" y="286"/>
                  </a:lnTo>
                  <a:lnTo>
                    <a:pt x="23" y="293"/>
                  </a:lnTo>
                  <a:lnTo>
                    <a:pt x="27" y="301"/>
                  </a:lnTo>
                  <a:lnTo>
                    <a:pt x="27" y="304"/>
                  </a:lnTo>
                  <a:lnTo>
                    <a:pt x="25" y="308"/>
                  </a:lnTo>
                  <a:lnTo>
                    <a:pt x="23" y="310"/>
                  </a:lnTo>
                  <a:lnTo>
                    <a:pt x="23" y="313"/>
                  </a:lnTo>
                  <a:lnTo>
                    <a:pt x="18" y="321"/>
                  </a:lnTo>
                  <a:lnTo>
                    <a:pt x="8" y="325"/>
                  </a:lnTo>
                  <a:lnTo>
                    <a:pt x="3" y="326"/>
                  </a:lnTo>
                  <a:lnTo>
                    <a:pt x="0" y="328"/>
                  </a:lnTo>
                  <a:lnTo>
                    <a:pt x="2" y="352"/>
                  </a:lnTo>
                  <a:lnTo>
                    <a:pt x="7" y="352"/>
                  </a:lnTo>
                  <a:lnTo>
                    <a:pt x="17" y="352"/>
                  </a:lnTo>
                  <a:lnTo>
                    <a:pt x="27" y="358"/>
                  </a:lnTo>
                  <a:lnTo>
                    <a:pt x="32" y="364"/>
                  </a:lnTo>
                  <a:lnTo>
                    <a:pt x="36" y="371"/>
                  </a:lnTo>
                  <a:lnTo>
                    <a:pt x="36" y="375"/>
                  </a:lnTo>
                  <a:lnTo>
                    <a:pt x="34" y="379"/>
                  </a:lnTo>
                  <a:lnTo>
                    <a:pt x="32" y="381"/>
                  </a:lnTo>
                  <a:lnTo>
                    <a:pt x="32" y="384"/>
                  </a:lnTo>
                  <a:lnTo>
                    <a:pt x="27" y="393"/>
                  </a:lnTo>
                  <a:lnTo>
                    <a:pt x="20" y="396"/>
                  </a:lnTo>
                  <a:lnTo>
                    <a:pt x="17" y="396"/>
                  </a:lnTo>
                  <a:lnTo>
                    <a:pt x="16" y="396"/>
                  </a:lnTo>
                  <a:lnTo>
                    <a:pt x="16" y="397"/>
                  </a:lnTo>
                  <a:lnTo>
                    <a:pt x="13" y="399"/>
                  </a:lnTo>
                  <a:lnTo>
                    <a:pt x="22" y="420"/>
                  </a:lnTo>
                  <a:lnTo>
                    <a:pt x="34" y="419"/>
                  </a:lnTo>
                  <a:lnTo>
                    <a:pt x="44" y="420"/>
                  </a:lnTo>
                  <a:lnTo>
                    <a:pt x="54" y="426"/>
                  </a:lnTo>
                  <a:lnTo>
                    <a:pt x="60" y="434"/>
                  </a:lnTo>
                  <a:lnTo>
                    <a:pt x="63" y="443"/>
                  </a:lnTo>
                  <a:lnTo>
                    <a:pt x="60" y="451"/>
                  </a:lnTo>
                  <a:lnTo>
                    <a:pt x="56" y="455"/>
                  </a:lnTo>
                  <a:lnTo>
                    <a:pt x="54" y="460"/>
                  </a:lnTo>
                  <a:lnTo>
                    <a:pt x="47" y="4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267"/>
            <p:cNvSpPr>
              <a:spLocks/>
            </p:cNvSpPr>
            <p:nvPr/>
          </p:nvSpPr>
          <p:spPr bwMode="auto">
            <a:xfrm>
              <a:off x="4090" y="2291"/>
              <a:ext cx="231" cy="111"/>
            </a:xfrm>
            <a:custGeom>
              <a:avLst/>
              <a:gdLst>
                <a:gd name="T0" fmla="*/ 0 w 693"/>
                <a:gd name="T1" fmla="*/ 0 h 332"/>
                <a:gd name="T2" fmla="*/ 0 w 693"/>
                <a:gd name="T3" fmla="*/ 0 h 332"/>
                <a:gd name="T4" fmla="*/ 0 w 693"/>
                <a:gd name="T5" fmla="*/ 0 h 332"/>
                <a:gd name="T6" fmla="*/ 0 w 693"/>
                <a:gd name="T7" fmla="*/ 0 h 332"/>
                <a:gd name="T8" fmla="*/ 0 w 693"/>
                <a:gd name="T9" fmla="*/ 0 h 332"/>
                <a:gd name="T10" fmla="*/ 0 w 693"/>
                <a:gd name="T11" fmla="*/ 0 h 332"/>
                <a:gd name="T12" fmla="*/ 0 w 693"/>
                <a:gd name="T13" fmla="*/ 0 h 332"/>
                <a:gd name="T14" fmla="*/ 0 w 693"/>
                <a:gd name="T15" fmla="*/ 0 h 332"/>
                <a:gd name="T16" fmla="*/ 0 w 693"/>
                <a:gd name="T17" fmla="*/ 0 h 332"/>
                <a:gd name="T18" fmla="*/ 0 w 693"/>
                <a:gd name="T19" fmla="*/ 0 h 332"/>
                <a:gd name="T20" fmla="*/ 0 w 693"/>
                <a:gd name="T21" fmla="*/ 0 h 332"/>
                <a:gd name="T22" fmla="*/ 0 w 693"/>
                <a:gd name="T23" fmla="*/ 0 h 332"/>
                <a:gd name="T24" fmla="*/ 0 w 693"/>
                <a:gd name="T25" fmla="*/ 0 h 332"/>
                <a:gd name="T26" fmla="*/ 0 w 693"/>
                <a:gd name="T27" fmla="*/ 0 h 332"/>
                <a:gd name="T28" fmla="*/ 0 w 693"/>
                <a:gd name="T29" fmla="*/ 0 h 332"/>
                <a:gd name="T30" fmla="*/ 0 w 693"/>
                <a:gd name="T31" fmla="*/ 0 h 332"/>
                <a:gd name="T32" fmla="*/ 0 w 693"/>
                <a:gd name="T33" fmla="*/ 0 h 332"/>
                <a:gd name="T34" fmla="*/ 0 w 693"/>
                <a:gd name="T35" fmla="*/ 0 h 332"/>
                <a:gd name="T36" fmla="*/ 0 w 693"/>
                <a:gd name="T37" fmla="*/ 0 h 332"/>
                <a:gd name="T38" fmla="*/ 0 w 693"/>
                <a:gd name="T39" fmla="*/ 0 h 332"/>
                <a:gd name="T40" fmla="*/ 0 w 693"/>
                <a:gd name="T41" fmla="*/ 0 h 332"/>
                <a:gd name="T42" fmla="*/ 0 w 693"/>
                <a:gd name="T43" fmla="*/ 0 h 332"/>
                <a:gd name="T44" fmla="*/ 0 w 693"/>
                <a:gd name="T45" fmla="*/ 0 h 332"/>
                <a:gd name="T46" fmla="*/ 0 w 693"/>
                <a:gd name="T47" fmla="*/ 0 h 332"/>
                <a:gd name="T48" fmla="*/ 0 w 693"/>
                <a:gd name="T49" fmla="*/ 0 h 332"/>
                <a:gd name="T50" fmla="*/ 0 w 693"/>
                <a:gd name="T51" fmla="*/ 0 h 332"/>
                <a:gd name="T52" fmla="*/ 0 w 693"/>
                <a:gd name="T53" fmla="*/ 0 h 332"/>
                <a:gd name="T54" fmla="*/ 0 w 693"/>
                <a:gd name="T55" fmla="*/ 0 h 332"/>
                <a:gd name="T56" fmla="*/ 0 w 693"/>
                <a:gd name="T57" fmla="*/ 0 h 332"/>
                <a:gd name="T58" fmla="*/ 0 w 693"/>
                <a:gd name="T59" fmla="*/ 0 h 332"/>
                <a:gd name="T60" fmla="*/ 0 w 693"/>
                <a:gd name="T61" fmla="*/ 0 h 332"/>
                <a:gd name="T62" fmla="*/ 0 w 693"/>
                <a:gd name="T63" fmla="*/ 0 h 332"/>
                <a:gd name="T64" fmla="*/ 0 w 693"/>
                <a:gd name="T65" fmla="*/ 0 h 332"/>
                <a:gd name="T66" fmla="*/ 0 w 693"/>
                <a:gd name="T67" fmla="*/ 0 h 332"/>
                <a:gd name="T68" fmla="*/ 0 w 693"/>
                <a:gd name="T69" fmla="*/ 0 h 332"/>
                <a:gd name="T70" fmla="*/ 0 w 693"/>
                <a:gd name="T71" fmla="*/ 0 h 332"/>
                <a:gd name="T72" fmla="*/ 0 w 693"/>
                <a:gd name="T73" fmla="*/ 0 h 332"/>
                <a:gd name="T74" fmla="*/ 0 w 693"/>
                <a:gd name="T75" fmla="*/ 0 h 332"/>
                <a:gd name="T76" fmla="*/ 0 w 693"/>
                <a:gd name="T77" fmla="*/ 0 h 332"/>
                <a:gd name="T78" fmla="*/ 0 w 693"/>
                <a:gd name="T79" fmla="*/ 0 h 332"/>
                <a:gd name="T80" fmla="*/ 0 w 693"/>
                <a:gd name="T81" fmla="*/ 0 h 332"/>
                <a:gd name="T82" fmla="*/ 0 w 693"/>
                <a:gd name="T83" fmla="*/ 0 h 332"/>
                <a:gd name="T84" fmla="*/ 0 w 693"/>
                <a:gd name="T85" fmla="*/ 0 h 332"/>
                <a:gd name="T86" fmla="*/ 0 w 693"/>
                <a:gd name="T87" fmla="*/ 0 h 332"/>
                <a:gd name="T88" fmla="*/ 0 w 693"/>
                <a:gd name="T89" fmla="*/ 0 h 332"/>
                <a:gd name="T90" fmla="*/ 0 w 693"/>
                <a:gd name="T91" fmla="*/ 0 h 332"/>
                <a:gd name="T92" fmla="*/ 0 w 693"/>
                <a:gd name="T93" fmla="*/ 0 h 332"/>
                <a:gd name="T94" fmla="*/ 0 w 693"/>
                <a:gd name="T95" fmla="*/ 0 h 332"/>
                <a:gd name="T96" fmla="*/ 0 w 693"/>
                <a:gd name="T97" fmla="*/ 0 h 332"/>
                <a:gd name="T98" fmla="*/ 0 w 693"/>
                <a:gd name="T99" fmla="*/ 0 h 332"/>
                <a:gd name="T100" fmla="*/ 0 w 693"/>
                <a:gd name="T101" fmla="*/ 0 h 332"/>
                <a:gd name="T102" fmla="*/ 0 w 693"/>
                <a:gd name="T103" fmla="*/ 0 h 332"/>
                <a:gd name="T104" fmla="*/ 0 w 693"/>
                <a:gd name="T105" fmla="*/ 0 h 332"/>
                <a:gd name="T106" fmla="*/ 0 w 693"/>
                <a:gd name="T107" fmla="*/ 0 h 332"/>
                <a:gd name="T108" fmla="*/ 0 w 693"/>
                <a:gd name="T109" fmla="*/ 0 h 332"/>
                <a:gd name="T110" fmla="*/ 0 w 693"/>
                <a:gd name="T111" fmla="*/ 0 h 332"/>
                <a:gd name="T112" fmla="*/ 0 w 693"/>
                <a:gd name="T113" fmla="*/ 0 h 332"/>
                <a:gd name="T114" fmla="*/ 0 w 693"/>
                <a:gd name="T115" fmla="*/ 0 h 332"/>
                <a:gd name="T116" fmla="*/ 0 w 693"/>
                <a:gd name="T117" fmla="*/ 0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3"/>
                <a:gd name="T178" fmla="*/ 0 h 332"/>
                <a:gd name="T179" fmla="*/ 693 w 693"/>
                <a:gd name="T180" fmla="*/ 332 h 3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3" h="332">
                  <a:moveTo>
                    <a:pt x="0" y="178"/>
                  </a:moveTo>
                  <a:lnTo>
                    <a:pt x="21" y="203"/>
                  </a:lnTo>
                  <a:lnTo>
                    <a:pt x="28" y="199"/>
                  </a:lnTo>
                  <a:lnTo>
                    <a:pt x="38" y="198"/>
                  </a:lnTo>
                  <a:lnTo>
                    <a:pt x="48" y="199"/>
                  </a:lnTo>
                  <a:lnTo>
                    <a:pt x="53" y="201"/>
                  </a:lnTo>
                  <a:lnTo>
                    <a:pt x="60" y="205"/>
                  </a:lnTo>
                  <a:lnTo>
                    <a:pt x="65" y="212"/>
                  </a:lnTo>
                  <a:lnTo>
                    <a:pt x="67" y="221"/>
                  </a:lnTo>
                  <a:lnTo>
                    <a:pt x="65" y="229"/>
                  </a:lnTo>
                  <a:lnTo>
                    <a:pt x="62" y="233"/>
                  </a:lnTo>
                  <a:lnTo>
                    <a:pt x="60" y="238"/>
                  </a:lnTo>
                  <a:lnTo>
                    <a:pt x="58" y="238"/>
                  </a:lnTo>
                  <a:lnTo>
                    <a:pt x="61" y="241"/>
                  </a:lnTo>
                  <a:lnTo>
                    <a:pt x="85" y="260"/>
                  </a:lnTo>
                  <a:lnTo>
                    <a:pt x="87" y="257"/>
                  </a:lnTo>
                  <a:lnTo>
                    <a:pt x="96" y="251"/>
                  </a:lnTo>
                  <a:lnTo>
                    <a:pt x="109" y="250"/>
                  </a:lnTo>
                  <a:lnTo>
                    <a:pt x="119" y="251"/>
                  </a:lnTo>
                  <a:lnTo>
                    <a:pt x="129" y="257"/>
                  </a:lnTo>
                  <a:lnTo>
                    <a:pt x="134" y="264"/>
                  </a:lnTo>
                  <a:lnTo>
                    <a:pt x="138" y="273"/>
                  </a:lnTo>
                  <a:lnTo>
                    <a:pt x="135" y="280"/>
                  </a:lnTo>
                  <a:lnTo>
                    <a:pt x="133" y="283"/>
                  </a:lnTo>
                  <a:lnTo>
                    <a:pt x="131" y="287"/>
                  </a:lnTo>
                  <a:lnTo>
                    <a:pt x="146" y="295"/>
                  </a:lnTo>
                  <a:lnTo>
                    <a:pt x="164" y="303"/>
                  </a:lnTo>
                  <a:lnTo>
                    <a:pt x="170" y="295"/>
                  </a:lnTo>
                  <a:lnTo>
                    <a:pt x="179" y="288"/>
                  </a:lnTo>
                  <a:lnTo>
                    <a:pt x="191" y="287"/>
                  </a:lnTo>
                  <a:lnTo>
                    <a:pt x="201" y="288"/>
                  </a:lnTo>
                  <a:lnTo>
                    <a:pt x="211" y="295"/>
                  </a:lnTo>
                  <a:lnTo>
                    <a:pt x="217" y="302"/>
                  </a:lnTo>
                  <a:lnTo>
                    <a:pt x="220" y="312"/>
                  </a:lnTo>
                  <a:lnTo>
                    <a:pt x="217" y="320"/>
                  </a:lnTo>
                  <a:lnTo>
                    <a:pt x="254" y="327"/>
                  </a:lnTo>
                  <a:lnTo>
                    <a:pt x="256" y="319"/>
                  </a:lnTo>
                  <a:lnTo>
                    <a:pt x="262" y="314"/>
                  </a:lnTo>
                  <a:lnTo>
                    <a:pt x="271" y="308"/>
                  </a:lnTo>
                  <a:lnTo>
                    <a:pt x="283" y="306"/>
                  </a:lnTo>
                  <a:lnTo>
                    <a:pt x="293" y="308"/>
                  </a:lnTo>
                  <a:lnTo>
                    <a:pt x="303" y="314"/>
                  </a:lnTo>
                  <a:lnTo>
                    <a:pt x="309" y="321"/>
                  </a:lnTo>
                  <a:lnTo>
                    <a:pt x="311" y="330"/>
                  </a:lnTo>
                  <a:lnTo>
                    <a:pt x="311" y="332"/>
                  </a:lnTo>
                  <a:lnTo>
                    <a:pt x="323" y="332"/>
                  </a:lnTo>
                  <a:lnTo>
                    <a:pt x="349" y="331"/>
                  </a:lnTo>
                  <a:lnTo>
                    <a:pt x="349" y="328"/>
                  </a:lnTo>
                  <a:lnTo>
                    <a:pt x="351" y="319"/>
                  </a:lnTo>
                  <a:lnTo>
                    <a:pt x="358" y="312"/>
                  </a:lnTo>
                  <a:lnTo>
                    <a:pt x="367" y="306"/>
                  </a:lnTo>
                  <a:lnTo>
                    <a:pt x="378" y="304"/>
                  </a:lnTo>
                  <a:lnTo>
                    <a:pt x="388" y="306"/>
                  </a:lnTo>
                  <a:lnTo>
                    <a:pt x="398" y="312"/>
                  </a:lnTo>
                  <a:lnTo>
                    <a:pt x="403" y="317"/>
                  </a:lnTo>
                  <a:lnTo>
                    <a:pt x="407" y="325"/>
                  </a:lnTo>
                  <a:lnTo>
                    <a:pt x="446" y="316"/>
                  </a:lnTo>
                  <a:lnTo>
                    <a:pt x="444" y="309"/>
                  </a:lnTo>
                  <a:lnTo>
                    <a:pt x="444" y="306"/>
                  </a:lnTo>
                  <a:lnTo>
                    <a:pt x="445" y="296"/>
                  </a:lnTo>
                  <a:lnTo>
                    <a:pt x="453" y="288"/>
                  </a:lnTo>
                  <a:lnTo>
                    <a:pt x="461" y="282"/>
                  </a:lnTo>
                  <a:lnTo>
                    <a:pt x="473" y="282"/>
                  </a:lnTo>
                  <a:lnTo>
                    <a:pt x="483" y="282"/>
                  </a:lnTo>
                  <a:lnTo>
                    <a:pt x="488" y="284"/>
                  </a:lnTo>
                  <a:lnTo>
                    <a:pt x="494" y="288"/>
                  </a:lnTo>
                  <a:lnTo>
                    <a:pt x="499" y="296"/>
                  </a:lnTo>
                  <a:lnTo>
                    <a:pt x="531" y="279"/>
                  </a:lnTo>
                  <a:lnTo>
                    <a:pt x="527" y="273"/>
                  </a:lnTo>
                  <a:lnTo>
                    <a:pt x="526" y="267"/>
                  </a:lnTo>
                  <a:lnTo>
                    <a:pt x="524" y="265"/>
                  </a:lnTo>
                  <a:lnTo>
                    <a:pt x="526" y="264"/>
                  </a:lnTo>
                  <a:lnTo>
                    <a:pt x="526" y="255"/>
                  </a:lnTo>
                  <a:lnTo>
                    <a:pt x="533" y="248"/>
                  </a:lnTo>
                  <a:lnTo>
                    <a:pt x="542" y="241"/>
                  </a:lnTo>
                  <a:lnTo>
                    <a:pt x="555" y="240"/>
                  </a:lnTo>
                  <a:lnTo>
                    <a:pt x="565" y="241"/>
                  </a:lnTo>
                  <a:lnTo>
                    <a:pt x="575" y="248"/>
                  </a:lnTo>
                  <a:lnTo>
                    <a:pt x="576" y="249"/>
                  </a:lnTo>
                  <a:lnTo>
                    <a:pt x="585" y="241"/>
                  </a:lnTo>
                  <a:lnTo>
                    <a:pt x="605" y="224"/>
                  </a:lnTo>
                  <a:lnTo>
                    <a:pt x="601" y="221"/>
                  </a:lnTo>
                  <a:lnTo>
                    <a:pt x="595" y="214"/>
                  </a:lnTo>
                  <a:lnTo>
                    <a:pt x="592" y="208"/>
                  </a:lnTo>
                  <a:lnTo>
                    <a:pt x="592" y="205"/>
                  </a:lnTo>
                  <a:lnTo>
                    <a:pt x="594" y="196"/>
                  </a:lnTo>
                  <a:lnTo>
                    <a:pt x="601" y="188"/>
                  </a:lnTo>
                  <a:lnTo>
                    <a:pt x="610" y="182"/>
                  </a:lnTo>
                  <a:lnTo>
                    <a:pt x="621" y="181"/>
                  </a:lnTo>
                  <a:lnTo>
                    <a:pt x="629" y="182"/>
                  </a:lnTo>
                  <a:lnTo>
                    <a:pt x="639" y="186"/>
                  </a:lnTo>
                  <a:lnTo>
                    <a:pt x="658" y="158"/>
                  </a:lnTo>
                  <a:lnTo>
                    <a:pt x="652" y="155"/>
                  </a:lnTo>
                  <a:lnTo>
                    <a:pt x="648" y="152"/>
                  </a:lnTo>
                  <a:lnTo>
                    <a:pt x="641" y="144"/>
                  </a:lnTo>
                  <a:lnTo>
                    <a:pt x="639" y="138"/>
                  </a:lnTo>
                  <a:lnTo>
                    <a:pt x="639" y="135"/>
                  </a:lnTo>
                  <a:lnTo>
                    <a:pt x="640" y="126"/>
                  </a:lnTo>
                  <a:lnTo>
                    <a:pt x="648" y="119"/>
                  </a:lnTo>
                  <a:lnTo>
                    <a:pt x="657" y="113"/>
                  </a:lnTo>
                  <a:lnTo>
                    <a:pt x="668" y="112"/>
                  </a:lnTo>
                  <a:lnTo>
                    <a:pt x="679" y="113"/>
                  </a:lnTo>
                  <a:lnTo>
                    <a:pt x="683" y="96"/>
                  </a:lnTo>
                  <a:lnTo>
                    <a:pt x="684" y="88"/>
                  </a:lnTo>
                  <a:lnTo>
                    <a:pt x="687" y="81"/>
                  </a:lnTo>
                  <a:lnTo>
                    <a:pt x="677" y="78"/>
                  </a:lnTo>
                  <a:lnTo>
                    <a:pt x="669" y="74"/>
                  </a:lnTo>
                  <a:lnTo>
                    <a:pt x="663" y="67"/>
                  </a:lnTo>
                  <a:lnTo>
                    <a:pt x="662" y="61"/>
                  </a:lnTo>
                  <a:lnTo>
                    <a:pt x="660" y="59"/>
                  </a:lnTo>
                  <a:lnTo>
                    <a:pt x="662" y="58"/>
                  </a:lnTo>
                  <a:lnTo>
                    <a:pt x="662" y="48"/>
                  </a:lnTo>
                  <a:lnTo>
                    <a:pt x="669" y="41"/>
                  </a:lnTo>
                  <a:lnTo>
                    <a:pt x="678" y="35"/>
                  </a:lnTo>
                  <a:lnTo>
                    <a:pt x="691" y="34"/>
                  </a:lnTo>
                  <a:lnTo>
                    <a:pt x="693" y="34"/>
                  </a:lnTo>
                  <a:lnTo>
                    <a:pt x="693" y="24"/>
                  </a:lnTo>
                  <a:lnTo>
                    <a:pt x="69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268"/>
            <p:cNvSpPr>
              <a:spLocks/>
            </p:cNvSpPr>
            <p:nvPr/>
          </p:nvSpPr>
          <p:spPr bwMode="auto">
            <a:xfrm>
              <a:off x="4473" y="2285"/>
              <a:ext cx="31" cy="27"/>
            </a:xfrm>
            <a:custGeom>
              <a:avLst/>
              <a:gdLst>
                <a:gd name="T0" fmla="*/ 0 w 94"/>
                <a:gd name="T1" fmla="*/ 0 h 80"/>
                <a:gd name="T2" fmla="*/ 0 w 94"/>
                <a:gd name="T3" fmla="*/ 0 h 80"/>
                <a:gd name="T4" fmla="*/ 0 w 94"/>
                <a:gd name="T5" fmla="*/ 0 h 80"/>
                <a:gd name="T6" fmla="*/ 0 w 94"/>
                <a:gd name="T7" fmla="*/ 0 h 80"/>
                <a:gd name="T8" fmla="*/ 0 w 94"/>
                <a:gd name="T9" fmla="*/ 0 h 80"/>
                <a:gd name="T10" fmla="*/ 0 w 94"/>
                <a:gd name="T11" fmla="*/ 0 h 80"/>
                <a:gd name="T12" fmla="*/ 0 w 94"/>
                <a:gd name="T13" fmla="*/ 0 h 80"/>
                <a:gd name="T14" fmla="*/ 0 w 94"/>
                <a:gd name="T15" fmla="*/ 0 h 80"/>
                <a:gd name="T16" fmla="*/ 0 w 94"/>
                <a:gd name="T17" fmla="*/ 0 h 80"/>
                <a:gd name="T18" fmla="*/ 0 w 94"/>
                <a:gd name="T19" fmla="*/ 0 h 80"/>
                <a:gd name="T20" fmla="*/ 0 w 94"/>
                <a:gd name="T21" fmla="*/ 0 h 80"/>
                <a:gd name="T22" fmla="*/ 0 w 94"/>
                <a:gd name="T23" fmla="*/ 0 h 80"/>
                <a:gd name="T24" fmla="*/ 0 w 94"/>
                <a:gd name="T25" fmla="*/ 0 h 80"/>
                <a:gd name="T26" fmla="*/ 0 w 94"/>
                <a:gd name="T27" fmla="*/ 0 h 80"/>
                <a:gd name="T28" fmla="*/ 0 w 94"/>
                <a:gd name="T29" fmla="*/ 0 h 80"/>
                <a:gd name="T30" fmla="*/ 0 w 94"/>
                <a:gd name="T31" fmla="*/ 0 h 80"/>
                <a:gd name="T32" fmla="*/ 0 w 94"/>
                <a:gd name="T33" fmla="*/ 0 h 80"/>
                <a:gd name="T34" fmla="*/ 0 w 94"/>
                <a:gd name="T35" fmla="*/ 0 h 80"/>
                <a:gd name="T36" fmla="*/ 0 w 94"/>
                <a:gd name="T37" fmla="*/ 0 h 80"/>
                <a:gd name="T38" fmla="*/ 0 w 94"/>
                <a:gd name="T39" fmla="*/ 0 h 80"/>
                <a:gd name="T40" fmla="*/ 0 w 94"/>
                <a:gd name="T41" fmla="*/ 0 h 80"/>
                <a:gd name="T42" fmla="*/ 0 w 94"/>
                <a:gd name="T43" fmla="*/ 0 h 80"/>
                <a:gd name="T44" fmla="*/ 0 w 94"/>
                <a:gd name="T45" fmla="*/ 0 h 80"/>
                <a:gd name="T46" fmla="*/ 0 w 94"/>
                <a:gd name="T47" fmla="*/ 0 h 80"/>
                <a:gd name="T48" fmla="*/ 0 w 94"/>
                <a:gd name="T49" fmla="*/ 0 h 80"/>
                <a:gd name="T50" fmla="*/ 0 w 94"/>
                <a:gd name="T51" fmla="*/ 0 h 80"/>
                <a:gd name="T52" fmla="*/ 0 w 94"/>
                <a:gd name="T53" fmla="*/ 0 h 80"/>
                <a:gd name="T54" fmla="*/ 0 w 94"/>
                <a:gd name="T55" fmla="*/ 0 h 80"/>
                <a:gd name="T56" fmla="*/ 0 w 94"/>
                <a:gd name="T57" fmla="*/ 0 h 80"/>
                <a:gd name="T58" fmla="*/ 0 w 94"/>
                <a:gd name="T59" fmla="*/ 0 h 80"/>
                <a:gd name="T60" fmla="*/ 0 w 94"/>
                <a:gd name="T61" fmla="*/ 0 h 80"/>
                <a:gd name="T62" fmla="*/ 0 w 94"/>
                <a:gd name="T63" fmla="*/ 0 h 80"/>
                <a:gd name="T64" fmla="*/ 0 w 94"/>
                <a:gd name="T65" fmla="*/ 0 h 80"/>
                <a:gd name="T66" fmla="*/ 0 w 94"/>
                <a:gd name="T67" fmla="*/ 0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4"/>
                <a:gd name="T103" fmla="*/ 0 h 80"/>
                <a:gd name="T104" fmla="*/ 94 w 94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4" h="80">
                  <a:moveTo>
                    <a:pt x="48" y="1"/>
                  </a:moveTo>
                  <a:lnTo>
                    <a:pt x="38" y="0"/>
                  </a:lnTo>
                  <a:lnTo>
                    <a:pt x="29" y="3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6" y="17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3" y="54"/>
                  </a:lnTo>
                  <a:lnTo>
                    <a:pt x="6" y="60"/>
                  </a:lnTo>
                  <a:lnTo>
                    <a:pt x="14" y="67"/>
                  </a:lnTo>
                  <a:lnTo>
                    <a:pt x="20" y="72"/>
                  </a:lnTo>
                  <a:lnTo>
                    <a:pt x="29" y="76"/>
                  </a:lnTo>
                  <a:lnTo>
                    <a:pt x="48" y="80"/>
                  </a:lnTo>
                  <a:lnTo>
                    <a:pt x="55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1" y="67"/>
                  </a:lnTo>
                  <a:lnTo>
                    <a:pt x="86" y="60"/>
                  </a:lnTo>
                  <a:lnTo>
                    <a:pt x="91" y="54"/>
                  </a:lnTo>
                  <a:lnTo>
                    <a:pt x="93" y="47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1" y="25"/>
                  </a:lnTo>
                  <a:lnTo>
                    <a:pt x="86" y="17"/>
                  </a:lnTo>
                  <a:lnTo>
                    <a:pt x="81" y="12"/>
                  </a:lnTo>
                  <a:lnTo>
                    <a:pt x="72" y="6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8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269"/>
            <p:cNvSpPr>
              <a:spLocks/>
            </p:cNvSpPr>
            <p:nvPr/>
          </p:nvSpPr>
          <p:spPr bwMode="auto">
            <a:xfrm>
              <a:off x="4181" y="2285"/>
              <a:ext cx="32" cy="27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0 w 96"/>
                <a:gd name="T5" fmla="*/ 0 h 80"/>
                <a:gd name="T6" fmla="*/ 0 w 96"/>
                <a:gd name="T7" fmla="*/ 0 h 80"/>
                <a:gd name="T8" fmla="*/ 0 w 96"/>
                <a:gd name="T9" fmla="*/ 0 h 80"/>
                <a:gd name="T10" fmla="*/ 0 w 96"/>
                <a:gd name="T11" fmla="*/ 0 h 80"/>
                <a:gd name="T12" fmla="*/ 0 w 96"/>
                <a:gd name="T13" fmla="*/ 0 h 80"/>
                <a:gd name="T14" fmla="*/ 0 w 96"/>
                <a:gd name="T15" fmla="*/ 0 h 80"/>
                <a:gd name="T16" fmla="*/ 0 w 96"/>
                <a:gd name="T17" fmla="*/ 0 h 80"/>
                <a:gd name="T18" fmla="*/ 0 w 96"/>
                <a:gd name="T19" fmla="*/ 0 h 80"/>
                <a:gd name="T20" fmla="*/ 0 w 96"/>
                <a:gd name="T21" fmla="*/ 0 h 80"/>
                <a:gd name="T22" fmla="*/ 0 w 96"/>
                <a:gd name="T23" fmla="*/ 0 h 80"/>
                <a:gd name="T24" fmla="*/ 0 w 96"/>
                <a:gd name="T25" fmla="*/ 0 h 80"/>
                <a:gd name="T26" fmla="*/ 0 w 96"/>
                <a:gd name="T27" fmla="*/ 0 h 80"/>
                <a:gd name="T28" fmla="*/ 0 w 96"/>
                <a:gd name="T29" fmla="*/ 0 h 80"/>
                <a:gd name="T30" fmla="*/ 0 w 96"/>
                <a:gd name="T31" fmla="*/ 0 h 80"/>
                <a:gd name="T32" fmla="*/ 0 w 96"/>
                <a:gd name="T33" fmla="*/ 0 h 80"/>
                <a:gd name="T34" fmla="*/ 0 w 96"/>
                <a:gd name="T35" fmla="*/ 0 h 80"/>
                <a:gd name="T36" fmla="*/ 0 w 96"/>
                <a:gd name="T37" fmla="*/ 0 h 80"/>
                <a:gd name="T38" fmla="*/ 0 w 96"/>
                <a:gd name="T39" fmla="*/ 0 h 80"/>
                <a:gd name="T40" fmla="*/ 0 w 96"/>
                <a:gd name="T41" fmla="*/ 0 h 80"/>
                <a:gd name="T42" fmla="*/ 0 w 96"/>
                <a:gd name="T43" fmla="*/ 0 h 80"/>
                <a:gd name="T44" fmla="*/ 0 w 96"/>
                <a:gd name="T45" fmla="*/ 0 h 80"/>
                <a:gd name="T46" fmla="*/ 0 w 96"/>
                <a:gd name="T47" fmla="*/ 0 h 80"/>
                <a:gd name="T48" fmla="*/ 0 w 96"/>
                <a:gd name="T49" fmla="*/ 0 h 80"/>
                <a:gd name="T50" fmla="*/ 0 w 96"/>
                <a:gd name="T51" fmla="*/ 0 h 80"/>
                <a:gd name="T52" fmla="*/ 0 w 96"/>
                <a:gd name="T53" fmla="*/ 0 h 80"/>
                <a:gd name="T54" fmla="*/ 0 w 96"/>
                <a:gd name="T55" fmla="*/ 0 h 80"/>
                <a:gd name="T56" fmla="*/ 0 w 96"/>
                <a:gd name="T57" fmla="*/ 0 h 80"/>
                <a:gd name="T58" fmla="*/ 0 w 96"/>
                <a:gd name="T59" fmla="*/ 0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"/>
                <a:gd name="T91" fmla="*/ 0 h 80"/>
                <a:gd name="T92" fmla="*/ 96 w 96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" h="80">
                  <a:moveTo>
                    <a:pt x="14" y="67"/>
                  </a:moveTo>
                  <a:lnTo>
                    <a:pt x="20" y="72"/>
                  </a:lnTo>
                  <a:lnTo>
                    <a:pt x="29" y="76"/>
                  </a:lnTo>
                  <a:lnTo>
                    <a:pt x="48" y="80"/>
                  </a:lnTo>
                  <a:lnTo>
                    <a:pt x="55" y="78"/>
                  </a:lnTo>
                  <a:lnTo>
                    <a:pt x="64" y="76"/>
                  </a:lnTo>
                  <a:lnTo>
                    <a:pt x="72" y="72"/>
                  </a:lnTo>
                  <a:lnTo>
                    <a:pt x="81" y="67"/>
                  </a:lnTo>
                  <a:lnTo>
                    <a:pt x="86" y="60"/>
                  </a:lnTo>
                  <a:lnTo>
                    <a:pt x="91" y="54"/>
                  </a:lnTo>
                  <a:lnTo>
                    <a:pt x="93" y="47"/>
                  </a:lnTo>
                  <a:lnTo>
                    <a:pt x="96" y="40"/>
                  </a:lnTo>
                  <a:lnTo>
                    <a:pt x="91" y="25"/>
                  </a:lnTo>
                  <a:lnTo>
                    <a:pt x="86" y="17"/>
                  </a:lnTo>
                  <a:lnTo>
                    <a:pt x="81" y="12"/>
                  </a:lnTo>
                  <a:lnTo>
                    <a:pt x="72" y="6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6" y="17"/>
                  </a:lnTo>
                  <a:lnTo>
                    <a:pt x="2" y="25"/>
                  </a:lnTo>
                  <a:lnTo>
                    <a:pt x="1" y="40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4" y="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270"/>
            <p:cNvSpPr>
              <a:spLocks/>
            </p:cNvSpPr>
            <p:nvPr/>
          </p:nvSpPr>
          <p:spPr bwMode="auto">
            <a:xfrm>
              <a:off x="4426" y="2247"/>
              <a:ext cx="123" cy="103"/>
            </a:xfrm>
            <a:custGeom>
              <a:avLst/>
              <a:gdLst>
                <a:gd name="T0" fmla="*/ 0 w 369"/>
                <a:gd name="T1" fmla="*/ 0 h 307"/>
                <a:gd name="T2" fmla="*/ 0 w 369"/>
                <a:gd name="T3" fmla="*/ 0 h 307"/>
                <a:gd name="T4" fmla="*/ 0 w 369"/>
                <a:gd name="T5" fmla="*/ 0 h 307"/>
                <a:gd name="T6" fmla="*/ 0 w 369"/>
                <a:gd name="T7" fmla="*/ 0 h 307"/>
                <a:gd name="T8" fmla="*/ 0 w 369"/>
                <a:gd name="T9" fmla="*/ 0 h 307"/>
                <a:gd name="T10" fmla="*/ 0 w 369"/>
                <a:gd name="T11" fmla="*/ 0 h 307"/>
                <a:gd name="T12" fmla="*/ 0 w 369"/>
                <a:gd name="T13" fmla="*/ 0 h 307"/>
                <a:gd name="T14" fmla="*/ 0 w 369"/>
                <a:gd name="T15" fmla="*/ 0 h 307"/>
                <a:gd name="T16" fmla="*/ 0 w 369"/>
                <a:gd name="T17" fmla="*/ 0 h 307"/>
                <a:gd name="T18" fmla="*/ 0 w 369"/>
                <a:gd name="T19" fmla="*/ 0 h 307"/>
                <a:gd name="T20" fmla="*/ 0 w 369"/>
                <a:gd name="T21" fmla="*/ 0 h 307"/>
                <a:gd name="T22" fmla="*/ 0 w 369"/>
                <a:gd name="T23" fmla="*/ 0 h 307"/>
                <a:gd name="T24" fmla="*/ 0 w 369"/>
                <a:gd name="T25" fmla="*/ 0 h 307"/>
                <a:gd name="T26" fmla="*/ 0 w 369"/>
                <a:gd name="T27" fmla="*/ 0 h 307"/>
                <a:gd name="T28" fmla="*/ 0 w 369"/>
                <a:gd name="T29" fmla="*/ 0 h 307"/>
                <a:gd name="T30" fmla="*/ 0 w 369"/>
                <a:gd name="T31" fmla="*/ 0 h 307"/>
                <a:gd name="T32" fmla="*/ 0 w 369"/>
                <a:gd name="T33" fmla="*/ 0 h 307"/>
                <a:gd name="T34" fmla="*/ 0 w 369"/>
                <a:gd name="T35" fmla="*/ 0 h 307"/>
                <a:gd name="T36" fmla="*/ 0 w 369"/>
                <a:gd name="T37" fmla="*/ 0 h 307"/>
                <a:gd name="T38" fmla="*/ 0 w 369"/>
                <a:gd name="T39" fmla="*/ 0 h 307"/>
                <a:gd name="T40" fmla="*/ 0 w 369"/>
                <a:gd name="T41" fmla="*/ 0 h 307"/>
                <a:gd name="T42" fmla="*/ 0 w 369"/>
                <a:gd name="T43" fmla="*/ 0 h 307"/>
                <a:gd name="T44" fmla="*/ 0 w 369"/>
                <a:gd name="T45" fmla="*/ 0 h 307"/>
                <a:gd name="T46" fmla="*/ 0 w 369"/>
                <a:gd name="T47" fmla="*/ 0 h 307"/>
                <a:gd name="T48" fmla="*/ 0 w 369"/>
                <a:gd name="T49" fmla="*/ 0 h 307"/>
                <a:gd name="T50" fmla="*/ 0 w 369"/>
                <a:gd name="T51" fmla="*/ 0 h 307"/>
                <a:gd name="T52" fmla="*/ 0 w 369"/>
                <a:gd name="T53" fmla="*/ 0 h 307"/>
                <a:gd name="T54" fmla="*/ 0 w 369"/>
                <a:gd name="T55" fmla="*/ 0 h 307"/>
                <a:gd name="T56" fmla="*/ 0 w 369"/>
                <a:gd name="T57" fmla="*/ 0 h 307"/>
                <a:gd name="T58" fmla="*/ 0 w 369"/>
                <a:gd name="T59" fmla="*/ 0 h 307"/>
                <a:gd name="T60" fmla="*/ 0 w 369"/>
                <a:gd name="T61" fmla="*/ 0 h 307"/>
                <a:gd name="T62" fmla="*/ 0 w 369"/>
                <a:gd name="T63" fmla="*/ 0 h 3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9"/>
                <a:gd name="T97" fmla="*/ 0 h 307"/>
                <a:gd name="T98" fmla="*/ 369 w 369"/>
                <a:gd name="T99" fmla="*/ 307 h 3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9" h="307">
                  <a:moveTo>
                    <a:pt x="316" y="45"/>
                  </a:moveTo>
                  <a:lnTo>
                    <a:pt x="301" y="33"/>
                  </a:lnTo>
                  <a:lnTo>
                    <a:pt x="287" y="24"/>
                  </a:lnTo>
                  <a:lnTo>
                    <a:pt x="271" y="16"/>
                  </a:lnTo>
                  <a:lnTo>
                    <a:pt x="256" y="11"/>
                  </a:lnTo>
                  <a:lnTo>
                    <a:pt x="238" y="5"/>
                  </a:lnTo>
                  <a:lnTo>
                    <a:pt x="222" y="2"/>
                  </a:lnTo>
                  <a:lnTo>
                    <a:pt x="203" y="0"/>
                  </a:lnTo>
                  <a:lnTo>
                    <a:pt x="185" y="0"/>
                  </a:lnTo>
                  <a:lnTo>
                    <a:pt x="165" y="0"/>
                  </a:lnTo>
                  <a:lnTo>
                    <a:pt x="148" y="2"/>
                  </a:lnTo>
                  <a:lnTo>
                    <a:pt x="114" y="11"/>
                  </a:lnTo>
                  <a:lnTo>
                    <a:pt x="82" y="24"/>
                  </a:lnTo>
                  <a:lnTo>
                    <a:pt x="67" y="33"/>
                  </a:lnTo>
                  <a:lnTo>
                    <a:pt x="54" y="45"/>
                  </a:lnTo>
                  <a:lnTo>
                    <a:pt x="29" y="68"/>
                  </a:lnTo>
                  <a:lnTo>
                    <a:pt x="13" y="94"/>
                  </a:lnTo>
                  <a:lnTo>
                    <a:pt x="7" y="107"/>
                  </a:lnTo>
                  <a:lnTo>
                    <a:pt x="3" y="122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3" y="184"/>
                  </a:lnTo>
                  <a:lnTo>
                    <a:pt x="7" y="197"/>
                  </a:lnTo>
                  <a:lnTo>
                    <a:pt x="13" y="211"/>
                  </a:lnTo>
                  <a:lnTo>
                    <a:pt x="19" y="223"/>
                  </a:lnTo>
                  <a:lnTo>
                    <a:pt x="29" y="237"/>
                  </a:lnTo>
                  <a:lnTo>
                    <a:pt x="41" y="249"/>
                  </a:lnTo>
                  <a:lnTo>
                    <a:pt x="54" y="262"/>
                  </a:lnTo>
                  <a:lnTo>
                    <a:pt x="67" y="272"/>
                  </a:lnTo>
                  <a:lnTo>
                    <a:pt x="82" y="282"/>
                  </a:lnTo>
                  <a:lnTo>
                    <a:pt x="114" y="296"/>
                  </a:lnTo>
                  <a:lnTo>
                    <a:pt x="148" y="304"/>
                  </a:lnTo>
                  <a:lnTo>
                    <a:pt x="165" y="306"/>
                  </a:lnTo>
                  <a:lnTo>
                    <a:pt x="185" y="307"/>
                  </a:lnTo>
                  <a:lnTo>
                    <a:pt x="203" y="306"/>
                  </a:lnTo>
                  <a:lnTo>
                    <a:pt x="222" y="304"/>
                  </a:lnTo>
                  <a:lnTo>
                    <a:pt x="238" y="300"/>
                  </a:lnTo>
                  <a:lnTo>
                    <a:pt x="256" y="296"/>
                  </a:lnTo>
                  <a:lnTo>
                    <a:pt x="271" y="289"/>
                  </a:lnTo>
                  <a:lnTo>
                    <a:pt x="279" y="285"/>
                  </a:lnTo>
                  <a:lnTo>
                    <a:pt x="282" y="283"/>
                  </a:lnTo>
                  <a:lnTo>
                    <a:pt x="287" y="282"/>
                  </a:lnTo>
                  <a:lnTo>
                    <a:pt x="290" y="279"/>
                  </a:lnTo>
                  <a:lnTo>
                    <a:pt x="294" y="276"/>
                  </a:lnTo>
                  <a:lnTo>
                    <a:pt x="301" y="272"/>
                  </a:lnTo>
                  <a:lnTo>
                    <a:pt x="316" y="262"/>
                  </a:lnTo>
                  <a:lnTo>
                    <a:pt x="321" y="255"/>
                  </a:lnTo>
                  <a:lnTo>
                    <a:pt x="328" y="249"/>
                  </a:lnTo>
                  <a:lnTo>
                    <a:pt x="339" y="237"/>
                  </a:lnTo>
                  <a:lnTo>
                    <a:pt x="340" y="233"/>
                  </a:lnTo>
                  <a:lnTo>
                    <a:pt x="343" y="229"/>
                  </a:lnTo>
                  <a:lnTo>
                    <a:pt x="348" y="223"/>
                  </a:lnTo>
                  <a:lnTo>
                    <a:pt x="355" y="211"/>
                  </a:lnTo>
                  <a:lnTo>
                    <a:pt x="360" y="197"/>
                  </a:lnTo>
                  <a:lnTo>
                    <a:pt x="365" y="184"/>
                  </a:lnTo>
                  <a:lnTo>
                    <a:pt x="368" y="168"/>
                  </a:lnTo>
                  <a:lnTo>
                    <a:pt x="369" y="154"/>
                  </a:lnTo>
                  <a:lnTo>
                    <a:pt x="368" y="138"/>
                  </a:lnTo>
                  <a:lnTo>
                    <a:pt x="365" y="122"/>
                  </a:lnTo>
                  <a:lnTo>
                    <a:pt x="360" y="107"/>
                  </a:lnTo>
                  <a:lnTo>
                    <a:pt x="355" y="94"/>
                  </a:lnTo>
                  <a:lnTo>
                    <a:pt x="348" y="80"/>
                  </a:lnTo>
                  <a:lnTo>
                    <a:pt x="339" y="68"/>
                  </a:lnTo>
                  <a:lnTo>
                    <a:pt x="316" y="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271"/>
            <p:cNvSpPr>
              <a:spLocks/>
            </p:cNvSpPr>
            <p:nvPr/>
          </p:nvSpPr>
          <p:spPr bwMode="auto">
            <a:xfrm>
              <a:off x="4387" y="2214"/>
              <a:ext cx="202" cy="168"/>
            </a:xfrm>
            <a:custGeom>
              <a:avLst/>
              <a:gdLst>
                <a:gd name="T0" fmla="*/ 0 w 606"/>
                <a:gd name="T1" fmla="*/ 0 h 504"/>
                <a:gd name="T2" fmla="*/ 0 w 606"/>
                <a:gd name="T3" fmla="*/ 0 h 504"/>
                <a:gd name="T4" fmla="*/ 0 w 606"/>
                <a:gd name="T5" fmla="*/ 0 h 504"/>
                <a:gd name="T6" fmla="*/ 0 w 606"/>
                <a:gd name="T7" fmla="*/ 0 h 504"/>
                <a:gd name="T8" fmla="*/ 0 w 606"/>
                <a:gd name="T9" fmla="*/ 0 h 504"/>
                <a:gd name="T10" fmla="*/ 0 w 606"/>
                <a:gd name="T11" fmla="*/ 0 h 504"/>
                <a:gd name="T12" fmla="*/ 0 w 606"/>
                <a:gd name="T13" fmla="*/ 0 h 504"/>
                <a:gd name="T14" fmla="*/ 0 w 606"/>
                <a:gd name="T15" fmla="*/ 0 h 504"/>
                <a:gd name="T16" fmla="*/ 0 w 606"/>
                <a:gd name="T17" fmla="*/ 0 h 504"/>
                <a:gd name="T18" fmla="*/ 0 w 606"/>
                <a:gd name="T19" fmla="*/ 0 h 504"/>
                <a:gd name="T20" fmla="*/ 0 w 606"/>
                <a:gd name="T21" fmla="*/ 0 h 504"/>
                <a:gd name="T22" fmla="*/ 0 w 606"/>
                <a:gd name="T23" fmla="*/ 0 h 504"/>
                <a:gd name="T24" fmla="*/ 0 w 606"/>
                <a:gd name="T25" fmla="*/ 0 h 504"/>
                <a:gd name="T26" fmla="*/ 0 w 606"/>
                <a:gd name="T27" fmla="*/ 0 h 504"/>
                <a:gd name="T28" fmla="*/ 0 w 606"/>
                <a:gd name="T29" fmla="*/ 0 h 504"/>
                <a:gd name="T30" fmla="*/ 0 w 606"/>
                <a:gd name="T31" fmla="*/ 0 h 504"/>
                <a:gd name="T32" fmla="*/ 0 w 606"/>
                <a:gd name="T33" fmla="*/ 0 h 504"/>
                <a:gd name="T34" fmla="*/ 0 w 606"/>
                <a:gd name="T35" fmla="*/ 0 h 504"/>
                <a:gd name="T36" fmla="*/ 0 w 606"/>
                <a:gd name="T37" fmla="*/ 0 h 504"/>
                <a:gd name="T38" fmla="*/ 0 w 606"/>
                <a:gd name="T39" fmla="*/ 0 h 504"/>
                <a:gd name="T40" fmla="*/ 0 w 606"/>
                <a:gd name="T41" fmla="*/ 0 h 504"/>
                <a:gd name="T42" fmla="*/ 0 w 606"/>
                <a:gd name="T43" fmla="*/ 0 h 504"/>
                <a:gd name="T44" fmla="*/ 0 w 606"/>
                <a:gd name="T45" fmla="*/ 0 h 504"/>
                <a:gd name="T46" fmla="*/ 0 w 606"/>
                <a:gd name="T47" fmla="*/ 0 h 504"/>
                <a:gd name="T48" fmla="*/ 0 w 606"/>
                <a:gd name="T49" fmla="*/ 0 h 504"/>
                <a:gd name="T50" fmla="*/ 0 w 606"/>
                <a:gd name="T51" fmla="*/ 0 h 504"/>
                <a:gd name="T52" fmla="*/ 0 w 606"/>
                <a:gd name="T53" fmla="*/ 0 h 504"/>
                <a:gd name="T54" fmla="*/ 0 w 606"/>
                <a:gd name="T55" fmla="*/ 0 h 504"/>
                <a:gd name="T56" fmla="*/ 0 w 606"/>
                <a:gd name="T57" fmla="*/ 0 h 504"/>
                <a:gd name="T58" fmla="*/ 0 w 606"/>
                <a:gd name="T59" fmla="*/ 0 h 504"/>
                <a:gd name="T60" fmla="*/ 0 w 606"/>
                <a:gd name="T61" fmla="*/ 0 h 504"/>
                <a:gd name="T62" fmla="*/ 0 w 606"/>
                <a:gd name="T63" fmla="*/ 0 h 504"/>
                <a:gd name="T64" fmla="*/ 0 w 606"/>
                <a:gd name="T65" fmla="*/ 0 h 504"/>
                <a:gd name="T66" fmla="*/ 0 w 606"/>
                <a:gd name="T67" fmla="*/ 0 h 504"/>
                <a:gd name="T68" fmla="*/ 0 w 606"/>
                <a:gd name="T69" fmla="*/ 0 h 504"/>
                <a:gd name="T70" fmla="*/ 0 w 606"/>
                <a:gd name="T71" fmla="*/ 0 h 504"/>
                <a:gd name="T72" fmla="*/ 0 w 606"/>
                <a:gd name="T73" fmla="*/ 0 h 504"/>
                <a:gd name="T74" fmla="*/ 0 w 606"/>
                <a:gd name="T75" fmla="*/ 0 h 504"/>
                <a:gd name="T76" fmla="*/ 0 w 606"/>
                <a:gd name="T77" fmla="*/ 0 h 504"/>
                <a:gd name="T78" fmla="*/ 0 w 606"/>
                <a:gd name="T79" fmla="*/ 0 h 504"/>
                <a:gd name="T80" fmla="*/ 0 w 606"/>
                <a:gd name="T81" fmla="*/ 0 h 504"/>
                <a:gd name="T82" fmla="*/ 0 w 606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6"/>
                <a:gd name="T127" fmla="*/ 0 h 504"/>
                <a:gd name="T128" fmla="*/ 606 w 606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6" h="504">
                  <a:moveTo>
                    <a:pt x="304" y="0"/>
                  </a:moveTo>
                  <a:lnTo>
                    <a:pt x="272" y="1"/>
                  </a:lnTo>
                  <a:lnTo>
                    <a:pt x="242" y="4"/>
                  </a:lnTo>
                  <a:lnTo>
                    <a:pt x="213" y="9"/>
                  </a:lnTo>
                  <a:lnTo>
                    <a:pt x="186" y="18"/>
                  </a:lnTo>
                  <a:lnTo>
                    <a:pt x="160" y="27"/>
                  </a:lnTo>
                  <a:lnTo>
                    <a:pt x="135" y="40"/>
                  </a:lnTo>
                  <a:lnTo>
                    <a:pt x="111" y="56"/>
                  </a:lnTo>
                  <a:lnTo>
                    <a:pt x="90" y="74"/>
                  </a:lnTo>
                  <a:lnTo>
                    <a:pt x="68" y="93"/>
                  </a:lnTo>
                  <a:lnTo>
                    <a:pt x="49" y="112"/>
                  </a:lnTo>
                  <a:lnTo>
                    <a:pt x="33" y="132"/>
                  </a:lnTo>
                  <a:lnTo>
                    <a:pt x="22" y="155"/>
                  </a:lnTo>
                  <a:lnTo>
                    <a:pt x="11" y="177"/>
                  </a:lnTo>
                  <a:lnTo>
                    <a:pt x="5" y="201"/>
                  </a:lnTo>
                  <a:lnTo>
                    <a:pt x="1" y="225"/>
                  </a:lnTo>
                  <a:lnTo>
                    <a:pt x="0" y="252"/>
                  </a:lnTo>
                  <a:lnTo>
                    <a:pt x="1" y="276"/>
                  </a:lnTo>
                  <a:lnTo>
                    <a:pt x="5" y="301"/>
                  </a:lnTo>
                  <a:lnTo>
                    <a:pt x="11" y="324"/>
                  </a:lnTo>
                  <a:lnTo>
                    <a:pt x="15" y="336"/>
                  </a:lnTo>
                  <a:lnTo>
                    <a:pt x="22" y="348"/>
                  </a:lnTo>
                  <a:lnTo>
                    <a:pt x="33" y="369"/>
                  </a:lnTo>
                  <a:lnTo>
                    <a:pt x="49" y="391"/>
                  </a:lnTo>
                  <a:lnTo>
                    <a:pt x="68" y="410"/>
                  </a:lnTo>
                  <a:lnTo>
                    <a:pt x="90" y="431"/>
                  </a:lnTo>
                  <a:lnTo>
                    <a:pt x="111" y="447"/>
                  </a:lnTo>
                  <a:lnTo>
                    <a:pt x="135" y="462"/>
                  </a:lnTo>
                  <a:lnTo>
                    <a:pt x="160" y="475"/>
                  </a:lnTo>
                  <a:lnTo>
                    <a:pt x="186" y="486"/>
                  </a:lnTo>
                  <a:lnTo>
                    <a:pt x="213" y="493"/>
                  </a:lnTo>
                  <a:lnTo>
                    <a:pt x="242" y="499"/>
                  </a:lnTo>
                  <a:lnTo>
                    <a:pt x="272" y="502"/>
                  </a:lnTo>
                  <a:lnTo>
                    <a:pt x="304" y="504"/>
                  </a:lnTo>
                  <a:lnTo>
                    <a:pt x="306" y="503"/>
                  </a:lnTo>
                  <a:lnTo>
                    <a:pt x="310" y="503"/>
                  </a:lnTo>
                  <a:lnTo>
                    <a:pt x="317" y="503"/>
                  </a:lnTo>
                  <a:lnTo>
                    <a:pt x="333" y="502"/>
                  </a:lnTo>
                  <a:lnTo>
                    <a:pt x="363" y="499"/>
                  </a:lnTo>
                  <a:lnTo>
                    <a:pt x="391" y="493"/>
                  </a:lnTo>
                  <a:lnTo>
                    <a:pt x="418" y="486"/>
                  </a:lnTo>
                  <a:lnTo>
                    <a:pt x="443" y="475"/>
                  </a:lnTo>
                  <a:lnTo>
                    <a:pt x="456" y="468"/>
                  </a:lnTo>
                  <a:lnTo>
                    <a:pt x="470" y="462"/>
                  </a:lnTo>
                  <a:lnTo>
                    <a:pt x="481" y="454"/>
                  </a:lnTo>
                  <a:lnTo>
                    <a:pt x="494" y="447"/>
                  </a:lnTo>
                  <a:lnTo>
                    <a:pt x="505" y="439"/>
                  </a:lnTo>
                  <a:lnTo>
                    <a:pt x="518" y="431"/>
                  </a:lnTo>
                  <a:lnTo>
                    <a:pt x="537" y="410"/>
                  </a:lnTo>
                  <a:lnTo>
                    <a:pt x="545" y="400"/>
                  </a:lnTo>
                  <a:lnTo>
                    <a:pt x="556" y="391"/>
                  </a:lnTo>
                  <a:lnTo>
                    <a:pt x="558" y="385"/>
                  </a:lnTo>
                  <a:lnTo>
                    <a:pt x="558" y="383"/>
                  </a:lnTo>
                  <a:lnTo>
                    <a:pt x="559" y="382"/>
                  </a:lnTo>
                  <a:lnTo>
                    <a:pt x="562" y="380"/>
                  </a:lnTo>
                  <a:lnTo>
                    <a:pt x="569" y="369"/>
                  </a:lnTo>
                  <a:lnTo>
                    <a:pt x="572" y="363"/>
                  </a:lnTo>
                  <a:lnTo>
                    <a:pt x="572" y="361"/>
                  </a:lnTo>
                  <a:lnTo>
                    <a:pt x="573" y="360"/>
                  </a:lnTo>
                  <a:lnTo>
                    <a:pt x="576" y="358"/>
                  </a:lnTo>
                  <a:lnTo>
                    <a:pt x="583" y="348"/>
                  </a:lnTo>
                  <a:lnTo>
                    <a:pt x="587" y="336"/>
                  </a:lnTo>
                  <a:lnTo>
                    <a:pt x="592" y="324"/>
                  </a:lnTo>
                  <a:lnTo>
                    <a:pt x="596" y="312"/>
                  </a:lnTo>
                  <a:lnTo>
                    <a:pt x="597" y="306"/>
                  </a:lnTo>
                  <a:lnTo>
                    <a:pt x="600" y="301"/>
                  </a:lnTo>
                  <a:lnTo>
                    <a:pt x="603" y="276"/>
                  </a:lnTo>
                  <a:lnTo>
                    <a:pt x="606" y="252"/>
                  </a:lnTo>
                  <a:lnTo>
                    <a:pt x="603" y="225"/>
                  </a:lnTo>
                  <a:lnTo>
                    <a:pt x="600" y="201"/>
                  </a:lnTo>
                  <a:lnTo>
                    <a:pt x="592" y="177"/>
                  </a:lnTo>
                  <a:lnTo>
                    <a:pt x="583" y="155"/>
                  </a:lnTo>
                  <a:lnTo>
                    <a:pt x="569" y="132"/>
                  </a:lnTo>
                  <a:lnTo>
                    <a:pt x="556" y="112"/>
                  </a:lnTo>
                  <a:lnTo>
                    <a:pt x="537" y="93"/>
                  </a:lnTo>
                  <a:lnTo>
                    <a:pt x="518" y="74"/>
                  </a:lnTo>
                  <a:lnTo>
                    <a:pt x="505" y="64"/>
                  </a:lnTo>
                  <a:lnTo>
                    <a:pt x="494" y="56"/>
                  </a:lnTo>
                  <a:lnTo>
                    <a:pt x="470" y="40"/>
                  </a:lnTo>
                  <a:lnTo>
                    <a:pt x="443" y="27"/>
                  </a:lnTo>
                  <a:lnTo>
                    <a:pt x="418" y="18"/>
                  </a:lnTo>
                  <a:lnTo>
                    <a:pt x="391" y="9"/>
                  </a:lnTo>
                  <a:lnTo>
                    <a:pt x="363" y="4"/>
                  </a:lnTo>
                  <a:lnTo>
                    <a:pt x="333" y="1"/>
                  </a:lnTo>
                  <a:lnTo>
                    <a:pt x="304" y="0"/>
                  </a:lnTo>
                </a:path>
              </a:pathLst>
            </a:cu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272"/>
            <p:cNvSpPr>
              <a:spLocks/>
            </p:cNvSpPr>
            <p:nvPr/>
          </p:nvSpPr>
          <p:spPr bwMode="auto">
            <a:xfrm>
              <a:off x="4096" y="2214"/>
              <a:ext cx="202" cy="168"/>
            </a:xfrm>
            <a:custGeom>
              <a:avLst/>
              <a:gdLst>
                <a:gd name="T0" fmla="*/ 0 w 606"/>
                <a:gd name="T1" fmla="*/ 0 h 504"/>
                <a:gd name="T2" fmla="*/ 0 w 606"/>
                <a:gd name="T3" fmla="*/ 0 h 504"/>
                <a:gd name="T4" fmla="*/ 0 w 606"/>
                <a:gd name="T5" fmla="*/ 0 h 504"/>
                <a:gd name="T6" fmla="*/ 0 w 606"/>
                <a:gd name="T7" fmla="*/ 0 h 504"/>
                <a:gd name="T8" fmla="*/ 0 w 606"/>
                <a:gd name="T9" fmla="*/ 0 h 504"/>
                <a:gd name="T10" fmla="*/ 0 w 606"/>
                <a:gd name="T11" fmla="*/ 0 h 504"/>
                <a:gd name="T12" fmla="*/ 0 w 606"/>
                <a:gd name="T13" fmla="*/ 0 h 504"/>
                <a:gd name="T14" fmla="*/ 0 w 606"/>
                <a:gd name="T15" fmla="*/ 0 h 504"/>
                <a:gd name="T16" fmla="*/ 0 w 606"/>
                <a:gd name="T17" fmla="*/ 0 h 504"/>
                <a:gd name="T18" fmla="*/ 0 w 606"/>
                <a:gd name="T19" fmla="*/ 0 h 504"/>
                <a:gd name="T20" fmla="*/ 0 w 606"/>
                <a:gd name="T21" fmla="*/ 0 h 504"/>
                <a:gd name="T22" fmla="*/ 0 w 606"/>
                <a:gd name="T23" fmla="*/ 0 h 504"/>
                <a:gd name="T24" fmla="*/ 0 w 606"/>
                <a:gd name="T25" fmla="*/ 0 h 504"/>
                <a:gd name="T26" fmla="*/ 0 w 606"/>
                <a:gd name="T27" fmla="*/ 0 h 504"/>
                <a:gd name="T28" fmla="*/ 0 w 606"/>
                <a:gd name="T29" fmla="*/ 0 h 504"/>
                <a:gd name="T30" fmla="*/ 0 w 606"/>
                <a:gd name="T31" fmla="*/ 0 h 504"/>
                <a:gd name="T32" fmla="*/ 0 w 606"/>
                <a:gd name="T33" fmla="*/ 0 h 504"/>
                <a:gd name="T34" fmla="*/ 0 w 606"/>
                <a:gd name="T35" fmla="*/ 0 h 504"/>
                <a:gd name="T36" fmla="*/ 0 w 606"/>
                <a:gd name="T37" fmla="*/ 0 h 504"/>
                <a:gd name="T38" fmla="*/ 0 w 606"/>
                <a:gd name="T39" fmla="*/ 0 h 504"/>
                <a:gd name="T40" fmla="*/ 0 w 606"/>
                <a:gd name="T41" fmla="*/ 0 h 504"/>
                <a:gd name="T42" fmla="*/ 0 w 606"/>
                <a:gd name="T43" fmla="*/ 0 h 504"/>
                <a:gd name="T44" fmla="*/ 0 w 606"/>
                <a:gd name="T45" fmla="*/ 0 h 504"/>
                <a:gd name="T46" fmla="*/ 0 w 606"/>
                <a:gd name="T47" fmla="*/ 0 h 504"/>
                <a:gd name="T48" fmla="*/ 0 w 606"/>
                <a:gd name="T49" fmla="*/ 0 h 504"/>
                <a:gd name="T50" fmla="*/ 0 w 606"/>
                <a:gd name="T51" fmla="*/ 0 h 504"/>
                <a:gd name="T52" fmla="*/ 0 w 606"/>
                <a:gd name="T53" fmla="*/ 0 h 504"/>
                <a:gd name="T54" fmla="*/ 0 w 606"/>
                <a:gd name="T55" fmla="*/ 0 h 504"/>
                <a:gd name="T56" fmla="*/ 0 w 606"/>
                <a:gd name="T57" fmla="*/ 0 h 504"/>
                <a:gd name="T58" fmla="*/ 0 w 606"/>
                <a:gd name="T59" fmla="*/ 0 h 504"/>
                <a:gd name="T60" fmla="*/ 0 w 606"/>
                <a:gd name="T61" fmla="*/ 0 h 504"/>
                <a:gd name="T62" fmla="*/ 0 w 606"/>
                <a:gd name="T63" fmla="*/ 0 h 504"/>
                <a:gd name="T64" fmla="*/ 0 w 606"/>
                <a:gd name="T65" fmla="*/ 0 h 504"/>
                <a:gd name="T66" fmla="*/ 0 w 606"/>
                <a:gd name="T67" fmla="*/ 0 h 504"/>
                <a:gd name="T68" fmla="*/ 0 w 606"/>
                <a:gd name="T69" fmla="*/ 0 h 504"/>
                <a:gd name="T70" fmla="*/ 0 w 606"/>
                <a:gd name="T71" fmla="*/ 0 h 504"/>
                <a:gd name="T72" fmla="*/ 0 w 606"/>
                <a:gd name="T73" fmla="*/ 0 h 504"/>
                <a:gd name="T74" fmla="*/ 0 w 606"/>
                <a:gd name="T75" fmla="*/ 0 h 504"/>
                <a:gd name="T76" fmla="*/ 0 w 606"/>
                <a:gd name="T77" fmla="*/ 0 h 504"/>
                <a:gd name="T78" fmla="*/ 0 w 606"/>
                <a:gd name="T79" fmla="*/ 0 h 504"/>
                <a:gd name="T80" fmla="*/ 0 w 606"/>
                <a:gd name="T81" fmla="*/ 0 h 504"/>
                <a:gd name="T82" fmla="*/ 0 w 606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6"/>
                <a:gd name="T127" fmla="*/ 0 h 504"/>
                <a:gd name="T128" fmla="*/ 606 w 606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6" h="504">
                  <a:moveTo>
                    <a:pt x="518" y="74"/>
                  </a:moveTo>
                  <a:lnTo>
                    <a:pt x="505" y="64"/>
                  </a:lnTo>
                  <a:lnTo>
                    <a:pt x="494" y="56"/>
                  </a:lnTo>
                  <a:lnTo>
                    <a:pt x="470" y="40"/>
                  </a:lnTo>
                  <a:lnTo>
                    <a:pt x="443" y="27"/>
                  </a:lnTo>
                  <a:lnTo>
                    <a:pt x="418" y="18"/>
                  </a:lnTo>
                  <a:lnTo>
                    <a:pt x="390" y="9"/>
                  </a:lnTo>
                  <a:lnTo>
                    <a:pt x="363" y="4"/>
                  </a:lnTo>
                  <a:lnTo>
                    <a:pt x="333" y="1"/>
                  </a:lnTo>
                  <a:lnTo>
                    <a:pt x="304" y="0"/>
                  </a:lnTo>
                  <a:lnTo>
                    <a:pt x="272" y="1"/>
                  </a:lnTo>
                  <a:lnTo>
                    <a:pt x="242" y="4"/>
                  </a:lnTo>
                  <a:lnTo>
                    <a:pt x="213" y="9"/>
                  </a:lnTo>
                  <a:lnTo>
                    <a:pt x="186" y="18"/>
                  </a:lnTo>
                  <a:lnTo>
                    <a:pt x="160" y="27"/>
                  </a:lnTo>
                  <a:lnTo>
                    <a:pt x="135" y="40"/>
                  </a:lnTo>
                  <a:lnTo>
                    <a:pt x="111" y="56"/>
                  </a:lnTo>
                  <a:lnTo>
                    <a:pt x="89" y="74"/>
                  </a:lnTo>
                  <a:lnTo>
                    <a:pt x="68" y="93"/>
                  </a:lnTo>
                  <a:lnTo>
                    <a:pt x="49" y="112"/>
                  </a:lnTo>
                  <a:lnTo>
                    <a:pt x="33" y="132"/>
                  </a:lnTo>
                  <a:lnTo>
                    <a:pt x="21" y="155"/>
                  </a:lnTo>
                  <a:lnTo>
                    <a:pt x="11" y="177"/>
                  </a:lnTo>
                  <a:lnTo>
                    <a:pt x="5" y="201"/>
                  </a:lnTo>
                  <a:lnTo>
                    <a:pt x="1" y="225"/>
                  </a:lnTo>
                  <a:lnTo>
                    <a:pt x="0" y="252"/>
                  </a:lnTo>
                  <a:lnTo>
                    <a:pt x="1" y="276"/>
                  </a:lnTo>
                  <a:lnTo>
                    <a:pt x="5" y="301"/>
                  </a:lnTo>
                  <a:lnTo>
                    <a:pt x="11" y="324"/>
                  </a:lnTo>
                  <a:lnTo>
                    <a:pt x="15" y="336"/>
                  </a:lnTo>
                  <a:lnTo>
                    <a:pt x="21" y="348"/>
                  </a:lnTo>
                  <a:lnTo>
                    <a:pt x="33" y="369"/>
                  </a:lnTo>
                  <a:lnTo>
                    <a:pt x="49" y="391"/>
                  </a:lnTo>
                  <a:lnTo>
                    <a:pt x="68" y="410"/>
                  </a:lnTo>
                  <a:lnTo>
                    <a:pt x="89" y="431"/>
                  </a:lnTo>
                  <a:lnTo>
                    <a:pt x="111" y="447"/>
                  </a:lnTo>
                  <a:lnTo>
                    <a:pt x="135" y="462"/>
                  </a:lnTo>
                  <a:lnTo>
                    <a:pt x="160" y="475"/>
                  </a:lnTo>
                  <a:lnTo>
                    <a:pt x="186" y="486"/>
                  </a:lnTo>
                  <a:lnTo>
                    <a:pt x="213" y="493"/>
                  </a:lnTo>
                  <a:lnTo>
                    <a:pt x="242" y="499"/>
                  </a:lnTo>
                  <a:lnTo>
                    <a:pt x="272" y="502"/>
                  </a:lnTo>
                  <a:lnTo>
                    <a:pt x="304" y="504"/>
                  </a:lnTo>
                  <a:lnTo>
                    <a:pt x="306" y="503"/>
                  </a:lnTo>
                  <a:lnTo>
                    <a:pt x="310" y="503"/>
                  </a:lnTo>
                  <a:lnTo>
                    <a:pt x="317" y="503"/>
                  </a:lnTo>
                  <a:lnTo>
                    <a:pt x="333" y="502"/>
                  </a:lnTo>
                  <a:lnTo>
                    <a:pt x="363" y="499"/>
                  </a:lnTo>
                  <a:lnTo>
                    <a:pt x="390" y="493"/>
                  </a:lnTo>
                  <a:lnTo>
                    <a:pt x="418" y="486"/>
                  </a:lnTo>
                  <a:lnTo>
                    <a:pt x="443" y="475"/>
                  </a:lnTo>
                  <a:lnTo>
                    <a:pt x="456" y="468"/>
                  </a:lnTo>
                  <a:lnTo>
                    <a:pt x="470" y="462"/>
                  </a:lnTo>
                  <a:lnTo>
                    <a:pt x="481" y="454"/>
                  </a:lnTo>
                  <a:lnTo>
                    <a:pt x="494" y="447"/>
                  </a:lnTo>
                  <a:lnTo>
                    <a:pt x="505" y="439"/>
                  </a:lnTo>
                  <a:lnTo>
                    <a:pt x="518" y="431"/>
                  </a:lnTo>
                  <a:lnTo>
                    <a:pt x="537" y="410"/>
                  </a:lnTo>
                  <a:lnTo>
                    <a:pt x="545" y="400"/>
                  </a:lnTo>
                  <a:lnTo>
                    <a:pt x="555" y="391"/>
                  </a:lnTo>
                  <a:lnTo>
                    <a:pt x="558" y="385"/>
                  </a:lnTo>
                  <a:lnTo>
                    <a:pt x="558" y="383"/>
                  </a:lnTo>
                  <a:lnTo>
                    <a:pt x="559" y="382"/>
                  </a:lnTo>
                  <a:lnTo>
                    <a:pt x="562" y="380"/>
                  </a:lnTo>
                  <a:lnTo>
                    <a:pt x="569" y="369"/>
                  </a:lnTo>
                  <a:lnTo>
                    <a:pt x="572" y="363"/>
                  </a:lnTo>
                  <a:lnTo>
                    <a:pt x="572" y="361"/>
                  </a:lnTo>
                  <a:lnTo>
                    <a:pt x="573" y="360"/>
                  </a:lnTo>
                  <a:lnTo>
                    <a:pt x="576" y="358"/>
                  </a:lnTo>
                  <a:lnTo>
                    <a:pt x="583" y="348"/>
                  </a:lnTo>
                  <a:lnTo>
                    <a:pt x="587" y="336"/>
                  </a:lnTo>
                  <a:lnTo>
                    <a:pt x="592" y="324"/>
                  </a:lnTo>
                  <a:lnTo>
                    <a:pt x="596" y="312"/>
                  </a:lnTo>
                  <a:lnTo>
                    <a:pt x="597" y="306"/>
                  </a:lnTo>
                  <a:lnTo>
                    <a:pt x="600" y="301"/>
                  </a:lnTo>
                  <a:lnTo>
                    <a:pt x="603" y="276"/>
                  </a:lnTo>
                  <a:lnTo>
                    <a:pt x="606" y="252"/>
                  </a:lnTo>
                  <a:lnTo>
                    <a:pt x="603" y="225"/>
                  </a:lnTo>
                  <a:lnTo>
                    <a:pt x="600" y="201"/>
                  </a:lnTo>
                  <a:lnTo>
                    <a:pt x="592" y="177"/>
                  </a:lnTo>
                  <a:lnTo>
                    <a:pt x="583" y="155"/>
                  </a:lnTo>
                  <a:lnTo>
                    <a:pt x="569" y="132"/>
                  </a:lnTo>
                  <a:lnTo>
                    <a:pt x="555" y="112"/>
                  </a:lnTo>
                  <a:lnTo>
                    <a:pt x="537" y="93"/>
                  </a:lnTo>
                  <a:lnTo>
                    <a:pt x="518" y="74"/>
                  </a:lnTo>
                </a:path>
              </a:pathLst>
            </a:cu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273"/>
            <p:cNvSpPr>
              <a:spLocks noChangeShapeType="1"/>
            </p:cNvSpPr>
            <p:nvPr/>
          </p:nvSpPr>
          <p:spPr bwMode="auto">
            <a:xfrm>
              <a:off x="4461" y="2276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274"/>
            <p:cNvSpPr>
              <a:spLocks noChangeShapeType="1"/>
            </p:cNvSpPr>
            <p:nvPr/>
          </p:nvSpPr>
          <p:spPr bwMode="auto">
            <a:xfrm>
              <a:off x="4526" y="2298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275"/>
            <p:cNvSpPr>
              <a:spLocks noChangeShapeType="1"/>
            </p:cNvSpPr>
            <p:nvPr/>
          </p:nvSpPr>
          <p:spPr bwMode="auto">
            <a:xfrm flipH="1">
              <a:off x="4526" y="229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276"/>
            <p:cNvSpPr>
              <a:spLocks noChangeShapeType="1"/>
            </p:cNvSpPr>
            <p:nvPr/>
          </p:nvSpPr>
          <p:spPr bwMode="auto">
            <a:xfrm>
              <a:off x="4520" y="229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277"/>
            <p:cNvSpPr>
              <a:spLocks noChangeShapeType="1"/>
            </p:cNvSpPr>
            <p:nvPr/>
          </p:nvSpPr>
          <p:spPr bwMode="auto">
            <a:xfrm>
              <a:off x="4515" y="2278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278"/>
            <p:cNvSpPr>
              <a:spLocks noChangeShapeType="1"/>
            </p:cNvSpPr>
            <p:nvPr/>
          </p:nvSpPr>
          <p:spPr bwMode="auto">
            <a:xfrm flipV="1">
              <a:off x="4515" y="2273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279"/>
            <p:cNvSpPr>
              <a:spLocks noChangeShapeType="1"/>
            </p:cNvSpPr>
            <p:nvPr/>
          </p:nvSpPr>
          <p:spPr bwMode="auto">
            <a:xfrm flipV="1">
              <a:off x="4526" y="2294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280"/>
            <p:cNvSpPr>
              <a:spLocks noChangeShapeType="1"/>
            </p:cNvSpPr>
            <p:nvPr/>
          </p:nvSpPr>
          <p:spPr bwMode="auto">
            <a:xfrm>
              <a:off x="4509" y="227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281"/>
            <p:cNvSpPr>
              <a:spLocks noChangeShapeType="1"/>
            </p:cNvSpPr>
            <p:nvPr/>
          </p:nvSpPr>
          <p:spPr bwMode="auto">
            <a:xfrm>
              <a:off x="4454" y="2276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282"/>
            <p:cNvSpPr>
              <a:spLocks noChangeShapeType="1"/>
            </p:cNvSpPr>
            <p:nvPr/>
          </p:nvSpPr>
          <p:spPr bwMode="auto">
            <a:xfrm>
              <a:off x="4461" y="2276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283"/>
            <p:cNvSpPr>
              <a:spLocks noChangeShapeType="1"/>
            </p:cNvSpPr>
            <p:nvPr/>
          </p:nvSpPr>
          <p:spPr bwMode="auto">
            <a:xfrm flipH="1">
              <a:off x="4515" y="227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284"/>
            <p:cNvSpPr>
              <a:spLocks noChangeShapeType="1"/>
            </p:cNvSpPr>
            <p:nvPr/>
          </p:nvSpPr>
          <p:spPr bwMode="auto">
            <a:xfrm flipV="1">
              <a:off x="4448" y="2294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285"/>
            <p:cNvSpPr>
              <a:spLocks noChangeShapeType="1"/>
            </p:cNvSpPr>
            <p:nvPr/>
          </p:nvSpPr>
          <p:spPr bwMode="auto">
            <a:xfrm>
              <a:off x="4448" y="2298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286"/>
            <p:cNvSpPr>
              <a:spLocks noChangeShapeType="1"/>
            </p:cNvSpPr>
            <p:nvPr/>
          </p:nvSpPr>
          <p:spPr bwMode="auto">
            <a:xfrm flipV="1">
              <a:off x="4461" y="2271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287"/>
            <p:cNvSpPr>
              <a:spLocks noChangeShapeType="1"/>
            </p:cNvSpPr>
            <p:nvPr/>
          </p:nvSpPr>
          <p:spPr bwMode="auto">
            <a:xfrm flipV="1">
              <a:off x="4487" y="2264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288"/>
            <p:cNvSpPr>
              <a:spLocks noChangeShapeType="1"/>
            </p:cNvSpPr>
            <p:nvPr/>
          </p:nvSpPr>
          <p:spPr bwMode="auto">
            <a:xfrm>
              <a:off x="4487" y="2268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289"/>
            <p:cNvSpPr>
              <a:spLocks noChangeShapeType="1"/>
            </p:cNvSpPr>
            <p:nvPr/>
          </p:nvSpPr>
          <p:spPr bwMode="auto">
            <a:xfrm flipH="1">
              <a:off x="4462" y="2321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290"/>
            <p:cNvSpPr>
              <a:spLocks noChangeShapeType="1"/>
            </p:cNvSpPr>
            <p:nvPr/>
          </p:nvSpPr>
          <p:spPr bwMode="auto">
            <a:xfrm flipV="1">
              <a:off x="4462" y="2316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291"/>
            <p:cNvSpPr>
              <a:spLocks noChangeShapeType="1"/>
            </p:cNvSpPr>
            <p:nvPr/>
          </p:nvSpPr>
          <p:spPr bwMode="auto">
            <a:xfrm>
              <a:off x="4481" y="226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292"/>
            <p:cNvSpPr>
              <a:spLocks noChangeShapeType="1"/>
            </p:cNvSpPr>
            <p:nvPr/>
          </p:nvSpPr>
          <p:spPr bwMode="auto">
            <a:xfrm>
              <a:off x="4462" y="2321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293"/>
            <p:cNvSpPr>
              <a:spLocks noChangeShapeType="1"/>
            </p:cNvSpPr>
            <p:nvPr/>
          </p:nvSpPr>
          <p:spPr bwMode="auto">
            <a:xfrm flipH="1">
              <a:off x="4489" y="2329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294"/>
            <p:cNvSpPr>
              <a:spLocks noChangeShapeType="1"/>
            </p:cNvSpPr>
            <p:nvPr/>
          </p:nvSpPr>
          <p:spPr bwMode="auto">
            <a:xfrm flipH="1">
              <a:off x="4448" y="229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295"/>
            <p:cNvSpPr>
              <a:spLocks noChangeShapeType="1"/>
            </p:cNvSpPr>
            <p:nvPr/>
          </p:nvSpPr>
          <p:spPr bwMode="auto">
            <a:xfrm>
              <a:off x="4489" y="2329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296"/>
            <p:cNvSpPr>
              <a:spLocks noChangeShapeType="1"/>
            </p:cNvSpPr>
            <p:nvPr/>
          </p:nvSpPr>
          <p:spPr bwMode="auto">
            <a:xfrm>
              <a:off x="4508" y="231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297"/>
            <p:cNvSpPr>
              <a:spLocks noChangeShapeType="1"/>
            </p:cNvSpPr>
            <p:nvPr/>
          </p:nvSpPr>
          <p:spPr bwMode="auto">
            <a:xfrm>
              <a:off x="4514" y="2318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298"/>
            <p:cNvSpPr>
              <a:spLocks noChangeShapeType="1"/>
            </p:cNvSpPr>
            <p:nvPr/>
          </p:nvSpPr>
          <p:spPr bwMode="auto">
            <a:xfrm flipH="1">
              <a:off x="4514" y="231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299"/>
            <p:cNvSpPr>
              <a:spLocks noChangeShapeType="1"/>
            </p:cNvSpPr>
            <p:nvPr/>
          </p:nvSpPr>
          <p:spPr bwMode="auto">
            <a:xfrm>
              <a:off x="4483" y="2329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Line 300"/>
            <p:cNvSpPr>
              <a:spLocks noChangeShapeType="1"/>
            </p:cNvSpPr>
            <p:nvPr/>
          </p:nvSpPr>
          <p:spPr bwMode="auto">
            <a:xfrm flipV="1">
              <a:off x="4514" y="2313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301"/>
            <p:cNvSpPr>
              <a:spLocks noChangeShapeType="1"/>
            </p:cNvSpPr>
            <p:nvPr/>
          </p:nvSpPr>
          <p:spPr bwMode="auto">
            <a:xfrm>
              <a:off x="4441" y="229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302"/>
            <p:cNvSpPr>
              <a:spLocks noChangeShapeType="1"/>
            </p:cNvSpPr>
            <p:nvPr/>
          </p:nvSpPr>
          <p:spPr bwMode="auto">
            <a:xfrm flipV="1">
              <a:off x="4196" y="2264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303"/>
            <p:cNvSpPr>
              <a:spLocks noChangeShapeType="1"/>
            </p:cNvSpPr>
            <p:nvPr/>
          </p:nvSpPr>
          <p:spPr bwMode="auto">
            <a:xfrm flipH="1">
              <a:off x="4196" y="226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304"/>
            <p:cNvSpPr>
              <a:spLocks noChangeShapeType="1"/>
            </p:cNvSpPr>
            <p:nvPr/>
          </p:nvSpPr>
          <p:spPr bwMode="auto">
            <a:xfrm flipV="1">
              <a:off x="4169" y="2276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305"/>
            <p:cNvSpPr>
              <a:spLocks noChangeShapeType="1"/>
            </p:cNvSpPr>
            <p:nvPr/>
          </p:nvSpPr>
          <p:spPr bwMode="auto">
            <a:xfrm>
              <a:off x="4169" y="2276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306"/>
            <p:cNvSpPr>
              <a:spLocks noChangeShapeType="1"/>
            </p:cNvSpPr>
            <p:nvPr/>
          </p:nvSpPr>
          <p:spPr bwMode="auto">
            <a:xfrm>
              <a:off x="4150" y="229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307"/>
            <p:cNvSpPr>
              <a:spLocks noChangeShapeType="1"/>
            </p:cNvSpPr>
            <p:nvPr/>
          </p:nvSpPr>
          <p:spPr bwMode="auto">
            <a:xfrm>
              <a:off x="4157" y="2298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308"/>
            <p:cNvSpPr>
              <a:spLocks noChangeShapeType="1"/>
            </p:cNvSpPr>
            <p:nvPr/>
          </p:nvSpPr>
          <p:spPr bwMode="auto">
            <a:xfrm flipH="1">
              <a:off x="4157" y="229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309"/>
            <p:cNvSpPr>
              <a:spLocks noChangeShapeType="1"/>
            </p:cNvSpPr>
            <p:nvPr/>
          </p:nvSpPr>
          <p:spPr bwMode="auto">
            <a:xfrm flipV="1">
              <a:off x="4157" y="2294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310"/>
            <p:cNvSpPr>
              <a:spLocks noChangeShapeType="1"/>
            </p:cNvSpPr>
            <p:nvPr/>
          </p:nvSpPr>
          <p:spPr bwMode="auto">
            <a:xfrm>
              <a:off x="4456" y="2321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311"/>
            <p:cNvSpPr>
              <a:spLocks noChangeShapeType="1"/>
            </p:cNvSpPr>
            <p:nvPr/>
          </p:nvSpPr>
          <p:spPr bwMode="auto">
            <a:xfrm>
              <a:off x="4163" y="2276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Line 312"/>
            <p:cNvSpPr>
              <a:spLocks noChangeShapeType="1"/>
            </p:cNvSpPr>
            <p:nvPr/>
          </p:nvSpPr>
          <p:spPr bwMode="auto">
            <a:xfrm flipH="1">
              <a:off x="4224" y="227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Line 313"/>
            <p:cNvSpPr>
              <a:spLocks noChangeShapeType="1"/>
            </p:cNvSpPr>
            <p:nvPr/>
          </p:nvSpPr>
          <p:spPr bwMode="auto">
            <a:xfrm flipV="1">
              <a:off x="4224" y="2273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314"/>
            <p:cNvSpPr>
              <a:spLocks noChangeShapeType="1"/>
            </p:cNvSpPr>
            <p:nvPr/>
          </p:nvSpPr>
          <p:spPr bwMode="auto">
            <a:xfrm>
              <a:off x="4218" y="227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Line 315"/>
            <p:cNvSpPr>
              <a:spLocks noChangeShapeType="1"/>
            </p:cNvSpPr>
            <p:nvPr/>
          </p:nvSpPr>
          <p:spPr bwMode="auto">
            <a:xfrm>
              <a:off x="4224" y="2278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316"/>
            <p:cNvSpPr>
              <a:spLocks noChangeShapeType="1"/>
            </p:cNvSpPr>
            <p:nvPr/>
          </p:nvSpPr>
          <p:spPr bwMode="auto">
            <a:xfrm>
              <a:off x="4169" y="2271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317"/>
            <p:cNvSpPr>
              <a:spLocks noChangeShapeType="1"/>
            </p:cNvSpPr>
            <p:nvPr/>
          </p:nvSpPr>
          <p:spPr bwMode="auto">
            <a:xfrm flipV="1">
              <a:off x="4489" y="2324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318"/>
            <p:cNvSpPr>
              <a:spLocks noChangeShapeType="1"/>
            </p:cNvSpPr>
            <p:nvPr/>
          </p:nvSpPr>
          <p:spPr bwMode="auto">
            <a:xfrm>
              <a:off x="4190" y="226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Line 319"/>
            <p:cNvSpPr>
              <a:spLocks noChangeShapeType="1"/>
            </p:cNvSpPr>
            <p:nvPr/>
          </p:nvSpPr>
          <p:spPr bwMode="auto">
            <a:xfrm>
              <a:off x="4196" y="2268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320"/>
            <p:cNvSpPr>
              <a:spLocks noChangeShapeType="1"/>
            </p:cNvSpPr>
            <p:nvPr/>
          </p:nvSpPr>
          <p:spPr bwMode="auto">
            <a:xfrm flipH="1">
              <a:off x="4235" y="229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Line 321"/>
            <p:cNvSpPr>
              <a:spLocks noChangeShapeType="1"/>
            </p:cNvSpPr>
            <p:nvPr/>
          </p:nvSpPr>
          <p:spPr bwMode="auto">
            <a:xfrm flipV="1">
              <a:off x="4235" y="2294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Line 322"/>
            <p:cNvSpPr>
              <a:spLocks noChangeShapeType="1"/>
            </p:cNvSpPr>
            <p:nvPr/>
          </p:nvSpPr>
          <p:spPr bwMode="auto">
            <a:xfrm>
              <a:off x="4235" y="2298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Line 323"/>
            <p:cNvSpPr>
              <a:spLocks noChangeShapeType="1"/>
            </p:cNvSpPr>
            <p:nvPr/>
          </p:nvSpPr>
          <p:spPr bwMode="auto">
            <a:xfrm flipH="1">
              <a:off x="4487" y="2268"/>
              <a:ext cx="7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324"/>
            <p:cNvSpPr>
              <a:spLocks noChangeShapeType="1"/>
            </p:cNvSpPr>
            <p:nvPr/>
          </p:nvSpPr>
          <p:spPr bwMode="auto">
            <a:xfrm>
              <a:off x="4229" y="229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Line 325"/>
            <p:cNvSpPr>
              <a:spLocks noChangeShapeType="1"/>
            </p:cNvSpPr>
            <p:nvPr/>
          </p:nvSpPr>
          <p:spPr bwMode="auto">
            <a:xfrm flipH="1">
              <a:off x="4198" y="2329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326"/>
            <p:cNvSpPr>
              <a:spLocks noChangeShapeType="1"/>
            </p:cNvSpPr>
            <p:nvPr/>
          </p:nvSpPr>
          <p:spPr bwMode="auto">
            <a:xfrm flipV="1">
              <a:off x="4198" y="2324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Line 327"/>
            <p:cNvSpPr>
              <a:spLocks noChangeShapeType="1"/>
            </p:cNvSpPr>
            <p:nvPr/>
          </p:nvSpPr>
          <p:spPr bwMode="auto">
            <a:xfrm>
              <a:off x="4192" y="2329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328"/>
            <p:cNvSpPr>
              <a:spLocks noChangeShapeType="1"/>
            </p:cNvSpPr>
            <p:nvPr/>
          </p:nvSpPr>
          <p:spPr bwMode="auto">
            <a:xfrm>
              <a:off x="4198" y="2329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Line 329"/>
            <p:cNvSpPr>
              <a:spLocks noChangeShapeType="1"/>
            </p:cNvSpPr>
            <p:nvPr/>
          </p:nvSpPr>
          <p:spPr bwMode="auto">
            <a:xfrm>
              <a:off x="4217" y="231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Line 330"/>
            <p:cNvSpPr>
              <a:spLocks noChangeShapeType="1"/>
            </p:cNvSpPr>
            <p:nvPr/>
          </p:nvSpPr>
          <p:spPr bwMode="auto">
            <a:xfrm>
              <a:off x="4223" y="2318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Line 331"/>
            <p:cNvSpPr>
              <a:spLocks noChangeShapeType="1"/>
            </p:cNvSpPr>
            <p:nvPr/>
          </p:nvSpPr>
          <p:spPr bwMode="auto">
            <a:xfrm flipH="1">
              <a:off x="4223" y="2318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332"/>
            <p:cNvSpPr>
              <a:spLocks noChangeShapeType="1"/>
            </p:cNvSpPr>
            <p:nvPr/>
          </p:nvSpPr>
          <p:spPr bwMode="auto">
            <a:xfrm flipH="1">
              <a:off x="4171" y="2321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Line 333"/>
            <p:cNvSpPr>
              <a:spLocks noChangeShapeType="1"/>
            </p:cNvSpPr>
            <p:nvPr/>
          </p:nvSpPr>
          <p:spPr bwMode="auto">
            <a:xfrm flipV="1">
              <a:off x="4171" y="2316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Line 334"/>
            <p:cNvSpPr>
              <a:spLocks noChangeShapeType="1"/>
            </p:cNvSpPr>
            <p:nvPr/>
          </p:nvSpPr>
          <p:spPr bwMode="auto">
            <a:xfrm>
              <a:off x="4165" y="2321"/>
              <a:ext cx="6" cy="1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335"/>
            <p:cNvSpPr>
              <a:spLocks noChangeShapeType="1"/>
            </p:cNvSpPr>
            <p:nvPr/>
          </p:nvSpPr>
          <p:spPr bwMode="auto">
            <a:xfrm>
              <a:off x="4171" y="2321"/>
              <a:ext cx="1" cy="4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Line 336"/>
            <p:cNvSpPr>
              <a:spLocks noChangeShapeType="1"/>
            </p:cNvSpPr>
            <p:nvPr/>
          </p:nvSpPr>
          <p:spPr bwMode="auto">
            <a:xfrm flipV="1">
              <a:off x="4223" y="2313"/>
              <a:ext cx="1" cy="5"/>
            </a:xfrm>
            <a:prstGeom prst="line">
              <a:avLst/>
            </a:prstGeom>
            <a:noFill/>
            <a:ln w="1270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Freeform 337"/>
            <p:cNvSpPr>
              <a:spLocks noEditPoints="1"/>
            </p:cNvSpPr>
            <p:nvPr/>
          </p:nvSpPr>
          <p:spPr bwMode="auto">
            <a:xfrm>
              <a:off x="3270" y="2207"/>
              <a:ext cx="247" cy="206"/>
            </a:xfrm>
            <a:custGeom>
              <a:avLst/>
              <a:gdLst>
                <a:gd name="T0" fmla="*/ 0 w 740"/>
                <a:gd name="T1" fmla="*/ 0 h 617"/>
                <a:gd name="T2" fmla="*/ 0 w 740"/>
                <a:gd name="T3" fmla="*/ 0 h 617"/>
                <a:gd name="T4" fmla="*/ 0 w 740"/>
                <a:gd name="T5" fmla="*/ 0 h 617"/>
                <a:gd name="T6" fmla="*/ 0 w 740"/>
                <a:gd name="T7" fmla="*/ 0 h 617"/>
                <a:gd name="T8" fmla="*/ 0 w 740"/>
                <a:gd name="T9" fmla="*/ 0 h 617"/>
                <a:gd name="T10" fmla="*/ 0 w 740"/>
                <a:gd name="T11" fmla="*/ 0 h 617"/>
                <a:gd name="T12" fmla="*/ 0 w 740"/>
                <a:gd name="T13" fmla="*/ 0 h 617"/>
                <a:gd name="T14" fmla="*/ 0 w 740"/>
                <a:gd name="T15" fmla="*/ 0 h 617"/>
                <a:gd name="T16" fmla="*/ 0 w 740"/>
                <a:gd name="T17" fmla="*/ 0 h 617"/>
                <a:gd name="T18" fmla="*/ 0 w 740"/>
                <a:gd name="T19" fmla="*/ 0 h 617"/>
                <a:gd name="T20" fmla="*/ 0 w 740"/>
                <a:gd name="T21" fmla="*/ 0 h 617"/>
                <a:gd name="T22" fmla="*/ 0 w 740"/>
                <a:gd name="T23" fmla="*/ 0 h 617"/>
                <a:gd name="T24" fmla="*/ 0 w 740"/>
                <a:gd name="T25" fmla="*/ 0 h 617"/>
                <a:gd name="T26" fmla="*/ 0 w 740"/>
                <a:gd name="T27" fmla="*/ 0 h 617"/>
                <a:gd name="T28" fmla="*/ 0 w 740"/>
                <a:gd name="T29" fmla="*/ 0 h 617"/>
                <a:gd name="T30" fmla="*/ 0 w 740"/>
                <a:gd name="T31" fmla="*/ 0 h 617"/>
                <a:gd name="T32" fmla="*/ 0 w 740"/>
                <a:gd name="T33" fmla="*/ 0 h 617"/>
                <a:gd name="T34" fmla="*/ 0 w 740"/>
                <a:gd name="T35" fmla="*/ 0 h 617"/>
                <a:gd name="T36" fmla="*/ 0 w 740"/>
                <a:gd name="T37" fmla="*/ 0 h 617"/>
                <a:gd name="T38" fmla="*/ 0 w 740"/>
                <a:gd name="T39" fmla="*/ 0 h 617"/>
                <a:gd name="T40" fmla="*/ 0 w 740"/>
                <a:gd name="T41" fmla="*/ 0 h 617"/>
                <a:gd name="T42" fmla="*/ 0 w 740"/>
                <a:gd name="T43" fmla="*/ 0 h 617"/>
                <a:gd name="T44" fmla="*/ 0 w 740"/>
                <a:gd name="T45" fmla="*/ 0 h 617"/>
                <a:gd name="T46" fmla="*/ 0 w 740"/>
                <a:gd name="T47" fmla="*/ 0 h 617"/>
                <a:gd name="T48" fmla="*/ 0 w 740"/>
                <a:gd name="T49" fmla="*/ 0 h 617"/>
                <a:gd name="T50" fmla="*/ 0 w 740"/>
                <a:gd name="T51" fmla="*/ 0 h 617"/>
                <a:gd name="T52" fmla="*/ 0 w 740"/>
                <a:gd name="T53" fmla="*/ 0 h 617"/>
                <a:gd name="T54" fmla="*/ 0 w 740"/>
                <a:gd name="T55" fmla="*/ 0 h 617"/>
                <a:gd name="T56" fmla="*/ 0 w 740"/>
                <a:gd name="T57" fmla="*/ 0 h 617"/>
                <a:gd name="T58" fmla="*/ 0 w 740"/>
                <a:gd name="T59" fmla="*/ 0 h 617"/>
                <a:gd name="T60" fmla="*/ 0 w 740"/>
                <a:gd name="T61" fmla="*/ 0 h 617"/>
                <a:gd name="T62" fmla="*/ 0 w 740"/>
                <a:gd name="T63" fmla="*/ 0 h 617"/>
                <a:gd name="T64" fmla="*/ 0 w 740"/>
                <a:gd name="T65" fmla="*/ 0 h 617"/>
                <a:gd name="T66" fmla="*/ 0 w 740"/>
                <a:gd name="T67" fmla="*/ 0 h 617"/>
                <a:gd name="T68" fmla="*/ 0 w 740"/>
                <a:gd name="T69" fmla="*/ 0 h 617"/>
                <a:gd name="T70" fmla="*/ 0 w 740"/>
                <a:gd name="T71" fmla="*/ 0 h 617"/>
                <a:gd name="T72" fmla="*/ 0 w 740"/>
                <a:gd name="T73" fmla="*/ 0 h 617"/>
                <a:gd name="T74" fmla="*/ 0 w 740"/>
                <a:gd name="T75" fmla="*/ 0 h 617"/>
                <a:gd name="T76" fmla="*/ 0 w 740"/>
                <a:gd name="T77" fmla="*/ 0 h 617"/>
                <a:gd name="T78" fmla="*/ 0 w 740"/>
                <a:gd name="T79" fmla="*/ 0 h 617"/>
                <a:gd name="T80" fmla="*/ 0 w 740"/>
                <a:gd name="T81" fmla="*/ 0 h 617"/>
                <a:gd name="T82" fmla="*/ 0 w 740"/>
                <a:gd name="T83" fmla="*/ 0 h 617"/>
                <a:gd name="T84" fmla="*/ 0 w 740"/>
                <a:gd name="T85" fmla="*/ 0 h 617"/>
                <a:gd name="T86" fmla="*/ 0 w 740"/>
                <a:gd name="T87" fmla="*/ 0 h 617"/>
                <a:gd name="T88" fmla="*/ 0 w 740"/>
                <a:gd name="T89" fmla="*/ 0 h 617"/>
                <a:gd name="T90" fmla="*/ 0 w 740"/>
                <a:gd name="T91" fmla="*/ 0 h 617"/>
                <a:gd name="T92" fmla="*/ 0 w 740"/>
                <a:gd name="T93" fmla="*/ 0 h 617"/>
                <a:gd name="T94" fmla="*/ 0 w 740"/>
                <a:gd name="T95" fmla="*/ 0 h 617"/>
                <a:gd name="T96" fmla="*/ 0 w 740"/>
                <a:gd name="T97" fmla="*/ 0 h 617"/>
                <a:gd name="T98" fmla="*/ 0 w 740"/>
                <a:gd name="T99" fmla="*/ 0 h 617"/>
                <a:gd name="T100" fmla="*/ 0 w 740"/>
                <a:gd name="T101" fmla="*/ 0 h 617"/>
                <a:gd name="T102" fmla="*/ 0 w 740"/>
                <a:gd name="T103" fmla="*/ 0 h 617"/>
                <a:gd name="T104" fmla="*/ 0 w 740"/>
                <a:gd name="T105" fmla="*/ 0 h 617"/>
                <a:gd name="T106" fmla="*/ 0 w 740"/>
                <a:gd name="T107" fmla="*/ 0 h 617"/>
                <a:gd name="T108" fmla="*/ 0 w 740"/>
                <a:gd name="T109" fmla="*/ 0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0"/>
                <a:gd name="T166" fmla="*/ 0 h 617"/>
                <a:gd name="T167" fmla="*/ 740 w 740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0" h="617">
                  <a:moveTo>
                    <a:pt x="613" y="78"/>
                  </a:moveTo>
                  <a:lnTo>
                    <a:pt x="603" y="82"/>
                  </a:lnTo>
                  <a:lnTo>
                    <a:pt x="593" y="85"/>
                  </a:lnTo>
                  <a:lnTo>
                    <a:pt x="580" y="82"/>
                  </a:lnTo>
                  <a:lnTo>
                    <a:pt x="571" y="78"/>
                  </a:lnTo>
                  <a:lnTo>
                    <a:pt x="565" y="71"/>
                  </a:lnTo>
                  <a:lnTo>
                    <a:pt x="564" y="63"/>
                  </a:lnTo>
                  <a:lnTo>
                    <a:pt x="564" y="60"/>
                  </a:lnTo>
                  <a:lnTo>
                    <a:pt x="568" y="47"/>
                  </a:lnTo>
                  <a:lnTo>
                    <a:pt x="536" y="32"/>
                  </a:lnTo>
                  <a:lnTo>
                    <a:pt x="531" y="37"/>
                  </a:lnTo>
                  <a:lnTo>
                    <a:pt x="525" y="39"/>
                  </a:lnTo>
                  <a:lnTo>
                    <a:pt x="520" y="42"/>
                  </a:lnTo>
                  <a:lnTo>
                    <a:pt x="510" y="44"/>
                  </a:lnTo>
                  <a:lnTo>
                    <a:pt x="498" y="42"/>
                  </a:lnTo>
                  <a:lnTo>
                    <a:pt x="490" y="37"/>
                  </a:lnTo>
                  <a:lnTo>
                    <a:pt x="483" y="30"/>
                  </a:lnTo>
                  <a:lnTo>
                    <a:pt x="482" y="24"/>
                  </a:lnTo>
                  <a:lnTo>
                    <a:pt x="481" y="22"/>
                  </a:lnTo>
                  <a:lnTo>
                    <a:pt x="482" y="21"/>
                  </a:lnTo>
                  <a:lnTo>
                    <a:pt x="481" y="16"/>
                  </a:lnTo>
                  <a:lnTo>
                    <a:pt x="483" y="14"/>
                  </a:lnTo>
                  <a:lnTo>
                    <a:pt x="451" y="7"/>
                  </a:lnTo>
                  <a:lnTo>
                    <a:pt x="447" y="13"/>
                  </a:lnTo>
                  <a:lnTo>
                    <a:pt x="442" y="20"/>
                  </a:lnTo>
                  <a:lnTo>
                    <a:pt x="432" y="24"/>
                  </a:lnTo>
                  <a:lnTo>
                    <a:pt x="422" y="27"/>
                  </a:lnTo>
                  <a:lnTo>
                    <a:pt x="410" y="24"/>
                  </a:lnTo>
                  <a:lnTo>
                    <a:pt x="401" y="20"/>
                  </a:lnTo>
                  <a:lnTo>
                    <a:pt x="395" y="12"/>
                  </a:lnTo>
                  <a:lnTo>
                    <a:pt x="393" y="8"/>
                  </a:lnTo>
                  <a:lnTo>
                    <a:pt x="393" y="5"/>
                  </a:lnTo>
                  <a:lnTo>
                    <a:pt x="393" y="2"/>
                  </a:lnTo>
                  <a:lnTo>
                    <a:pt x="393" y="1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56" y="4"/>
                  </a:lnTo>
                  <a:lnTo>
                    <a:pt x="355" y="6"/>
                  </a:lnTo>
                  <a:lnTo>
                    <a:pt x="355" y="9"/>
                  </a:lnTo>
                  <a:lnTo>
                    <a:pt x="349" y="18"/>
                  </a:lnTo>
                  <a:lnTo>
                    <a:pt x="338" y="22"/>
                  </a:lnTo>
                  <a:lnTo>
                    <a:pt x="328" y="25"/>
                  </a:lnTo>
                  <a:lnTo>
                    <a:pt x="317" y="22"/>
                  </a:lnTo>
                  <a:lnTo>
                    <a:pt x="308" y="18"/>
                  </a:lnTo>
                  <a:lnTo>
                    <a:pt x="302" y="11"/>
                  </a:lnTo>
                  <a:lnTo>
                    <a:pt x="301" y="5"/>
                  </a:lnTo>
                  <a:lnTo>
                    <a:pt x="264" y="12"/>
                  </a:lnTo>
                  <a:lnTo>
                    <a:pt x="265" y="16"/>
                  </a:lnTo>
                  <a:lnTo>
                    <a:pt x="265" y="20"/>
                  </a:lnTo>
                  <a:lnTo>
                    <a:pt x="263" y="28"/>
                  </a:lnTo>
                  <a:lnTo>
                    <a:pt x="257" y="36"/>
                  </a:lnTo>
                  <a:lnTo>
                    <a:pt x="246" y="41"/>
                  </a:lnTo>
                  <a:lnTo>
                    <a:pt x="236" y="43"/>
                  </a:lnTo>
                  <a:lnTo>
                    <a:pt x="225" y="41"/>
                  </a:lnTo>
                  <a:lnTo>
                    <a:pt x="216" y="36"/>
                  </a:lnTo>
                  <a:lnTo>
                    <a:pt x="211" y="32"/>
                  </a:lnTo>
                  <a:lnTo>
                    <a:pt x="210" y="29"/>
                  </a:lnTo>
                  <a:lnTo>
                    <a:pt x="184" y="41"/>
                  </a:lnTo>
                  <a:lnTo>
                    <a:pt x="186" y="45"/>
                  </a:lnTo>
                  <a:lnTo>
                    <a:pt x="189" y="51"/>
                  </a:lnTo>
                  <a:lnTo>
                    <a:pt x="189" y="54"/>
                  </a:lnTo>
                  <a:lnTo>
                    <a:pt x="186" y="58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0" y="72"/>
                  </a:lnTo>
                  <a:lnTo>
                    <a:pt x="170" y="76"/>
                  </a:lnTo>
                  <a:lnTo>
                    <a:pt x="160" y="79"/>
                  </a:lnTo>
                  <a:lnTo>
                    <a:pt x="147" y="76"/>
                  </a:lnTo>
                  <a:lnTo>
                    <a:pt x="138" y="72"/>
                  </a:lnTo>
                  <a:lnTo>
                    <a:pt x="137" y="70"/>
                  </a:lnTo>
                  <a:lnTo>
                    <a:pt x="124" y="77"/>
                  </a:lnTo>
                  <a:lnTo>
                    <a:pt x="114" y="86"/>
                  </a:lnTo>
                  <a:lnTo>
                    <a:pt x="119" y="91"/>
                  </a:lnTo>
                  <a:lnTo>
                    <a:pt x="123" y="99"/>
                  </a:lnTo>
                  <a:lnTo>
                    <a:pt x="123" y="102"/>
                  </a:lnTo>
                  <a:lnTo>
                    <a:pt x="121" y="110"/>
                  </a:lnTo>
                  <a:lnTo>
                    <a:pt x="117" y="115"/>
                  </a:lnTo>
                  <a:lnTo>
                    <a:pt x="114" y="120"/>
                  </a:lnTo>
                  <a:lnTo>
                    <a:pt x="104" y="124"/>
                  </a:lnTo>
                  <a:lnTo>
                    <a:pt x="94" y="127"/>
                  </a:lnTo>
                  <a:lnTo>
                    <a:pt x="84" y="125"/>
                  </a:lnTo>
                  <a:lnTo>
                    <a:pt x="75" y="122"/>
                  </a:lnTo>
                  <a:lnTo>
                    <a:pt x="58" y="143"/>
                  </a:lnTo>
                  <a:lnTo>
                    <a:pt x="63" y="146"/>
                  </a:lnTo>
                  <a:lnTo>
                    <a:pt x="66" y="151"/>
                  </a:lnTo>
                  <a:lnTo>
                    <a:pt x="70" y="160"/>
                  </a:lnTo>
                  <a:lnTo>
                    <a:pt x="70" y="163"/>
                  </a:lnTo>
                  <a:lnTo>
                    <a:pt x="68" y="171"/>
                  </a:lnTo>
                  <a:lnTo>
                    <a:pt x="63" y="179"/>
                  </a:lnTo>
                  <a:lnTo>
                    <a:pt x="56" y="181"/>
                  </a:lnTo>
                  <a:lnTo>
                    <a:pt x="51" y="184"/>
                  </a:lnTo>
                  <a:lnTo>
                    <a:pt x="41" y="186"/>
                  </a:lnTo>
                  <a:lnTo>
                    <a:pt x="30" y="184"/>
                  </a:lnTo>
                  <a:lnTo>
                    <a:pt x="19" y="208"/>
                  </a:lnTo>
                  <a:lnTo>
                    <a:pt x="24" y="209"/>
                  </a:lnTo>
                  <a:lnTo>
                    <a:pt x="30" y="214"/>
                  </a:lnTo>
                  <a:lnTo>
                    <a:pt x="35" y="219"/>
                  </a:lnTo>
                  <a:lnTo>
                    <a:pt x="39" y="227"/>
                  </a:lnTo>
                  <a:lnTo>
                    <a:pt x="39" y="230"/>
                  </a:lnTo>
                  <a:lnTo>
                    <a:pt x="36" y="238"/>
                  </a:lnTo>
                  <a:lnTo>
                    <a:pt x="30" y="246"/>
                  </a:lnTo>
                  <a:lnTo>
                    <a:pt x="20" y="251"/>
                  </a:lnTo>
                  <a:lnTo>
                    <a:pt x="10" y="253"/>
                  </a:lnTo>
                  <a:lnTo>
                    <a:pt x="5" y="253"/>
                  </a:lnTo>
                  <a:lnTo>
                    <a:pt x="1" y="279"/>
                  </a:lnTo>
                  <a:lnTo>
                    <a:pt x="10" y="280"/>
                  </a:lnTo>
                  <a:lnTo>
                    <a:pt x="13" y="282"/>
                  </a:lnTo>
                  <a:lnTo>
                    <a:pt x="19" y="286"/>
                  </a:lnTo>
                  <a:lnTo>
                    <a:pt x="24" y="291"/>
                  </a:lnTo>
                  <a:lnTo>
                    <a:pt x="27" y="299"/>
                  </a:lnTo>
                  <a:lnTo>
                    <a:pt x="27" y="303"/>
                  </a:lnTo>
                  <a:lnTo>
                    <a:pt x="25" y="311"/>
                  </a:lnTo>
                  <a:lnTo>
                    <a:pt x="19" y="319"/>
                  </a:lnTo>
                  <a:lnTo>
                    <a:pt x="13" y="321"/>
                  </a:lnTo>
                  <a:lnTo>
                    <a:pt x="11" y="322"/>
                  </a:lnTo>
                  <a:lnTo>
                    <a:pt x="10" y="324"/>
                  </a:lnTo>
                  <a:lnTo>
                    <a:pt x="0" y="326"/>
                  </a:lnTo>
                  <a:lnTo>
                    <a:pt x="2" y="351"/>
                  </a:lnTo>
                  <a:lnTo>
                    <a:pt x="7" y="351"/>
                  </a:lnTo>
                  <a:lnTo>
                    <a:pt x="17" y="352"/>
                  </a:lnTo>
                  <a:lnTo>
                    <a:pt x="27" y="358"/>
                  </a:lnTo>
                  <a:lnTo>
                    <a:pt x="32" y="363"/>
                  </a:lnTo>
                  <a:lnTo>
                    <a:pt x="36" y="371"/>
                  </a:lnTo>
                  <a:lnTo>
                    <a:pt x="36" y="374"/>
                  </a:lnTo>
                  <a:lnTo>
                    <a:pt x="35" y="378"/>
                  </a:lnTo>
                  <a:lnTo>
                    <a:pt x="34" y="380"/>
                  </a:lnTo>
                  <a:lnTo>
                    <a:pt x="34" y="383"/>
                  </a:lnTo>
                  <a:lnTo>
                    <a:pt x="27" y="391"/>
                  </a:lnTo>
                  <a:lnTo>
                    <a:pt x="20" y="394"/>
                  </a:lnTo>
                  <a:lnTo>
                    <a:pt x="17" y="394"/>
                  </a:lnTo>
                  <a:lnTo>
                    <a:pt x="16" y="394"/>
                  </a:lnTo>
                  <a:lnTo>
                    <a:pt x="16" y="395"/>
                  </a:lnTo>
                  <a:lnTo>
                    <a:pt x="13" y="398"/>
                  </a:lnTo>
                  <a:lnTo>
                    <a:pt x="24" y="419"/>
                  </a:lnTo>
                  <a:lnTo>
                    <a:pt x="35" y="418"/>
                  </a:lnTo>
                  <a:lnTo>
                    <a:pt x="45" y="419"/>
                  </a:lnTo>
                  <a:lnTo>
                    <a:pt x="55" y="425"/>
                  </a:lnTo>
                  <a:lnTo>
                    <a:pt x="60" y="432"/>
                  </a:lnTo>
                  <a:lnTo>
                    <a:pt x="64" y="441"/>
                  </a:lnTo>
                  <a:lnTo>
                    <a:pt x="61" y="446"/>
                  </a:lnTo>
                  <a:lnTo>
                    <a:pt x="60" y="448"/>
                  </a:lnTo>
                  <a:lnTo>
                    <a:pt x="60" y="451"/>
                  </a:lnTo>
                  <a:lnTo>
                    <a:pt x="55" y="459"/>
                  </a:lnTo>
                  <a:lnTo>
                    <a:pt x="49" y="463"/>
                  </a:lnTo>
                  <a:lnTo>
                    <a:pt x="68" y="487"/>
                  </a:lnTo>
                  <a:lnTo>
                    <a:pt x="75" y="482"/>
                  </a:lnTo>
                  <a:lnTo>
                    <a:pt x="85" y="481"/>
                  </a:lnTo>
                  <a:lnTo>
                    <a:pt x="95" y="483"/>
                  </a:lnTo>
                  <a:lnTo>
                    <a:pt x="105" y="489"/>
                  </a:lnTo>
                  <a:lnTo>
                    <a:pt x="112" y="497"/>
                  </a:lnTo>
                  <a:lnTo>
                    <a:pt x="114" y="506"/>
                  </a:lnTo>
                  <a:lnTo>
                    <a:pt x="113" y="510"/>
                  </a:lnTo>
                  <a:lnTo>
                    <a:pt x="112" y="512"/>
                  </a:lnTo>
                  <a:lnTo>
                    <a:pt x="112" y="515"/>
                  </a:lnTo>
                  <a:lnTo>
                    <a:pt x="105" y="523"/>
                  </a:lnTo>
                  <a:lnTo>
                    <a:pt x="104" y="523"/>
                  </a:lnTo>
                  <a:lnTo>
                    <a:pt x="105" y="524"/>
                  </a:lnTo>
                  <a:lnTo>
                    <a:pt x="108" y="526"/>
                  </a:lnTo>
                  <a:lnTo>
                    <a:pt x="132" y="544"/>
                  </a:lnTo>
                  <a:lnTo>
                    <a:pt x="134" y="541"/>
                  </a:lnTo>
                  <a:lnTo>
                    <a:pt x="143" y="534"/>
                  </a:lnTo>
                  <a:lnTo>
                    <a:pt x="156" y="534"/>
                  </a:lnTo>
                  <a:lnTo>
                    <a:pt x="166" y="534"/>
                  </a:lnTo>
                  <a:lnTo>
                    <a:pt x="176" y="541"/>
                  </a:lnTo>
                  <a:lnTo>
                    <a:pt x="181" y="548"/>
                  </a:lnTo>
                  <a:lnTo>
                    <a:pt x="185" y="558"/>
                  </a:lnTo>
                  <a:lnTo>
                    <a:pt x="182" y="565"/>
                  </a:lnTo>
                  <a:lnTo>
                    <a:pt x="178" y="573"/>
                  </a:lnTo>
                  <a:lnTo>
                    <a:pt x="194" y="580"/>
                  </a:lnTo>
                  <a:lnTo>
                    <a:pt x="211" y="587"/>
                  </a:lnTo>
                  <a:lnTo>
                    <a:pt x="218" y="580"/>
                  </a:lnTo>
                  <a:lnTo>
                    <a:pt x="226" y="574"/>
                  </a:lnTo>
                  <a:lnTo>
                    <a:pt x="238" y="573"/>
                  </a:lnTo>
                  <a:lnTo>
                    <a:pt x="248" y="574"/>
                  </a:lnTo>
                  <a:lnTo>
                    <a:pt x="258" y="580"/>
                  </a:lnTo>
                  <a:lnTo>
                    <a:pt x="264" y="587"/>
                  </a:lnTo>
                  <a:lnTo>
                    <a:pt x="267" y="597"/>
                  </a:lnTo>
                  <a:lnTo>
                    <a:pt x="265" y="605"/>
                  </a:lnTo>
                  <a:lnTo>
                    <a:pt x="282" y="608"/>
                  </a:lnTo>
                  <a:lnTo>
                    <a:pt x="301" y="612"/>
                  </a:lnTo>
                  <a:lnTo>
                    <a:pt x="303" y="604"/>
                  </a:lnTo>
                  <a:lnTo>
                    <a:pt x="309" y="599"/>
                  </a:lnTo>
                  <a:lnTo>
                    <a:pt x="318" y="593"/>
                  </a:lnTo>
                  <a:lnTo>
                    <a:pt x="330" y="592"/>
                  </a:lnTo>
                  <a:lnTo>
                    <a:pt x="340" y="593"/>
                  </a:lnTo>
                  <a:lnTo>
                    <a:pt x="350" y="599"/>
                  </a:lnTo>
                  <a:lnTo>
                    <a:pt x="356" y="606"/>
                  </a:lnTo>
                  <a:lnTo>
                    <a:pt x="359" y="615"/>
                  </a:lnTo>
                  <a:lnTo>
                    <a:pt x="359" y="617"/>
                  </a:lnTo>
                  <a:lnTo>
                    <a:pt x="370" y="617"/>
                  </a:lnTo>
                  <a:lnTo>
                    <a:pt x="396" y="616"/>
                  </a:lnTo>
                  <a:lnTo>
                    <a:pt x="396" y="613"/>
                  </a:lnTo>
                  <a:lnTo>
                    <a:pt x="398" y="604"/>
                  </a:lnTo>
                  <a:lnTo>
                    <a:pt x="405" y="597"/>
                  </a:lnTo>
                  <a:lnTo>
                    <a:pt x="414" y="591"/>
                  </a:lnTo>
                  <a:lnTo>
                    <a:pt x="425" y="590"/>
                  </a:lnTo>
                  <a:lnTo>
                    <a:pt x="435" y="591"/>
                  </a:lnTo>
                  <a:lnTo>
                    <a:pt x="445" y="597"/>
                  </a:lnTo>
                  <a:lnTo>
                    <a:pt x="451" y="602"/>
                  </a:lnTo>
                  <a:lnTo>
                    <a:pt x="454" y="610"/>
                  </a:lnTo>
                  <a:lnTo>
                    <a:pt x="458" y="608"/>
                  </a:lnTo>
                  <a:lnTo>
                    <a:pt x="463" y="607"/>
                  </a:lnTo>
                  <a:lnTo>
                    <a:pt x="473" y="605"/>
                  </a:lnTo>
                  <a:lnTo>
                    <a:pt x="493" y="601"/>
                  </a:lnTo>
                  <a:lnTo>
                    <a:pt x="492" y="594"/>
                  </a:lnTo>
                  <a:lnTo>
                    <a:pt x="491" y="592"/>
                  </a:lnTo>
                  <a:lnTo>
                    <a:pt x="492" y="591"/>
                  </a:lnTo>
                  <a:lnTo>
                    <a:pt x="492" y="581"/>
                  </a:lnTo>
                  <a:lnTo>
                    <a:pt x="500" y="574"/>
                  </a:lnTo>
                  <a:lnTo>
                    <a:pt x="508" y="568"/>
                  </a:lnTo>
                  <a:lnTo>
                    <a:pt x="520" y="567"/>
                  </a:lnTo>
                  <a:lnTo>
                    <a:pt x="530" y="568"/>
                  </a:lnTo>
                  <a:lnTo>
                    <a:pt x="540" y="574"/>
                  </a:lnTo>
                  <a:lnTo>
                    <a:pt x="546" y="580"/>
                  </a:lnTo>
                  <a:lnTo>
                    <a:pt x="579" y="564"/>
                  </a:lnTo>
                  <a:lnTo>
                    <a:pt x="574" y="558"/>
                  </a:lnTo>
                  <a:lnTo>
                    <a:pt x="573" y="552"/>
                  </a:lnTo>
                  <a:lnTo>
                    <a:pt x="573" y="549"/>
                  </a:lnTo>
                  <a:lnTo>
                    <a:pt x="573" y="539"/>
                  </a:lnTo>
                  <a:lnTo>
                    <a:pt x="580" y="532"/>
                  </a:lnTo>
                  <a:lnTo>
                    <a:pt x="589" y="526"/>
                  </a:lnTo>
                  <a:lnTo>
                    <a:pt x="600" y="525"/>
                  </a:lnTo>
                  <a:lnTo>
                    <a:pt x="610" y="526"/>
                  </a:lnTo>
                  <a:lnTo>
                    <a:pt x="616" y="528"/>
                  </a:lnTo>
                  <a:lnTo>
                    <a:pt x="622" y="532"/>
                  </a:lnTo>
                  <a:lnTo>
                    <a:pt x="623" y="533"/>
                  </a:lnTo>
                  <a:lnTo>
                    <a:pt x="632" y="526"/>
                  </a:lnTo>
                  <a:lnTo>
                    <a:pt x="652" y="509"/>
                  </a:lnTo>
                  <a:lnTo>
                    <a:pt x="648" y="507"/>
                  </a:lnTo>
                  <a:lnTo>
                    <a:pt x="642" y="500"/>
                  </a:lnTo>
                  <a:lnTo>
                    <a:pt x="639" y="496"/>
                  </a:lnTo>
                  <a:lnTo>
                    <a:pt x="639" y="492"/>
                  </a:lnTo>
                  <a:lnTo>
                    <a:pt x="639" y="489"/>
                  </a:lnTo>
                  <a:lnTo>
                    <a:pt x="641" y="479"/>
                  </a:lnTo>
                  <a:lnTo>
                    <a:pt x="648" y="472"/>
                  </a:lnTo>
                  <a:lnTo>
                    <a:pt x="657" y="466"/>
                  </a:lnTo>
                  <a:lnTo>
                    <a:pt x="668" y="465"/>
                  </a:lnTo>
                  <a:lnTo>
                    <a:pt x="677" y="466"/>
                  </a:lnTo>
                  <a:lnTo>
                    <a:pt x="681" y="467"/>
                  </a:lnTo>
                  <a:lnTo>
                    <a:pt x="686" y="470"/>
                  </a:lnTo>
                  <a:lnTo>
                    <a:pt x="695" y="456"/>
                  </a:lnTo>
                  <a:lnTo>
                    <a:pt x="705" y="442"/>
                  </a:lnTo>
                  <a:lnTo>
                    <a:pt x="699" y="439"/>
                  </a:lnTo>
                  <a:lnTo>
                    <a:pt x="695" y="437"/>
                  </a:lnTo>
                  <a:lnTo>
                    <a:pt x="689" y="430"/>
                  </a:lnTo>
                  <a:lnTo>
                    <a:pt x="687" y="423"/>
                  </a:lnTo>
                  <a:lnTo>
                    <a:pt x="686" y="421"/>
                  </a:lnTo>
                  <a:lnTo>
                    <a:pt x="687" y="420"/>
                  </a:lnTo>
                  <a:lnTo>
                    <a:pt x="687" y="410"/>
                  </a:lnTo>
                  <a:lnTo>
                    <a:pt x="695" y="403"/>
                  </a:lnTo>
                  <a:lnTo>
                    <a:pt x="704" y="396"/>
                  </a:lnTo>
                  <a:lnTo>
                    <a:pt x="715" y="395"/>
                  </a:lnTo>
                  <a:lnTo>
                    <a:pt x="725" y="398"/>
                  </a:lnTo>
                  <a:lnTo>
                    <a:pt x="734" y="367"/>
                  </a:lnTo>
                  <a:lnTo>
                    <a:pt x="724" y="364"/>
                  </a:lnTo>
                  <a:lnTo>
                    <a:pt x="716" y="360"/>
                  </a:lnTo>
                  <a:lnTo>
                    <a:pt x="710" y="353"/>
                  </a:lnTo>
                  <a:lnTo>
                    <a:pt x="709" y="345"/>
                  </a:lnTo>
                  <a:lnTo>
                    <a:pt x="707" y="343"/>
                  </a:lnTo>
                  <a:lnTo>
                    <a:pt x="709" y="342"/>
                  </a:lnTo>
                  <a:lnTo>
                    <a:pt x="709" y="332"/>
                  </a:lnTo>
                  <a:lnTo>
                    <a:pt x="716" y="325"/>
                  </a:lnTo>
                  <a:lnTo>
                    <a:pt x="725" y="319"/>
                  </a:lnTo>
                  <a:lnTo>
                    <a:pt x="738" y="319"/>
                  </a:lnTo>
                  <a:lnTo>
                    <a:pt x="740" y="319"/>
                  </a:lnTo>
                  <a:lnTo>
                    <a:pt x="740" y="309"/>
                  </a:lnTo>
                  <a:lnTo>
                    <a:pt x="740" y="286"/>
                  </a:lnTo>
                  <a:lnTo>
                    <a:pt x="738" y="286"/>
                  </a:lnTo>
                  <a:lnTo>
                    <a:pt x="725" y="283"/>
                  </a:lnTo>
                  <a:lnTo>
                    <a:pt x="716" y="279"/>
                  </a:lnTo>
                  <a:lnTo>
                    <a:pt x="710" y="271"/>
                  </a:lnTo>
                  <a:lnTo>
                    <a:pt x="709" y="265"/>
                  </a:lnTo>
                  <a:lnTo>
                    <a:pt x="709" y="262"/>
                  </a:lnTo>
                  <a:lnTo>
                    <a:pt x="709" y="252"/>
                  </a:lnTo>
                  <a:lnTo>
                    <a:pt x="716" y="245"/>
                  </a:lnTo>
                  <a:lnTo>
                    <a:pt x="723" y="240"/>
                  </a:lnTo>
                  <a:lnTo>
                    <a:pt x="731" y="238"/>
                  </a:lnTo>
                  <a:lnTo>
                    <a:pt x="720" y="208"/>
                  </a:lnTo>
                  <a:lnTo>
                    <a:pt x="710" y="210"/>
                  </a:lnTo>
                  <a:lnTo>
                    <a:pt x="699" y="206"/>
                  </a:lnTo>
                  <a:lnTo>
                    <a:pt x="690" y="202"/>
                  </a:lnTo>
                  <a:lnTo>
                    <a:pt x="684" y="194"/>
                  </a:lnTo>
                  <a:lnTo>
                    <a:pt x="682" y="188"/>
                  </a:lnTo>
                  <a:lnTo>
                    <a:pt x="682" y="185"/>
                  </a:lnTo>
                  <a:lnTo>
                    <a:pt x="682" y="176"/>
                  </a:lnTo>
                  <a:lnTo>
                    <a:pt x="690" y="169"/>
                  </a:lnTo>
                  <a:lnTo>
                    <a:pt x="697" y="164"/>
                  </a:lnTo>
                  <a:lnTo>
                    <a:pt x="677" y="136"/>
                  </a:lnTo>
                  <a:lnTo>
                    <a:pt x="672" y="137"/>
                  </a:lnTo>
                  <a:lnTo>
                    <a:pt x="668" y="139"/>
                  </a:lnTo>
                  <a:lnTo>
                    <a:pt x="660" y="141"/>
                  </a:lnTo>
                  <a:lnTo>
                    <a:pt x="648" y="138"/>
                  </a:lnTo>
                  <a:lnTo>
                    <a:pt x="639" y="134"/>
                  </a:lnTo>
                  <a:lnTo>
                    <a:pt x="633" y="127"/>
                  </a:lnTo>
                  <a:lnTo>
                    <a:pt x="631" y="123"/>
                  </a:lnTo>
                  <a:lnTo>
                    <a:pt x="631" y="120"/>
                  </a:lnTo>
                  <a:lnTo>
                    <a:pt x="631" y="117"/>
                  </a:lnTo>
                  <a:lnTo>
                    <a:pt x="632" y="107"/>
                  </a:lnTo>
                  <a:lnTo>
                    <a:pt x="639" y="100"/>
                  </a:lnTo>
                  <a:lnTo>
                    <a:pt x="641" y="98"/>
                  </a:lnTo>
                  <a:lnTo>
                    <a:pt x="632" y="91"/>
                  </a:lnTo>
                  <a:lnTo>
                    <a:pt x="614" y="77"/>
                  </a:lnTo>
                  <a:lnTo>
                    <a:pt x="613" y="78"/>
                  </a:lnTo>
                  <a:close/>
                  <a:moveTo>
                    <a:pt x="370" y="57"/>
                  </a:moveTo>
                  <a:lnTo>
                    <a:pt x="399" y="58"/>
                  </a:lnTo>
                  <a:lnTo>
                    <a:pt x="429" y="61"/>
                  </a:lnTo>
                  <a:lnTo>
                    <a:pt x="457" y="67"/>
                  </a:lnTo>
                  <a:lnTo>
                    <a:pt x="485" y="76"/>
                  </a:lnTo>
                  <a:lnTo>
                    <a:pt x="510" y="85"/>
                  </a:lnTo>
                  <a:lnTo>
                    <a:pt x="536" y="98"/>
                  </a:lnTo>
                  <a:lnTo>
                    <a:pt x="560" y="114"/>
                  </a:lnTo>
                  <a:lnTo>
                    <a:pt x="571" y="122"/>
                  </a:lnTo>
                  <a:lnTo>
                    <a:pt x="584" y="132"/>
                  </a:lnTo>
                  <a:lnTo>
                    <a:pt x="603" y="150"/>
                  </a:lnTo>
                  <a:lnTo>
                    <a:pt x="622" y="170"/>
                  </a:lnTo>
                  <a:lnTo>
                    <a:pt x="637" y="190"/>
                  </a:lnTo>
                  <a:lnTo>
                    <a:pt x="651" y="213"/>
                  </a:lnTo>
                  <a:lnTo>
                    <a:pt x="660" y="235"/>
                  </a:lnTo>
                  <a:lnTo>
                    <a:pt x="667" y="259"/>
                  </a:lnTo>
                  <a:lnTo>
                    <a:pt x="671" y="283"/>
                  </a:lnTo>
                  <a:lnTo>
                    <a:pt x="673" y="310"/>
                  </a:lnTo>
                  <a:lnTo>
                    <a:pt x="671" y="334"/>
                  </a:lnTo>
                  <a:lnTo>
                    <a:pt x="667" y="359"/>
                  </a:lnTo>
                  <a:lnTo>
                    <a:pt x="665" y="364"/>
                  </a:lnTo>
                  <a:lnTo>
                    <a:pt x="663" y="370"/>
                  </a:lnTo>
                  <a:lnTo>
                    <a:pt x="660" y="382"/>
                  </a:lnTo>
                  <a:lnTo>
                    <a:pt x="655" y="393"/>
                  </a:lnTo>
                  <a:lnTo>
                    <a:pt x="651" y="406"/>
                  </a:lnTo>
                  <a:lnTo>
                    <a:pt x="643" y="416"/>
                  </a:lnTo>
                  <a:lnTo>
                    <a:pt x="641" y="418"/>
                  </a:lnTo>
                  <a:lnTo>
                    <a:pt x="639" y="419"/>
                  </a:lnTo>
                  <a:lnTo>
                    <a:pt x="639" y="421"/>
                  </a:lnTo>
                  <a:lnTo>
                    <a:pt x="637" y="427"/>
                  </a:lnTo>
                  <a:lnTo>
                    <a:pt x="629" y="437"/>
                  </a:lnTo>
                  <a:lnTo>
                    <a:pt x="622" y="449"/>
                  </a:lnTo>
                  <a:lnTo>
                    <a:pt x="612" y="458"/>
                  </a:lnTo>
                  <a:lnTo>
                    <a:pt x="603" y="468"/>
                  </a:lnTo>
                  <a:lnTo>
                    <a:pt x="584" y="488"/>
                  </a:lnTo>
                  <a:lnTo>
                    <a:pt x="571" y="497"/>
                  </a:lnTo>
                  <a:lnTo>
                    <a:pt x="560" y="505"/>
                  </a:lnTo>
                  <a:lnTo>
                    <a:pt x="548" y="512"/>
                  </a:lnTo>
                  <a:lnTo>
                    <a:pt x="536" y="520"/>
                  </a:lnTo>
                  <a:lnTo>
                    <a:pt x="522" y="526"/>
                  </a:lnTo>
                  <a:lnTo>
                    <a:pt x="510" y="532"/>
                  </a:lnTo>
                  <a:lnTo>
                    <a:pt x="485" y="544"/>
                  </a:lnTo>
                  <a:lnTo>
                    <a:pt x="457" y="551"/>
                  </a:lnTo>
                  <a:lnTo>
                    <a:pt x="429" y="557"/>
                  </a:lnTo>
                  <a:lnTo>
                    <a:pt x="399" y="560"/>
                  </a:lnTo>
                  <a:lnTo>
                    <a:pt x="384" y="561"/>
                  </a:lnTo>
                  <a:lnTo>
                    <a:pt x="376" y="561"/>
                  </a:lnTo>
                  <a:lnTo>
                    <a:pt x="372" y="561"/>
                  </a:lnTo>
                  <a:lnTo>
                    <a:pt x="370" y="562"/>
                  </a:lnTo>
                  <a:lnTo>
                    <a:pt x="338" y="560"/>
                  </a:lnTo>
                  <a:lnTo>
                    <a:pt x="308" y="557"/>
                  </a:lnTo>
                  <a:lnTo>
                    <a:pt x="279" y="551"/>
                  </a:lnTo>
                  <a:lnTo>
                    <a:pt x="253" y="544"/>
                  </a:lnTo>
                  <a:lnTo>
                    <a:pt x="226" y="532"/>
                  </a:lnTo>
                  <a:lnTo>
                    <a:pt x="201" y="520"/>
                  </a:lnTo>
                  <a:lnTo>
                    <a:pt x="177" y="505"/>
                  </a:lnTo>
                  <a:lnTo>
                    <a:pt x="156" y="488"/>
                  </a:lnTo>
                  <a:lnTo>
                    <a:pt x="134" y="468"/>
                  </a:lnTo>
                  <a:lnTo>
                    <a:pt x="116" y="449"/>
                  </a:lnTo>
                  <a:lnTo>
                    <a:pt x="99" y="427"/>
                  </a:lnTo>
                  <a:lnTo>
                    <a:pt x="88" y="406"/>
                  </a:lnTo>
                  <a:lnTo>
                    <a:pt x="81" y="393"/>
                  </a:lnTo>
                  <a:lnTo>
                    <a:pt x="78" y="382"/>
                  </a:lnTo>
                  <a:lnTo>
                    <a:pt x="71" y="359"/>
                  </a:lnTo>
                  <a:lnTo>
                    <a:pt x="68" y="334"/>
                  </a:lnTo>
                  <a:lnTo>
                    <a:pt x="66" y="310"/>
                  </a:lnTo>
                  <a:lnTo>
                    <a:pt x="68" y="283"/>
                  </a:lnTo>
                  <a:lnTo>
                    <a:pt x="71" y="259"/>
                  </a:lnTo>
                  <a:lnTo>
                    <a:pt x="78" y="235"/>
                  </a:lnTo>
                  <a:lnTo>
                    <a:pt x="88" y="213"/>
                  </a:lnTo>
                  <a:lnTo>
                    <a:pt x="99" y="190"/>
                  </a:lnTo>
                  <a:lnTo>
                    <a:pt x="116" y="170"/>
                  </a:lnTo>
                  <a:lnTo>
                    <a:pt x="134" y="150"/>
                  </a:lnTo>
                  <a:lnTo>
                    <a:pt x="156" y="132"/>
                  </a:lnTo>
                  <a:lnTo>
                    <a:pt x="177" y="114"/>
                  </a:lnTo>
                  <a:lnTo>
                    <a:pt x="201" y="98"/>
                  </a:lnTo>
                  <a:lnTo>
                    <a:pt x="226" y="85"/>
                  </a:lnTo>
                  <a:lnTo>
                    <a:pt x="253" y="76"/>
                  </a:lnTo>
                  <a:lnTo>
                    <a:pt x="279" y="67"/>
                  </a:lnTo>
                  <a:lnTo>
                    <a:pt x="308" y="61"/>
                  </a:lnTo>
                  <a:lnTo>
                    <a:pt x="338" y="58"/>
                  </a:lnTo>
                  <a:lnTo>
                    <a:pt x="370" y="5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Freeform 338"/>
            <p:cNvSpPr>
              <a:spLocks noEditPoints="1"/>
            </p:cNvSpPr>
            <p:nvPr/>
          </p:nvSpPr>
          <p:spPr bwMode="auto">
            <a:xfrm>
              <a:off x="3292" y="2226"/>
              <a:ext cx="202" cy="169"/>
            </a:xfrm>
            <a:custGeom>
              <a:avLst/>
              <a:gdLst>
                <a:gd name="T0" fmla="*/ 0 w 607"/>
                <a:gd name="T1" fmla="*/ 0 h 505"/>
                <a:gd name="T2" fmla="*/ 0 w 607"/>
                <a:gd name="T3" fmla="*/ 0 h 505"/>
                <a:gd name="T4" fmla="*/ 0 w 607"/>
                <a:gd name="T5" fmla="*/ 0 h 505"/>
                <a:gd name="T6" fmla="*/ 0 w 607"/>
                <a:gd name="T7" fmla="*/ 0 h 505"/>
                <a:gd name="T8" fmla="*/ 0 w 607"/>
                <a:gd name="T9" fmla="*/ 0 h 505"/>
                <a:gd name="T10" fmla="*/ 0 w 607"/>
                <a:gd name="T11" fmla="*/ 0 h 505"/>
                <a:gd name="T12" fmla="*/ 0 w 607"/>
                <a:gd name="T13" fmla="*/ 0 h 505"/>
                <a:gd name="T14" fmla="*/ 0 w 607"/>
                <a:gd name="T15" fmla="*/ 0 h 505"/>
                <a:gd name="T16" fmla="*/ 0 w 607"/>
                <a:gd name="T17" fmla="*/ 0 h 505"/>
                <a:gd name="T18" fmla="*/ 0 w 607"/>
                <a:gd name="T19" fmla="*/ 0 h 505"/>
                <a:gd name="T20" fmla="*/ 0 w 607"/>
                <a:gd name="T21" fmla="*/ 0 h 505"/>
                <a:gd name="T22" fmla="*/ 0 w 607"/>
                <a:gd name="T23" fmla="*/ 0 h 505"/>
                <a:gd name="T24" fmla="*/ 0 w 607"/>
                <a:gd name="T25" fmla="*/ 0 h 505"/>
                <a:gd name="T26" fmla="*/ 0 w 607"/>
                <a:gd name="T27" fmla="*/ 0 h 505"/>
                <a:gd name="T28" fmla="*/ 0 w 607"/>
                <a:gd name="T29" fmla="*/ 0 h 505"/>
                <a:gd name="T30" fmla="*/ 0 w 607"/>
                <a:gd name="T31" fmla="*/ 0 h 505"/>
                <a:gd name="T32" fmla="*/ 0 w 607"/>
                <a:gd name="T33" fmla="*/ 0 h 505"/>
                <a:gd name="T34" fmla="*/ 0 w 607"/>
                <a:gd name="T35" fmla="*/ 0 h 505"/>
                <a:gd name="T36" fmla="*/ 0 w 607"/>
                <a:gd name="T37" fmla="*/ 0 h 505"/>
                <a:gd name="T38" fmla="*/ 0 w 607"/>
                <a:gd name="T39" fmla="*/ 0 h 505"/>
                <a:gd name="T40" fmla="*/ 0 w 607"/>
                <a:gd name="T41" fmla="*/ 0 h 505"/>
                <a:gd name="T42" fmla="*/ 0 w 607"/>
                <a:gd name="T43" fmla="*/ 0 h 505"/>
                <a:gd name="T44" fmla="*/ 0 w 607"/>
                <a:gd name="T45" fmla="*/ 0 h 505"/>
                <a:gd name="T46" fmla="*/ 0 w 607"/>
                <a:gd name="T47" fmla="*/ 0 h 505"/>
                <a:gd name="T48" fmla="*/ 0 w 607"/>
                <a:gd name="T49" fmla="*/ 0 h 505"/>
                <a:gd name="T50" fmla="*/ 0 w 607"/>
                <a:gd name="T51" fmla="*/ 0 h 505"/>
                <a:gd name="T52" fmla="*/ 0 w 607"/>
                <a:gd name="T53" fmla="*/ 0 h 505"/>
                <a:gd name="T54" fmla="*/ 0 w 607"/>
                <a:gd name="T55" fmla="*/ 0 h 505"/>
                <a:gd name="T56" fmla="*/ 0 w 607"/>
                <a:gd name="T57" fmla="*/ 0 h 505"/>
                <a:gd name="T58" fmla="*/ 0 w 607"/>
                <a:gd name="T59" fmla="*/ 0 h 505"/>
                <a:gd name="T60" fmla="*/ 0 w 607"/>
                <a:gd name="T61" fmla="*/ 0 h 505"/>
                <a:gd name="T62" fmla="*/ 0 w 607"/>
                <a:gd name="T63" fmla="*/ 0 h 505"/>
                <a:gd name="T64" fmla="*/ 0 w 607"/>
                <a:gd name="T65" fmla="*/ 0 h 505"/>
                <a:gd name="T66" fmla="*/ 0 w 607"/>
                <a:gd name="T67" fmla="*/ 0 h 505"/>
                <a:gd name="T68" fmla="*/ 0 w 607"/>
                <a:gd name="T69" fmla="*/ 0 h 505"/>
                <a:gd name="T70" fmla="*/ 0 w 607"/>
                <a:gd name="T71" fmla="*/ 0 h 505"/>
                <a:gd name="T72" fmla="*/ 0 w 607"/>
                <a:gd name="T73" fmla="*/ 0 h 505"/>
                <a:gd name="T74" fmla="*/ 0 w 607"/>
                <a:gd name="T75" fmla="*/ 0 h 505"/>
                <a:gd name="T76" fmla="*/ 0 w 607"/>
                <a:gd name="T77" fmla="*/ 0 h 505"/>
                <a:gd name="T78" fmla="*/ 0 w 607"/>
                <a:gd name="T79" fmla="*/ 0 h 505"/>
                <a:gd name="T80" fmla="*/ 0 w 607"/>
                <a:gd name="T81" fmla="*/ 0 h 505"/>
                <a:gd name="T82" fmla="*/ 0 w 607"/>
                <a:gd name="T83" fmla="*/ 0 h 505"/>
                <a:gd name="T84" fmla="*/ 0 w 607"/>
                <a:gd name="T85" fmla="*/ 0 h 505"/>
                <a:gd name="T86" fmla="*/ 0 w 607"/>
                <a:gd name="T87" fmla="*/ 0 h 505"/>
                <a:gd name="T88" fmla="*/ 0 w 607"/>
                <a:gd name="T89" fmla="*/ 0 h 505"/>
                <a:gd name="T90" fmla="*/ 0 w 607"/>
                <a:gd name="T91" fmla="*/ 0 h 505"/>
                <a:gd name="T92" fmla="*/ 0 w 607"/>
                <a:gd name="T93" fmla="*/ 0 h 505"/>
                <a:gd name="T94" fmla="*/ 0 w 607"/>
                <a:gd name="T95" fmla="*/ 0 h 5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7"/>
                <a:gd name="T145" fmla="*/ 0 h 505"/>
                <a:gd name="T146" fmla="*/ 607 w 607"/>
                <a:gd name="T147" fmla="*/ 505 h 5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7" h="505">
                  <a:moveTo>
                    <a:pt x="518" y="75"/>
                  </a:moveTo>
                  <a:lnTo>
                    <a:pt x="505" y="65"/>
                  </a:lnTo>
                  <a:lnTo>
                    <a:pt x="494" y="57"/>
                  </a:lnTo>
                  <a:lnTo>
                    <a:pt x="470" y="41"/>
                  </a:lnTo>
                  <a:lnTo>
                    <a:pt x="444" y="28"/>
                  </a:lnTo>
                  <a:lnTo>
                    <a:pt x="419" y="19"/>
                  </a:lnTo>
                  <a:lnTo>
                    <a:pt x="391" y="10"/>
                  </a:lnTo>
                  <a:lnTo>
                    <a:pt x="363" y="4"/>
                  </a:lnTo>
                  <a:lnTo>
                    <a:pt x="333" y="1"/>
                  </a:lnTo>
                  <a:lnTo>
                    <a:pt x="304" y="0"/>
                  </a:lnTo>
                  <a:lnTo>
                    <a:pt x="272" y="1"/>
                  </a:lnTo>
                  <a:lnTo>
                    <a:pt x="242" y="4"/>
                  </a:lnTo>
                  <a:lnTo>
                    <a:pt x="213" y="10"/>
                  </a:lnTo>
                  <a:lnTo>
                    <a:pt x="187" y="19"/>
                  </a:lnTo>
                  <a:lnTo>
                    <a:pt x="160" y="28"/>
                  </a:lnTo>
                  <a:lnTo>
                    <a:pt x="135" y="41"/>
                  </a:lnTo>
                  <a:lnTo>
                    <a:pt x="111" y="57"/>
                  </a:lnTo>
                  <a:lnTo>
                    <a:pt x="90" y="75"/>
                  </a:lnTo>
                  <a:lnTo>
                    <a:pt x="68" y="93"/>
                  </a:lnTo>
                  <a:lnTo>
                    <a:pt x="50" y="113"/>
                  </a:lnTo>
                  <a:lnTo>
                    <a:pt x="33" y="133"/>
                  </a:lnTo>
                  <a:lnTo>
                    <a:pt x="22" y="156"/>
                  </a:lnTo>
                  <a:lnTo>
                    <a:pt x="12" y="178"/>
                  </a:lnTo>
                  <a:lnTo>
                    <a:pt x="5" y="202"/>
                  </a:lnTo>
                  <a:lnTo>
                    <a:pt x="2" y="226"/>
                  </a:lnTo>
                  <a:lnTo>
                    <a:pt x="0" y="253"/>
                  </a:lnTo>
                  <a:lnTo>
                    <a:pt x="2" y="277"/>
                  </a:lnTo>
                  <a:lnTo>
                    <a:pt x="5" y="302"/>
                  </a:lnTo>
                  <a:lnTo>
                    <a:pt x="12" y="325"/>
                  </a:lnTo>
                  <a:lnTo>
                    <a:pt x="15" y="336"/>
                  </a:lnTo>
                  <a:lnTo>
                    <a:pt x="22" y="349"/>
                  </a:lnTo>
                  <a:lnTo>
                    <a:pt x="33" y="370"/>
                  </a:lnTo>
                  <a:lnTo>
                    <a:pt x="50" y="392"/>
                  </a:lnTo>
                  <a:lnTo>
                    <a:pt x="68" y="411"/>
                  </a:lnTo>
                  <a:lnTo>
                    <a:pt x="90" y="431"/>
                  </a:lnTo>
                  <a:lnTo>
                    <a:pt x="111" y="448"/>
                  </a:lnTo>
                  <a:lnTo>
                    <a:pt x="135" y="463"/>
                  </a:lnTo>
                  <a:lnTo>
                    <a:pt x="160" y="475"/>
                  </a:lnTo>
                  <a:lnTo>
                    <a:pt x="187" y="487"/>
                  </a:lnTo>
                  <a:lnTo>
                    <a:pt x="213" y="494"/>
                  </a:lnTo>
                  <a:lnTo>
                    <a:pt x="242" y="500"/>
                  </a:lnTo>
                  <a:lnTo>
                    <a:pt x="272" y="503"/>
                  </a:lnTo>
                  <a:lnTo>
                    <a:pt x="304" y="505"/>
                  </a:lnTo>
                  <a:lnTo>
                    <a:pt x="306" y="504"/>
                  </a:lnTo>
                  <a:lnTo>
                    <a:pt x="310" y="504"/>
                  </a:lnTo>
                  <a:lnTo>
                    <a:pt x="318" y="504"/>
                  </a:lnTo>
                  <a:lnTo>
                    <a:pt x="333" y="503"/>
                  </a:lnTo>
                  <a:lnTo>
                    <a:pt x="363" y="500"/>
                  </a:lnTo>
                  <a:lnTo>
                    <a:pt x="391" y="494"/>
                  </a:lnTo>
                  <a:lnTo>
                    <a:pt x="419" y="487"/>
                  </a:lnTo>
                  <a:lnTo>
                    <a:pt x="444" y="475"/>
                  </a:lnTo>
                  <a:lnTo>
                    <a:pt x="456" y="469"/>
                  </a:lnTo>
                  <a:lnTo>
                    <a:pt x="470" y="463"/>
                  </a:lnTo>
                  <a:lnTo>
                    <a:pt x="482" y="455"/>
                  </a:lnTo>
                  <a:lnTo>
                    <a:pt x="494" y="448"/>
                  </a:lnTo>
                  <a:lnTo>
                    <a:pt x="505" y="440"/>
                  </a:lnTo>
                  <a:lnTo>
                    <a:pt x="518" y="431"/>
                  </a:lnTo>
                  <a:lnTo>
                    <a:pt x="537" y="411"/>
                  </a:lnTo>
                  <a:lnTo>
                    <a:pt x="546" y="401"/>
                  </a:lnTo>
                  <a:lnTo>
                    <a:pt x="556" y="392"/>
                  </a:lnTo>
                  <a:lnTo>
                    <a:pt x="563" y="380"/>
                  </a:lnTo>
                  <a:lnTo>
                    <a:pt x="571" y="370"/>
                  </a:lnTo>
                  <a:lnTo>
                    <a:pt x="573" y="364"/>
                  </a:lnTo>
                  <a:lnTo>
                    <a:pt x="573" y="362"/>
                  </a:lnTo>
                  <a:lnTo>
                    <a:pt x="575" y="361"/>
                  </a:lnTo>
                  <a:lnTo>
                    <a:pt x="577" y="359"/>
                  </a:lnTo>
                  <a:lnTo>
                    <a:pt x="585" y="349"/>
                  </a:lnTo>
                  <a:lnTo>
                    <a:pt x="589" y="336"/>
                  </a:lnTo>
                  <a:lnTo>
                    <a:pt x="594" y="325"/>
                  </a:lnTo>
                  <a:lnTo>
                    <a:pt x="597" y="313"/>
                  </a:lnTo>
                  <a:lnTo>
                    <a:pt x="599" y="307"/>
                  </a:lnTo>
                  <a:lnTo>
                    <a:pt x="601" y="302"/>
                  </a:lnTo>
                  <a:lnTo>
                    <a:pt x="605" y="277"/>
                  </a:lnTo>
                  <a:lnTo>
                    <a:pt x="607" y="253"/>
                  </a:lnTo>
                  <a:lnTo>
                    <a:pt x="605" y="226"/>
                  </a:lnTo>
                  <a:lnTo>
                    <a:pt x="601" y="202"/>
                  </a:lnTo>
                  <a:lnTo>
                    <a:pt x="594" y="178"/>
                  </a:lnTo>
                  <a:lnTo>
                    <a:pt x="585" y="156"/>
                  </a:lnTo>
                  <a:lnTo>
                    <a:pt x="571" y="133"/>
                  </a:lnTo>
                  <a:lnTo>
                    <a:pt x="556" y="113"/>
                  </a:lnTo>
                  <a:lnTo>
                    <a:pt x="537" y="93"/>
                  </a:lnTo>
                  <a:lnTo>
                    <a:pt x="518" y="75"/>
                  </a:lnTo>
                  <a:close/>
                  <a:moveTo>
                    <a:pt x="116" y="251"/>
                  </a:moveTo>
                  <a:lnTo>
                    <a:pt x="118" y="230"/>
                  </a:lnTo>
                  <a:lnTo>
                    <a:pt x="123" y="213"/>
                  </a:lnTo>
                  <a:lnTo>
                    <a:pt x="129" y="194"/>
                  </a:lnTo>
                  <a:lnTo>
                    <a:pt x="138" y="177"/>
                  </a:lnTo>
                  <a:lnTo>
                    <a:pt x="149" y="161"/>
                  </a:lnTo>
                  <a:lnTo>
                    <a:pt x="165" y="146"/>
                  </a:lnTo>
                  <a:lnTo>
                    <a:pt x="172" y="141"/>
                  </a:lnTo>
                  <a:lnTo>
                    <a:pt x="189" y="127"/>
                  </a:lnTo>
                  <a:lnTo>
                    <a:pt x="209" y="116"/>
                  </a:lnTo>
                  <a:lnTo>
                    <a:pt x="230" y="107"/>
                  </a:lnTo>
                  <a:lnTo>
                    <a:pt x="252" y="101"/>
                  </a:lnTo>
                  <a:lnTo>
                    <a:pt x="275" y="97"/>
                  </a:lnTo>
                  <a:lnTo>
                    <a:pt x="301" y="96"/>
                  </a:lnTo>
                  <a:lnTo>
                    <a:pt x="317" y="96"/>
                  </a:lnTo>
                  <a:lnTo>
                    <a:pt x="333" y="98"/>
                  </a:lnTo>
                  <a:lnTo>
                    <a:pt x="358" y="103"/>
                  </a:lnTo>
                  <a:lnTo>
                    <a:pt x="382" y="112"/>
                  </a:lnTo>
                  <a:lnTo>
                    <a:pt x="405" y="123"/>
                  </a:lnTo>
                  <a:lnTo>
                    <a:pt x="427" y="138"/>
                  </a:lnTo>
                  <a:lnTo>
                    <a:pt x="432" y="141"/>
                  </a:lnTo>
                  <a:lnTo>
                    <a:pt x="445" y="153"/>
                  </a:lnTo>
                  <a:lnTo>
                    <a:pt x="456" y="166"/>
                  </a:lnTo>
                  <a:lnTo>
                    <a:pt x="465" y="179"/>
                  </a:lnTo>
                  <a:lnTo>
                    <a:pt x="474" y="194"/>
                  </a:lnTo>
                  <a:lnTo>
                    <a:pt x="478" y="207"/>
                  </a:lnTo>
                  <a:lnTo>
                    <a:pt x="482" y="221"/>
                  </a:lnTo>
                  <a:lnTo>
                    <a:pt x="487" y="251"/>
                  </a:lnTo>
                  <a:lnTo>
                    <a:pt x="484" y="266"/>
                  </a:lnTo>
                  <a:lnTo>
                    <a:pt x="483" y="282"/>
                  </a:lnTo>
                  <a:lnTo>
                    <a:pt x="479" y="290"/>
                  </a:lnTo>
                  <a:lnTo>
                    <a:pt x="476" y="295"/>
                  </a:lnTo>
                  <a:lnTo>
                    <a:pt x="475" y="297"/>
                  </a:lnTo>
                  <a:lnTo>
                    <a:pt x="475" y="300"/>
                  </a:lnTo>
                  <a:lnTo>
                    <a:pt x="466" y="318"/>
                  </a:lnTo>
                  <a:lnTo>
                    <a:pt x="454" y="334"/>
                  </a:lnTo>
                  <a:lnTo>
                    <a:pt x="440" y="351"/>
                  </a:lnTo>
                  <a:lnTo>
                    <a:pt x="432" y="359"/>
                  </a:lnTo>
                  <a:lnTo>
                    <a:pt x="412" y="372"/>
                  </a:lnTo>
                  <a:lnTo>
                    <a:pt x="392" y="383"/>
                  </a:lnTo>
                  <a:lnTo>
                    <a:pt x="381" y="387"/>
                  </a:lnTo>
                  <a:lnTo>
                    <a:pt x="371" y="392"/>
                  </a:lnTo>
                  <a:lnTo>
                    <a:pt x="367" y="392"/>
                  </a:lnTo>
                  <a:lnTo>
                    <a:pt x="364" y="393"/>
                  </a:lnTo>
                  <a:lnTo>
                    <a:pt x="359" y="395"/>
                  </a:lnTo>
                  <a:lnTo>
                    <a:pt x="349" y="399"/>
                  </a:lnTo>
                  <a:lnTo>
                    <a:pt x="337" y="400"/>
                  </a:lnTo>
                  <a:lnTo>
                    <a:pt x="325" y="402"/>
                  </a:lnTo>
                  <a:lnTo>
                    <a:pt x="313" y="403"/>
                  </a:lnTo>
                  <a:lnTo>
                    <a:pt x="306" y="403"/>
                  </a:lnTo>
                  <a:lnTo>
                    <a:pt x="301" y="404"/>
                  </a:lnTo>
                  <a:lnTo>
                    <a:pt x="284" y="403"/>
                  </a:lnTo>
                  <a:lnTo>
                    <a:pt x="269" y="402"/>
                  </a:lnTo>
                  <a:lnTo>
                    <a:pt x="241" y="396"/>
                  </a:lnTo>
                  <a:lnTo>
                    <a:pt x="216" y="386"/>
                  </a:lnTo>
                  <a:lnTo>
                    <a:pt x="192" y="374"/>
                  </a:lnTo>
                  <a:lnTo>
                    <a:pt x="172" y="359"/>
                  </a:lnTo>
                  <a:lnTo>
                    <a:pt x="155" y="345"/>
                  </a:lnTo>
                  <a:lnTo>
                    <a:pt x="144" y="330"/>
                  </a:lnTo>
                  <a:lnTo>
                    <a:pt x="133" y="315"/>
                  </a:lnTo>
                  <a:lnTo>
                    <a:pt x="126" y="300"/>
                  </a:lnTo>
                  <a:lnTo>
                    <a:pt x="119" y="275"/>
                  </a:lnTo>
                  <a:lnTo>
                    <a:pt x="116" y="2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Freeform 339"/>
            <p:cNvSpPr>
              <a:spLocks/>
            </p:cNvSpPr>
            <p:nvPr/>
          </p:nvSpPr>
          <p:spPr bwMode="auto">
            <a:xfrm>
              <a:off x="3331" y="2259"/>
              <a:ext cx="123" cy="101"/>
            </a:xfrm>
            <a:custGeom>
              <a:avLst/>
              <a:gdLst>
                <a:gd name="T0" fmla="*/ 0 w 371"/>
                <a:gd name="T1" fmla="*/ 0 h 304"/>
                <a:gd name="T2" fmla="*/ 0 w 371"/>
                <a:gd name="T3" fmla="*/ 0 h 304"/>
                <a:gd name="T4" fmla="*/ 0 w 371"/>
                <a:gd name="T5" fmla="*/ 0 h 304"/>
                <a:gd name="T6" fmla="*/ 0 w 371"/>
                <a:gd name="T7" fmla="*/ 0 h 304"/>
                <a:gd name="T8" fmla="*/ 0 w 371"/>
                <a:gd name="T9" fmla="*/ 0 h 304"/>
                <a:gd name="T10" fmla="*/ 0 w 371"/>
                <a:gd name="T11" fmla="*/ 0 h 304"/>
                <a:gd name="T12" fmla="*/ 0 w 371"/>
                <a:gd name="T13" fmla="*/ 0 h 304"/>
                <a:gd name="T14" fmla="*/ 0 w 371"/>
                <a:gd name="T15" fmla="*/ 0 h 304"/>
                <a:gd name="T16" fmla="*/ 0 w 371"/>
                <a:gd name="T17" fmla="*/ 0 h 304"/>
                <a:gd name="T18" fmla="*/ 0 w 371"/>
                <a:gd name="T19" fmla="*/ 0 h 304"/>
                <a:gd name="T20" fmla="*/ 0 w 371"/>
                <a:gd name="T21" fmla="*/ 0 h 304"/>
                <a:gd name="T22" fmla="*/ 0 w 371"/>
                <a:gd name="T23" fmla="*/ 0 h 304"/>
                <a:gd name="T24" fmla="*/ 0 w 371"/>
                <a:gd name="T25" fmla="*/ 0 h 304"/>
                <a:gd name="T26" fmla="*/ 0 w 371"/>
                <a:gd name="T27" fmla="*/ 0 h 304"/>
                <a:gd name="T28" fmla="*/ 0 w 371"/>
                <a:gd name="T29" fmla="*/ 0 h 304"/>
                <a:gd name="T30" fmla="*/ 0 w 371"/>
                <a:gd name="T31" fmla="*/ 0 h 304"/>
                <a:gd name="T32" fmla="*/ 0 w 371"/>
                <a:gd name="T33" fmla="*/ 0 h 304"/>
                <a:gd name="T34" fmla="*/ 0 w 371"/>
                <a:gd name="T35" fmla="*/ 0 h 304"/>
                <a:gd name="T36" fmla="*/ 0 w 371"/>
                <a:gd name="T37" fmla="*/ 0 h 304"/>
                <a:gd name="T38" fmla="*/ 0 w 371"/>
                <a:gd name="T39" fmla="*/ 0 h 304"/>
                <a:gd name="T40" fmla="*/ 0 w 371"/>
                <a:gd name="T41" fmla="*/ 0 h 304"/>
                <a:gd name="T42" fmla="*/ 0 w 371"/>
                <a:gd name="T43" fmla="*/ 0 h 304"/>
                <a:gd name="T44" fmla="*/ 0 w 371"/>
                <a:gd name="T45" fmla="*/ 0 h 304"/>
                <a:gd name="T46" fmla="*/ 0 w 371"/>
                <a:gd name="T47" fmla="*/ 0 h 304"/>
                <a:gd name="T48" fmla="*/ 0 w 371"/>
                <a:gd name="T49" fmla="*/ 0 h 304"/>
                <a:gd name="T50" fmla="*/ 0 w 371"/>
                <a:gd name="T51" fmla="*/ 0 h 304"/>
                <a:gd name="T52" fmla="*/ 0 w 371"/>
                <a:gd name="T53" fmla="*/ 0 h 304"/>
                <a:gd name="T54" fmla="*/ 0 w 371"/>
                <a:gd name="T55" fmla="*/ 0 h 304"/>
                <a:gd name="T56" fmla="*/ 0 w 371"/>
                <a:gd name="T57" fmla="*/ 0 h 304"/>
                <a:gd name="T58" fmla="*/ 0 w 371"/>
                <a:gd name="T59" fmla="*/ 0 h 304"/>
                <a:gd name="T60" fmla="*/ 0 w 371"/>
                <a:gd name="T61" fmla="*/ 0 h 304"/>
                <a:gd name="T62" fmla="*/ 0 w 371"/>
                <a:gd name="T63" fmla="*/ 0 h 304"/>
                <a:gd name="T64" fmla="*/ 0 w 371"/>
                <a:gd name="T65" fmla="*/ 0 h 304"/>
                <a:gd name="T66" fmla="*/ 0 w 371"/>
                <a:gd name="T67" fmla="*/ 0 h 304"/>
                <a:gd name="T68" fmla="*/ 0 w 371"/>
                <a:gd name="T69" fmla="*/ 0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304"/>
                <a:gd name="T107" fmla="*/ 371 w 371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304">
                  <a:moveTo>
                    <a:pt x="7" y="115"/>
                  </a:moveTo>
                  <a:lnTo>
                    <a:pt x="2" y="132"/>
                  </a:lnTo>
                  <a:lnTo>
                    <a:pt x="0" y="153"/>
                  </a:lnTo>
                  <a:lnTo>
                    <a:pt x="3" y="177"/>
                  </a:lnTo>
                  <a:lnTo>
                    <a:pt x="10" y="202"/>
                  </a:lnTo>
                  <a:lnTo>
                    <a:pt x="77" y="167"/>
                  </a:lnTo>
                  <a:lnTo>
                    <a:pt x="141" y="173"/>
                  </a:lnTo>
                  <a:lnTo>
                    <a:pt x="122" y="218"/>
                  </a:lnTo>
                  <a:lnTo>
                    <a:pt x="56" y="261"/>
                  </a:lnTo>
                  <a:lnTo>
                    <a:pt x="76" y="276"/>
                  </a:lnTo>
                  <a:lnTo>
                    <a:pt x="100" y="288"/>
                  </a:lnTo>
                  <a:lnTo>
                    <a:pt x="125" y="298"/>
                  </a:lnTo>
                  <a:lnTo>
                    <a:pt x="153" y="304"/>
                  </a:lnTo>
                  <a:lnTo>
                    <a:pt x="151" y="228"/>
                  </a:lnTo>
                  <a:lnTo>
                    <a:pt x="187" y="191"/>
                  </a:lnTo>
                  <a:lnTo>
                    <a:pt x="177" y="189"/>
                  </a:lnTo>
                  <a:lnTo>
                    <a:pt x="169" y="187"/>
                  </a:lnTo>
                  <a:lnTo>
                    <a:pt x="155" y="179"/>
                  </a:lnTo>
                  <a:lnTo>
                    <a:pt x="148" y="172"/>
                  </a:lnTo>
                  <a:lnTo>
                    <a:pt x="144" y="166"/>
                  </a:lnTo>
                  <a:lnTo>
                    <a:pt x="140" y="159"/>
                  </a:lnTo>
                  <a:lnTo>
                    <a:pt x="140" y="152"/>
                  </a:lnTo>
                  <a:lnTo>
                    <a:pt x="144" y="136"/>
                  </a:lnTo>
                  <a:lnTo>
                    <a:pt x="148" y="129"/>
                  </a:lnTo>
                  <a:lnTo>
                    <a:pt x="155" y="124"/>
                  </a:lnTo>
                  <a:lnTo>
                    <a:pt x="169" y="115"/>
                  </a:lnTo>
                  <a:lnTo>
                    <a:pt x="178" y="112"/>
                  </a:lnTo>
                  <a:lnTo>
                    <a:pt x="188" y="113"/>
                  </a:lnTo>
                  <a:lnTo>
                    <a:pt x="195" y="112"/>
                  </a:lnTo>
                  <a:lnTo>
                    <a:pt x="204" y="115"/>
                  </a:lnTo>
                  <a:lnTo>
                    <a:pt x="212" y="118"/>
                  </a:lnTo>
                  <a:lnTo>
                    <a:pt x="221" y="124"/>
                  </a:lnTo>
                  <a:lnTo>
                    <a:pt x="226" y="129"/>
                  </a:lnTo>
                  <a:lnTo>
                    <a:pt x="231" y="136"/>
                  </a:lnTo>
                  <a:lnTo>
                    <a:pt x="233" y="143"/>
                  </a:lnTo>
                  <a:lnTo>
                    <a:pt x="235" y="152"/>
                  </a:lnTo>
                  <a:lnTo>
                    <a:pt x="233" y="152"/>
                  </a:lnTo>
                  <a:lnTo>
                    <a:pt x="233" y="153"/>
                  </a:lnTo>
                  <a:lnTo>
                    <a:pt x="233" y="155"/>
                  </a:lnTo>
                  <a:lnTo>
                    <a:pt x="233" y="159"/>
                  </a:lnTo>
                  <a:lnTo>
                    <a:pt x="231" y="167"/>
                  </a:lnTo>
                  <a:lnTo>
                    <a:pt x="233" y="168"/>
                  </a:lnTo>
                  <a:lnTo>
                    <a:pt x="286" y="158"/>
                  </a:lnTo>
                  <a:lnTo>
                    <a:pt x="367" y="184"/>
                  </a:lnTo>
                  <a:lnTo>
                    <a:pt x="368" y="168"/>
                  </a:lnTo>
                  <a:lnTo>
                    <a:pt x="371" y="153"/>
                  </a:lnTo>
                  <a:lnTo>
                    <a:pt x="366" y="123"/>
                  </a:lnTo>
                  <a:lnTo>
                    <a:pt x="362" y="109"/>
                  </a:lnTo>
                  <a:lnTo>
                    <a:pt x="358" y="96"/>
                  </a:lnTo>
                  <a:lnTo>
                    <a:pt x="287" y="132"/>
                  </a:lnTo>
                  <a:lnTo>
                    <a:pt x="228" y="125"/>
                  </a:lnTo>
                  <a:lnTo>
                    <a:pt x="248" y="80"/>
                  </a:lnTo>
                  <a:lnTo>
                    <a:pt x="311" y="40"/>
                  </a:lnTo>
                  <a:lnTo>
                    <a:pt x="289" y="25"/>
                  </a:lnTo>
                  <a:lnTo>
                    <a:pt x="266" y="14"/>
                  </a:lnTo>
                  <a:lnTo>
                    <a:pt x="242" y="5"/>
                  </a:lnTo>
                  <a:lnTo>
                    <a:pt x="217" y="0"/>
                  </a:lnTo>
                  <a:lnTo>
                    <a:pt x="217" y="75"/>
                  </a:lnTo>
                  <a:lnTo>
                    <a:pt x="183" y="107"/>
                  </a:lnTo>
                  <a:lnTo>
                    <a:pt x="141" y="73"/>
                  </a:lnTo>
                  <a:lnTo>
                    <a:pt x="136" y="3"/>
                  </a:lnTo>
                  <a:lnTo>
                    <a:pt x="114" y="9"/>
                  </a:lnTo>
                  <a:lnTo>
                    <a:pt x="93" y="18"/>
                  </a:lnTo>
                  <a:lnTo>
                    <a:pt x="73" y="29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116" y="83"/>
                  </a:lnTo>
                  <a:lnTo>
                    <a:pt x="136" y="130"/>
                  </a:lnTo>
                  <a:lnTo>
                    <a:pt x="83" y="140"/>
                  </a:lnTo>
                  <a:lnTo>
                    <a:pt x="7" y="1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Freeform 340"/>
            <p:cNvSpPr>
              <a:spLocks/>
            </p:cNvSpPr>
            <p:nvPr/>
          </p:nvSpPr>
          <p:spPr bwMode="auto">
            <a:xfrm>
              <a:off x="3333" y="2275"/>
              <a:ext cx="43" cy="31"/>
            </a:xfrm>
            <a:custGeom>
              <a:avLst/>
              <a:gdLst>
                <a:gd name="T0" fmla="*/ 0 w 129"/>
                <a:gd name="T1" fmla="*/ 0 h 92"/>
                <a:gd name="T2" fmla="*/ 0 w 129"/>
                <a:gd name="T3" fmla="*/ 0 h 92"/>
                <a:gd name="T4" fmla="*/ 0 w 129"/>
                <a:gd name="T5" fmla="*/ 0 h 92"/>
                <a:gd name="T6" fmla="*/ 0 w 129"/>
                <a:gd name="T7" fmla="*/ 0 h 92"/>
                <a:gd name="T8" fmla="*/ 0 w 129"/>
                <a:gd name="T9" fmla="*/ 0 h 92"/>
                <a:gd name="T10" fmla="*/ 0 w 129"/>
                <a:gd name="T11" fmla="*/ 0 h 92"/>
                <a:gd name="T12" fmla="*/ 0 w 129"/>
                <a:gd name="T13" fmla="*/ 0 h 92"/>
                <a:gd name="T14" fmla="*/ 0 w 129"/>
                <a:gd name="T15" fmla="*/ 0 h 92"/>
                <a:gd name="T16" fmla="*/ 0 w 129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92"/>
                <a:gd name="T29" fmla="*/ 129 w 129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92">
                  <a:moveTo>
                    <a:pt x="76" y="92"/>
                  </a:moveTo>
                  <a:lnTo>
                    <a:pt x="129" y="82"/>
                  </a:lnTo>
                  <a:lnTo>
                    <a:pt x="109" y="35"/>
                  </a:lnTo>
                  <a:lnTo>
                    <a:pt x="42" y="0"/>
                  </a:lnTo>
                  <a:lnTo>
                    <a:pt x="26" y="15"/>
                  </a:lnTo>
                  <a:lnTo>
                    <a:pt x="15" y="31"/>
                  </a:lnTo>
                  <a:lnTo>
                    <a:pt x="6" y="48"/>
                  </a:lnTo>
                  <a:lnTo>
                    <a:pt x="0" y="67"/>
                  </a:lnTo>
                  <a:lnTo>
                    <a:pt x="76" y="9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Freeform 341"/>
            <p:cNvSpPr>
              <a:spLocks/>
            </p:cNvSpPr>
            <p:nvPr/>
          </p:nvSpPr>
          <p:spPr bwMode="auto">
            <a:xfrm>
              <a:off x="3377" y="2296"/>
              <a:ext cx="32" cy="27"/>
            </a:xfrm>
            <a:custGeom>
              <a:avLst/>
              <a:gdLst>
                <a:gd name="T0" fmla="*/ 0 w 95"/>
                <a:gd name="T1" fmla="*/ 0 h 79"/>
                <a:gd name="T2" fmla="*/ 0 w 95"/>
                <a:gd name="T3" fmla="*/ 0 h 79"/>
                <a:gd name="T4" fmla="*/ 0 w 95"/>
                <a:gd name="T5" fmla="*/ 0 h 79"/>
                <a:gd name="T6" fmla="*/ 0 w 95"/>
                <a:gd name="T7" fmla="*/ 0 h 79"/>
                <a:gd name="T8" fmla="*/ 0 w 95"/>
                <a:gd name="T9" fmla="*/ 0 h 79"/>
                <a:gd name="T10" fmla="*/ 0 w 95"/>
                <a:gd name="T11" fmla="*/ 0 h 79"/>
                <a:gd name="T12" fmla="*/ 0 w 95"/>
                <a:gd name="T13" fmla="*/ 0 h 79"/>
                <a:gd name="T14" fmla="*/ 0 w 95"/>
                <a:gd name="T15" fmla="*/ 0 h 79"/>
                <a:gd name="T16" fmla="*/ 0 w 95"/>
                <a:gd name="T17" fmla="*/ 0 h 79"/>
                <a:gd name="T18" fmla="*/ 0 w 95"/>
                <a:gd name="T19" fmla="*/ 0 h 79"/>
                <a:gd name="T20" fmla="*/ 0 w 95"/>
                <a:gd name="T21" fmla="*/ 0 h 79"/>
                <a:gd name="T22" fmla="*/ 0 w 95"/>
                <a:gd name="T23" fmla="*/ 0 h 79"/>
                <a:gd name="T24" fmla="*/ 0 w 95"/>
                <a:gd name="T25" fmla="*/ 0 h 79"/>
                <a:gd name="T26" fmla="*/ 0 w 95"/>
                <a:gd name="T27" fmla="*/ 0 h 79"/>
                <a:gd name="T28" fmla="*/ 0 w 95"/>
                <a:gd name="T29" fmla="*/ 0 h 79"/>
                <a:gd name="T30" fmla="*/ 0 w 95"/>
                <a:gd name="T31" fmla="*/ 0 h 79"/>
                <a:gd name="T32" fmla="*/ 0 w 95"/>
                <a:gd name="T33" fmla="*/ 0 h 79"/>
                <a:gd name="T34" fmla="*/ 0 w 95"/>
                <a:gd name="T35" fmla="*/ 0 h 79"/>
                <a:gd name="T36" fmla="*/ 0 w 95"/>
                <a:gd name="T37" fmla="*/ 0 h 79"/>
                <a:gd name="T38" fmla="*/ 0 w 95"/>
                <a:gd name="T39" fmla="*/ 0 h 79"/>
                <a:gd name="T40" fmla="*/ 0 w 95"/>
                <a:gd name="T41" fmla="*/ 0 h 79"/>
                <a:gd name="T42" fmla="*/ 0 w 95"/>
                <a:gd name="T43" fmla="*/ 0 h 79"/>
                <a:gd name="T44" fmla="*/ 0 w 95"/>
                <a:gd name="T45" fmla="*/ 0 h 79"/>
                <a:gd name="T46" fmla="*/ 0 w 95"/>
                <a:gd name="T47" fmla="*/ 0 h 79"/>
                <a:gd name="T48" fmla="*/ 0 w 95"/>
                <a:gd name="T49" fmla="*/ 0 h 79"/>
                <a:gd name="T50" fmla="*/ 0 w 95"/>
                <a:gd name="T51" fmla="*/ 0 h 79"/>
                <a:gd name="T52" fmla="*/ 0 w 95"/>
                <a:gd name="T53" fmla="*/ 0 h 79"/>
                <a:gd name="T54" fmla="*/ 0 w 95"/>
                <a:gd name="T55" fmla="*/ 0 h 79"/>
                <a:gd name="T56" fmla="*/ 0 w 95"/>
                <a:gd name="T57" fmla="*/ 0 h 79"/>
                <a:gd name="T58" fmla="*/ 0 w 95"/>
                <a:gd name="T59" fmla="*/ 0 h 79"/>
                <a:gd name="T60" fmla="*/ 0 w 95"/>
                <a:gd name="T61" fmla="*/ 0 h 79"/>
                <a:gd name="T62" fmla="*/ 0 w 95"/>
                <a:gd name="T63" fmla="*/ 0 h 79"/>
                <a:gd name="T64" fmla="*/ 0 w 95"/>
                <a:gd name="T65" fmla="*/ 0 h 79"/>
                <a:gd name="T66" fmla="*/ 0 w 95"/>
                <a:gd name="T67" fmla="*/ 0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79"/>
                <a:gd name="T104" fmla="*/ 95 w 95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79">
                  <a:moveTo>
                    <a:pt x="15" y="12"/>
                  </a:moveTo>
                  <a:lnTo>
                    <a:pt x="8" y="17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15" y="67"/>
                  </a:lnTo>
                  <a:lnTo>
                    <a:pt x="29" y="75"/>
                  </a:lnTo>
                  <a:lnTo>
                    <a:pt x="37" y="77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7" y="77"/>
                  </a:lnTo>
                  <a:lnTo>
                    <a:pt x="66" y="75"/>
                  </a:lnTo>
                  <a:lnTo>
                    <a:pt x="73" y="71"/>
                  </a:lnTo>
                  <a:lnTo>
                    <a:pt x="81" y="6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3" y="47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3" y="31"/>
                  </a:lnTo>
                  <a:lnTo>
                    <a:pt x="91" y="24"/>
                  </a:lnTo>
                  <a:lnTo>
                    <a:pt x="86" y="17"/>
                  </a:lnTo>
                  <a:lnTo>
                    <a:pt x="81" y="12"/>
                  </a:lnTo>
                  <a:lnTo>
                    <a:pt x="72" y="6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1" name="Freeform 342"/>
            <p:cNvSpPr>
              <a:spLocks/>
            </p:cNvSpPr>
            <p:nvPr/>
          </p:nvSpPr>
          <p:spPr bwMode="auto">
            <a:xfrm>
              <a:off x="3376" y="2258"/>
              <a:ext cx="27" cy="37"/>
            </a:xfrm>
            <a:custGeom>
              <a:avLst/>
              <a:gdLst>
                <a:gd name="T0" fmla="*/ 0 w 81"/>
                <a:gd name="T1" fmla="*/ 0 h 109"/>
                <a:gd name="T2" fmla="*/ 0 w 81"/>
                <a:gd name="T3" fmla="*/ 0 h 109"/>
                <a:gd name="T4" fmla="*/ 0 w 81"/>
                <a:gd name="T5" fmla="*/ 0 h 109"/>
                <a:gd name="T6" fmla="*/ 0 w 81"/>
                <a:gd name="T7" fmla="*/ 0 h 109"/>
                <a:gd name="T8" fmla="*/ 0 w 81"/>
                <a:gd name="T9" fmla="*/ 0 h 109"/>
                <a:gd name="T10" fmla="*/ 0 w 81"/>
                <a:gd name="T11" fmla="*/ 0 h 109"/>
                <a:gd name="T12" fmla="*/ 0 w 81"/>
                <a:gd name="T13" fmla="*/ 0 h 109"/>
                <a:gd name="T14" fmla="*/ 0 w 81"/>
                <a:gd name="T15" fmla="*/ 0 h 109"/>
                <a:gd name="T16" fmla="*/ 0 w 81"/>
                <a:gd name="T17" fmla="*/ 0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09"/>
                <a:gd name="T29" fmla="*/ 81 w 81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09">
                  <a:moveTo>
                    <a:pt x="0" y="5"/>
                  </a:moveTo>
                  <a:lnTo>
                    <a:pt x="5" y="75"/>
                  </a:lnTo>
                  <a:lnTo>
                    <a:pt x="47" y="109"/>
                  </a:lnTo>
                  <a:lnTo>
                    <a:pt x="81" y="77"/>
                  </a:lnTo>
                  <a:lnTo>
                    <a:pt x="81" y="2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23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Freeform 343"/>
            <p:cNvSpPr>
              <a:spLocks/>
            </p:cNvSpPr>
            <p:nvPr/>
          </p:nvSpPr>
          <p:spPr bwMode="auto">
            <a:xfrm>
              <a:off x="3407" y="2272"/>
              <a:ext cx="43" cy="31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92"/>
                <a:gd name="T32" fmla="*/ 130 w 130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92">
                  <a:moveTo>
                    <a:pt x="20" y="40"/>
                  </a:moveTo>
                  <a:lnTo>
                    <a:pt x="0" y="85"/>
                  </a:lnTo>
                  <a:lnTo>
                    <a:pt x="59" y="92"/>
                  </a:lnTo>
                  <a:lnTo>
                    <a:pt x="130" y="56"/>
                  </a:lnTo>
                  <a:lnTo>
                    <a:pt x="121" y="41"/>
                  </a:lnTo>
                  <a:lnTo>
                    <a:pt x="112" y="28"/>
                  </a:lnTo>
                  <a:lnTo>
                    <a:pt x="101" y="15"/>
                  </a:lnTo>
                  <a:lnTo>
                    <a:pt x="88" y="3"/>
                  </a:lnTo>
                  <a:lnTo>
                    <a:pt x="83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Freeform 344"/>
            <p:cNvSpPr>
              <a:spLocks/>
            </p:cNvSpPr>
            <p:nvPr/>
          </p:nvSpPr>
          <p:spPr bwMode="auto">
            <a:xfrm>
              <a:off x="3393" y="2315"/>
              <a:ext cx="46" cy="44"/>
            </a:xfrm>
            <a:custGeom>
              <a:avLst/>
              <a:gdLst>
                <a:gd name="T0" fmla="*/ 0 w 136"/>
                <a:gd name="T1" fmla="*/ 0 h 133"/>
                <a:gd name="T2" fmla="*/ 0 w 136"/>
                <a:gd name="T3" fmla="*/ 0 h 133"/>
                <a:gd name="T4" fmla="*/ 0 w 136"/>
                <a:gd name="T5" fmla="*/ 0 h 133"/>
                <a:gd name="T6" fmla="*/ 0 w 136"/>
                <a:gd name="T7" fmla="*/ 0 h 133"/>
                <a:gd name="T8" fmla="*/ 0 w 136"/>
                <a:gd name="T9" fmla="*/ 0 h 133"/>
                <a:gd name="T10" fmla="*/ 0 w 136"/>
                <a:gd name="T11" fmla="*/ 0 h 133"/>
                <a:gd name="T12" fmla="*/ 0 w 136"/>
                <a:gd name="T13" fmla="*/ 0 h 133"/>
                <a:gd name="T14" fmla="*/ 0 w 136"/>
                <a:gd name="T15" fmla="*/ 0 h 133"/>
                <a:gd name="T16" fmla="*/ 0 w 136"/>
                <a:gd name="T17" fmla="*/ 0 h 133"/>
                <a:gd name="T18" fmla="*/ 0 w 136"/>
                <a:gd name="T19" fmla="*/ 0 h 133"/>
                <a:gd name="T20" fmla="*/ 0 w 136"/>
                <a:gd name="T21" fmla="*/ 0 h 133"/>
                <a:gd name="T22" fmla="*/ 0 w 136"/>
                <a:gd name="T23" fmla="*/ 0 h 133"/>
                <a:gd name="T24" fmla="*/ 0 w 136"/>
                <a:gd name="T25" fmla="*/ 0 h 133"/>
                <a:gd name="T26" fmla="*/ 0 w 136"/>
                <a:gd name="T27" fmla="*/ 0 h 133"/>
                <a:gd name="T28" fmla="*/ 0 w 136"/>
                <a:gd name="T29" fmla="*/ 0 h 133"/>
                <a:gd name="T30" fmla="*/ 0 w 136"/>
                <a:gd name="T31" fmla="*/ 0 h 133"/>
                <a:gd name="T32" fmla="*/ 0 w 136"/>
                <a:gd name="T33" fmla="*/ 0 h 133"/>
                <a:gd name="T34" fmla="*/ 0 w 136"/>
                <a:gd name="T35" fmla="*/ 0 h 133"/>
                <a:gd name="T36" fmla="*/ 0 w 136"/>
                <a:gd name="T37" fmla="*/ 0 h 133"/>
                <a:gd name="T38" fmla="*/ 0 w 136"/>
                <a:gd name="T39" fmla="*/ 0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133"/>
                <a:gd name="T62" fmla="*/ 136 w 136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133">
                  <a:moveTo>
                    <a:pt x="128" y="93"/>
                  </a:moveTo>
                  <a:lnTo>
                    <a:pt x="136" y="85"/>
                  </a:lnTo>
                  <a:lnTo>
                    <a:pt x="65" y="47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3" y="11"/>
                  </a:lnTo>
                  <a:lnTo>
                    <a:pt x="25" y="15"/>
                  </a:lnTo>
                  <a:lnTo>
                    <a:pt x="18" y="19"/>
                  </a:lnTo>
                  <a:lnTo>
                    <a:pt x="9" y="21"/>
                  </a:lnTo>
                  <a:lnTo>
                    <a:pt x="0" y="23"/>
                  </a:lnTo>
                  <a:lnTo>
                    <a:pt x="40" y="57"/>
                  </a:lnTo>
                  <a:lnTo>
                    <a:pt x="45" y="133"/>
                  </a:lnTo>
                  <a:lnTo>
                    <a:pt x="55" y="129"/>
                  </a:lnTo>
                  <a:lnTo>
                    <a:pt x="60" y="127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7" y="121"/>
                  </a:lnTo>
                  <a:lnTo>
                    <a:pt x="88" y="117"/>
                  </a:lnTo>
                  <a:lnTo>
                    <a:pt x="108" y="106"/>
                  </a:lnTo>
                  <a:lnTo>
                    <a:pt x="128" y="9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Freeform 345"/>
            <p:cNvSpPr>
              <a:spLocks/>
            </p:cNvSpPr>
            <p:nvPr/>
          </p:nvSpPr>
          <p:spPr bwMode="auto">
            <a:xfrm>
              <a:off x="3408" y="2312"/>
              <a:ext cx="45" cy="31"/>
            </a:xfrm>
            <a:custGeom>
              <a:avLst/>
              <a:gdLst>
                <a:gd name="T0" fmla="*/ 0 w 134"/>
                <a:gd name="T1" fmla="*/ 0 h 95"/>
                <a:gd name="T2" fmla="*/ 0 w 134"/>
                <a:gd name="T3" fmla="*/ 0 h 95"/>
                <a:gd name="T4" fmla="*/ 0 w 134"/>
                <a:gd name="T5" fmla="*/ 0 h 95"/>
                <a:gd name="T6" fmla="*/ 0 w 134"/>
                <a:gd name="T7" fmla="*/ 0 h 95"/>
                <a:gd name="T8" fmla="*/ 0 w 134"/>
                <a:gd name="T9" fmla="*/ 0 h 95"/>
                <a:gd name="T10" fmla="*/ 0 w 134"/>
                <a:gd name="T11" fmla="*/ 0 h 95"/>
                <a:gd name="T12" fmla="*/ 0 w 134"/>
                <a:gd name="T13" fmla="*/ 0 h 95"/>
                <a:gd name="T14" fmla="*/ 0 w 134"/>
                <a:gd name="T15" fmla="*/ 0 h 95"/>
                <a:gd name="T16" fmla="*/ 0 w 134"/>
                <a:gd name="T17" fmla="*/ 0 h 95"/>
                <a:gd name="T18" fmla="*/ 0 w 134"/>
                <a:gd name="T19" fmla="*/ 0 h 95"/>
                <a:gd name="T20" fmla="*/ 0 w 134"/>
                <a:gd name="T21" fmla="*/ 0 h 95"/>
                <a:gd name="T22" fmla="*/ 0 w 134"/>
                <a:gd name="T23" fmla="*/ 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95"/>
                <a:gd name="T38" fmla="*/ 134 w 134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95">
                  <a:moveTo>
                    <a:pt x="91" y="95"/>
                  </a:moveTo>
                  <a:lnTo>
                    <a:pt x="105" y="78"/>
                  </a:lnTo>
                  <a:lnTo>
                    <a:pt x="117" y="62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7" y="39"/>
                  </a:lnTo>
                  <a:lnTo>
                    <a:pt x="130" y="34"/>
                  </a:lnTo>
                  <a:lnTo>
                    <a:pt x="134" y="26"/>
                  </a:lnTo>
                  <a:lnTo>
                    <a:pt x="53" y="0"/>
                  </a:lnTo>
                  <a:lnTo>
                    <a:pt x="0" y="10"/>
                  </a:lnTo>
                  <a:lnTo>
                    <a:pt x="20" y="57"/>
                  </a:lnTo>
                  <a:lnTo>
                    <a:pt x="91" y="9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Freeform 346"/>
            <p:cNvSpPr>
              <a:spLocks/>
            </p:cNvSpPr>
            <p:nvPr/>
          </p:nvSpPr>
          <p:spPr bwMode="auto">
            <a:xfrm>
              <a:off x="3381" y="2323"/>
              <a:ext cx="27" cy="38"/>
            </a:xfrm>
            <a:custGeom>
              <a:avLst/>
              <a:gdLst>
                <a:gd name="T0" fmla="*/ 0 w 82"/>
                <a:gd name="T1" fmla="*/ 0 h 115"/>
                <a:gd name="T2" fmla="*/ 0 w 82"/>
                <a:gd name="T3" fmla="*/ 0 h 115"/>
                <a:gd name="T4" fmla="*/ 0 w 82"/>
                <a:gd name="T5" fmla="*/ 0 h 115"/>
                <a:gd name="T6" fmla="*/ 0 w 82"/>
                <a:gd name="T7" fmla="*/ 0 h 115"/>
                <a:gd name="T8" fmla="*/ 0 w 82"/>
                <a:gd name="T9" fmla="*/ 0 h 115"/>
                <a:gd name="T10" fmla="*/ 0 w 82"/>
                <a:gd name="T11" fmla="*/ 0 h 115"/>
                <a:gd name="T12" fmla="*/ 0 w 82"/>
                <a:gd name="T13" fmla="*/ 0 h 115"/>
                <a:gd name="T14" fmla="*/ 0 w 82"/>
                <a:gd name="T15" fmla="*/ 0 h 115"/>
                <a:gd name="T16" fmla="*/ 0 w 82"/>
                <a:gd name="T17" fmla="*/ 0 h 115"/>
                <a:gd name="T18" fmla="*/ 0 w 82"/>
                <a:gd name="T19" fmla="*/ 0 h 115"/>
                <a:gd name="T20" fmla="*/ 0 w 82"/>
                <a:gd name="T21" fmla="*/ 0 h 115"/>
                <a:gd name="T22" fmla="*/ 0 w 82"/>
                <a:gd name="T23" fmla="*/ 0 h 115"/>
                <a:gd name="T24" fmla="*/ 0 w 8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115"/>
                <a:gd name="T41" fmla="*/ 82 w 82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115">
                  <a:moveTo>
                    <a:pt x="37" y="0"/>
                  </a:moveTo>
                  <a:lnTo>
                    <a:pt x="36" y="0"/>
                  </a:lnTo>
                  <a:lnTo>
                    <a:pt x="0" y="37"/>
                  </a:lnTo>
                  <a:lnTo>
                    <a:pt x="2" y="113"/>
                  </a:lnTo>
                  <a:lnTo>
                    <a:pt x="17" y="114"/>
                  </a:lnTo>
                  <a:lnTo>
                    <a:pt x="34" y="115"/>
                  </a:lnTo>
                  <a:lnTo>
                    <a:pt x="39" y="114"/>
                  </a:lnTo>
                  <a:lnTo>
                    <a:pt x="46" y="114"/>
                  </a:lnTo>
                  <a:lnTo>
                    <a:pt x="58" y="113"/>
                  </a:lnTo>
                  <a:lnTo>
                    <a:pt x="70" y="111"/>
                  </a:lnTo>
                  <a:lnTo>
                    <a:pt x="82" y="110"/>
                  </a:lnTo>
                  <a:lnTo>
                    <a:pt x="77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Freeform 347"/>
            <p:cNvSpPr>
              <a:spLocks/>
            </p:cNvSpPr>
            <p:nvPr/>
          </p:nvSpPr>
          <p:spPr bwMode="auto">
            <a:xfrm>
              <a:off x="3334" y="2315"/>
              <a:ext cx="44" cy="31"/>
            </a:xfrm>
            <a:custGeom>
              <a:avLst/>
              <a:gdLst>
                <a:gd name="T0" fmla="*/ 0 w 131"/>
                <a:gd name="T1" fmla="*/ 0 h 94"/>
                <a:gd name="T2" fmla="*/ 0 w 131"/>
                <a:gd name="T3" fmla="*/ 0 h 94"/>
                <a:gd name="T4" fmla="*/ 0 w 131"/>
                <a:gd name="T5" fmla="*/ 0 h 94"/>
                <a:gd name="T6" fmla="*/ 0 w 131"/>
                <a:gd name="T7" fmla="*/ 0 h 94"/>
                <a:gd name="T8" fmla="*/ 0 w 131"/>
                <a:gd name="T9" fmla="*/ 0 h 94"/>
                <a:gd name="T10" fmla="*/ 0 w 131"/>
                <a:gd name="T11" fmla="*/ 0 h 94"/>
                <a:gd name="T12" fmla="*/ 0 w 131"/>
                <a:gd name="T13" fmla="*/ 0 h 94"/>
                <a:gd name="T14" fmla="*/ 0 w 131"/>
                <a:gd name="T15" fmla="*/ 0 h 94"/>
                <a:gd name="T16" fmla="*/ 0 w 131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94"/>
                <a:gd name="T29" fmla="*/ 131 w 131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94">
                  <a:moveTo>
                    <a:pt x="46" y="94"/>
                  </a:moveTo>
                  <a:lnTo>
                    <a:pt x="112" y="51"/>
                  </a:lnTo>
                  <a:lnTo>
                    <a:pt x="131" y="6"/>
                  </a:lnTo>
                  <a:lnTo>
                    <a:pt x="67" y="0"/>
                  </a:lnTo>
                  <a:lnTo>
                    <a:pt x="0" y="35"/>
                  </a:lnTo>
                  <a:lnTo>
                    <a:pt x="7" y="50"/>
                  </a:lnTo>
                  <a:lnTo>
                    <a:pt x="18" y="65"/>
                  </a:lnTo>
                  <a:lnTo>
                    <a:pt x="29" y="80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Freeform 348"/>
            <p:cNvSpPr>
              <a:spLocks/>
            </p:cNvSpPr>
            <p:nvPr/>
          </p:nvSpPr>
          <p:spPr bwMode="auto">
            <a:xfrm>
              <a:off x="3403" y="2259"/>
              <a:ext cx="31" cy="13"/>
            </a:xfrm>
            <a:custGeom>
              <a:avLst/>
              <a:gdLst>
                <a:gd name="T0" fmla="*/ 0 w 94"/>
                <a:gd name="T1" fmla="*/ 0 h 40"/>
                <a:gd name="T2" fmla="*/ 0 w 94"/>
                <a:gd name="T3" fmla="*/ 0 h 40"/>
                <a:gd name="T4" fmla="*/ 0 w 94"/>
                <a:gd name="T5" fmla="*/ 0 h 40"/>
                <a:gd name="T6" fmla="*/ 0 w 94"/>
                <a:gd name="T7" fmla="*/ 0 h 40"/>
                <a:gd name="T8" fmla="*/ 0 w 9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0"/>
                <a:gd name="T17" fmla="*/ 94 w 9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0">
                  <a:moveTo>
                    <a:pt x="0" y="0"/>
                  </a:moveTo>
                  <a:lnTo>
                    <a:pt x="25" y="5"/>
                  </a:lnTo>
                  <a:lnTo>
                    <a:pt x="49" y="14"/>
                  </a:lnTo>
                  <a:lnTo>
                    <a:pt x="72" y="25"/>
                  </a:lnTo>
                  <a:lnTo>
                    <a:pt x="94" y="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Freeform 349"/>
            <p:cNvSpPr>
              <a:spLocks/>
            </p:cNvSpPr>
            <p:nvPr/>
          </p:nvSpPr>
          <p:spPr bwMode="auto">
            <a:xfrm>
              <a:off x="3331" y="2297"/>
              <a:ext cx="3" cy="29"/>
            </a:xfrm>
            <a:custGeom>
              <a:avLst/>
              <a:gdLst>
                <a:gd name="T0" fmla="*/ 0 w 10"/>
                <a:gd name="T1" fmla="*/ 0 h 87"/>
                <a:gd name="T2" fmla="*/ 0 w 10"/>
                <a:gd name="T3" fmla="*/ 0 h 87"/>
                <a:gd name="T4" fmla="*/ 0 w 10"/>
                <a:gd name="T5" fmla="*/ 0 h 87"/>
                <a:gd name="T6" fmla="*/ 0 w 10"/>
                <a:gd name="T7" fmla="*/ 0 h 87"/>
                <a:gd name="T8" fmla="*/ 0 w 10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7"/>
                <a:gd name="T17" fmla="*/ 10 w 10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7">
                  <a:moveTo>
                    <a:pt x="10" y="87"/>
                  </a:moveTo>
                  <a:lnTo>
                    <a:pt x="3" y="62"/>
                  </a:lnTo>
                  <a:lnTo>
                    <a:pt x="0" y="38"/>
                  </a:lnTo>
                  <a:lnTo>
                    <a:pt x="2" y="17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Freeform 350"/>
            <p:cNvSpPr>
              <a:spLocks/>
            </p:cNvSpPr>
            <p:nvPr/>
          </p:nvSpPr>
          <p:spPr bwMode="auto">
            <a:xfrm>
              <a:off x="3333" y="2275"/>
              <a:ext cx="43" cy="31"/>
            </a:xfrm>
            <a:custGeom>
              <a:avLst/>
              <a:gdLst>
                <a:gd name="T0" fmla="*/ 0 w 129"/>
                <a:gd name="T1" fmla="*/ 0 h 92"/>
                <a:gd name="T2" fmla="*/ 0 w 129"/>
                <a:gd name="T3" fmla="*/ 0 h 92"/>
                <a:gd name="T4" fmla="*/ 0 w 129"/>
                <a:gd name="T5" fmla="*/ 0 h 92"/>
                <a:gd name="T6" fmla="*/ 0 w 129"/>
                <a:gd name="T7" fmla="*/ 0 h 92"/>
                <a:gd name="T8" fmla="*/ 0 w 12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92"/>
                <a:gd name="T17" fmla="*/ 129 w 12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92">
                  <a:moveTo>
                    <a:pt x="0" y="67"/>
                  </a:moveTo>
                  <a:lnTo>
                    <a:pt x="76" y="92"/>
                  </a:lnTo>
                  <a:lnTo>
                    <a:pt x="129" y="82"/>
                  </a:lnTo>
                  <a:lnTo>
                    <a:pt x="109" y="35"/>
                  </a:lnTo>
                  <a:lnTo>
                    <a:pt x="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Freeform 351"/>
            <p:cNvSpPr>
              <a:spLocks/>
            </p:cNvSpPr>
            <p:nvPr/>
          </p:nvSpPr>
          <p:spPr bwMode="auto">
            <a:xfrm>
              <a:off x="3347" y="2260"/>
              <a:ext cx="29" cy="15"/>
            </a:xfrm>
            <a:custGeom>
              <a:avLst/>
              <a:gdLst>
                <a:gd name="T0" fmla="*/ 0 w 87"/>
                <a:gd name="T1" fmla="*/ 0 h 45"/>
                <a:gd name="T2" fmla="*/ 0 w 87"/>
                <a:gd name="T3" fmla="*/ 0 h 45"/>
                <a:gd name="T4" fmla="*/ 0 w 87"/>
                <a:gd name="T5" fmla="*/ 0 h 45"/>
                <a:gd name="T6" fmla="*/ 0 w 87"/>
                <a:gd name="T7" fmla="*/ 0 h 45"/>
                <a:gd name="T8" fmla="*/ 0 w 87"/>
                <a:gd name="T9" fmla="*/ 0 h 45"/>
                <a:gd name="T10" fmla="*/ 0 w 87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45"/>
                <a:gd name="T20" fmla="*/ 87 w 87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45">
                  <a:moveTo>
                    <a:pt x="0" y="45"/>
                  </a:moveTo>
                  <a:lnTo>
                    <a:pt x="7" y="40"/>
                  </a:lnTo>
                  <a:lnTo>
                    <a:pt x="24" y="26"/>
                  </a:lnTo>
                  <a:lnTo>
                    <a:pt x="44" y="15"/>
                  </a:lnTo>
                  <a:lnTo>
                    <a:pt x="65" y="6"/>
                  </a:lnTo>
                  <a:lnTo>
                    <a:pt x="8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Freeform 352"/>
            <p:cNvSpPr>
              <a:spLocks/>
            </p:cNvSpPr>
            <p:nvPr/>
          </p:nvSpPr>
          <p:spPr bwMode="auto">
            <a:xfrm>
              <a:off x="3377" y="2296"/>
              <a:ext cx="32" cy="27"/>
            </a:xfrm>
            <a:custGeom>
              <a:avLst/>
              <a:gdLst>
                <a:gd name="T0" fmla="*/ 0 w 95"/>
                <a:gd name="T1" fmla="*/ 0 h 79"/>
                <a:gd name="T2" fmla="*/ 0 w 95"/>
                <a:gd name="T3" fmla="*/ 0 h 79"/>
                <a:gd name="T4" fmla="*/ 0 w 95"/>
                <a:gd name="T5" fmla="*/ 0 h 79"/>
                <a:gd name="T6" fmla="*/ 0 w 95"/>
                <a:gd name="T7" fmla="*/ 0 h 79"/>
                <a:gd name="T8" fmla="*/ 0 w 95"/>
                <a:gd name="T9" fmla="*/ 0 h 79"/>
                <a:gd name="T10" fmla="*/ 0 w 95"/>
                <a:gd name="T11" fmla="*/ 0 h 79"/>
                <a:gd name="T12" fmla="*/ 0 w 95"/>
                <a:gd name="T13" fmla="*/ 0 h 79"/>
                <a:gd name="T14" fmla="*/ 0 w 95"/>
                <a:gd name="T15" fmla="*/ 0 h 79"/>
                <a:gd name="T16" fmla="*/ 0 w 95"/>
                <a:gd name="T17" fmla="*/ 0 h 79"/>
                <a:gd name="T18" fmla="*/ 0 w 95"/>
                <a:gd name="T19" fmla="*/ 0 h 79"/>
                <a:gd name="T20" fmla="*/ 0 w 95"/>
                <a:gd name="T21" fmla="*/ 0 h 79"/>
                <a:gd name="T22" fmla="*/ 0 w 95"/>
                <a:gd name="T23" fmla="*/ 0 h 79"/>
                <a:gd name="T24" fmla="*/ 0 w 95"/>
                <a:gd name="T25" fmla="*/ 0 h 79"/>
                <a:gd name="T26" fmla="*/ 0 w 95"/>
                <a:gd name="T27" fmla="*/ 0 h 79"/>
                <a:gd name="T28" fmla="*/ 0 w 95"/>
                <a:gd name="T29" fmla="*/ 0 h 79"/>
                <a:gd name="T30" fmla="*/ 0 w 95"/>
                <a:gd name="T31" fmla="*/ 0 h 79"/>
                <a:gd name="T32" fmla="*/ 0 w 95"/>
                <a:gd name="T33" fmla="*/ 0 h 79"/>
                <a:gd name="T34" fmla="*/ 0 w 95"/>
                <a:gd name="T35" fmla="*/ 0 h 79"/>
                <a:gd name="T36" fmla="*/ 0 w 95"/>
                <a:gd name="T37" fmla="*/ 0 h 79"/>
                <a:gd name="T38" fmla="*/ 0 w 95"/>
                <a:gd name="T39" fmla="*/ 0 h 79"/>
                <a:gd name="T40" fmla="*/ 0 w 95"/>
                <a:gd name="T41" fmla="*/ 0 h 79"/>
                <a:gd name="T42" fmla="*/ 0 w 95"/>
                <a:gd name="T43" fmla="*/ 0 h 79"/>
                <a:gd name="T44" fmla="*/ 0 w 95"/>
                <a:gd name="T45" fmla="*/ 0 h 79"/>
                <a:gd name="T46" fmla="*/ 0 w 95"/>
                <a:gd name="T47" fmla="*/ 0 h 79"/>
                <a:gd name="T48" fmla="*/ 0 w 95"/>
                <a:gd name="T49" fmla="*/ 0 h 79"/>
                <a:gd name="T50" fmla="*/ 0 w 95"/>
                <a:gd name="T51" fmla="*/ 0 h 79"/>
                <a:gd name="T52" fmla="*/ 0 w 95"/>
                <a:gd name="T53" fmla="*/ 0 h 79"/>
                <a:gd name="T54" fmla="*/ 0 w 95"/>
                <a:gd name="T55" fmla="*/ 0 h 79"/>
                <a:gd name="T56" fmla="*/ 0 w 95"/>
                <a:gd name="T57" fmla="*/ 0 h 79"/>
                <a:gd name="T58" fmla="*/ 0 w 95"/>
                <a:gd name="T59" fmla="*/ 0 h 79"/>
                <a:gd name="T60" fmla="*/ 0 w 95"/>
                <a:gd name="T61" fmla="*/ 0 h 79"/>
                <a:gd name="T62" fmla="*/ 0 w 95"/>
                <a:gd name="T63" fmla="*/ 0 h 79"/>
                <a:gd name="T64" fmla="*/ 0 w 95"/>
                <a:gd name="T65" fmla="*/ 0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79"/>
                <a:gd name="T101" fmla="*/ 95 w 95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79">
                  <a:moveTo>
                    <a:pt x="48" y="79"/>
                  </a:moveTo>
                  <a:lnTo>
                    <a:pt x="57" y="77"/>
                  </a:lnTo>
                  <a:lnTo>
                    <a:pt x="66" y="75"/>
                  </a:lnTo>
                  <a:lnTo>
                    <a:pt x="73" y="71"/>
                  </a:lnTo>
                  <a:lnTo>
                    <a:pt x="81" y="6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3" y="47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3" y="31"/>
                  </a:lnTo>
                  <a:lnTo>
                    <a:pt x="91" y="24"/>
                  </a:lnTo>
                  <a:lnTo>
                    <a:pt x="86" y="17"/>
                  </a:lnTo>
                  <a:lnTo>
                    <a:pt x="81" y="12"/>
                  </a:lnTo>
                  <a:lnTo>
                    <a:pt x="72" y="6"/>
                  </a:lnTo>
                  <a:lnTo>
                    <a:pt x="64" y="3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15" y="12"/>
                  </a:lnTo>
                  <a:lnTo>
                    <a:pt x="8" y="17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15" y="67"/>
                  </a:lnTo>
                  <a:lnTo>
                    <a:pt x="29" y="75"/>
                  </a:lnTo>
                  <a:lnTo>
                    <a:pt x="37" y="77"/>
                  </a:lnTo>
                  <a:lnTo>
                    <a:pt x="47" y="7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Freeform 353"/>
            <p:cNvSpPr>
              <a:spLocks/>
            </p:cNvSpPr>
            <p:nvPr/>
          </p:nvSpPr>
          <p:spPr bwMode="auto">
            <a:xfrm>
              <a:off x="3333" y="2275"/>
              <a:ext cx="14" cy="22"/>
            </a:xfrm>
            <a:custGeom>
              <a:avLst/>
              <a:gdLst>
                <a:gd name="T0" fmla="*/ 0 w 42"/>
                <a:gd name="T1" fmla="*/ 0 h 67"/>
                <a:gd name="T2" fmla="*/ 0 w 42"/>
                <a:gd name="T3" fmla="*/ 0 h 67"/>
                <a:gd name="T4" fmla="*/ 0 w 42"/>
                <a:gd name="T5" fmla="*/ 0 h 67"/>
                <a:gd name="T6" fmla="*/ 0 w 42"/>
                <a:gd name="T7" fmla="*/ 0 h 67"/>
                <a:gd name="T8" fmla="*/ 0 w 42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7"/>
                <a:gd name="T17" fmla="*/ 42 w 42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7">
                  <a:moveTo>
                    <a:pt x="0" y="67"/>
                  </a:moveTo>
                  <a:lnTo>
                    <a:pt x="6" y="48"/>
                  </a:lnTo>
                  <a:lnTo>
                    <a:pt x="15" y="31"/>
                  </a:lnTo>
                  <a:lnTo>
                    <a:pt x="26" y="15"/>
                  </a:lnTo>
                  <a:lnTo>
                    <a:pt x="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354"/>
            <p:cNvSpPr>
              <a:spLocks/>
            </p:cNvSpPr>
            <p:nvPr/>
          </p:nvSpPr>
          <p:spPr bwMode="auto">
            <a:xfrm>
              <a:off x="3376" y="2259"/>
              <a:ext cx="27" cy="36"/>
            </a:xfrm>
            <a:custGeom>
              <a:avLst/>
              <a:gdLst>
                <a:gd name="T0" fmla="*/ 0 w 81"/>
                <a:gd name="T1" fmla="*/ 0 h 107"/>
                <a:gd name="T2" fmla="*/ 0 w 81"/>
                <a:gd name="T3" fmla="*/ 0 h 107"/>
                <a:gd name="T4" fmla="*/ 0 w 81"/>
                <a:gd name="T5" fmla="*/ 0 h 107"/>
                <a:gd name="T6" fmla="*/ 0 w 81"/>
                <a:gd name="T7" fmla="*/ 0 h 107"/>
                <a:gd name="T8" fmla="*/ 0 w 8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07"/>
                <a:gd name="T17" fmla="*/ 81 w 81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07">
                  <a:moveTo>
                    <a:pt x="0" y="3"/>
                  </a:moveTo>
                  <a:lnTo>
                    <a:pt x="5" y="73"/>
                  </a:lnTo>
                  <a:lnTo>
                    <a:pt x="47" y="107"/>
                  </a:lnTo>
                  <a:lnTo>
                    <a:pt x="81" y="75"/>
                  </a:lnTo>
                  <a:lnTo>
                    <a:pt x="8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Freeform 355"/>
            <p:cNvSpPr>
              <a:spLocks/>
            </p:cNvSpPr>
            <p:nvPr/>
          </p:nvSpPr>
          <p:spPr bwMode="auto">
            <a:xfrm>
              <a:off x="3376" y="2258"/>
              <a:ext cx="27" cy="2"/>
            </a:xfrm>
            <a:custGeom>
              <a:avLst/>
              <a:gdLst>
                <a:gd name="T0" fmla="*/ 0 w 81"/>
                <a:gd name="T1" fmla="*/ 0 h 5"/>
                <a:gd name="T2" fmla="*/ 0 w 81"/>
                <a:gd name="T3" fmla="*/ 0 h 5"/>
                <a:gd name="T4" fmla="*/ 0 w 81"/>
                <a:gd name="T5" fmla="*/ 0 h 5"/>
                <a:gd name="T6" fmla="*/ 0 w 81"/>
                <a:gd name="T7" fmla="*/ 0 h 5"/>
                <a:gd name="T8" fmla="*/ 0 w 8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5"/>
                <a:gd name="T17" fmla="*/ 81 w 8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5">
                  <a:moveTo>
                    <a:pt x="81" y="2"/>
                  </a:moveTo>
                  <a:lnTo>
                    <a:pt x="65" y="0"/>
                  </a:lnTo>
                  <a:lnTo>
                    <a:pt x="49" y="0"/>
                  </a:lnTo>
                  <a:lnTo>
                    <a:pt x="23" y="1"/>
                  </a:lnTo>
                  <a:lnTo>
                    <a:pt x="0" y="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Freeform 356"/>
            <p:cNvSpPr>
              <a:spLocks/>
            </p:cNvSpPr>
            <p:nvPr/>
          </p:nvSpPr>
          <p:spPr bwMode="auto">
            <a:xfrm>
              <a:off x="3407" y="2272"/>
              <a:ext cx="43" cy="31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92"/>
                <a:gd name="T17" fmla="*/ 130 w 13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92">
                  <a:moveTo>
                    <a:pt x="83" y="0"/>
                  </a:moveTo>
                  <a:lnTo>
                    <a:pt x="20" y="40"/>
                  </a:lnTo>
                  <a:lnTo>
                    <a:pt x="0" y="85"/>
                  </a:lnTo>
                  <a:lnTo>
                    <a:pt x="59" y="92"/>
                  </a:lnTo>
                  <a:lnTo>
                    <a:pt x="130" y="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Freeform 357"/>
            <p:cNvSpPr>
              <a:spLocks/>
            </p:cNvSpPr>
            <p:nvPr/>
          </p:nvSpPr>
          <p:spPr bwMode="auto">
            <a:xfrm>
              <a:off x="3434" y="2272"/>
              <a:ext cx="16" cy="19"/>
            </a:xfrm>
            <a:custGeom>
              <a:avLst/>
              <a:gdLst>
                <a:gd name="T0" fmla="*/ 0 w 47"/>
                <a:gd name="T1" fmla="*/ 0 h 56"/>
                <a:gd name="T2" fmla="*/ 0 w 47"/>
                <a:gd name="T3" fmla="*/ 0 h 56"/>
                <a:gd name="T4" fmla="*/ 0 w 47"/>
                <a:gd name="T5" fmla="*/ 0 h 56"/>
                <a:gd name="T6" fmla="*/ 0 w 47"/>
                <a:gd name="T7" fmla="*/ 0 h 56"/>
                <a:gd name="T8" fmla="*/ 0 w 47"/>
                <a:gd name="T9" fmla="*/ 0 h 56"/>
                <a:gd name="T10" fmla="*/ 0 w 47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56"/>
                <a:gd name="T20" fmla="*/ 47 w 47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56">
                  <a:moveTo>
                    <a:pt x="0" y="0"/>
                  </a:moveTo>
                  <a:lnTo>
                    <a:pt x="5" y="3"/>
                  </a:lnTo>
                  <a:lnTo>
                    <a:pt x="18" y="15"/>
                  </a:lnTo>
                  <a:lnTo>
                    <a:pt x="29" y="28"/>
                  </a:lnTo>
                  <a:lnTo>
                    <a:pt x="38" y="41"/>
                  </a:lnTo>
                  <a:lnTo>
                    <a:pt x="47" y="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Freeform 358"/>
            <p:cNvSpPr>
              <a:spLocks/>
            </p:cNvSpPr>
            <p:nvPr/>
          </p:nvSpPr>
          <p:spPr bwMode="auto">
            <a:xfrm>
              <a:off x="3450" y="2291"/>
              <a:ext cx="4" cy="29"/>
            </a:xfrm>
            <a:custGeom>
              <a:avLst/>
              <a:gdLst>
                <a:gd name="T0" fmla="*/ 0 w 13"/>
                <a:gd name="T1" fmla="*/ 0 h 88"/>
                <a:gd name="T2" fmla="*/ 0 w 13"/>
                <a:gd name="T3" fmla="*/ 0 h 88"/>
                <a:gd name="T4" fmla="*/ 0 w 13"/>
                <a:gd name="T5" fmla="*/ 0 h 88"/>
                <a:gd name="T6" fmla="*/ 0 w 13"/>
                <a:gd name="T7" fmla="*/ 0 h 88"/>
                <a:gd name="T8" fmla="*/ 0 w 13"/>
                <a:gd name="T9" fmla="*/ 0 h 88"/>
                <a:gd name="T10" fmla="*/ 0 w 13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8"/>
                <a:gd name="T20" fmla="*/ 13 w 13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8">
                  <a:moveTo>
                    <a:pt x="0" y="0"/>
                  </a:moveTo>
                  <a:lnTo>
                    <a:pt x="4" y="13"/>
                  </a:lnTo>
                  <a:lnTo>
                    <a:pt x="8" y="27"/>
                  </a:lnTo>
                  <a:lnTo>
                    <a:pt x="13" y="57"/>
                  </a:lnTo>
                  <a:lnTo>
                    <a:pt x="10" y="72"/>
                  </a:lnTo>
                  <a:lnTo>
                    <a:pt x="9" y="8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Freeform 359"/>
            <p:cNvSpPr>
              <a:spLocks/>
            </p:cNvSpPr>
            <p:nvPr/>
          </p:nvSpPr>
          <p:spPr bwMode="auto">
            <a:xfrm>
              <a:off x="3270" y="2207"/>
              <a:ext cx="198" cy="205"/>
            </a:xfrm>
            <a:custGeom>
              <a:avLst/>
              <a:gdLst>
                <a:gd name="T0" fmla="*/ 0 w 593"/>
                <a:gd name="T1" fmla="*/ 0 h 615"/>
                <a:gd name="T2" fmla="*/ 0 w 593"/>
                <a:gd name="T3" fmla="*/ 0 h 615"/>
                <a:gd name="T4" fmla="*/ 0 w 593"/>
                <a:gd name="T5" fmla="*/ 0 h 615"/>
                <a:gd name="T6" fmla="*/ 0 w 593"/>
                <a:gd name="T7" fmla="*/ 0 h 615"/>
                <a:gd name="T8" fmla="*/ 0 w 593"/>
                <a:gd name="T9" fmla="*/ 0 h 615"/>
                <a:gd name="T10" fmla="*/ 0 w 593"/>
                <a:gd name="T11" fmla="*/ 0 h 615"/>
                <a:gd name="T12" fmla="*/ 0 w 593"/>
                <a:gd name="T13" fmla="*/ 0 h 615"/>
                <a:gd name="T14" fmla="*/ 0 w 593"/>
                <a:gd name="T15" fmla="*/ 0 h 615"/>
                <a:gd name="T16" fmla="*/ 0 w 593"/>
                <a:gd name="T17" fmla="*/ 0 h 615"/>
                <a:gd name="T18" fmla="*/ 0 w 593"/>
                <a:gd name="T19" fmla="*/ 0 h 615"/>
                <a:gd name="T20" fmla="*/ 0 w 593"/>
                <a:gd name="T21" fmla="*/ 0 h 615"/>
                <a:gd name="T22" fmla="*/ 0 w 593"/>
                <a:gd name="T23" fmla="*/ 0 h 615"/>
                <a:gd name="T24" fmla="*/ 0 w 593"/>
                <a:gd name="T25" fmla="*/ 0 h 615"/>
                <a:gd name="T26" fmla="*/ 0 w 593"/>
                <a:gd name="T27" fmla="*/ 0 h 615"/>
                <a:gd name="T28" fmla="*/ 0 w 593"/>
                <a:gd name="T29" fmla="*/ 0 h 615"/>
                <a:gd name="T30" fmla="*/ 0 w 593"/>
                <a:gd name="T31" fmla="*/ 0 h 615"/>
                <a:gd name="T32" fmla="*/ 0 w 593"/>
                <a:gd name="T33" fmla="*/ 0 h 615"/>
                <a:gd name="T34" fmla="*/ 0 w 593"/>
                <a:gd name="T35" fmla="*/ 0 h 615"/>
                <a:gd name="T36" fmla="*/ 0 w 593"/>
                <a:gd name="T37" fmla="*/ 0 h 615"/>
                <a:gd name="T38" fmla="*/ 0 w 593"/>
                <a:gd name="T39" fmla="*/ 0 h 615"/>
                <a:gd name="T40" fmla="*/ 0 w 593"/>
                <a:gd name="T41" fmla="*/ 0 h 615"/>
                <a:gd name="T42" fmla="*/ 0 w 593"/>
                <a:gd name="T43" fmla="*/ 0 h 615"/>
                <a:gd name="T44" fmla="*/ 0 w 593"/>
                <a:gd name="T45" fmla="*/ 0 h 615"/>
                <a:gd name="T46" fmla="*/ 0 w 593"/>
                <a:gd name="T47" fmla="*/ 0 h 615"/>
                <a:gd name="T48" fmla="*/ 0 w 593"/>
                <a:gd name="T49" fmla="*/ 0 h 615"/>
                <a:gd name="T50" fmla="*/ 0 w 593"/>
                <a:gd name="T51" fmla="*/ 0 h 615"/>
                <a:gd name="T52" fmla="*/ 0 w 593"/>
                <a:gd name="T53" fmla="*/ 0 h 615"/>
                <a:gd name="T54" fmla="*/ 0 w 593"/>
                <a:gd name="T55" fmla="*/ 0 h 615"/>
                <a:gd name="T56" fmla="*/ 0 w 593"/>
                <a:gd name="T57" fmla="*/ 0 h 615"/>
                <a:gd name="T58" fmla="*/ 0 w 593"/>
                <a:gd name="T59" fmla="*/ 0 h 615"/>
                <a:gd name="T60" fmla="*/ 0 w 593"/>
                <a:gd name="T61" fmla="*/ 0 h 615"/>
                <a:gd name="T62" fmla="*/ 0 w 593"/>
                <a:gd name="T63" fmla="*/ 0 h 615"/>
                <a:gd name="T64" fmla="*/ 0 w 593"/>
                <a:gd name="T65" fmla="*/ 0 h 615"/>
                <a:gd name="T66" fmla="*/ 0 w 593"/>
                <a:gd name="T67" fmla="*/ 0 h 615"/>
                <a:gd name="T68" fmla="*/ 0 w 593"/>
                <a:gd name="T69" fmla="*/ 0 h 615"/>
                <a:gd name="T70" fmla="*/ 0 w 593"/>
                <a:gd name="T71" fmla="*/ 0 h 615"/>
                <a:gd name="T72" fmla="*/ 0 w 593"/>
                <a:gd name="T73" fmla="*/ 0 h 615"/>
                <a:gd name="T74" fmla="*/ 0 w 593"/>
                <a:gd name="T75" fmla="*/ 0 h 615"/>
                <a:gd name="T76" fmla="*/ 0 w 593"/>
                <a:gd name="T77" fmla="*/ 0 h 615"/>
                <a:gd name="T78" fmla="*/ 0 w 593"/>
                <a:gd name="T79" fmla="*/ 0 h 615"/>
                <a:gd name="T80" fmla="*/ 0 w 593"/>
                <a:gd name="T81" fmla="*/ 0 h 615"/>
                <a:gd name="T82" fmla="*/ 0 w 593"/>
                <a:gd name="T83" fmla="*/ 0 h 615"/>
                <a:gd name="T84" fmla="*/ 0 w 593"/>
                <a:gd name="T85" fmla="*/ 0 h 615"/>
                <a:gd name="T86" fmla="*/ 0 w 593"/>
                <a:gd name="T87" fmla="*/ 0 h 615"/>
                <a:gd name="T88" fmla="*/ 0 w 593"/>
                <a:gd name="T89" fmla="*/ 0 h 615"/>
                <a:gd name="T90" fmla="*/ 0 w 593"/>
                <a:gd name="T91" fmla="*/ 0 h 615"/>
                <a:gd name="T92" fmla="*/ 0 w 593"/>
                <a:gd name="T93" fmla="*/ 0 h 615"/>
                <a:gd name="T94" fmla="*/ 0 w 593"/>
                <a:gd name="T95" fmla="*/ 0 h 615"/>
                <a:gd name="T96" fmla="*/ 0 w 593"/>
                <a:gd name="T97" fmla="*/ 0 h 615"/>
                <a:gd name="T98" fmla="*/ 0 w 593"/>
                <a:gd name="T99" fmla="*/ 0 h 615"/>
                <a:gd name="T100" fmla="*/ 0 w 593"/>
                <a:gd name="T101" fmla="*/ 0 h 615"/>
                <a:gd name="T102" fmla="*/ 0 w 593"/>
                <a:gd name="T103" fmla="*/ 0 h 615"/>
                <a:gd name="T104" fmla="*/ 0 w 593"/>
                <a:gd name="T105" fmla="*/ 0 h 615"/>
                <a:gd name="T106" fmla="*/ 0 w 593"/>
                <a:gd name="T107" fmla="*/ 0 h 615"/>
                <a:gd name="T108" fmla="*/ 0 w 593"/>
                <a:gd name="T109" fmla="*/ 0 h 615"/>
                <a:gd name="T110" fmla="*/ 0 w 593"/>
                <a:gd name="T111" fmla="*/ 0 h 615"/>
                <a:gd name="T112" fmla="*/ 0 w 593"/>
                <a:gd name="T113" fmla="*/ 0 h 615"/>
                <a:gd name="T114" fmla="*/ 0 w 593"/>
                <a:gd name="T115" fmla="*/ 0 h 615"/>
                <a:gd name="T116" fmla="*/ 0 w 593"/>
                <a:gd name="T117" fmla="*/ 0 h 615"/>
                <a:gd name="T118" fmla="*/ 0 w 593"/>
                <a:gd name="T119" fmla="*/ 0 h 615"/>
                <a:gd name="T120" fmla="*/ 0 w 593"/>
                <a:gd name="T121" fmla="*/ 0 h 615"/>
                <a:gd name="T122" fmla="*/ 0 w 593"/>
                <a:gd name="T123" fmla="*/ 0 h 6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3"/>
                <a:gd name="T187" fmla="*/ 0 h 615"/>
                <a:gd name="T188" fmla="*/ 593 w 593"/>
                <a:gd name="T189" fmla="*/ 615 h 6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3" h="615">
                  <a:moveTo>
                    <a:pt x="593" y="85"/>
                  </a:moveTo>
                  <a:lnTo>
                    <a:pt x="580" y="82"/>
                  </a:lnTo>
                  <a:lnTo>
                    <a:pt x="571" y="78"/>
                  </a:lnTo>
                  <a:lnTo>
                    <a:pt x="565" y="71"/>
                  </a:lnTo>
                  <a:lnTo>
                    <a:pt x="564" y="63"/>
                  </a:lnTo>
                  <a:lnTo>
                    <a:pt x="564" y="60"/>
                  </a:lnTo>
                  <a:lnTo>
                    <a:pt x="568" y="47"/>
                  </a:lnTo>
                  <a:lnTo>
                    <a:pt x="536" y="32"/>
                  </a:lnTo>
                  <a:lnTo>
                    <a:pt x="531" y="37"/>
                  </a:lnTo>
                  <a:lnTo>
                    <a:pt x="525" y="39"/>
                  </a:lnTo>
                  <a:lnTo>
                    <a:pt x="520" y="42"/>
                  </a:lnTo>
                  <a:lnTo>
                    <a:pt x="510" y="44"/>
                  </a:lnTo>
                  <a:lnTo>
                    <a:pt x="498" y="42"/>
                  </a:lnTo>
                  <a:lnTo>
                    <a:pt x="490" y="37"/>
                  </a:lnTo>
                  <a:lnTo>
                    <a:pt x="483" y="30"/>
                  </a:lnTo>
                  <a:lnTo>
                    <a:pt x="482" y="24"/>
                  </a:lnTo>
                  <a:lnTo>
                    <a:pt x="481" y="22"/>
                  </a:lnTo>
                  <a:lnTo>
                    <a:pt x="482" y="21"/>
                  </a:lnTo>
                  <a:lnTo>
                    <a:pt x="481" y="16"/>
                  </a:lnTo>
                  <a:lnTo>
                    <a:pt x="483" y="14"/>
                  </a:lnTo>
                  <a:lnTo>
                    <a:pt x="451" y="7"/>
                  </a:lnTo>
                  <a:lnTo>
                    <a:pt x="447" y="13"/>
                  </a:lnTo>
                  <a:lnTo>
                    <a:pt x="442" y="20"/>
                  </a:lnTo>
                  <a:lnTo>
                    <a:pt x="432" y="24"/>
                  </a:lnTo>
                  <a:lnTo>
                    <a:pt x="422" y="27"/>
                  </a:lnTo>
                  <a:lnTo>
                    <a:pt x="410" y="24"/>
                  </a:lnTo>
                  <a:lnTo>
                    <a:pt x="401" y="20"/>
                  </a:lnTo>
                  <a:lnTo>
                    <a:pt x="395" y="12"/>
                  </a:lnTo>
                  <a:lnTo>
                    <a:pt x="393" y="8"/>
                  </a:lnTo>
                  <a:lnTo>
                    <a:pt x="393" y="5"/>
                  </a:lnTo>
                  <a:lnTo>
                    <a:pt x="393" y="2"/>
                  </a:lnTo>
                  <a:lnTo>
                    <a:pt x="393" y="1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56" y="4"/>
                  </a:lnTo>
                  <a:lnTo>
                    <a:pt x="355" y="6"/>
                  </a:lnTo>
                  <a:lnTo>
                    <a:pt x="355" y="9"/>
                  </a:lnTo>
                  <a:lnTo>
                    <a:pt x="349" y="18"/>
                  </a:lnTo>
                  <a:lnTo>
                    <a:pt x="338" y="22"/>
                  </a:lnTo>
                  <a:lnTo>
                    <a:pt x="328" y="25"/>
                  </a:lnTo>
                  <a:lnTo>
                    <a:pt x="317" y="22"/>
                  </a:lnTo>
                  <a:lnTo>
                    <a:pt x="308" y="18"/>
                  </a:lnTo>
                  <a:lnTo>
                    <a:pt x="302" y="11"/>
                  </a:lnTo>
                  <a:lnTo>
                    <a:pt x="301" y="5"/>
                  </a:lnTo>
                  <a:lnTo>
                    <a:pt x="264" y="12"/>
                  </a:lnTo>
                  <a:lnTo>
                    <a:pt x="265" y="16"/>
                  </a:lnTo>
                  <a:lnTo>
                    <a:pt x="265" y="20"/>
                  </a:lnTo>
                  <a:lnTo>
                    <a:pt x="263" y="28"/>
                  </a:lnTo>
                  <a:lnTo>
                    <a:pt x="257" y="36"/>
                  </a:lnTo>
                  <a:lnTo>
                    <a:pt x="246" y="41"/>
                  </a:lnTo>
                  <a:lnTo>
                    <a:pt x="236" y="43"/>
                  </a:lnTo>
                  <a:lnTo>
                    <a:pt x="225" y="41"/>
                  </a:lnTo>
                  <a:lnTo>
                    <a:pt x="216" y="36"/>
                  </a:lnTo>
                  <a:lnTo>
                    <a:pt x="211" y="32"/>
                  </a:lnTo>
                  <a:lnTo>
                    <a:pt x="210" y="29"/>
                  </a:lnTo>
                  <a:lnTo>
                    <a:pt x="184" y="41"/>
                  </a:lnTo>
                  <a:lnTo>
                    <a:pt x="186" y="45"/>
                  </a:lnTo>
                  <a:lnTo>
                    <a:pt x="189" y="51"/>
                  </a:lnTo>
                  <a:lnTo>
                    <a:pt x="189" y="54"/>
                  </a:lnTo>
                  <a:lnTo>
                    <a:pt x="186" y="58"/>
                  </a:lnTo>
                  <a:lnTo>
                    <a:pt x="185" y="60"/>
                  </a:lnTo>
                  <a:lnTo>
                    <a:pt x="185" y="63"/>
                  </a:lnTo>
                  <a:lnTo>
                    <a:pt x="180" y="72"/>
                  </a:lnTo>
                  <a:lnTo>
                    <a:pt x="170" y="76"/>
                  </a:lnTo>
                  <a:lnTo>
                    <a:pt x="160" y="79"/>
                  </a:lnTo>
                  <a:lnTo>
                    <a:pt x="147" y="76"/>
                  </a:lnTo>
                  <a:lnTo>
                    <a:pt x="138" y="72"/>
                  </a:lnTo>
                  <a:lnTo>
                    <a:pt x="137" y="70"/>
                  </a:lnTo>
                  <a:lnTo>
                    <a:pt x="124" y="77"/>
                  </a:lnTo>
                  <a:lnTo>
                    <a:pt x="114" y="86"/>
                  </a:lnTo>
                  <a:lnTo>
                    <a:pt x="119" y="91"/>
                  </a:lnTo>
                  <a:lnTo>
                    <a:pt x="123" y="99"/>
                  </a:lnTo>
                  <a:lnTo>
                    <a:pt x="123" y="102"/>
                  </a:lnTo>
                  <a:lnTo>
                    <a:pt x="121" y="110"/>
                  </a:lnTo>
                  <a:lnTo>
                    <a:pt x="117" y="115"/>
                  </a:lnTo>
                  <a:lnTo>
                    <a:pt x="114" y="120"/>
                  </a:lnTo>
                  <a:lnTo>
                    <a:pt x="104" y="124"/>
                  </a:lnTo>
                  <a:lnTo>
                    <a:pt x="94" y="127"/>
                  </a:lnTo>
                  <a:lnTo>
                    <a:pt x="84" y="125"/>
                  </a:lnTo>
                  <a:lnTo>
                    <a:pt x="75" y="122"/>
                  </a:lnTo>
                  <a:lnTo>
                    <a:pt x="58" y="143"/>
                  </a:lnTo>
                  <a:lnTo>
                    <a:pt x="63" y="146"/>
                  </a:lnTo>
                  <a:lnTo>
                    <a:pt x="66" y="151"/>
                  </a:lnTo>
                  <a:lnTo>
                    <a:pt x="70" y="160"/>
                  </a:lnTo>
                  <a:lnTo>
                    <a:pt x="70" y="163"/>
                  </a:lnTo>
                  <a:lnTo>
                    <a:pt x="68" y="171"/>
                  </a:lnTo>
                  <a:lnTo>
                    <a:pt x="63" y="179"/>
                  </a:lnTo>
                  <a:lnTo>
                    <a:pt x="56" y="181"/>
                  </a:lnTo>
                  <a:lnTo>
                    <a:pt x="51" y="184"/>
                  </a:lnTo>
                  <a:lnTo>
                    <a:pt x="41" y="186"/>
                  </a:lnTo>
                  <a:lnTo>
                    <a:pt x="30" y="184"/>
                  </a:lnTo>
                  <a:lnTo>
                    <a:pt x="19" y="208"/>
                  </a:lnTo>
                  <a:lnTo>
                    <a:pt x="24" y="209"/>
                  </a:lnTo>
                  <a:lnTo>
                    <a:pt x="30" y="214"/>
                  </a:lnTo>
                  <a:lnTo>
                    <a:pt x="35" y="219"/>
                  </a:lnTo>
                  <a:lnTo>
                    <a:pt x="39" y="227"/>
                  </a:lnTo>
                  <a:lnTo>
                    <a:pt x="39" y="230"/>
                  </a:lnTo>
                  <a:lnTo>
                    <a:pt x="36" y="238"/>
                  </a:lnTo>
                  <a:lnTo>
                    <a:pt x="30" y="246"/>
                  </a:lnTo>
                  <a:lnTo>
                    <a:pt x="20" y="251"/>
                  </a:lnTo>
                  <a:lnTo>
                    <a:pt x="10" y="253"/>
                  </a:lnTo>
                  <a:lnTo>
                    <a:pt x="5" y="253"/>
                  </a:lnTo>
                  <a:lnTo>
                    <a:pt x="1" y="279"/>
                  </a:lnTo>
                  <a:lnTo>
                    <a:pt x="10" y="280"/>
                  </a:lnTo>
                  <a:lnTo>
                    <a:pt x="13" y="282"/>
                  </a:lnTo>
                  <a:lnTo>
                    <a:pt x="19" y="286"/>
                  </a:lnTo>
                  <a:lnTo>
                    <a:pt x="24" y="291"/>
                  </a:lnTo>
                  <a:lnTo>
                    <a:pt x="27" y="299"/>
                  </a:lnTo>
                  <a:lnTo>
                    <a:pt x="27" y="303"/>
                  </a:lnTo>
                  <a:lnTo>
                    <a:pt x="25" y="311"/>
                  </a:lnTo>
                  <a:lnTo>
                    <a:pt x="19" y="319"/>
                  </a:lnTo>
                  <a:lnTo>
                    <a:pt x="13" y="321"/>
                  </a:lnTo>
                  <a:lnTo>
                    <a:pt x="11" y="322"/>
                  </a:lnTo>
                  <a:lnTo>
                    <a:pt x="10" y="324"/>
                  </a:lnTo>
                  <a:lnTo>
                    <a:pt x="0" y="326"/>
                  </a:lnTo>
                  <a:lnTo>
                    <a:pt x="2" y="351"/>
                  </a:lnTo>
                  <a:lnTo>
                    <a:pt x="7" y="351"/>
                  </a:lnTo>
                  <a:lnTo>
                    <a:pt x="17" y="352"/>
                  </a:lnTo>
                  <a:lnTo>
                    <a:pt x="27" y="358"/>
                  </a:lnTo>
                  <a:lnTo>
                    <a:pt x="32" y="363"/>
                  </a:lnTo>
                  <a:lnTo>
                    <a:pt x="36" y="371"/>
                  </a:lnTo>
                  <a:lnTo>
                    <a:pt x="36" y="374"/>
                  </a:lnTo>
                  <a:lnTo>
                    <a:pt x="35" y="378"/>
                  </a:lnTo>
                  <a:lnTo>
                    <a:pt x="34" y="380"/>
                  </a:lnTo>
                  <a:lnTo>
                    <a:pt x="34" y="383"/>
                  </a:lnTo>
                  <a:lnTo>
                    <a:pt x="27" y="391"/>
                  </a:lnTo>
                  <a:lnTo>
                    <a:pt x="20" y="394"/>
                  </a:lnTo>
                  <a:lnTo>
                    <a:pt x="17" y="394"/>
                  </a:lnTo>
                  <a:lnTo>
                    <a:pt x="16" y="394"/>
                  </a:lnTo>
                  <a:lnTo>
                    <a:pt x="16" y="395"/>
                  </a:lnTo>
                  <a:lnTo>
                    <a:pt x="13" y="398"/>
                  </a:lnTo>
                  <a:lnTo>
                    <a:pt x="24" y="419"/>
                  </a:lnTo>
                  <a:lnTo>
                    <a:pt x="35" y="418"/>
                  </a:lnTo>
                  <a:lnTo>
                    <a:pt x="45" y="419"/>
                  </a:lnTo>
                  <a:lnTo>
                    <a:pt x="55" y="425"/>
                  </a:lnTo>
                  <a:lnTo>
                    <a:pt x="60" y="432"/>
                  </a:lnTo>
                  <a:lnTo>
                    <a:pt x="64" y="441"/>
                  </a:lnTo>
                  <a:lnTo>
                    <a:pt x="61" y="446"/>
                  </a:lnTo>
                  <a:lnTo>
                    <a:pt x="60" y="448"/>
                  </a:lnTo>
                  <a:lnTo>
                    <a:pt x="60" y="451"/>
                  </a:lnTo>
                  <a:lnTo>
                    <a:pt x="55" y="459"/>
                  </a:lnTo>
                  <a:lnTo>
                    <a:pt x="49" y="463"/>
                  </a:lnTo>
                  <a:lnTo>
                    <a:pt x="68" y="487"/>
                  </a:lnTo>
                  <a:lnTo>
                    <a:pt x="75" y="482"/>
                  </a:lnTo>
                  <a:lnTo>
                    <a:pt x="85" y="481"/>
                  </a:lnTo>
                  <a:lnTo>
                    <a:pt x="95" y="483"/>
                  </a:lnTo>
                  <a:lnTo>
                    <a:pt x="105" y="489"/>
                  </a:lnTo>
                  <a:lnTo>
                    <a:pt x="112" y="497"/>
                  </a:lnTo>
                  <a:lnTo>
                    <a:pt x="114" y="506"/>
                  </a:lnTo>
                  <a:lnTo>
                    <a:pt x="113" y="510"/>
                  </a:lnTo>
                  <a:lnTo>
                    <a:pt x="112" y="512"/>
                  </a:lnTo>
                  <a:lnTo>
                    <a:pt x="112" y="515"/>
                  </a:lnTo>
                  <a:lnTo>
                    <a:pt x="105" y="523"/>
                  </a:lnTo>
                  <a:lnTo>
                    <a:pt x="104" y="523"/>
                  </a:lnTo>
                  <a:lnTo>
                    <a:pt x="105" y="524"/>
                  </a:lnTo>
                  <a:lnTo>
                    <a:pt x="108" y="526"/>
                  </a:lnTo>
                  <a:lnTo>
                    <a:pt x="132" y="544"/>
                  </a:lnTo>
                  <a:lnTo>
                    <a:pt x="134" y="541"/>
                  </a:lnTo>
                  <a:lnTo>
                    <a:pt x="143" y="534"/>
                  </a:lnTo>
                  <a:lnTo>
                    <a:pt x="156" y="534"/>
                  </a:lnTo>
                  <a:lnTo>
                    <a:pt x="166" y="534"/>
                  </a:lnTo>
                  <a:lnTo>
                    <a:pt x="176" y="541"/>
                  </a:lnTo>
                  <a:lnTo>
                    <a:pt x="181" y="548"/>
                  </a:lnTo>
                  <a:lnTo>
                    <a:pt x="185" y="558"/>
                  </a:lnTo>
                  <a:lnTo>
                    <a:pt x="182" y="565"/>
                  </a:lnTo>
                  <a:lnTo>
                    <a:pt x="178" y="573"/>
                  </a:lnTo>
                  <a:lnTo>
                    <a:pt x="194" y="580"/>
                  </a:lnTo>
                  <a:lnTo>
                    <a:pt x="211" y="587"/>
                  </a:lnTo>
                  <a:lnTo>
                    <a:pt x="218" y="580"/>
                  </a:lnTo>
                  <a:lnTo>
                    <a:pt x="226" y="574"/>
                  </a:lnTo>
                  <a:lnTo>
                    <a:pt x="238" y="573"/>
                  </a:lnTo>
                  <a:lnTo>
                    <a:pt x="248" y="574"/>
                  </a:lnTo>
                  <a:lnTo>
                    <a:pt x="258" y="580"/>
                  </a:lnTo>
                  <a:lnTo>
                    <a:pt x="264" y="587"/>
                  </a:lnTo>
                  <a:lnTo>
                    <a:pt x="267" y="597"/>
                  </a:lnTo>
                  <a:lnTo>
                    <a:pt x="265" y="605"/>
                  </a:lnTo>
                  <a:lnTo>
                    <a:pt x="282" y="608"/>
                  </a:lnTo>
                  <a:lnTo>
                    <a:pt x="301" y="612"/>
                  </a:lnTo>
                  <a:lnTo>
                    <a:pt x="303" y="604"/>
                  </a:lnTo>
                  <a:lnTo>
                    <a:pt x="309" y="599"/>
                  </a:lnTo>
                  <a:lnTo>
                    <a:pt x="318" y="593"/>
                  </a:lnTo>
                  <a:lnTo>
                    <a:pt x="330" y="592"/>
                  </a:lnTo>
                  <a:lnTo>
                    <a:pt x="340" y="593"/>
                  </a:lnTo>
                  <a:lnTo>
                    <a:pt x="350" y="599"/>
                  </a:lnTo>
                  <a:lnTo>
                    <a:pt x="356" y="606"/>
                  </a:lnTo>
                  <a:lnTo>
                    <a:pt x="359" y="6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Freeform 360"/>
            <p:cNvSpPr>
              <a:spLocks/>
            </p:cNvSpPr>
            <p:nvPr/>
          </p:nvSpPr>
          <p:spPr bwMode="auto">
            <a:xfrm>
              <a:off x="3390" y="2233"/>
              <a:ext cx="127" cy="180"/>
            </a:xfrm>
            <a:custGeom>
              <a:avLst/>
              <a:gdLst>
                <a:gd name="T0" fmla="*/ 0 w 381"/>
                <a:gd name="T1" fmla="*/ 0 h 540"/>
                <a:gd name="T2" fmla="*/ 0 w 381"/>
                <a:gd name="T3" fmla="*/ 0 h 540"/>
                <a:gd name="T4" fmla="*/ 0 w 381"/>
                <a:gd name="T5" fmla="*/ 0 h 540"/>
                <a:gd name="T6" fmla="*/ 0 w 381"/>
                <a:gd name="T7" fmla="*/ 0 h 540"/>
                <a:gd name="T8" fmla="*/ 0 w 381"/>
                <a:gd name="T9" fmla="*/ 0 h 540"/>
                <a:gd name="T10" fmla="*/ 0 w 381"/>
                <a:gd name="T11" fmla="*/ 0 h 540"/>
                <a:gd name="T12" fmla="*/ 0 w 381"/>
                <a:gd name="T13" fmla="*/ 0 h 540"/>
                <a:gd name="T14" fmla="*/ 0 w 381"/>
                <a:gd name="T15" fmla="*/ 0 h 540"/>
                <a:gd name="T16" fmla="*/ 0 w 381"/>
                <a:gd name="T17" fmla="*/ 0 h 540"/>
                <a:gd name="T18" fmla="*/ 0 w 381"/>
                <a:gd name="T19" fmla="*/ 0 h 540"/>
                <a:gd name="T20" fmla="*/ 0 w 381"/>
                <a:gd name="T21" fmla="*/ 0 h 540"/>
                <a:gd name="T22" fmla="*/ 0 w 381"/>
                <a:gd name="T23" fmla="*/ 0 h 540"/>
                <a:gd name="T24" fmla="*/ 0 w 381"/>
                <a:gd name="T25" fmla="*/ 0 h 540"/>
                <a:gd name="T26" fmla="*/ 0 w 381"/>
                <a:gd name="T27" fmla="*/ 0 h 540"/>
                <a:gd name="T28" fmla="*/ 0 w 381"/>
                <a:gd name="T29" fmla="*/ 0 h 540"/>
                <a:gd name="T30" fmla="*/ 0 w 381"/>
                <a:gd name="T31" fmla="*/ 0 h 540"/>
                <a:gd name="T32" fmla="*/ 0 w 381"/>
                <a:gd name="T33" fmla="*/ 0 h 540"/>
                <a:gd name="T34" fmla="*/ 0 w 381"/>
                <a:gd name="T35" fmla="*/ 0 h 540"/>
                <a:gd name="T36" fmla="*/ 0 w 381"/>
                <a:gd name="T37" fmla="*/ 0 h 540"/>
                <a:gd name="T38" fmla="*/ 0 w 381"/>
                <a:gd name="T39" fmla="*/ 0 h 540"/>
                <a:gd name="T40" fmla="*/ 0 w 381"/>
                <a:gd name="T41" fmla="*/ 0 h 540"/>
                <a:gd name="T42" fmla="*/ 0 w 381"/>
                <a:gd name="T43" fmla="*/ 0 h 540"/>
                <a:gd name="T44" fmla="*/ 0 w 381"/>
                <a:gd name="T45" fmla="*/ 0 h 540"/>
                <a:gd name="T46" fmla="*/ 0 w 381"/>
                <a:gd name="T47" fmla="*/ 0 h 540"/>
                <a:gd name="T48" fmla="*/ 0 w 381"/>
                <a:gd name="T49" fmla="*/ 0 h 540"/>
                <a:gd name="T50" fmla="*/ 0 w 381"/>
                <a:gd name="T51" fmla="*/ 0 h 540"/>
                <a:gd name="T52" fmla="*/ 0 w 381"/>
                <a:gd name="T53" fmla="*/ 0 h 540"/>
                <a:gd name="T54" fmla="*/ 0 w 381"/>
                <a:gd name="T55" fmla="*/ 0 h 540"/>
                <a:gd name="T56" fmla="*/ 0 w 381"/>
                <a:gd name="T57" fmla="*/ 0 h 540"/>
                <a:gd name="T58" fmla="*/ 0 w 381"/>
                <a:gd name="T59" fmla="*/ 0 h 540"/>
                <a:gd name="T60" fmla="*/ 0 w 381"/>
                <a:gd name="T61" fmla="*/ 0 h 540"/>
                <a:gd name="T62" fmla="*/ 0 w 381"/>
                <a:gd name="T63" fmla="*/ 0 h 540"/>
                <a:gd name="T64" fmla="*/ 0 w 381"/>
                <a:gd name="T65" fmla="*/ 0 h 540"/>
                <a:gd name="T66" fmla="*/ 0 w 381"/>
                <a:gd name="T67" fmla="*/ 0 h 540"/>
                <a:gd name="T68" fmla="*/ 0 w 381"/>
                <a:gd name="T69" fmla="*/ 0 h 540"/>
                <a:gd name="T70" fmla="*/ 0 w 381"/>
                <a:gd name="T71" fmla="*/ 0 h 540"/>
                <a:gd name="T72" fmla="*/ 0 w 381"/>
                <a:gd name="T73" fmla="*/ 0 h 540"/>
                <a:gd name="T74" fmla="*/ 0 w 381"/>
                <a:gd name="T75" fmla="*/ 0 h 540"/>
                <a:gd name="T76" fmla="*/ 0 w 381"/>
                <a:gd name="T77" fmla="*/ 0 h 540"/>
                <a:gd name="T78" fmla="*/ 0 w 381"/>
                <a:gd name="T79" fmla="*/ 0 h 540"/>
                <a:gd name="T80" fmla="*/ 0 w 381"/>
                <a:gd name="T81" fmla="*/ 0 h 540"/>
                <a:gd name="T82" fmla="*/ 0 w 381"/>
                <a:gd name="T83" fmla="*/ 0 h 540"/>
                <a:gd name="T84" fmla="*/ 0 w 381"/>
                <a:gd name="T85" fmla="*/ 0 h 540"/>
                <a:gd name="T86" fmla="*/ 0 w 381"/>
                <a:gd name="T87" fmla="*/ 0 h 540"/>
                <a:gd name="T88" fmla="*/ 0 w 381"/>
                <a:gd name="T89" fmla="*/ 0 h 540"/>
                <a:gd name="T90" fmla="*/ 0 w 381"/>
                <a:gd name="T91" fmla="*/ 0 h 540"/>
                <a:gd name="T92" fmla="*/ 0 w 381"/>
                <a:gd name="T93" fmla="*/ 0 h 540"/>
                <a:gd name="T94" fmla="*/ 0 w 381"/>
                <a:gd name="T95" fmla="*/ 0 h 540"/>
                <a:gd name="T96" fmla="*/ 0 w 381"/>
                <a:gd name="T97" fmla="*/ 0 h 540"/>
                <a:gd name="T98" fmla="*/ 0 w 381"/>
                <a:gd name="T99" fmla="*/ 0 h 540"/>
                <a:gd name="T100" fmla="*/ 0 w 381"/>
                <a:gd name="T101" fmla="*/ 0 h 540"/>
                <a:gd name="T102" fmla="*/ 0 w 381"/>
                <a:gd name="T103" fmla="*/ 0 h 540"/>
                <a:gd name="T104" fmla="*/ 0 w 381"/>
                <a:gd name="T105" fmla="*/ 0 h 540"/>
                <a:gd name="T106" fmla="*/ 0 w 381"/>
                <a:gd name="T107" fmla="*/ 0 h 540"/>
                <a:gd name="T108" fmla="*/ 0 w 381"/>
                <a:gd name="T109" fmla="*/ 0 h 540"/>
                <a:gd name="T110" fmla="*/ 0 w 381"/>
                <a:gd name="T111" fmla="*/ 0 h 540"/>
                <a:gd name="T112" fmla="*/ 0 w 381"/>
                <a:gd name="T113" fmla="*/ 0 h 540"/>
                <a:gd name="T114" fmla="*/ 0 w 381"/>
                <a:gd name="T115" fmla="*/ 0 h 540"/>
                <a:gd name="T116" fmla="*/ 0 w 381"/>
                <a:gd name="T117" fmla="*/ 0 h 5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1"/>
                <a:gd name="T178" fmla="*/ 0 h 540"/>
                <a:gd name="T179" fmla="*/ 381 w 381"/>
                <a:gd name="T180" fmla="*/ 540 h 5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1" h="540">
                  <a:moveTo>
                    <a:pt x="0" y="538"/>
                  </a:moveTo>
                  <a:lnTo>
                    <a:pt x="0" y="540"/>
                  </a:lnTo>
                  <a:lnTo>
                    <a:pt x="11" y="540"/>
                  </a:lnTo>
                  <a:lnTo>
                    <a:pt x="37" y="539"/>
                  </a:lnTo>
                  <a:lnTo>
                    <a:pt x="37" y="536"/>
                  </a:lnTo>
                  <a:lnTo>
                    <a:pt x="39" y="527"/>
                  </a:lnTo>
                  <a:lnTo>
                    <a:pt x="46" y="520"/>
                  </a:lnTo>
                  <a:lnTo>
                    <a:pt x="55" y="514"/>
                  </a:lnTo>
                  <a:lnTo>
                    <a:pt x="66" y="513"/>
                  </a:lnTo>
                  <a:lnTo>
                    <a:pt x="76" y="514"/>
                  </a:lnTo>
                  <a:lnTo>
                    <a:pt x="86" y="520"/>
                  </a:lnTo>
                  <a:lnTo>
                    <a:pt x="92" y="525"/>
                  </a:lnTo>
                  <a:lnTo>
                    <a:pt x="95" y="533"/>
                  </a:lnTo>
                  <a:lnTo>
                    <a:pt x="99" y="531"/>
                  </a:lnTo>
                  <a:lnTo>
                    <a:pt x="104" y="530"/>
                  </a:lnTo>
                  <a:lnTo>
                    <a:pt x="114" y="528"/>
                  </a:lnTo>
                  <a:lnTo>
                    <a:pt x="134" y="524"/>
                  </a:lnTo>
                  <a:lnTo>
                    <a:pt x="133" y="517"/>
                  </a:lnTo>
                  <a:lnTo>
                    <a:pt x="132" y="515"/>
                  </a:lnTo>
                  <a:lnTo>
                    <a:pt x="133" y="514"/>
                  </a:lnTo>
                  <a:lnTo>
                    <a:pt x="133" y="504"/>
                  </a:lnTo>
                  <a:lnTo>
                    <a:pt x="141" y="497"/>
                  </a:lnTo>
                  <a:lnTo>
                    <a:pt x="149" y="491"/>
                  </a:lnTo>
                  <a:lnTo>
                    <a:pt x="161" y="490"/>
                  </a:lnTo>
                  <a:lnTo>
                    <a:pt x="171" y="491"/>
                  </a:lnTo>
                  <a:lnTo>
                    <a:pt x="181" y="497"/>
                  </a:lnTo>
                  <a:lnTo>
                    <a:pt x="187" y="503"/>
                  </a:lnTo>
                  <a:lnTo>
                    <a:pt x="220" y="487"/>
                  </a:lnTo>
                  <a:lnTo>
                    <a:pt x="215" y="481"/>
                  </a:lnTo>
                  <a:lnTo>
                    <a:pt x="214" y="475"/>
                  </a:lnTo>
                  <a:lnTo>
                    <a:pt x="214" y="472"/>
                  </a:lnTo>
                  <a:lnTo>
                    <a:pt x="214" y="462"/>
                  </a:lnTo>
                  <a:lnTo>
                    <a:pt x="221" y="455"/>
                  </a:lnTo>
                  <a:lnTo>
                    <a:pt x="230" y="449"/>
                  </a:lnTo>
                  <a:lnTo>
                    <a:pt x="241" y="448"/>
                  </a:lnTo>
                  <a:lnTo>
                    <a:pt x="251" y="449"/>
                  </a:lnTo>
                  <a:lnTo>
                    <a:pt x="257" y="451"/>
                  </a:lnTo>
                  <a:lnTo>
                    <a:pt x="263" y="455"/>
                  </a:lnTo>
                  <a:lnTo>
                    <a:pt x="264" y="456"/>
                  </a:lnTo>
                  <a:lnTo>
                    <a:pt x="273" y="449"/>
                  </a:lnTo>
                  <a:lnTo>
                    <a:pt x="293" y="432"/>
                  </a:lnTo>
                  <a:lnTo>
                    <a:pt x="289" y="430"/>
                  </a:lnTo>
                  <a:lnTo>
                    <a:pt x="283" y="423"/>
                  </a:lnTo>
                  <a:lnTo>
                    <a:pt x="280" y="419"/>
                  </a:lnTo>
                  <a:lnTo>
                    <a:pt x="280" y="415"/>
                  </a:lnTo>
                  <a:lnTo>
                    <a:pt x="280" y="412"/>
                  </a:lnTo>
                  <a:lnTo>
                    <a:pt x="282" y="402"/>
                  </a:lnTo>
                  <a:lnTo>
                    <a:pt x="289" y="395"/>
                  </a:lnTo>
                  <a:lnTo>
                    <a:pt x="298" y="389"/>
                  </a:lnTo>
                  <a:lnTo>
                    <a:pt x="309" y="388"/>
                  </a:lnTo>
                  <a:lnTo>
                    <a:pt x="318" y="389"/>
                  </a:lnTo>
                  <a:lnTo>
                    <a:pt x="322" y="390"/>
                  </a:lnTo>
                  <a:lnTo>
                    <a:pt x="327" y="393"/>
                  </a:lnTo>
                  <a:lnTo>
                    <a:pt x="336" y="379"/>
                  </a:lnTo>
                  <a:lnTo>
                    <a:pt x="346" y="365"/>
                  </a:lnTo>
                  <a:lnTo>
                    <a:pt x="340" y="362"/>
                  </a:lnTo>
                  <a:lnTo>
                    <a:pt x="336" y="360"/>
                  </a:lnTo>
                  <a:lnTo>
                    <a:pt x="330" y="353"/>
                  </a:lnTo>
                  <a:lnTo>
                    <a:pt x="328" y="346"/>
                  </a:lnTo>
                  <a:lnTo>
                    <a:pt x="327" y="344"/>
                  </a:lnTo>
                  <a:lnTo>
                    <a:pt x="328" y="343"/>
                  </a:lnTo>
                  <a:lnTo>
                    <a:pt x="328" y="333"/>
                  </a:lnTo>
                  <a:lnTo>
                    <a:pt x="336" y="326"/>
                  </a:lnTo>
                  <a:lnTo>
                    <a:pt x="345" y="319"/>
                  </a:lnTo>
                  <a:lnTo>
                    <a:pt x="356" y="318"/>
                  </a:lnTo>
                  <a:lnTo>
                    <a:pt x="366" y="321"/>
                  </a:lnTo>
                  <a:lnTo>
                    <a:pt x="375" y="290"/>
                  </a:lnTo>
                  <a:lnTo>
                    <a:pt x="365" y="287"/>
                  </a:lnTo>
                  <a:lnTo>
                    <a:pt x="357" y="283"/>
                  </a:lnTo>
                  <a:lnTo>
                    <a:pt x="351" y="276"/>
                  </a:lnTo>
                  <a:lnTo>
                    <a:pt x="350" y="268"/>
                  </a:lnTo>
                  <a:lnTo>
                    <a:pt x="348" y="266"/>
                  </a:lnTo>
                  <a:lnTo>
                    <a:pt x="350" y="265"/>
                  </a:lnTo>
                  <a:lnTo>
                    <a:pt x="350" y="255"/>
                  </a:lnTo>
                  <a:lnTo>
                    <a:pt x="357" y="248"/>
                  </a:lnTo>
                  <a:lnTo>
                    <a:pt x="366" y="242"/>
                  </a:lnTo>
                  <a:lnTo>
                    <a:pt x="379" y="242"/>
                  </a:lnTo>
                  <a:lnTo>
                    <a:pt x="381" y="242"/>
                  </a:lnTo>
                  <a:lnTo>
                    <a:pt x="381" y="232"/>
                  </a:lnTo>
                  <a:lnTo>
                    <a:pt x="381" y="209"/>
                  </a:lnTo>
                  <a:lnTo>
                    <a:pt x="379" y="209"/>
                  </a:lnTo>
                  <a:lnTo>
                    <a:pt x="366" y="206"/>
                  </a:lnTo>
                  <a:lnTo>
                    <a:pt x="357" y="202"/>
                  </a:lnTo>
                  <a:lnTo>
                    <a:pt x="351" y="194"/>
                  </a:lnTo>
                  <a:lnTo>
                    <a:pt x="350" y="188"/>
                  </a:lnTo>
                  <a:lnTo>
                    <a:pt x="350" y="185"/>
                  </a:lnTo>
                  <a:lnTo>
                    <a:pt x="350" y="175"/>
                  </a:lnTo>
                  <a:lnTo>
                    <a:pt x="357" y="168"/>
                  </a:lnTo>
                  <a:lnTo>
                    <a:pt x="364" y="163"/>
                  </a:lnTo>
                  <a:lnTo>
                    <a:pt x="372" y="161"/>
                  </a:lnTo>
                  <a:lnTo>
                    <a:pt x="361" y="131"/>
                  </a:lnTo>
                  <a:lnTo>
                    <a:pt x="351" y="133"/>
                  </a:lnTo>
                  <a:lnTo>
                    <a:pt x="340" y="129"/>
                  </a:lnTo>
                  <a:lnTo>
                    <a:pt x="331" y="125"/>
                  </a:lnTo>
                  <a:lnTo>
                    <a:pt x="325" y="117"/>
                  </a:lnTo>
                  <a:lnTo>
                    <a:pt x="323" y="111"/>
                  </a:lnTo>
                  <a:lnTo>
                    <a:pt x="323" y="108"/>
                  </a:lnTo>
                  <a:lnTo>
                    <a:pt x="323" y="99"/>
                  </a:lnTo>
                  <a:lnTo>
                    <a:pt x="331" y="92"/>
                  </a:lnTo>
                  <a:lnTo>
                    <a:pt x="338" y="87"/>
                  </a:lnTo>
                  <a:lnTo>
                    <a:pt x="318" y="59"/>
                  </a:lnTo>
                  <a:lnTo>
                    <a:pt x="313" y="60"/>
                  </a:lnTo>
                  <a:lnTo>
                    <a:pt x="309" y="62"/>
                  </a:lnTo>
                  <a:lnTo>
                    <a:pt x="301" y="64"/>
                  </a:lnTo>
                  <a:lnTo>
                    <a:pt x="289" y="61"/>
                  </a:lnTo>
                  <a:lnTo>
                    <a:pt x="280" y="57"/>
                  </a:lnTo>
                  <a:lnTo>
                    <a:pt x="274" y="50"/>
                  </a:lnTo>
                  <a:lnTo>
                    <a:pt x="272" y="46"/>
                  </a:lnTo>
                  <a:lnTo>
                    <a:pt x="272" y="43"/>
                  </a:lnTo>
                  <a:lnTo>
                    <a:pt x="272" y="40"/>
                  </a:lnTo>
                  <a:lnTo>
                    <a:pt x="273" y="30"/>
                  </a:lnTo>
                  <a:lnTo>
                    <a:pt x="280" y="23"/>
                  </a:lnTo>
                  <a:lnTo>
                    <a:pt x="282" y="21"/>
                  </a:lnTo>
                  <a:lnTo>
                    <a:pt x="273" y="14"/>
                  </a:lnTo>
                  <a:lnTo>
                    <a:pt x="255" y="0"/>
                  </a:lnTo>
                  <a:lnTo>
                    <a:pt x="254" y="1"/>
                  </a:lnTo>
                  <a:lnTo>
                    <a:pt x="244" y="5"/>
                  </a:lnTo>
                  <a:lnTo>
                    <a:pt x="234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Freeform 361"/>
            <p:cNvSpPr>
              <a:spLocks/>
            </p:cNvSpPr>
            <p:nvPr/>
          </p:nvSpPr>
          <p:spPr bwMode="auto">
            <a:xfrm>
              <a:off x="3382" y="2359"/>
              <a:ext cx="26" cy="2"/>
            </a:xfrm>
            <a:custGeom>
              <a:avLst/>
              <a:gdLst>
                <a:gd name="T0" fmla="*/ 0 w 80"/>
                <a:gd name="T1" fmla="*/ 0 h 5"/>
                <a:gd name="T2" fmla="*/ 0 w 80"/>
                <a:gd name="T3" fmla="*/ 0 h 5"/>
                <a:gd name="T4" fmla="*/ 0 w 80"/>
                <a:gd name="T5" fmla="*/ 0 h 5"/>
                <a:gd name="T6" fmla="*/ 0 w 80"/>
                <a:gd name="T7" fmla="*/ 0 h 5"/>
                <a:gd name="T8" fmla="*/ 0 w 80"/>
                <a:gd name="T9" fmla="*/ 0 h 5"/>
                <a:gd name="T10" fmla="*/ 0 w 80"/>
                <a:gd name="T11" fmla="*/ 0 h 5"/>
                <a:gd name="T12" fmla="*/ 0 w 80"/>
                <a:gd name="T13" fmla="*/ 0 h 5"/>
                <a:gd name="T14" fmla="*/ 0 w 8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5"/>
                <a:gd name="T26" fmla="*/ 80 w 80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5">
                  <a:moveTo>
                    <a:pt x="0" y="3"/>
                  </a:moveTo>
                  <a:lnTo>
                    <a:pt x="15" y="4"/>
                  </a:lnTo>
                  <a:lnTo>
                    <a:pt x="32" y="5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56" y="3"/>
                  </a:lnTo>
                  <a:lnTo>
                    <a:pt x="68" y="1"/>
                  </a:lnTo>
                  <a:lnTo>
                    <a:pt x="8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Freeform 362"/>
            <p:cNvSpPr>
              <a:spLocks/>
            </p:cNvSpPr>
            <p:nvPr/>
          </p:nvSpPr>
          <p:spPr bwMode="auto">
            <a:xfrm>
              <a:off x="3408" y="2343"/>
              <a:ext cx="31" cy="16"/>
            </a:xfrm>
            <a:custGeom>
              <a:avLst/>
              <a:gdLst>
                <a:gd name="T0" fmla="*/ 0 w 91"/>
                <a:gd name="T1" fmla="*/ 0 h 48"/>
                <a:gd name="T2" fmla="*/ 0 w 91"/>
                <a:gd name="T3" fmla="*/ 0 h 48"/>
                <a:gd name="T4" fmla="*/ 0 w 91"/>
                <a:gd name="T5" fmla="*/ 0 h 48"/>
                <a:gd name="T6" fmla="*/ 0 w 91"/>
                <a:gd name="T7" fmla="*/ 0 h 48"/>
                <a:gd name="T8" fmla="*/ 0 w 91"/>
                <a:gd name="T9" fmla="*/ 0 h 48"/>
                <a:gd name="T10" fmla="*/ 0 w 91"/>
                <a:gd name="T11" fmla="*/ 0 h 48"/>
                <a:gd name="T12" fmla="*/ 0 w 91"/>
                <a:gd name="T13" fmla="*/ 0 h 48"/>
                <a:gd name="T14" fmla="*/ 0 w 91"/>
                <a:gd name="T15" fmla="*/ 0 h 48"/>
                <a:gd name="T16" fmla="*/ 0 w 91"/>
                <a:gd name="T17" fmla="*/ 0 h 48"/>
                <a:gd name="T18" fmla="*/ 0 w 91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8"/>
                <a:gd name="T32" fmla="*/ 91 w 91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8">
                  <a:moveTo>
                    <a:pt x="0" y="48"/>
                  </a:moveTo>
                  <a:lnTo>
                    <a:pt x="10" y="44"/>
                  </a:lnTo>
                  <a:lnTo>
                    <a:pt x="15" y="42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32" y="36"/>
                  </a:lnTo>
                  <a:lnTo>
                    <a:pt x="43" y="32"/>
                  </a:lnTo>
                  <a:lnTo>
                    <a:pt x="63" y="21"/>
                  </a:lnTo>
                  <a:lnTo>
                    <a:pt x="83" y="8"/>
                  </a:lnTo>
                  <a:lnTo>
                    <a:pt x="9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Freeform 363"/>
            <p:cNvSpPr>
              <a:spLocks/>
            </p:cNvSpPr>
            <p:nvPr/>
          </p:nvSpPr>
          <p:spPr bwMode="auto">
            <a:xfrm>
              <a:off x="3439" y="2320"/>
              <a:ext cx="14" cy="23"/>
            </a:xfrm>
            <a:custGeom>
              <a:avLst/>
              <a:gdLst>
                <a:gd name="T0" fmla="*/ 0 w 43"/>
                <a:gd name="T1" fmla="*/ 0 h 69"/>
                <a:gd name="T2" fmla="*/ 0 w 43"/>
                <a:gd name="T3" fmla="*/ 0 h 69"/>
                <a:gd name="T4" fmla="*/ 0 w 43"/>
                <a:gd name="T5" fmla="*/ 0 h 69"/>
                <a:gd name="T6" fmla="*/ 0 w 43"/>
                <a:gd name="T7" fmla="*/ 0 h 69"/>
                <a:gd name="T8" fmla="*/ 0 w 43"/>
                <a:gd name="T9" fmla="*/ 0 h 69"/>
                <a:gd name="T10" fmla="*/ 0 w 43"/>
                <a:gd name="T11" fmla="*/ 0 h 69"/>
                <a:gd name="T12" fmla="*/ 0 w 43"/>
                <a:gd name="T13" fmla="*/ 0 h 69"/>
                <a:gd name="T14" fmla="*/ 0 w 43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69"/>
                <a:gd name="T26" fmla="*/ 43 w 43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69">
                  <a:moveTo>
                    <a:pt x="43" y="0"/>
                  </a:moveTo>
                  <a:lnTo>
                    <a:pt x="39" y="8"/>
                  </a:lnTo>
                  <a:lnTo>
                    <a:pt x="36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26" y="36"/>
                  </a:lnTo>
                  <a:lnTo>
                    <a:pt x="14" y="52"/>
                  </a:lnTo>
                  <a:lnTo>
                    <a:pt x="0" y="6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Freeform 364"/>
            <p:cNvSpPr>
              <a:spLocks/>
            </p:cNvSpPr>
            <p:nvPr/>
          </p:nvSpPr>
          <p:spPr bwMode="auto">
            <a:xfrm>
              <a:off x="3408" y="2312"/>
              <a:ext cx="45" cy="31"/>
            </a:xfrm>
            <a:custGeom>
              <a:avLst/>
              <a:gdLst>
                <a:gd name="T0" fmla="*/ 0 w 134"/>
                <a:gd name="T1" fmla="*/ 0 h 95"/>
                <a:gd name="T2" fmla="*/ 0 w 134"/>
                <a:gd name="T3" fmla="*/ 0 h 95"/>
                <a:gd name="T4" fmla="*/ 0 w 134"/>
                <a:gd name="T5" fmla="*/ 0 h 95"/>
                <a:gd name="T6" fmla="*/ 0 w 134"/>
                <a:gd name="T7" fmla="*/ 0 h 95"/>
                <a:gd name="T8" fmla="*/ 0 w 134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95"/>
                <a:gd name="T17" fmla="*/ 134 w 134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95">
                  <a:moveTo>
                    <a:pt x="91" y="95"/>
                  </a:moveTo>
                  <a:lnTo>
                    <a:pt x="20" y="57"/>
                  </a:lnTo>
                  <a:lnTo>
                    <a:pt x="0" y="10"/>
                  </a:lnTo>
                  <a:lnTo>
                    <a:pt x="53" y="0"/>
                  </a:lnTo>
                  <a:lnTo>
                    <a:pt x="134" y="2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Freeform 365"/>
            <p:cNvSpPr>
              <a:spLocks/>
            </p:cNvSpPr>
            <p:nvPr/>
          </p:nvSpPr>
          <p:spPr bwMode="auto">
            <a:xfrm>
              <a:off x="3393" y="2323"/>
              <a:ext cx="15" cy="36"/>
            </a:xfrm>
            <a:custGeom>
              <a:avLst/>
              <a:gdLst>
                <a:gd name="T0" fmla="*/ 0 w 46"/>
                <a:gd name="T1" fmla="*/ 0 h 110"/>
                <a:gd name="T2" fmla="*/ 0 w 46"/>
                <a:gd name="T3" fmla="*/ 0 h 110"/>
                <a:gd name="T4" fmla="*/ 0 w 46"/>
                <a:gd name="T5" fmla="*/ 0 h 110"/>
                <a:gd name="T6" fmla="*/ 0 w 46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10"/>
                <a:gd name="T14" fmla="*/ 46 w 46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10">
                  <a:moveTo>
                    <a:pt x="46" y="110"/>
                  </a:moveTo>
                  <a:lnTo>
                    <a:pt x="41" y="34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Freeform 366"/>
            <p:cNvSpPr>
              <a:spLocks/>
            </p:cNvSpPr>
            <p:nvPr/>
          </p:nvSpPr>
          <p:spPr bwMode="auto">
            <a:xfrm>
              <a:off x="3334" y="2326"/>
              <a:ext cx="15" cy="20"/>
            </a:xfrm>
            <a:custGeom>
              <a:avLst/>
              <a:gdLst>
                <a:gd name="T0" fmla="*/ 0 w 46"/>
                <a:gd name="T1" fmla="*/ 0 h 59"/>
                <a:gd name="T2" fmla="*/ 0 w 46"/>
                <a:gd name="T3" fmla="*/ 0 h 59"/>
                <a:gd name="T4" fmla="*/ 0 w 46"/>
                <a:gd name="T5" fmla="*/ 0 h 59"/>
                <a:gd name="T6" fmla="*/ 0 w 46"/>
                <a:gd name="T7" fmla="*/ 0 h 59"/>
                <a:gd name="T8" fmla="*/ 0 w 4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9"/>
                <a:gd name="T17" fmla="*/ 46 w 46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9">
                  <a:moveTo>
                    <a:pt x="46" y="59"/>
                  </a:moveTo>
                  <a:lnTo>
                    <a:pt x="29" y="45"/>
                  </a:lnTo>
                  <a:lnTo>
                    <a:pt x="18" y="30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Freeform 367"/>
            <p:cNvSpPr>
              <a:spLocks/>
            </p:cNvSpPr>
            <p:nvPr/>
          </p:nvSpPr>
          <p:spPr bwMode="auto">
            <a:xfrm>
              <a:off x="3334" y="2315"/>
              <a:ext cx="44" cy="31"/>
            </a:xfrm>
            <a:custGeom>
              <a:avLst/>
              <a:gdLst>
                <a:gd name="T0" fmla="*/ 0 w 131"/>
                <a:gd name="T1" fmla="*/ 0 h 94"/>
                <a:gd name="T2" fmla="*/ 0 w 131"/>
                <a:gd name="T3" fmla="*/ 0 h 94"/>
                <a:gd name="T4" fmla="*/ 0 w 131"/>
                <a:gd name="T5" fmla="*/ 0 h 94"/>
                <a:gd name="T6" fmla="*/ 0 w 131"/>
                <a:gd name="T7" fmla="*/ 0 h 94"/>
                <a:gd name="T8" fmla="*/ 0 w 131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94"/>
                <a:gd name="T17" fmla="*/ 131 w 131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94">
                  <a:moveTo>
                    <a:pt x="46" y="94"/>
                  </a:moveTo>
                  <a:lnTo>
                    <a:pt x="112" y="51"/>
                  </a:lnTo>
                  <a:lnTo>
                    <a:pt x="131" y="6"/>
                  </a:lnTo>
                  <a:lnTo>
                    <a:pt x="67" y="0"/>
                  </a:lnTo>
                  <a:lnTo>
                    <a:pt x="0" y="3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Freeform 368"/>
            <p:cNvSpPr>
              <a:spLocks/>
            </p:cNvSpPr>
            <p:nvPr/>
          </p:nvSpPr>
          <p:spPr bwMode="auto">
            <a:xfrm>
              <a:off x="3381" y="2323"/>
              <a:ext cx="12" cy="37"/>
            </a:xfrm>
            <a:custGeom>
              <a:avLst/>
              <a:gdLst>
                <a:gd name="T0" fmla="*/ 0 w 36"/>
                <a:gd name="T1" fmla="*/ 0 h 113"/>
                <a:gd name="T2" fmla="*/ 0 w 36"/>
                <a:gd name="T3" fmla="*/ 0 h 113"/>
                <a:gd name="T4" fmla="*/ 0 w 36"/>
                <a:gd name="T5" fmla="*/ 0 h 113"/>
                <a:gd name="T6" fmla="*/ 0 60000 65536"/>
                <a:gd name="T7" fmla="*/ 0 60000 65536"/>
                <a:gd name="T8" fmla="*/ 0 60000 65536"/>
                <a:gd name="T9" fmla="*/ 0 w 36"/>
                <a:gd name="T10" fmla="*/ 0 h 113"/>
                <a:gd name="T11" fmla="*/ 36 w 36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13">
                  <a:moveTo>
                    <a:pt x="36" y="0"/>
                  </a:moveTo>
                  <a:lnTo>
                    <a:pt x="0" y="37"/>
                  </a:lnTo>
                  <a:lnTo>
                    <a:pt x="2" y="11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Freeform 369"/>
            <p:cNvSpPr>
              <a:spLocks/>
            </p:cNvSpPr>
            <p:nvPr/>
          </p:nvSpPr>
          <p:spPr bwMode="auto">
            <a:xfrm>
              <a:off x="3349" y="2346"/>
              <a:ext cx="33" cy="14"/>
            </a:xfrm>
            <a:custGeom>
              <a:avLst/>
              <a:gdLst>
                <a:gd name="T0" fmla="*/ 0 w 97"/>
                <a:gd name="T1" fmla="*/ 0 h 43"/>
                <a:gd name="T2" fmla="*/ 0 w 97"/>
                <a:gd name="T3" fmla="*/ 0 h 43"/>
                <a:gd name="T4" fmla="*/ 0 w 97"/>
                <a:gd name="T5" fmla="*/ 0 h 43"/>
                <a:gd name="T6" fmla="*/ 0 w 97"/>
                <a:gd name="T7" fmla="*/ 0 h 43"/>
                <a:gd name="T8" fmla="*/ 0 w 97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43"/>
                <a:gd name="T17" fmla="*/ 97 w 9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43">
                  <a:moveTo>
                    <a:pt x="97" y="43"/>
                  </a:moveTo>
                  <a:lnTo>
                    <a:pt x="69" y="37"/>
                  </a:lnTo>
                  <a:lnTo>
                    <a:pt x="44" y="27"/>
                  </a:lnTo>
                  <a:lnTo>
                    <a:pt x="20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Freeform 370"/>
            <p:cNvSpPr>
              <a:spLocks/>
            </p:cNvSpPr>
            <p:nvPr/>
          </p:nvSpPr>
          <p:spPr bwMode="auto">
            <a:xfrm>
              <a:off x="3292" y="2226"/>
              <a:ext cx="202" cy="169"/>
            </a:xfrm>
            <a:custGeom>
              <a:avLst/>
              <a:gdLst>
                <a:gd name="T0" fmla="*/ 0 w 607"/>
                <a:gd name="T1" fmla="*/ 0 h 505"/>
                <a:gd name="T2" fmla="*/ 0 w 607"/>
                <a:gd name="T3" fmla="*/ 0 h 505"/>
                <a:gd name="T4" fmla="*/ 0 w 607"/>
                <a:gd name="T5" fmla="*/ 0 h 505"/>
                <a:gd name="T6" fmla="*/ 0 w 607"/>
                <a:gd name="T7" fmla="*/ 0 h 505"/>
                <a:gd name="T8" fmla="*/ 0 w 607"/>
                <a:gd name="T9" fmla="*/ 0 h 505"/>
                <a:gd name="T10" fmla="*/ 0 w 607"/>
                <a:gd name="T11" fmla="*/ 0 h 505"/>
                <a:gd name="T12" fmla="*/ 0 w 607"/>
                <a:gd name="T13" fmla="*/ 0 h 505"/>
                <a:gd name="T14" fmla="*/ 0 w 607"/>
                <a:gd name="T15" fmla="*/ 0 h 505"/>
                <a:gd name="T16" fmla="*/ 0 w 607"/>
                <a:gd name="T17" fmla="*/ 0 h 505"/>
                <a:gd name="T18" fmla="*/ 0 w 607"/>
                <a:gd name="T19" fmla="*/ 0 h 505"/>
                <a:gd name="T20" fmla="*/ 0 w 607"/>
                <a:gd name="T21" fmla="*/ 0 h 505"/>
                <a:gd name="T22" fmla="*/ 0 w 607"/>
                <a:gd name="T23" fmla="*/ 0 h 505"/>
                <a:gd name="T24" fmla="*/ 0 w 607"/>
                <a:gd name="T25" fmla="*/ 0 h 505"/>
                <a:gd name="T26" fmla="*/ 0 w 607"/>
                <a:gd name="T27" fmla="*/ 0 h 505"/>
                <a:gd name="T28" fmla="*/ 0 w 607"/>
                <a:gd name="T29" fmla="*/ 0 h 505"/>
                <a:gd name="T30" fmla="*/ 0 w 607"/>
                <a:gd name="T31" fmla="*/ 0 h 505"/>
                <a:gd name="T32" fmla="*/ 0 w 607"/>
                <a:gd name="T33" fmla="*/ 0 h 505"/>
                <a:gd name="T34" fmla="*/ 0 w 607"/>
                <a:gd name="T35" fmla="*/ 0 h 505"/>
                <a:gd name="T36" fmla="*/ 0 w 607"/>
                <a:gd name="T37" fmla="*/ 0 h 505"/>
                <a:gd name="T38" fmla="*/ 0 w 607"/>
                <a:gd name="T39" fmla="*/ 0 h 505"/>
                <a:gd name="T40" fmla="*/ 0 w 607"/>
                <a:gd name="T41" fmla="*/ 0 h 505"/>
                <a:gd name="T42" fmla="*/ 0 w 607"/>
                <a:gd name="T43" fmla="*/ 0 h 505"/>
                <a:gd name="T44" fmla="*/ 0 w 607"/>
                <a:gd name="T45" fmla="*/ 0 h 505"/>
                <a:gd name="T46" fmla="*/ 0 w 607"/>
                <a:gd name="T47" fmla="*/ 0 h 505"/>
                <a:gd name="T48" fmla="*/ 0 w 607"/>
                <a:gd name="T49" fmla="*/ 0 h 505"/>
                <a:gd name="T50" fmla="*/ 0 w 607"/>
                <a:gd name="T51" fmla="*/ 0 h 505"/>
                <a:gd name="T52" fmla="*/ 0 w 607"/>
                <a:gd name="T53" fmla="*/ 0 h 505"/>
                <a:gd name="T54" fmla="*/ 0 w 607"/>
                <a:gd name="T55" fmla="*/ 0 h 505"/>
                <a:gd name="T56" fmla="*/ 0 w 607"/>
                <a:gd name="T57" fmla="*/ 0 h 505"/>
                <a:gd name="T58" fmla="*/ 0 w 607"/>
                <a:gd name="T59" fmla="*/ 0 h 505"/>
                <a:gd name="T60" fmla="*/ 0 w 607"/>
                <a:gd name="T61" fmla="*/ 0 h 505"/>
                <a:gd name="T62" fmla="*/ 0 w 607"/>
                <a:gd name="T63" fmla="*/ 0 h 505"/>
                <a:gd name="T64" fmla="*/ 0 w 607"/>
                <a:gd name="T65" fmla="*/ 0 h 505"/>
                <a:gd name="T66" fmla="*/ 0 w 607"/>
                <a:gd name="T67" fmla="*/ 0 h 505"/>
                <a:gd name="T68" fmla="*/ 0 w 607"/>
                <a:gd name="T69" fmla="*/ 0 h 505"/>
                <a:gd name="T70" fmla="*/ 0 w 607"/>
                <a:gd name="T71" fmla="*/ 0 h 505"/>
                <a:gd name="T72" fmla="*/ 0 w 607"/>
                <a:gd name="T73" fmla="*/ 0 h 505"/>
                <a:gd name="T74" fmla="*/ 0 w 607"/>
                <a:gd name="T75" fmla="*/ 0 h 505"/>
                <a:gd name="T76" fmla="*/ 0 w 607"/>
                <a:gd name="T77" fmla="*/ 0 h 505"/>
                <a:gd name="T78" fmla="*/ 0 w 607"/>
                <a:gd name="T79" fmla="*/ 0 h 505"/>
                <a:gd name="T80" fmla="*/ 0 w 607"/>
                <a:gd name="T81" fmla="*/ 0 h 5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07"/>
                <a:gd name="T124" fmla="*/ 0 h 505"/>
                <a:gd name="T125" fmla="*/ 607 w 607"/>
                <a:gd name="T126" fmla="*/ 505 h 5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07" h="505">
                  <a:moveTo>
                    <a:pt x="304" y="0"/>
                  </a:moveTo>
                  <a:lnTo>
                    <a:pt x="272" y="1"/>
                  </a:lnTo>
                  <a:lnTo>
                    <a:pt x="242" y="4"/>
                  </a:lnTo>
                  <a:lnTo>
                    <a:pt x="213" y="10"/>
                  </a:lnTo>
                  <a:lnTo>
                    <a:pt x="187" y="19"/>
                  </a:lnTo>
                  <a:lnTo>
                    <a:pt x="160" y="28"/>
                  </a:lnTo>
                  <a:lnTo>
                    <a:pt x="135" y="41"/>
                  </a:lnTo>
                  <a:lnTo>
                    <a:pt x="111" y="57"/>
                  </a:lnTo>
                  <a:lnTo>
                    <a:pt x="90" y="75"/>
                  </a:lnTo>
                  <a:lnTo>
                    <a:pt x="68" y="93"/>
                  </a:lnTo>
                  <a:lnTo>
                    <a:pt x="50" y="113"/>
                  </a:lnTo>
                  <a:lnTo>
                    <a:pt x="33" y="133"/>
                  </a:lnTo>
                  <a:lnTo>
                    <a:pt x="22" y="156"/>
                  </a:lnTo>
                  <a:lnTo>
                    <a:pt x="12" y="178"/>
                  </a:lnTo>
                  <a:lnTo>
                    <a:pt x="5" y="202"/>
                  </a:lnTo>
                  <a:lnTo>
                    <a:pt x="2" y="226"/>
                  </a:lnTo>
                  <a:lnTo>
                    <a:pt x="0" y="253"/>
                  </a:lnTo>
                  <a:lnTo>
                    <a:pt x="2" y="277"/>
                  </a:lnTo>
                  <a:lnTo>
                    <a:pt x="5" y="302"/>
                  </a:lnTo>
                  <a:lnTo>
                    <a:pt x="12" y="325"/>
                  </a:lnTo>
                  <a:lnTo>
                    <a:pt x="15" y="336"/>
                  </a:lnTo>
                  <a:lnTo>
                    <a:pt x="22" y="349"/>
                  </a:lnTo>
                  <a:lnTo>
                    <a:pt x="33" y="370"/>
                  </a:lnTo>
                  <a:lnTo>
                    <a:pt x="50" y="392"/>
                  </a:lnTo>
                  <a:lnTo>
                    <a:pt x="68" y="411"/>
                  </a:lnTo>
                  <a:lnTo>
                    <a:pt x="90" y="431"/>
                  </a:lnTo>
                  <a:lnTo>
                    <a:pt x="111" y="448"/>
                  </a:lnTo>
                  <a:lnTo>
                    <a:pt x="135" y="463"/>
                  </a:lnTo>
                  <a:lnTo>
                    <a:pt x="160" y="475"/>
                  </a:lnTo>
                  <a:lnTo>
                    <a:pt x="187" y="487"/>
                  </a:lnTo>
                  <a:lnTo>
                    <a:pt x="213" y="494"/>
                  </a:lnTo>
                  <a:lnTo>
                    <a:pt x="242" y="500"/>
                  </a:lnTo>
                  <a:lnTo>
                    <a:pt x="272" y="503"/>
                  </a:lnTo>
                  <a:lnTo>
                    <a:pt x="304" y="505"/>
                  </a:lnTo>
                  <a:lnTo>
                    <a:pt x="306" y="504"/>
                  </a:lnTo>
                  <a:lnTo>
                    <a:pt x="310" y="504"/>
                  </a:lnTo>
                  <a:lnTo>
                    <a:pt x="318" y="504"/>
                  </a:lnTo>
                  <a:lnTo>
                    <a:pt x="333" y="503"/>
                  </a:lnTo>
                  <a:lnTo>
                    <a:pt x="363" y="500"/>
                  </a:lnTo>
                  <a:lnTo>
                    <a:pt x="391" y="494"/>
                  </a:lnTo>
                  <a:lnTo>
                    <a:pt x="419" y="487"/>
                  </a:lnTo>
                  <a:lnTo>
                    <a:pt x="444" y="475"/>
                  </a:lnTo>
                  <a:lnTo>
                    <a:pt x="456" y="469"/>
                  </a:lnTo>
                  <a:lnTo>
                    <a:pt x="470" y="463"/>
                  </a:lnTo>
                  <a:lnTo>
                    <a:pt x="482" y="455"/>
                  </a:lnTo>
                  <a:lnTo>
                    <a:pt x="494" y="448"/>
                  </a:lnTo>
                  <a:lnTo>
                    <a:pt x="505" y="440"/>
                  </a:lnTo>
                  <a:lnTo>
                    <a:pt x="518" y="431"/>
                  </a:lnTo>
                  <a:lnTo>
                    <a:pt x="537" y="411"/>
                  </a:lnTo>
                  <a:lnTo>
                    <a:pt x="546" y="401"/>
                  </a:lnTo>
                  <a:lnTo>
                    <a:pt x="556" y="392"/>
                  </a:lnTo>
                  <a:lnTo>
                    <a:pt x="563" y="380"/>
                  </a:lnTo>
                  <a:lnTo>
                    <a:pt x="571" y="370"/>
                  </a:lnTo>
                  <a:lnTo>
                    <a:pt x="573" y="364"/>
                  </a:lnTo>
                  <a:lnTo>
                    <a:pt x="573" y="362"/>
                  </a:lnTo>
                  <a:lnTo>
                    <a:pt x="575" y="361"/>
                  </a:lnTo>
                  <a:lnTo>
                    <a:pt x="577" y="359"/>
                  </a:lnTo>
                  <a:lnTo>
                    <a:pt x="585" y="349"/>
                  </a:lnTo>
                  <a:lnTo>
                    <a:pt x="589" y="336"/>
                  </a:lnTo>
                  <a:lnTo>
                    <a:pt x="594" y="325"/>
                  </a:lnTo>
                  <a:lnTo>
                    <a:pt x="597" y="313"/>
                  </a:lnTo>
                  <a:lnTo>
                    <a:pt x="599" y="307"/>
                  </a:lnTo>
                  <a:lnTo>
                    <a:pt x="601" y="302"/>
                  </a:lnTo>
                  <a:lnTo>
                    <a:pt x="605" y="277"/>
                  </a:lnTo>
                  <a:lnTo>
                    <a:pt x="607" y="253"/>
                  </a:lnTo>
                  <a:lnTo>
                    <a:pt x="605" y="226"/>
                  </a:lnTo>
                  <a:lnTo>
                    <a:pt x="601" y="202"/>
                  </a:lnTo>
                  <a:lnTo>
                    <a:pt x="594" y="178"/>
                  </a:lnTo>
                  <a:lnTo>
                    <a:pt x="585" y="156"/>
                  </a:lnTo>
                  <a:lnTo>
                    <a:pt x="571" y="133"/>
                  </a:lnTo>
                  <a:lnTo>
                    <a:pt x="556" y="113"/>
                  </a:lnTo>
                  <a:lnTo>
                    <a:pt x="537" y="93"/>
                  </a:lnTo>
                  <a:lnTo>
                    <a:pt x="518" y="75"/>
                  </a:lnTo>
                  <a:lnTo>
                    <a:pt x="505" y="65"/>
                  </a:lnTo>
                  <a:lnTo>
                    <a:pt x="494" y="57"/>
                  </a:lnTo>
                  <a:lnTo>
                    <a:pt x="470" y="41"/>
                  </a:lnTo>
                  <a:lnTo>
                    <a:pt x="444" y="28"/>
                  </a:lnTo>
                  <a:lnTo>
                    <a:pt x="419" y="19"/>
                  </a:lnTo>
                  <a:lnTo>
                    <a:pt x="391" y="10"/>
                  </a:lnTo>
                  <a:lnTo>
                    <a:pt x="363" y="4"/>
                  </a:lnTo>
                  <a:lnTo>
                    <a:pt x="333" y="1"/>
                  </a:lnTo>
                  <a:lnTo>
                    <a:pt x="304" y="0"/>
                  </a:lnTo>
                </a:path>
              </a:pathLst>
            </a:cu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Rectangle 371"/>
            <p:cNvSpPr>
              <a:spLocks noChangeArrowheads="1"/>
            </p:cNvSpPr>
            <p:nvPr/>
          </p:nvSpPr>
          <p:spPr bwMode="auto">
            <a:xfrm>
              <a:off x="4464" y="2157"/>
              <a:ext cx="81" cy="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61" name="Rectangle 372"/>
            <p:cNvSpPr>
              <a:spLocks noChangeArrowheads="1"/>
            </p:cNvSpPr>
            <p:nvPr/>
          </p:nvSpPr>
          <p:spPr bwMode="auto">
            <a:xfrm>
              <a:off x="5051" y="2952"/>
              <a:ext cx="648" cy="1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62" name="Rectangle 373"/>
            <p:cNvSpPr>
              <a:spLocks noChangeArrowheads="1"/>
            </p:cNvSpPr>
            <p:nvPr/>
          </p:nvSpPr>
          <p:spPr bwMode="auto">
            <a:xfrm>
              <a:off x="4264" y="2942"/>
              <a:ext cx="690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63" name="Freeform 374"/>
            <p:cNvSpPr>
              <a:spLocks/>
            </p:cNvSpPr>
            <p:nvPr/>
          </p:nvSpPr>
          <p:spPr bwMode="auto">
            <a:xfrm>
              <a:off x="3686" y="3186"/>
              <a:ext cx="894" cy="596"/>
            </a:xfrm>
            <a:custGeom>
              <a:avLst/>
              <a:gdLst>
                <a:gd name="T0" fmla="*/ 0 w 2681"/>
                <a:gd name="T1" fmla="*/ 0 h 1787"/>
                <a:gd name="T2" fmla="*/ 0 w 2681"/>
                <a:gd name="T3" fmla="*/ 0 h 1787"/>
                <a:gd name="T4" fmla="*/ 0 w 2681"/>
                <a:gd name="T5" fmla="*/ 0 h 1787"/>
                <a:gd name="T6" fmla="*/ 0 w 2681"/>
                <a:gd name="T7" fmla="*/ 0 h 1787"/>
                <a:gd name="T8" fmla="*/ 0 w 2681"/>
                <a:gd name="T9" fmla="*/ 0 h 1787"/>
                <a:gd name="T10" fmla="*/ 0 w 2681"/>
                <a:gd name="T11" fmla="*/ 0 h 1787"/>
                <a:gd name="T12" fmla="*/ 0 w 2681"/>
                <a:gd name="T13" fmla="*/ 0 h 1787"/>
                <a:gd name="T14" fmla="*/ 0 w 2681"/>
                <a:gd name="T15" fmla="*/ 0 h 1787"/>
                <a:gd name="T16" fmla="*/ 0 w 2681"/>
                <a:gd name="T17" fmla="*/ 0 h 17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1"/>
                <a:gd name="T28" fmla="*/ 0 h 1787"/>
                <a:gd name="T29" fmla="*/ 2681 w 2681"/>
                <a:gd name="T30" fmla="*/ 1787 h 17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1" h="1787">
                  <a:moveTo>
                    <a:pt x="2681" y="378"/>
                  </a:moveTo>
                  <a:lnTo>
                    <a:pt x="2681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937" y="378"/>
                  </a:lnTo>
                  <a:lnTo>
                    <a:pt x="937" y="1787"/>
                  </a:lnTo>
                  <a:lnTo>
                    <a:pt x="1734" y="1787"/>
                  </a:lnTo>
                  <a:lnTo>
                    <a:pt x="1734" y="378"/>
                  </a:lnTo>
                  <a:lnTo>
                    <a:pt x="2681" y="37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Freeform 375"/>
            <p:cNvSpPr>
              <a:spLocks/>
            </p:cNvSpPr>
            <p:nvPr/>
          </p:nvSpPr>
          <p:spPr bwMode="auto">
            <a:xfrm>
              <a:off x="3929" y="2118"/>
              <a:ext cx="64" cy="43"/>
            </a:xfrm>
            <a:custGeom>
              <a:avLst/>
              <a:gdLst>
                <a:gd name="T0" fmla="*/ 0 w 192"/>
                <a:gd name="T1" fmla="*/ 0 h 127"/>
                <a:gd name="T2" fmla="*/ 0 w 192"/>
                <a:gd name="T3" fmla="*/ 0 h 127"/>
                <a:gd name="T4" fmla="*/ 0 w 192"/>
                <a:gd name="T5" fmla="*/ 0 h 127"/>
                <a:gd name="T6" fmla="*/ 0 w 192"/>
                <a:gd name="T7" fmla="*/ 0 h 127"/>
                <a:gd name="T8" fmla="*/ 0 w 192"/>
                <a:gd name="T9" fmla="*/ 0 h 127"/>
                <a:gd name="T10" fmla="*/ 0 w 192"/>
                <a:gd name="T11" fmla="*/ 0 h 127"/>
                <a:gd name="T12" fmla="*/ 0 w 192"/>
                <a:gd name="T13" fmla="*/ 0 h 127"/>
                <a:gd name="T14" fmla="*/ 0 w 192"/>
                <a:gd name="T15" fmla="*/ 0 h 127"/>
                <a:gd name="T16" fmla="*/ 0 w 192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127"/>
                <a:gd name="T29" fmla="*/ 192 w 192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127">
                  <a:moveTo>
                    <a:pt x="0" y="26"/>
                  </a:moveTo>
                  <a:lnTo>
                    <a:pt x="68" y="26"/>
                  </a:lnTo>
                  <a:lnTo>
                    <a:pt x="68" y="127"/>
                  </a:lnTo>
                  <a:lnTo>
                    <a:pt x="124" y="127"/>
                  </a:lnTo>
                  <a:lnTo>
                    <a:pt x="124" y="26"/>
                  </a:lnTo>
                  <a:lnTo>
                    <a:pt x="192" y="2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Rectangle 376"/>
            <p:cNvSpPr>
              <a:spLocks noChangeArrowheads="1"/>
            </p:cNvSpPr>
            <p:nvPr/>
          </p:nvSpPr>
          <p:spPr bwMode="auto">
            <a:xfrm>
              <a:off x="4160" y="2159"/>
              <a:ext cx="9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66" name="Rectangle 377"/>
            <p:cNvSpPr>
              <a:spLocks noChangeArrowheads="1"/>
            </p:cNvSpPr>
            <p:nvPr/>
          </p:nvSpPr>
          <p:spPr bwMode="auto">
            <a:xfrm>
              <a:off x="2845" y="3029"/>
              <a:ext cx="642" cy="1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67" name="Rectangle 378"/>
            <p:cNvSpPr>
              <a:spLocks noChangeArrowheads="1"/>
            </p:cNvSpPr>
            <p:nvPr/>
          </p:nvSpPr>
          <p:spPr bwMode="auto">
            <a:xfrm>
              <a:off x="4161" y="2160"/>
              <a:ext cx="88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68" name="Freeform 379"/>
            <p:cNvSpPr>
              <a:spLocks/>
            </p:cNvSpPr>
            <p:nvPr/>
          </p:nvSpPr>
          <p:spPr bwMode="auto">
            <a:xfrm>
              <a:off x="3929" y="2118"/>
              <a:ext cx="64" cy="43"/>
            </a:xfrm>
            <a:custGeom>
              <a:avLst/>
              <a:gdLst>
                <a:gd name="T0" fmla="*/ 0 w 192"/>
                <a:gd name="T1" fmla="*/ 0 h 127"/>
                <a:gd name="T2" fmla="*/ 0 w 192"/>
                <a:gd name="T3" fmla="*/ 0 h 127"/>
                <a:gd name="T4" fmla="*/ 0 w 192"/>
                <a:gd name="T5" fmla="*/ 0 h 127"/>
                <a:gd name="T6" fmla="*/ 0 w 192"/>
                <a:gd name="T7" fmla="*/ 0 h 127"/>
                <a:gd name="T8" fmla="*/ 0 w 192"/>
                <a:gd name="T9" fmla="*/ 0 h 127"/>
                <a:gd name="T10" fmla="*/ 0 w 192"/>
                <a:gd name="T11" fmla="*/ 0 h 127"/>
                <a:gd name="T12" fmla="*/ 0 w 192"/>
                <a:gd name="T13" fmla="*/ 0 h 127"/>
                <a:gd name="T14" fmla="*/ 0 w 192"/>
                <a:gd name="T15" fmla="*/ 0 h 127"/>
                <a:gd name="T16" fmla="*/ 0 w 192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127"/>
                <a:gd name="T29" fmla="*/ 192 w 192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127">
                  <a:moveTo>
                    <a:pt x="68" y="26"/>
                  </a:moveTo>
                  <a:lnTo>
                    <a:pt x="68" y="127"/>
                  </a:lnTo>
                  <a:lnTo>
                    <a:pt x="124" y="127"/>
                  </a:lnTo>
                  <a:lnTo>
                    <a:pt x="124" y="26"/>
                  </a:lnTo>
                  <a:lnTo>
                    <a:pt x="192" y="2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68" y="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Rectangle 380"/>
            <p:cNvSpPr>
              <a:spLocks noChangeArrowheads="1"/>
            </p:cNvSpPr>
            <p:nvPr/>
          </p:nvSpPr>
          <p:spPr bwMode="auto">
            <a:xfrm>
              <a:off x="4465" y="2158"/>
              <a:ext cx="79" cy="1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70" name="Freeform 381"/>
            <p:cNvSpPr>
              <a:spLocks/>
            </p:cNvSpPr>
            <p:nvPr/>
          </p:nvSpPr>
          <p:spPr bwMode="auto">
            <a:xfrm>
              <a:off x="3686" y="3186"/>
              <a:ext cx="894" cy="596"/>
            </a:xfrm>
            <a:custGeom>
              <a:avLst/>
              <a:gdLst>
                <a:gd name="T0" fmla="*/ 0 w 2681"/>
                <a:gd name="T1" fmla="*/ 0 h 1787"/>
                <a:gd name="T2" fmla="*/ 0 w 2681"/>
                <a:gd name="T3" fmla="*/ 0 h 1787"/>
                <a:gd name="T4" fmla="*/ 0 w 2681"/>
                <a:gd name="T5" fmla="*/ 0 h 1787"/>
                <a:gd name="T6" fmla="*/ 0 w 2681"/>
                <a:gd name="T7" fmla="*/ 0 h 1787"/>
                <a:gd name="T8" fmla="*/ 0 w 2681"/>
                <a:gd name="T9" fmla="*/ 0 h 1787"/>
                <a:gd name="T10" fmla="*/ 0 w 2681"/>
                <a:gd name="T11" fmla="*/ 0 h 1787"/>
                <a:gd name="T12" fmla="*/ 0 w 2681"/>
                <a:gd name="T13" fmla="*/ 0 h 1787"/>
                <a:gd name="T14" fmla="*/ 0 w 2681"/>
                <a:gd name="T15" fmla="*/ 0 h 1787"/>
                <a:gd name="T16" fmla="*/ 0 w 2681"/>
                <a:gd name="T17" fmla="*/ 0 h 17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1"/>
                <a:gd name="T28" fmla="*/ 0 h 1787"/>
                <a:gd name="T29" fmla="*/ 2681 w 2681"/>
                <a:gd name="T30" fmla="*/ 1787 h 17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1" h="1787">
                  <a:moveTo>
                    <a:pt x="2681" y="0"/>
                  </a:moveTo>
                  <a:lnTo>
                    <a:pt x="0" y="0"/>
                  </a:lnTo>
                  <a:lnTo>
                    <a:pt x="0" y="378"/>
                  </a:lnTo>
                  <a:lnTo>
                    <a:pt x="937" y="378"/>
                  </a:lnTo>
                  <a:lnTo>
                    <a:pt x="937" y="1787"/>
                  </a:lnTo>
                  <a:lnTo>
                    <a:pt x="1734" y="1787"/>
                  </a:lnTo>
                  <a:lnTo>
                    <a:pt x="1734" y="378"/>
                  </a:lnTo>
                  <a:lnTo>
                    <a:pt x="2681" y="378"/>
                  </a:lnTo>
                  <a:lnTo>
                    <a:pt x="268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Rectangle 382"/>
            <p:cNvSpPr>
              <a:spLocks noChangeArrowheads="1"/>
            </p:cNvSpPr>
            <p:nvPr/>
          </p:nvSpPr>
          <p:spPr bwMode="auto">
            <a:xfrm>
              <a:off x="4268" y="2946"/>
              <a:ext cx="682" cy="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72" name="Rectangle 383"/>
            <p:cNvSpPr>
              <a:spLocks noChangeArrowheads="1"/>
            </p:cNvSpPr>
            <p:nvPr/>
          </p:nvSpPr>
          <p:spPr bwMode="auto">
            <a:xfrm>
              <a:off x="2849" y="3033"/>
              <a:ext cx="634" cy="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73" name="Rectangle 384"/>
            <p:cNvSpPr>
              <a:spLocks noChangeArrowheads="1"/>
            </p:cNvSpPr>
            <p:nvPr/>
          </p:nvSpPr>
          <p:spPr bwMode="auto">
            <a:xfrm>
              <a:off x="5055" y="2956"/>
              <a:ext cx="640" cy="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74" name="Rectangle 385"/>
            <p:cNvSpPr>
              <a:spLocks noChangeArrowheads="1"/>
            </p:cNvSpPr>
            <p:nvPr/>
          </p:nvSpPr>
          <p:spPr bwMode="auto">
            <a:xfrm>
              <a:off x="2909" y="3029"/>
              <a:ext cx="43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FAW 6320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3975" name="Rectangle 386"/>
            <p:cNvSpPr>
              <a:spLocks noChangeArrowheads="1"/>
            </p:cNvSpPr>
            <p:nvPr/>
          </p:nvSpPr>
          <p:spPr bwMode="auto">
            <a:xfrm>
              <a:off x="4345" y="2942"/>
              <a:ext cx="457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MAW 5690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3976" name="Rectangle 387"/>
            <p:cNvSpPr>
              <a:spLocks noChangeArrowheads="1"/>
            </p:cNvSpPr>
            <p:nvPr/>
          </p:nvSpPr>
          <p:spPr bwMode="auto">
            <a:xfrm>
              <a:off x="5118" y="2951"/>
              <a:ext cx="44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RAW 5520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3977" name="Rectangle 388"/>
            <p:cNvSpPr>
              <a:spLocks noChangeArrowheads="1"/>
            </p:cNvSpPr>
            <p:nvPr/>
          </p:nvSpPr>
          <p:spPr bwMode="auto">
            <a:xfrm>
              <a:off x="3831" y="3202"/>
              <a:ext cx="69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GVW   </a:t>
              </a: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17,530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3978" name="Rectangle 389"/>
            <p:cNvSpPr>
              <a:spLocks noChangeArrowheads="1"/>
            </p:cNvSpPr>
            <p:nvPr/>
          </p:nvSpPr>
          <p:spPr bwMode="auto">
            <a:xfrm>
              <a:off x="4043" y="3329"/>
              <a:ext cx="1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C.B.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3979" name="Rectangle 390"/>
            <p:cNvSpPr>
              <a:spLocks noChangeArrowheads="1"/>
            </p:cNvSpPr>
            <p:nvPr/>
          </p:nvSpPr>
          <p:spPr bwMode="auto">
            <a:xfrm>
              <a:off x="4059" y="3425"/>
              <a:ext cx="1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99"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3980" name="Rectangle 391"/>
            <p:cNvSpPr>
              <a:spLocks noChangeArrowheads="1"/>
            </p:cNvSpPr>
            <p:nvPr/>
          </p:nvSpPr>
          <p:spPr bwMode="auto">
            <a:xfrm>
              <a:off x="4017" y="3522"/>
              <a:ext cx="20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F.F.E.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3981" name="Rectangle 392"/>
            <p:cNvSpPr>
              <a:spLocks noChangeArrowheads="1"/>
            </p:cNvSpPr>
            <p:nvPr/>
          </p:nvSpPr>
          <p:spPr bwMode="auto">
            <a:xfrm>
              <a:off x="3349" y="2163"/>
              <a:ext cx="89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82" name="Rectangle 393"/>
            <p:cNvSpPr>
              <a:spLocks noChangeArrowheads="1"/>
            </p:cNvSpPr>
            <p:nvPr/>
          </p:nvSpPr>
          <p:spPr bwMode="auto">
            <a:xfrm>
              <a:off x="3350" y="2164"/>
              <a:ext cx="87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983" name="Rectangle 394"/>
            <p:cNvSpPr>
              <a:spLocks noChangeArrowheads="1"/>
            </p:cNvSpPr>
            <p:nvPr/>
          </p:nvSpPr>
          <p:spPr bwMode="auto">
            <a:xfrm>
              <a:off x="3358" y="2163"/>
              <a:ext cx="71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" b="1">
                  <a:solidFill>
                    <a:srgbClr val="000000"/>
                  </a:solidFill>
                </a:rPr>
                <a:t>FAW 6320</a:t>
              </a:r>
              <a:endParaRPr lang="en-US" altLang="en-US"/>
            </a:p>
          </p:txBody>
        </p:sp>
        <p:sp>
          <p:nvSpPr>
            <p:cNvPr id="33984" name="Rectangle 395"/>
            <p:cNvSpPr>
              <a:spLocks noChangeArrowheads="1"/>
            </p:cNvSpPr>
            <p:nvPr/>
          </p:nvSpPr>
          <p:spPr bwMode="auto">
            <a:xfrm>
              <a:off x="3939" y="2119"/>
              <a:ext cx="40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" b="1">
                  <a:solidFill>
                    <a:srgbClr val="000000"/>
                  </a:solidFill>
                </a:rPr>
                <a:t>GW   17,530</a:t>
              </a:r>
              <a:endParaRPr lang="en-US" altLang="en-US"/>
            </a:p>
          </p:txBody>
        </p:sp>
        <p:sp>
          <p:nvSpPr>
            <p:cNvPr id="33985" name="Rectangle 396"/>
            <p:cNvSpPr>
              <a:spLocks noChangeArrowheads="1"/>
            </p:cNvSpPr>
            <p:nvPr/>
          </p:nvSpPr>
          <p:spPr bwMode="auto">
            <a:xfrm>
              <a:off x="3954" y="2128"/>
              <a:ext cx="1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" b="1">
                  <a:solidFill>
                    <a:srgbClr val="000000"/>
                  </a:solidFill>
                </a:rPr>
                <a:t>C.B.</a:t>
              </a:r>
              <a:endParaRPr lang="en-US" altLang="en-US"/>
            </a:p>
          </p:txBody>
        </p:sp>
        <p:sp>
          <p:nvSpPr>
            <p:cNvPr id="33986" name="Rectangle 397"/>
            <p:cNvSpPr>
              <a:spLocks noChangeArrowheads="1"/>
            </p:cNvSpPr>
            <p:nvPr/>
          </p:nvSpPr>
          <p:spPr bwMode="auto">
            <a:xfrm>
              <a:off x="3955" y="2135"/>
              <a:ext cx="12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" b="1">
                  <a:solidFill>
                    <a:srgbClr val="000000"/>
                  </a:solidFill>
                </a:rPr>
                <a:t>99"</a:t>
              </a:r>
              <a:endParaRPr lang="en-US" altLang="en-US"/>
            </a:p>
          </p:txBody>
        </p:sp>
        <p:sp>
          <p:nvSpPr>
            <p:cNvPr id="33987" name="Rectangle 398"/>
            <p:cNvSpPr>
              <a:spLocks noChangeArrowheads="1"/>
            </p:cNvSpPr>
            <p:nvPr/>
          </p:nvSpPr>
          <p:spPr bwMode="auto">
            <a:xfrm>
              <a:off x="3952" y="2142"/>
              <a:ext cx="20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00" b="1">
                  <a:solidFill>
                    <a:srgbClr val="000000"/>
                  </a:solidFill>
                </a:rPr>
                <a:t>F.F.E.</a:t>
              </a:r>
              <a:endParaRPr lang="en-US" altLang="en-US"/>
            </a:p>
          </p:txBody>
        </p:sp>
        <p:sp>
          <p:nvSpPr>
            <p:cNvPr id="33988" name="Rectangle 399"/>
            <p:cNvSpPr>
              <a:spLocks noChangeArrowheads="1"/>
            </p:cNvSpPr>
            <p:nvPr/>
          </p:nvSpPr>
          <p:spPr bwMode="auto">
            <a:xfrm>
              <a:off x="4171" y="2158"/>
              <a:ext cx="76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" b="1">
                  <a:solidFill>
                    <a:srgbClr val="000000"/>
                  </a:solidFill>
                </a:rPr>
                <a:t>MAW 5690</a:t>
              </a:r>
              <a:endParaRPr lang="en-US" altLang="en-US"/>
            </a:p>
          </p:txBody>
        </p:sp>
        <p:sp>
          <p:nvSpPr>
            <p:cNvPr id="33989" name="Rectangle 400"/>
            <p:cNvSpPr>
              <a:spLocks noChangeArrowheads="1"/>
            </p:cNvSpPr>
            <p:nvPr/>
          </p:nvSpPr>
          <p:spPr bwMode="auto">
            <a:xfrm>
              <a:off x="4473" y="2156"/>
              <a:ext cx="73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" b="1">
                  <a:solidFill>
                    <a:srgbClr val="000000"/>
                  </a:solidFill>
                </a:rPr>
                <a:t>RAW 5520</a:t>
              </a:r>
              <a:endParaRPr lang="en-US" altLang="en-US"/>
            </a:p>
          </p:txBody>
        </p:sp>
        <p:sp>
          <p:nvSpPr>
            <p:cNvPr id="33990" name="Freeform 401"/>
            <p:cNvSpPr>
              <a:spLocks/>
            </p:cNvSpPr>
            <p:nvPr/>
          </p:nvSpPr>
          <p:spPr bwMode="auto">
            <a:xfrm>
              <a:off x="3915" y="2006"/>
              <a:ext cx="43" cy="36"/>
            </a:xfrm>
            <a:custGeom>
              <a:avLst/>
              <a:gdLst>
                <a:gd name="T0" fmla="*/ 0 w 129"/>
                <a:gd name="T1" fmla="*/ 0 h 110"/>
                <a:gd name="T2" fmla="*/ 0 w 129"/>
                <a:gd name="T3" fmla="*/ 0 h 110"/>
                <a:gd name="T4" fmla="*/ 0 w 129"/>
                <a:gd name="T5" fmla="*/ 0 h 110"/>
                <a:gd name="T6" fmla="*/ 0 w 129"/>
                <a:gd name="T7" fmla="*/ 0 h 110"/>
                <a:gd name="T8" fmla="*/ 0 w 129"/>
                <a:gd name="T9" fmla="*/ 0 h 110"/>
                <a:gd name="T10" fmla="*/ 0 w 129"/>
                <a:gd name="T11" fmla="*/ 0 h 110"/>
                <a:gd name="T12" fmla="*/ 0 w 129"/>
                <a:gd name="T13" fmla="*/ 0 h 110"/>
                <a:gd name="T14" fmla="*/ 0 w 129"/>
                <a:gd name="T15" fmla="*/ 0 h 110"/>
                <a:gd name="T16" fmla="*/ 0 w 129"/>
                <a:gd name="T17" fmla="*/ 0 h 110"/>
                <a:gd name="T18" fmla="*/ 0 w 129"/>
                <a:gd name="T19" fmla="*/ 0 h 110"/>
                <a:gd name="T20" fmla="*/ 0 w 129"/>
                <a:gd name="T21" fmla="*/ 0 h 110"/>
                <a:gd name="T22" fmla="*/ 0 w 129"/>
                <a:gd name="T23" fmla="*/ 0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10"/>
                <a:gd name="T38" fmla="*/ 129 w 129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10">
                  <a:moveTo>
                    <a:pt x="129" y="0"/>
                  </a:moveTo>
                  <a:lnTo>
                    <a:pt x="103" y="1"/>
                  </a:lnTo>
                  <a:lnTo>
                    <a:pt x="81" y="8"/>
                  </a:lnTo>
                  <a:lnTo>
                    <a:pt x="59" y="16"/>
                  </a:lnTo>
                  <a:lnTo>
                    <a:pt x="42" y="30"/>
                  </a:lnTo>
                  <a:lnTo>
                    <a:pt x="23" y="45"/>
                  </a:lnTo>
                  <a:lnTo>
                    <a:pt x="10" y="64"/>
                  </a:lnTo>
                  <a:lnTo>
                    <a:pt x="3" y="83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26" y="11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Freeform 402"/>
            <p:cNvSpPr>
              <a:spLocks/>
            </p:cNvSpPr>
            <p:nvPr/>
          </p:nvSpPr>
          <p:spPr bwMode="auto">
            <a:xfrm>
              <a:off x="3957" y="2006"/>
              <a:ext cx="44" cy="37"/>
            </a:xfrm>
            <a:custGeom>
              <a:avLst/>
              <a:gdLst>
                <a:gd name="T0" fmla="*/ 0 w 132"/>
                <a:gd name="T1" fmla="*/ 0 h 113"/>
                <a:gd name="T2" fmla="*/ 0 w 132"/>
                <a:gd name="T3" fmla="*/ 0 h 113"/>
                <a:gd name="T4" fmla="*/ 0 w 132"/>
                <a:gd name="T5" fmla="*/ 0 h 113"/>
                <a:gd name="T6" fmla="*/ 0 w 132"/>
                <a:gd name="T7" fmla="*/ 0 h 113"/>
                <a:gd name="T8" fmla="*/ 0 w 132"/>
                <a:gd name="T9" fmla="*/ 0 h 113"/>
                <a:gd name="T10" fmla="*/ 0 w 132"/>
                <a:gd name="T11" fmla="*/ 0 h 113"/>
                <a:gd name="T12" fmla="*/ 0 w 132"/>
                <a:gd name="T13" fmla="*/ 0 h 113"/>
                <a:gd name="T14" fmla="*/ 0 w 132"/>
                <a:gd name="T15" fmla="*/ 0 h 113"/>
                <a:gd name="T16" fmla="*/ 0 w 132"/>
                <a:gd name="T17" fmla="*/ 0 h 113"/>
                <a:gd name="T18" fmla="*/ 0 w 132"/>
                <a:gd name="T19" fmla="*/ 0 h 113"/>
                <a:gd name="T20" fmla="*/ 0 w 132"/>
                <a:gd name="T21" fmla="*/ 0 h 113"/>
                <a:gd name="T22" fmla="*/ 0 w 132"/>
                <a:gd name="T23" fmla="*/ 0 h 113"/>
                <a:gd name="T24" fmla="*/ 0 w 132"/>
                <a:gd name="T25" fmla="*/ 0 h 113"/>
                <a:gd name="T26" fmla="*/ 0 w 132"/>
                <a:gd name="T27" fmla="*/ 0 h 113"/>
                <a:gd name="T28" fmla="*/ 0 w 132"/>
                <a:gd name="T29" fmla="*/ 0 h 113"/>
                <a:gd name="T30" fmla="*/ 0 w 132"/>
                <a:gd name="T31" fmla="*/ 0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2"/>
                <a:gd name="T49" fmla="*/ 0 h 113"/>
                <a:gd name="T50" fmla="*/ 132 w 132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2" h="113">
                  <a:moveTo>
                    <a:pt x="6" y="0"/>
                  </a:moveTo>
                  <a:lnTo>
                    <a:pt x="3" y="0"/>
                  </a:lnTo>
                  <a:lnTo>
                    <a:pt x="0" y="110"/>
                  </a:lnTo>
                  <a:lnTo>
                    <a:pt x="132" y="113"/>
                  </a:lnTo>
                  <a:lnTo>
                    <a:pt x="132" y="111"/>
                  </a:lnTo>
                  <a:lnTo>
                    <a:pt x="130" y="88"/>
                  </a:lnTo>
                  <a:lnTo>
                    <a:pt x="124" y="69"/>
                  </a:lnTo>
                  <a:lnTo>
                    <a:pt x="112" y="51"/>
                  </a:lnTo>
                  <a:lnTo>
                    <a:pt x="97" y="34"/>
                  </a:lnTo>
                  <a:lnTo>
                    <a:pt x="76" y="19"/>
                  </a:lnTo>
                  <a:lnTo>
                    <a:pt x="64" y="13"/>
                  </a:lnTo>
                  <a:lnTo>
                    <a:pt x="54" y="9"/>
                  </a:lnTo>
                  <a:lnTo>
                    <a:pt x="42" y="5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Freeform 403"/>
            <p:cNvSpPr>
              <a:spLocks/>
            </p:cNvSpPr>
            <p:nvPr/>
          </p:nvSpPr>
          <p:spPr bwMode="auto">
            <a:xfrm>
              <a:off x="3915" y="2041"/>
              <a:ext cx="42" cy="36"/>
            </a:xfrm>
            <a:custGeom>
              <a:avLst/>
              <a:gdLst>
                <a:gd name="T0" fmla="*/ 0 w 126"/>
                <a:gd name="T1" fmla="*/ 0 h 108"/>
                <a:gd name="T2" fmla="*/ 0 w 126"/>
                <a:gd name="T3" fmla="*/ 0 h 108"/>
                <a:gd name="T4" fmla="*/ 0 w 126"/>
                <a:gd name="T5" fmla="*/ 0 h 108"/>
                <a:gd name="T6" fmla="*/ 0 w 126"/>
                <a:gd name="T7" fmla="*/ 0 h 108"/>
                <a:gd name="T8" fmla="*/ 0 w 126"/>
                <a:gd name="T9" fmla="*/ 0 h 108"/>
                <a:gd name="T10" fmla="*/ 0 w 126"/>
                <a:gd name="T11" fmla="*/ 0 h 108"/>
                <a:gd name="T12" fmla="*/ 0 w 126"/>
                <a:gd name="T13" fmla="*/ 0 h 108"/>
                <a:gd name="T14" fmla="*/ 0 w 126"/>
                <a:gd name="T15" fmla="*/ 0 h 108"/>
                <a:gd name="T16" fmla="*/ 0 w 126"/>
                <a:gd name="T17" fmla="*/ 0 h 108"/>
                <a:gd name="T18" fmla="*/ 0 w 126"/>
                <a:gd name="T19" fmla="*/ 0 h 108"/>
                <a:gd name="T20" fmla="*/ 0 w 126"/>
                <a:gd name="T21" fmla="*/ 0 h 108"/>
                <a:gd name="T22" fmla="*/ 0 w 126"/>
                <a:gd name="T23" fmla="*/ 0 h 108"/>
                <a:gd name="T24" fmla="*/ 0 w 126"/>
                <a:gd name="T25" fmla="*/ 0 h 108"/>
                <a:gd name="T26" fmla="*/ 0 w 126"/>
                <a:gd name="T27" fmla="*/ 0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6"/>
                <a:gd name="T43" fmla="*/ 0 h 108"/>
                <a:gd name="T44" fmla="*/ 126 w 126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6" h="108">
                  <a:moveTo>
                    <a:pt x="126" y="3"/>
                  </a:moveTo>
                  <a:lnTo>
                    <a:pt x="0" y="0"/>
                  </a:lnTo>
                  <a:lnTo>
                    <a:pt x="1" y="20"/>
                  </a:lnTo>
                  <a:lnTo>
                    <a:pt x="4" y="29"/>
                  </a:lnTo>
                  <a:lnTo>
                    <a:pt x="9" y="40"/>
                  </a:lnTo>
                  <a:lnTo>
                    <a:pt x="13" y="48"/>
                  </a:lnTo>
                  <a:lnTo>
                    <a:pt x="19" y="57"/>
                  </a:lnTo>
                  <a:lnTo>
                    <a:pt x="27" y="65"/>
                  </a:lnTo>
                  <a:lnTo>
                    <a:pt x="37" y="74"/>
                  </a:lnTo>
                  <a:lnTo>
                    <a:pt x="54" y="88"/>
                  </a:lnTo>
                  <a:lnTo>
                    <a:pt x="76" y="98"/>
                  </a:lnTo>
                  <a:lnTo>
                    <a:pt x="97" y="104"/>
                  </a:lnTo>
                  <a:lnTo>
                    <a:pt x="122" y="108"/>
                  </a:lnTo>
                  <a:lnTo>
                    <a:pt x="12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Freeform 404"/>
            <p:cNvSpPr>
              <a:spLocks/>
            </p:cNvSpPr>
            <p:nvPr/>
          </p:nvSpPr>
          <p:spPr bwMode="auto">
            <a:xfrm>
              <a:off x="3955" y="2042"/>
              <a:ext cx="46" cy="35"/>
            </a:xfrm>
            <a:custGeom>
              <a:avLst/>
              <a:gdLst>
                <a:gd name="T0" fmla="*/ 0 w 136"/>
                <a:gd name="T1" fmla="*/ 0 h 105"/>
                <a:gd name="T2" fmla="*/ 0 w 136"/>
                <a:gd name="T3" fmla="*/ 0 h 105"/>
                <a:gd name="T4" fmla="*/ 0 w 136"/>
                <a:gd name="T5" fmla="*/ 0 h 105"/>
                <a:gd name="T6" fmla="*/ 0 w 136"/>
                <a:gd name="T7" fmla="*/ 0 h 105"/>
                <a:gd name="T8" fmla="*/ 0 w 136"/>
                <a:gd name="T9" fmla="*/ 0 h 105"/>
                <a:gd name="T10" fmla="*/ 0 w 136"/>
                <a:gd name="T11" fmla="*/ 0 h 105"/>
                <a:gd name="T12" fmla="*/ 0 w 136"/>
                <a:gd name="T13" fmla="*/ 0 h 105"/>
                <a:gd name="T14" fmla="*/ 0 w 136"/>
                <a:gd name="T15" fmla="*/ 0 h 105"/>
                <a:gd name="T16" fmla="*/ 0 w 136"/>
                <a:gd name="T17" fmla="*/ 0 h 105"/>
                <a:gd name="T18" fmla="*/ 0 w 136"/>
                <a:gd name="T19" fmla="*/ 0 h 105"/>
                <a:gd name="T20" fmla="*/ 0 w 136"/>
                <a:gd name="T21" fmla="*/ 0 h 105"/>
                <a:gd name="T22" fmla="*/ 0 w 136"/>
                <a:gd name="T23" fmla="*/ 0 h 105"/>
                <a:gd name="T24" fmla="*/ 0 w 136"/>
                <a:gd name="T25" fmla="*/ 0 h 105"/>
                <a:gd name="T26" fmla="*/ 0 w 136"/>
                <a:gd name="T27" fmla="*/ 0 h 105"/>
                <a:gd name="T28" fmla="*/ 0 w 136"/>
                <a:gd name="T29" fmla="*/ 0 h 105"/>
                <a:gd name="T30" fmla="*/ 0 w 136"/>
                <a:gd name="T31" fmla="*/ 0 h 105"/>
                <a:gd name="T32" fmla="*/ 0 w 136"/>
                <a:gd name="T33" fmla="*/ 0 h 105"/>
                <a:gd name="T34" fmla="*/ 0 w 136"/>
                <a:gd name="T35" fmla="*/ 0 h 105"/>
                <a:gd name="T36" fmla="*/ 0 w 136"/>
                <a:gd name="T37" fmla="*/ 0 h 105"/>
                <a:gd name="T38" fmla="*/ 0 w 136"/>
                <a:gd name="T39" fmla="*/ 0 h 105"/>
                <a:gd name="T40" fmla="*/ 0 w 136"/>
                <a:gd name="T41" fmla="*/ 0 h 105"/>
                <a:gd name="T42" fmla="*/ 0 w 136"/>
                <a:gd name="T43" fmla="*/ 0 h 105"/>
                <a:gd name="T44" fmla="*/ 0 w 136"/>
                <a:gd name="T45" fmla="*/ 0 h 105"/>
                <a:gd name="T46" fmla="*/ 0 w 136"/>
                <a:gd name="T47" fmla="*/ 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"/>
                <a:gd name="T73" fmla="*/ 0 h 105"/>
                <a:gd name="T74" fmla="*/ 136 w 136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" h="105">
                  <a:moveTo>
                    <a:pt x="4" y="0"/>
                  </a:moveTo>
                  <a:lnTo>
                    <a:pt x="0" y="105"/>
                  </a:lnTo>
                  <a:lnTo>
                    <a:pt x="4" y="105"/>
                  </a:lnTo>
                  <a:lnTo>
                    <a:pt x="9" y="104"/>
                  </a:lnTo>
                  <a:lnTo>
                    <a:pt x="15" y="104"/>
                  </a:lnTo>
                  <a:lnTo>
                    <a:pt x="28" y="103"/>
                  </a:lnTo>
                  <a:lnTo>
                    <a:pt x="33" y="101"/>
                  </a:lnTo>
                  <a:lnTo>
                    <a:pt x="36" y="100"/>
                  </a:lnTo>
                  <a:lnTo>
                    <a:pt x="39" y="100"/>
                  </a:lnTo>
                  <a:lnTo>
                    <a:pt x="52" y="98"/>
                  </a:lnTo>
                  <a:lnTo>
                    <a:pt x="75" y="88"/>
                  </a:lnTo>
                  <a:lnTo>
                    <a:pt x="85" y="81"/>
                  </a:lnTo>
                  <a:lnTo>
                    <a:pt x="96" y="75"/>
                  </a:lnTo>
                  <a:lnTo>
                    <a:pt x="112" y="59"/>
                  </a:lnTo>
                  <a:lnTo>
                    <a:pt x="115" y="54"/>
                  </a:lnTo>
                  <a:lnTo>
                    <a:pt x="119" y="50"/>
                  </a:lnTo>
                  <a:lnTo>
                    <a:pt x="125" y="42"/>
                  </a:lnTo>
                  <a:lnTo>
                    <a:pt x="129" y="31"/>
                  </a:lnTo>
                  <a:lnTo>
                    <a:pt x="129" y="28"/>
                  </a:lnTo>
                  <a:lnTo>
                    <a:pt x="130" y="26"/>
                  </a:lnTo>
                  <a:lnTo>
                    <a:pt x="133" y="22"/>
                  </a:lnTo>
                  <a:lnTo>
                    <a:pt x="134" y="12"/>
                  </a:lnTo>
                  <a:lnTo>
                    <a:pt x="136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405"/>
            <p:cNvSpPr>
              <a:spLocks/>
            </p:cNvSpPr>
            <p:nvPr/>
          </p:nvSpPr>
          <p:spPr bwMode="auto">
            <a:xfrm>
              <a:off x="3958" y="2006"/>
              <a:ext cx="43" cy="37"/>
            </a:xfrm>
            <a:custGeom>
              <a:avLst/>
              <a:gdLst>
                <a:gd name="T0" fmla="*/ 0 w 129"/>
                <a:gd name="T1" fmla="*/ 0 h 113"/>
                <a:gd name="T2" fmla="*/ 0 w 129"/>
                <a:gd name="T3" fmla="*/ 0 h 113"/>
                <a:gd name="T4" fmla="*/ 0 w 129"/>
                <a:gd name="T5" fmla="*/ 0 h 113"/>
                <a:gd name="T6" fmla="*/ 0 w 129"/>
                <a:gd name="T7" fmla="*/ 0 h 113"/>
                <a:gd name="T8" fmla="*/ 0 w 129"/>
                <a:gd name="T9" fmla="*/ 0 h 113"/>
                <a:gd name="T10" fmla="*/ 0 w 129"/>
                <a:gd name="T11" fmla="*/ 0 h 113"/>
                <a:gd name="T12" fmla="*/ 0 w 129"/>
                <a:gd name="T13" fmla="*/ 0 h 113"/>
                <a:gd name="T14" fmla="*/ 0 w 129"/>
                <a:gd name="T15" fmla="*/ 0 h 113"/>
                <a:gd name="T16" fmla="*/ 0 w 129"/>
                <a:gd name="T17" fmla="*/ 0 h 113"/>
                <a:gd name="T18" fmla="*/ 0 w 129"/>
                <a:gd name="T19" fmla="*/ 0 h 113"/>
                <a:gd name="T20" fmla="*/ 0 w 129"/>
                <a:gd name="T21" fmla="*/ 0 h 113"/>
                <a:gd name="T22" fmla="*/ 0 w 129"/>
                <a:gd name="T23" fmla="*/ 0 h 113"/>
                <a:gd name="T24" fmla="*/ 0 w 129"/>
                <a:gd name="T25" fmla="*/ 0 h 113"/>
                <a:gd name="T26" fmla="*/ 0 w 129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13"/>
                <a:gd name="T44" fmla="*/ 129 w 12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13">
                  <a:moveTo>
                    <a:pt x="0" y="0"/>
                  </a:moveTo>
                  <a:lnTo>
                    <a:pt x="3" y="0"/>
                  </a:lnTo>
                  <a:lnTo>
                    <a:pt x="15" y="0"/>
                  </a:lnTo>
                  <a:lnTo>
                    <a:pt x="27" y="2"/>
                  </a:lnTo>
                  <a:lnTo>
                    <a:pt x="39" y="5"/>
                  </a:lnTo>
                  <a:lnTo>
                    <a:pt x="51" y="9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94" y="34"/>
                  </a:lnTo>
                  <a:lnTo>
                    <a:pt x="109" y="51"/>
                  </a:lnTo>
                  <a:lnTo>
                    <a:pt x="121" y="69"/>
                  </a:lnTo>
                  <a:lnTo>
                    <a:pt x="127" y="88"/>
                  </a:lnTo>
                  <a:lnTo>
                    <a:pt x="129" y="111"/>
                  </a:lnTo>
                  <a:lnTo>
                    <a:pt x="129" y="11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Line 406"/>
            <p:cNvSpPr>
              <a:spLocks noChangeShapeType="1"/>
            </p:cNvSpPr>
            <p:nvPr/>
          </p:nvSpPr>
          <p:spPr bwMode="auto">
            <a:xfrm flipH="1" flipV="1">
              <a:off x="3915" y="2041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Line 407"/>
            <p:cNvSpPr>
              <a:spLocks noChangeShapeType="1"/>
            </p:cNvSpPr>
            <p:nvPr/>
          </p:nvSpPr>
          <p:spPr bwMode="auto">
            <a:xfrm flipV="1">
              <a:off x="3955" y="2042"/>
              <a:ext cx="2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Freeform 408"/>
            <p:cNvSpPr>
              <a:spLocks/>
            </p:cNvSpPr>
            <p:nvPr/>
          </p:nvSpPr>
          <p:spPr bwMode="auto">
            <a:xfrm>
              <a:off x="3955" y="2043"/>
              <a:ext cx="46" cy="34"/>
            </a:xfrm>
            <a:custGeom>
              <a:avLst/>
              <a:gdLst>
                <a:gd name="T0" fmla="*/ 0 w 136"/>
                <a:gd name="T1" fmla="*/ 0 h 102"/>
                <a:gd name="T2" fmla="*/ 0 w 136"/>
                <a:gd name="T3" fmla="*/ 0 h 102"/>
                <a:gd name="T4" fmla="*/ 0 w 136"/>
                <a:gd name="T5" fmla="*/ 0 h 102"/>
                <a:gd name="T6" fmla="*/ 0 w 136"/>
                <a:gd name="T7" fmla="*/ 0 h 102"/>
                <a:gd name="T8" fmla="*/ 0 w 136"/>
                <a:gd name="T9" fmla="*/ 0 h 102"/>
                <a:gd name="T10" fmla="*/ 0 w 136"/>
                <a:gd name="T11" fmla="*/ 0 h 102"/>
                <a:gd name="T12" fmla="*/ 0 w 136"/>
                <a:gd name="T13" fmla="*/ 0 h 102"/>
                <a:gd name="T14" fmla="*/ 0 w 136"/>
                <a:gd name="T15" fmla="*/ 0 h 102"/>
                <a:gd name="T16" fmla="*/ 0 w 136"/>
                <a:gd name="T17" fmla="*/ 0 h 102"/>
                <a:gd name="T18" fmla="*/ 0 w 136"/>
                <a:gd name="T19" fmla="*/ 0 h 102"/>
                <a:gd name="T20" fmla="*/ 0 w 136"/>
                <a:gd name="T21" fmla="*/ 0 h 102"/>
                <a:gd name="T22" fmla="*/ 0 w 136"/>
                <a:gd name="T23" fmla="*/ 0 h 102"/>
                <a:gd name="T24" fmla="*/ 0 w 136"/>
                <a:gd name="T25" fmla="*/ 0 h 102"/>
                <a:gd name="T26" fmla="*/ 0 w 136"/>
                <a:gd name="T27" fmla="*/ 0 h 102"/>
                <a:gd name="T28" fmla="*/ 0 w 136"/>
                <a:gd name="T29" fmla="*/ 0 h 102"/>
                <a:gd name="T30" fmla="*/ 0 w 136"/>
                <a:gd name="T31" fmla="*/ 0 h 102"/>
                <a:gd name="T32" fmla="*/ 0 w 136"/>
                <a:gd name="T33" fmla="*/ 0 h 102"/>
                <a:gd name="T34" fmla="*/ 0 w 136"/>
                <a:gd name="T35" fmla="*/ 0 h 102"/>
                <a:gd name="T36" fmla="*/ 0 w 136"/>
                <a:gd name="T37" fmla="*/ 0 h 102"/>
                <a:gd name="T38" fmla="*/ 0 w 136"/>
                <a:gd name="T39" fmla="*/ 0 h 102"/>
                <a:gd name="T40" fmla="*/ 0 w 136"/>
                <a:gd name="T41" fmla="*/ 0 h 102"/>
                <a:gd name="T42" fmla="*/ 0 w 136"/>
                <a:gd name="T43" fmla="*/ 0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102"/>
                <a:gd name="T68" fmla="*/ 136 w 136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102">
                  <a:moveTo>
                    <a:pt x="136" y="0"/>
                  </a:moveTo>
                  <a:lnTo>
                    <a:pt x="134" y="9"/>
                  </a:lnTo>
                  <a:lnTo>
                    <a:pt x="133" y="19"/>
                  </a:lnTo>
                  <a:lnTo>
                    <a:pt x="130" y="23"/>
                  </a:lnTo>
                  <a:lnTo>
                    <a:pt x="129" y="25"/>
                  </a:lnTo>
                  <a:lnTo>
                    <a:pt x="129" y="28"/>
                  </a:lnTo>
                  <a:lnTo>
                    <a:pt x="125" y="39"/>
                  </a:lnTo>
                  <a:lnTo>
                    <a:pt x="119" y="47"/>
                  </a:lnTo>
                  <a:lnTo>
                    <a:pt x="115" y="51"/>
                  </a:lnTo>
                  <a:lnTo>
                    <a:pt x="112" y="56"/>
                  </a:lnTo>
                  <a:lnTo>
                    <a:pt x="96" y="72"/>
                  </a:lnTo>
                  <a:lnTo>
                    <a:pt x="85" y="78"/>
                  </a:lnTo>
                  <a:lnTo>
                    <a:pt x="75" y="85"/>
                  </a:lnTo>
                  <a:lnTo>
                    <a:pt x="52" y="95"/>
                  </a:lnTo>
                  <a:lnTo>
                    <a:pt x="39" y="97"/>
                  </a:lnTo>
                  <a:lnTo>
                    <a:pt x="36" y="97"/>
                  </a:lnTo>
                  <a:lnTo>
                    <a:pt x="33" y="98"/>
                  </a:lnTo>
                  <a:lnTo>
                    <a:pt x="28" y="100"/>
                  </a:lnTo>
                  <a:lnTo>
                    <a:pt x="15" y="101"/>
                  </a:lnTo>
                  <a:lnTo>
                    <a:pt x="9" y="101"/>
                  </a:lnTo>
                  <a:lnTo>
                    <a:pt x="4" y="102"/>
                  </a:lnTo>
                  <a:lnTo>
                    <a:pt x="0" y="1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Freeform 409"/>
            <p:cNvSpPr>
              <a:spLocks/>
            </p:cNvSpPr>
            <p:nvPr/>
          </p:nvSpPr>
          <p:spPr bwMode="auto">
            <a:xfrm>
              <a:off x="3915" y="2041"/>
              <a:ext cx="40" cy="36"/>
            </a:xfrm>
            <a:custGeom>
              <a:avLst/>
              <a:gdLst>
                <a:gd name="T0" fmla="*/ 0 w 122"/>
                <a:gd name="T1" fmla="*/ 0 h 108"/>
                <a:gd name="T2" fmla="*/ 0 w 122"/>
                <a:gd name="T3" fmla="*/ 0 h 108"/>
                <a:gd name="T4" fmla="*/ 0 w 122"/>
                <a:gd name="T5" fmla="*/ 0 h 108"/>
                <a:gd name="T6" fmla="*/ 0 w 122"/>
                <a:gd name="T7" fmla="*/ 0 h 108"/>
                <a:gd name="T8" fmla="*/ 0 w 122"/>
                <a:gd name="T9" fmla="*/ 0 h 108"/>
                <a:gd name="T10" fmla="*/ 0 w 122"/>
                <a:gd name="T11" fmla="*/ 0 h 108"/>
                <a:gd name="T12" fmla="*/ 0 w 122"/>
                <a:gd name="T13" fmla="*/ 0 h 108"/>
                <a:gd name="T14" fmla="*/ 0 w 122"/>
                <a:gd name="T15" fmla="*/ 0 h 108"/>
                <a:gd name="T16" fmla="*/ 0 w 122"/>
                <a:gd name="T17" fmla="*/ 0 h 108"/>
                <a:gd name="T18" fmla="*/ 0 w 122"/>
                <a:gd name="T19" fmla="*/ 0 h 108"/>
                <a:gd name="T20" fmla="*/ 0 w 122"/>
                <a:gd name="T21" fmla="*/ 0 h 108"/>
                <a:gd name="T22" fmla="*/ 0 w 12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108"/>
                <a:gd name="T38" fmla="*/ 122 w 12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108">
                  <a:moveTo>
                    <a:pt x="0" y="0"/>
                  </a:moveTo>
                  <a:lnTo>
                    <a:pt x="1" y="20"/>
                  </a:lnTo>
                  <a:lnTo>
                    <a:pt x="4" y="29"/>
                  </a:lnTo>
                  <a:lnTo>
                    <a:pt x="9" y="40"/>
                  </a:lnTo>
                  <a:lnTo>
                    <a:pt x="13" y="48"/>
                  </a:lnTo>
                  <a:lnTo>
                    <a:pt x="19" y="57"/>
                  </a:lnTo>
                  <a:lnTo>
                    <a:pt x="27" y="65"/>
                  </a:lnTo>
                  <a:lnTo>
                    <a:pt x="37" y="74"/>
                  </a:lnTo>
                  <a:lnTo>
                    <a:pt x="54" y="88"/>
                  </a:lnTo>
                  <a:lnTo>
                    <a:pt x="76" y="98"/>
                  </a:lnTo>
                  <a:lnTo>
                    <a:pt x="97" y="104"/>
                  </a:lnTo>
                  <a:lnTo>
                    <a:pt x="122" y="10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Line 410"/>
            <p:cNvSpPr>
              <a:spLocks noChangeShapeType="1"/>
            </p:cNvSpPr>
            <p:nvPr/>
          </p:nvSpPr>
          <p:spPr bwMode="auto">
            <a:xfrm flipH="1" flipV="1">
              <a:off x="3957" y="2042"/>
              <a:ext cx="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Line 411"/>
            <p:cNvSpPr>
              <a:spLocks noChangeShapeType="1"/>
            </p:cNvSpPr>
            <p:nvPr/>
          </p:nvSpPr>
          <p:spPr bwMode="auto">
            <a:xfrm flipV="1">
              <a:off x="3957" y="2006"/>
              <a:ext cx="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Freeform 412"/>
            <p:cNvSpPr>
              <a:spLocks/>
            </p:cNvSpPr>
            <p:nvPr/>
          </p:nvSpPr>
          <p:spPr bwMode="auto">
            <a:xfrm>
              <a:off x="3915" y="2006"/>
              <a:ext cx="43" cy="35"/>
            </a:xfrm>
            <a:custGeom>
              <a:avLst/>
              <a:gdLst>
                <a:gd name="T0" fmla="*/ 0 w 129"/>
                <a:gd name="T1" fmla="*/ 0 h 107"/>
                <a:gd name="T2" fmla="*/ 0 w 129"/>
                <a:gd name="T3" fmla="*/ 0 h 107"/>
                <a:gd name="T4" fmla="*/ 0 w 129"/>
                <a:gd name="T5" fmla="*/ 0 h 107"/>
                <a:gd name="T6" fmla="*/ 0 w 129"/>
                <a:gd name="T7" fmla="*/ 0 h 107"/>
                <a:gd name="T8" fmla="*/ 0 w 129"/>
                <a:gd name="T9" fmla="*/ 0 h 107"/>
                <a:gd name="T10" fmla="*/ 0 w 129"/>
                <a:gd name="T11" fmla="*/ 0 h 107"/>
                <a:gd name="T12" fmla="*/ 0 w 129"/>
                <a:gd name="T13" fmla="*/ 0 h 107"/>
                <a:gd name="T14" fmla="*/ 0 w 129"/>
                <a:gd name="T15" fmla="*/ 0 h 107"/>
                <a:gd name="T16" fmla="*/ 0 w 129"/>
                <a:gd name="T17" fmla="*/ 0 h 107"/>
                <a:gd name="T18" fmla="*/ 0 w 129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107"/>
                <a:gd name="T32" fmla="*/ 129 w 129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107">
                  <a:moveTo>
                    <a:pt x="129" y="0"/>
                  </a:moveTo>
                  <a:lnTo>
                    <a:pt x="103" y="1"/>
                  </a:lnTo>
                  <a:lnTo>
                    <a:pt x="81" y="8"/>
                  </a:lnTo>
                  <a:lnTo>
                    <a:pt x="59" y="16"/>
                  </a:lnTo>
                  <a:lnTo>
                    <a:pt x="42" y="30"/>
                  </a:lnTo>
                  <a:lnTo>
                    <a:pt x="23" y="45"/>
                  </a:lnTo>
                  <a:lnTo>
                    <a:pt x="10" y="64"/>
                  </a:lnTo>
                  <a:lnTo>
                    <a:pt x="3" y="83"/>
                  </a:lnTo>
                  <a:lnTo>
                    <a:pt x="0" y="105"/>
                  </a:lnTo>
                  <a:lnTo>
                    <a:pt x="0" y="10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Freeform 413"/>
            <p:cNvSpPr>
              <a:spLocks/>
            </p:cNvSpPr>
            <p:nvPr/>
          </p:nvSpPr>
          <p:spPr bwMode="auto">
            <a:xfrm>
              <a:off x="4565" y="2185"/>
              <a:ext cx="821" cy="747"/>
            </a:xfrm>
            <a:custGeom>
              <a:avLst/>
              <a:gdLst>
                <a:gd name="T0" fmla="*/ 0 w 2464"/>
                <a:gd name="T1" fmla="*/ 0 h 2241"/>
                <a:gd name="T2" fmla="*/ 0 w 2464"/>
                <a:gd name="T3" fmla="*/ 0 h 2241"/>
                <a:gd name="T4" fmla="*/ 0 w 2464"/>
                <a:gd name="T5" fmla="*/ 0 h 2241"/>
                <a:gd name="T6" fmla="*/ 0 w 2464"/>
                <a:gd name="T7" fmla="*/ 0 h 2241"/>
                <a:gd name="T8" fmla="*/ 0 w 2464"/>
                <a:gd name="T9" fmla="*/ 0 h 2241"/>
                <a:gd name="T10" fmla="*/ 0 w 2464"/>
                <a:gd name="T11" fmla="*/ 0 h 2241"/>
                <a:gd name="T12" fmla="*/ 0 w 2464"/>
                <a:gd name="T13" fmla="*/ 0 h 2241"/>
                <a:gd name="T14" fmla="*/ 0 w 2464"/>
                <a:gd name="T15" fmla="*/ 0 h 2241"/>
                <a:gd name="T16" fmla="*/ 0 w 2464"/>
                <a:gd name="T17" fmla="*/ 0 h 2241"/>
                <a:gd name="T18" fmla="*/ 0 w 2464"/>
                <a:gd name="T19" fmla="*/ 0 h 2241"/>
                <a:gd name="T20" fmla="*/ 0 w 2464"/>
                <a:gd name="T21" fmla="*/ 0 h 2241"/>
                <a:gd name="T22" fmla="*/ 0 w 2464"/>
                <a:gd name="T23" fmla="*/ 0 h 2241"/>
                <a:gd name="T24" fmla="*/ 0 w 2464"/>
                <a:gd name="T25" fmla="*/ 0 h 2241"/>
                <a:gd name="T26" fmla="*/ 0 w 2464"/>
                <a:gd name="T27" fmla="*/ 0 h 2241"/>
                <a:gd name="T28" fmla="*/ 0 w 2464"/>
                <a:gd name="T29" fmla="*/ 0 h 2241"/>
                <a:gd name="T30" fmla="*/ 0 w 2464"/>
                <a:gd name="T31" fmla="*/ 0 h 2241"/>
                <a:gd name="T32" fmla="*/ 0 w 2464"/>
                <a:gd name="T33" fmla="*/ 0 h 2241"/>
                <a:gd name="T34" fmla="*/ 0 w 2464"/>
                <a:gd name="T35" fmla="*/ 0 h 2241"/>
                <a:gd name="T36" fmla="*/ 0 w 2464"/>
                <a:gd name="T37" fmla="*/ 0 h 2241"/>
                <a:gd name="T38" fmla="*/ 0 w 2464"/>
                <a:gd name="T39" fmla="*/ 0 h 2241"/>
                <a:gd name="T40" fmla="*/ 0 w 2464"/>
                <a:gd name="T41" fmla="*/ 0 h 2241"/>
                <a:gd name="T42" fmla="*/ 0 w 2464"/>
                <a:gd name="T43" fmla="*/ 0 h 2241"/>
                <a:gd name="T44" fmla="*/ 0 w 2464"/>
                <a:gd name="T45" fmla="*/ 0 h 2241"/>
                <a:gd name="T46" fmla="*/ 0 w 2464"/>
                <a:gd name="T47" fmla="*/ 0 h 2241"/>
                <a:gd name="T48" fmla="*/ 0 w 2464"/>
                <a:gd name="T49" fmla="*/ 0 h 2241"/>
                <a:gd name="T50" fmla="*/ 0 w 2464"/>
                <a:gd name="T51" fmla="*/ 0 h 2241"/>
                <a:gd name="T52" fmla="*/ 0 w 2464"/>
                <a:gd name="T53" fmla="*/ 0 h 2241"/>
                <a:gd name="T54" fmla="*/ 0 w 2464"/>
                <a:gd name="T55" fmla="*/ 0 h 2241"/>
                <a:gd name="T56" fmla="*/ 0 w 2464"/>
                <a:gd name="T57" fmla="*/ 0 h 2241"/>
                <a:gd name="T58" fmla="*/ 0 w 2464"/>
                <a:gd name="T59" fmla="*/ 0 h 2241"/>
                <a:gd name="T60" fmla="*/ 0 w 2464"/>
                <a:gd name="T61" fmla="*/ 0 h 2241"/>
                <a:gd name="T62" fmla="*/ 0 w 2464"/>
                <a:gd name="T63" fmla="*/ 0 h 2241"/>
                <a:gd name="T64" fmla="*/ 0 w 2464"/>
                <a:gd name="T65" fmla="*/ 0 h 2241"/>
                <a:gd name="T66" fmla="*/ 0 w 2464"/>
                <a:gd name="T67" fmla="*/ 0 h 2241"/>
                <a:gd name="T68" fmla="*/ 0 w 2464"/>
                <a:gd name="T69" fmla="*/ 0 h 2241"/>
                <a:gd name="T70" fmla="*/ 0 w 2464"/>
                <a:gd name="T71" fmla="*/ 0 h 2241"/>
                <a:gd name="T72" fmla="*/ 0 w 2464"/>
                <a:gd name="T73" fmla="*/ 0 h 2241"/>
                <a:gd name="T74" fmla="*/ 0 w 2464"/>
                <a:gd name="T75" fmla="*/ 0 h 2241"/>
                <a:gd name="T76" fmla="*/ 0 w 2464"/>
                <a:gd name="T77" fmla="*/ 0 h 2241"/>
                <a:gd name="T78" fmla="*/ 0 w 2464"/>
                <a:gd name="T79" fmla="*/ 0 h 2241"/>
                <a:gd name="T80" fmla="*/ 0 w 2464"/>
                <a:gd name="T81" fmla="*/ 0 h 2241"/>
                <a:gd name="T82" fmla="*/ 0 w 2464"/>
                <a:gd name="T83" fmla="*/ 0 h 2241"/>
                <a:gd name="T84" fmla="*/ 0 w 2464"/>
                <a:gd name="T85" fmla="*/ 0 h 2241"/>
                <a:gd name="T86" fmla="*/ 0 w 2464"/>
                <a:gd name="T87" fmla="*/ 0 h 2241"/>
                <a:gd name="T88" fmla="*/ 0 w 2464"/>
                <a:gd name="T89" fmla="*/ 0 h 2241"/>
                <a:gd name="T90" fmla="*/ 0 w 2464"/>
                <a:gd name="T91" fmla="*/ 0 h 2241"/>
                <a:gd name="T92" fmla="*/ 0 w 2464"/>
                <a:gd name="T93" fmla="*/ 0 h 2241"/>
                <a:gd name="T94" fmla="*/ 0 w 2464"/>
                <a:gd name="T95" fmla="*/ 0 h 2241"/>
                <a:gd name="T96" fmla="*/ 0 w 2464"/>
                <a:gd name="T97" fmla="*/ 0 h 2241"/>
                <a:gd name="T98" fmla="*/ 0 w 2464"/>
                <a:gd name="T99" fmla="*/ 0 h 22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64"/>
                <a:gd name="T151" fmla="*/ 0 h 2241"/>
                <a:gd name="T152" fmla="*/ 2464 w 2464"/>
                <a:gd name="T153" fmla="*/ 2241 h 22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64" h="2241">
                  <a:moveTo>
                    <a:pt x="0" y="0"/>
                  </a:moveTo>
                  <a:lnTo>
                    <a:pt x="129" y="75"/>
                  </a:lnTo>
                  <a:lnTo>
                    <a:pt x="255" y="153"/>
                  </a:lnTo>
                  <a:lnTo>
                    <a:pt x="346" y="210"/>
                  </a:lnTo>
                  <a:lnTo>
                    <a:pt x="438" y="269"/>
                  </a:lnTo>
                  <a:lnTo>
                    <a:pt x="482" y="298"/>
                  </a:lnTo>
                  <a:lnTo>
                    <a:pt x="504" y="312"/>
                  </a:lnTo>
                  <a:lnTo>
                    <a:pt x="527" y="328"/>
                  </a:lnTo>
                  <a:lnTo>
                    <a:pt x="613" y="387"/>
                  </a:lnTo>
                  <a:lnTo>
                    <a:pt x="695" y="444"/>
                  </a:lnTo>
                  <a:lnTo>
                    <a:pt x="777" y="503"/>
                  </a:lnTo>
                  <a:lnTo>
                    <a:pt x="815" y="532"/>
                  </a:lnTo>
                  <a:lnTo>
                    <a:pt x="834" y="546"/>
                  </a:lnTo>
                  <a:lnTo>
                    <a:pt x="854" y="562"/>
                  </a:lnTo>
                  <a:lnTo>
                    <a:pt x="931" y="621"/>
                  </a:lnTo>
                  <a:lnTo>
                    <a:pt x="1003" y="678"/>
                  </a:lnTo>
                  <a:lnTo>
                    <a:pt x="1037" y="707"/>
                  </a:lnTo>
                  <a:lnTo>
                    <a:pt x="1072" y="736"/>
                  </a:lnTo>
                  <a:lnTo>
                    <a:pt x="1139" y="793"/>
                  </a:lnTo>
                  <a:lnTo>
                    <a:pt x="1205" y="853"/>
                  </a:lnTo>
                  <a:lnTo>
                    <a:pt x="1267" y="910"/>
                  </a:lnTo>
                  <a:lnTo>
                    <a:pt x="1296" y="938"/>
                  </a:lnTo>
                  <a:lnTo>
                    <a:pt x="1326" y="968"/>
                  </a:lnTo>
                  <a:lnTo>
                    <a:pt x="1383" y="1025"/>
                  </a:lnTo>
                  <a:lnTo>
                    <a:pt x="1438" y="1085"/>
                  </a:lnTo>
                  <a:lnTo>
                    <a:pt x="1489" y="1142"/>
                  </a:lnTo>
                  <a:lnTo>
                    <a:pt x="1538" y="1199"/>
                  </a:lnTo>
                  <a:lnTo>
                    <a:pt x="1585" y="1256"/>
                  </a:lnTo>
                  <a:lnTo>
                    <a:pt x="1606" y="1285"/>
                  </a:lnTo>
                  <a:lnTo>
                    <a:pt x="1629" y="1314"/>
                  </a:lnTo>
                  <a:lnTo>
                    <a:pt x="1668" y="1372"/>
                  </a:lnTo>
                  <a:lnTo>
                    <a:pt x="1707" y="1429"/>
                  </a:lnTo>
                  <a:lnTo>
                    <a:pt x="1742" y="1486"/>
                  </a:lnTo>
                  <a:lnTo>
                    <a:pt x="1776" y="1543"/>
                  </a:lnTo>
                  <a:lnTo>
                    <a:pt x="1782" y="1556"/>
                  </a:lnTo>
                  <a:lnTo>
                    <a:pt x="1790" y="1571"/>
                  </a:lnTo>
                  <a:lnTo>
                    <a:pt x="1805" y="1599"/>
                  </a:lnTo>
                  <a:lnTo>
                    <a:pt x="1834" y="1657"/>
                  </a:lnTo>
                  <a:lnTo>
                    <a:pt x="1858" y="1714"/>
                  </a:lnTo>
                  <a:lnTo>
                    <a:pt x="1882" y="1771"/>
                  </a:lnTo>
                  <a:lnTo>
                    <a:pt x="1901" y="1826"/>
                  </a:lnTo>
                  <a:lnTo>
                    <a:pt x="1918" y="1883"/>
                  </a:lnTo>
                  <a:lnTo>
                    <a:pt x="1932" y="1941"/>
                  </a:lnTo>
                  <a:lnTo>
                    <a:pt x="1946" y="1998"/>
                  </a:lnTo>
                  <a:lnTo>
                    <a:pt x="1744" y="2028"/>
                  </a:lnTo>
                  <a:lnTo>
                    <a:pt x="2179" y="2241"/>
                  </a:lnTo>
                  <a:lnTo>
                    <a:pt x="2464" y="1921"/>
                  </a:lnTo>
                  <a:lnTo>
                    <a:pt x="2289" y="1954"/>
                  </a:lnTo>
                  <a:lnTo>
                    <a:pt x="2275" y="1901"/>
                  </a:lnTo>
                  <a:lnTo>
                    <a:pt x="2266" y="1874"/>
                  </a:lnTo>
                  <a:lnTo>
                    <a:pt x="2258" y="1849"/>
                  </a:lnTo>
                  <a:lnTo>
                    <a:pt x="2238" y="1795"/>
                  </a:lnTo>
                  <a:lnTo>
                    <a:pt x="2227" y="1769"/>
                  </a:lnTo>
                  <a:lnTo>
                    <a:pt x="2217" y="1743"/>
                  </a:lnTo>
                  <a:lnTo>
                    <a:pt x="2209" y="1729"/>
                  </a:lnTo>
                  <a:lnTo>
                    <a:pt x="2203" y="1716"/>
                  </a:lnTo>
                  <a:lnTo>
                    <a:pt x="2190" y="1689"/>
                  </a:lnTo>
                  <a:lnTo>
                    <a:pt x="2161" y="1636"/>
                  </a:lnTo>
                  <a:lnTo>
                    <a:pt x="2153" y="1622"/>
                  </a:lnTo>
                  <a:lnTo>
                    <a:pt x="2145" y="1609"/>
                  </a:lnTo>
                  <a:lnTo>
                    <a:pt x="2129" y="1582"/>
                  </a:lnTo>
                  <a:lnTo>
                    <a:pt x="2095" y="1529"/>
                  </a:lnTo>
                  <a:lnTo>
                    <a:pt x="2054" y="1474"/>
                  </a:lnTo>
                  <a:lnTo>
                    <a:pt x="2043" y="1459"/>
                  </a:lnTo>
                  <a:lnTo>
                    <a:pt x="2033" y="1446"/>
                  </a:lnTo>
                  <a:lnTo>
                    <a:pt x="2013" y="1420"/>
                  </a:lnTo>
                  <a:lnTo>
                    <a:pt x="1967" y="1364"/>
                  </a:lnTo>
                  <a:lnTo>
                    <a:pt x="1920" y="1309"/>
                  </a:lnTo>
                  <a:lnTo>
                    <a:pt x="1867" y="1252"/>
                  </a:lnTo>
                  <a:lnTo>
                    <a:pt x="1811" y="1197"/>
                  </a:lnTo>
                  <a:lnTo>
                    <a:pt x="1752" y="1140"/>
                  </a:lnTo>
                  <a:lnTo>
                    <a:pt x="1692" y="1085"/>
                  </a:lnTo>
                  <a:lnTo>
                    <a:pt x="1674" y="1069"/>
                  </a:lnTo>
                  <a:lnTo>
                    <a:pt x="1658" y="1055"/>
                  </a:lnTo>
                  <a:lnTo>
                    <a:pt x="1625" y="1026"/>
                  </a:lnTo>
                  <a:lnTo>
                    <a:pt x="1557" y="969"/>
                  </a:lnTo>
                  <a:lnTo>
                    <a:pt x="1538" y="954"/>
                  </a:lnTo>
                  <a:lnTo>
                    <a:pt x="1520" y="939"/>
                  </a:lnTo>
                  <a:lnTo>
                    <a:pt x="1485" y="911"/>
                  </a:lnTo>
                  <a:lnTo>
                    <a:pt x="1411" y="854"/>
                  </a:lnTo>
                  <a:lnTo>
                    <a:pt x="1331" y="794"/>
                  </a:lnTo>
                  <a:lnTo>
                    <a:pt x="1310" y="779"/>
                  </a:lnTo>
                  <a:lnTo>
                    <a:pt x="1290" y="765"/>
                  </a:lnTo>
                  <a:lnTo>
                    <a:pt x="1250" y="736"/>
                  </a:lnTo>
                  <a:lnTo>
                    <a:pt x="1164" y="677"/>
                  </a:lnTo>
                  <a:lnTo>
                    <a:pt x="1141" y="662"/>
                  </a:lnTo>
                  <a:lnTo>
                    <a:pt x="1120" y="647"/>
                  </a:lnTo>
                  <a:lnTo>
                    <a:pt x="1077" y="619"/>
                  </a:lnTo>
                  <a:lnTo>
                    <a:pt x="1030" y="588"/>
                  </a:lnTo>
                  <a:lnTo>
                    <a:pt x="1006" y="573"/>
                  </a:lnTo>
                  <a:lnTo>
                    <a:pt x="984" y="558"/>
                  </a:lnTo>
                  <a:lnTo>
                    <a:pt x="889" y="499"/>
                  </a:lnTo>
                  <a:lnTo>
                    <a:pt x="791" y="438"/>
                  </a:lnTo>
                  <a:lnTo>
                    <a:pt x="692" y="379"/>
                  </a:lnTo>
                  <a:lnTo>
                    <a:pt x="586" y="317"/>
                  </a:lnTo>
                  <a:lnTo>
                    <a:pt x="479" y="256"/>
                  </a:lnTo>
                  <a:lnTo>
                    <a:pt x="368" y="195"/>
                  </a:lnTo>
                  <a:lnTo>
                    <a:pt x="255" y="134"/>
                  </a:lnTo>
                  <a:lnTo>
                    <a:pt x="12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Freeform 414"/>
            <p:cNvSpPr>
              <a:spLocks/>
            </p:cNvSpPr>
            <p:nvPr/>
          </p:nvSpPr>
          <p:spPr bwMode="auto">
            <a:xfrm>
              <a:off x="4183" y="2179"/>
              <a:ext cx="312" cy="748"/>
            </a:xfrm>
            <a:custGeom>
              <a:avLst/>
              <a:gdLst>
                <a:gd name="T0" fmla="*/ 0 w 937"/>
                <a:gd name="T1" fmla="*/ 0 h 2244"/>
                <a:gd name="T2" fmla="*/ 0 w 937"/>
                <a:gd name="T3" fmla="*/ 0 h 2244"/>
                <a:gd name="T4" fmla="*/ 0 w 937"/>
                <a:gd name="T5" fmla="*/ 0 h 2244"/>
                <a:gd name="T6" fmla="*/ 0 w 937"/>
                <a:gd name="T7" fmla="*/ 0 h 2244"/>
                <a:gd name="T8" fmla="*/ 0 w 937"/>
                <a:gd name="T9" fmla="*/ 0 h 2244"/>
                <a:gd name="T10" fmla="*/ 0 w 937"/>
                <a:gd name="T11" fmla="*/ 0 h 2244"/>
                <a:gd name="T12" fmla="*/ 0 w 937"/>
                <a:gd name="T13" fmla="*/ 0 h 2244"/>
                <a:gd name="T14" fmla="*/ 0 w 937"/>
                <a:gd name="T15" fmla="*/ 0 h 2244"/>
                <a:gd name="T16" fmla="*/ 0 w 937"/>
                <a:gd name="T17" fmla="*/ 0 h 2244"/>
                <a:gd name="T18" fmla="*/ 0 w 937"/>
                <a:gd name="T19" fmla="*/ 0 h 2244"/>
                <a:gd name="T20" fmla="*/ 0 w 937"/>
                <a:gd name="T21" fmla="*/ 0 h 2244"/>
                <a:gd name="T22" fmla="*/ 0 w 937"/>
                <a:gd name="T23" fmla="*/ 0 h 2244"/>
                <a:gd name="T24" fmla="*/ 0 w 937"/>
                <a:gd name="T25" fmla="*/ 0 h 2244"/>
                <a:gd name="T26" fmla="*/ 0 w 937"/>
                <a:gd name="T27" fmla="*/ 0 h 2244"/>
                <a:gd name="T28" fmla="*/ 0 w 937"/>
                <a:gd name="T29" fmla="*/ 0 h 2244"/>
                <a:gd name="T30" fmla="*/ 0 w 937"/>
                <a:gd name="T31" fmla="*/ 0 h 2244"/>
                <a:gd name="T32" fmla="*/ 0 w 937"/>
                <a:gd name="T33" fmla="*/ 0 h 2244"/>
                <a:gd name="T34" fmla="*/ 0 w 937"/>
                <a:gd name="T35" fmla="*/ 0 h 2244"/>
                <a:gd name="T36" fmla="*/ 0 w 937"/>
                <a:gd name="T37" fmla="*/ 0 h 2244"/>
                <a:gd name="T38" fmla="*/ 0 w 937"/>
                <a:gd name="T39" fmla="*/ 0 h 2244"/>
                <a:gd name="T40" fmla="*/ 0 w 937"/>
                <a:gd name="T41" fmla="*/ 0 h 2244"/>
                <a:gd name="T42" fmla="*/ 0 w 937"/>
                <a:gd name="T43" fmla="*/ 0 h 2244"/>
                <a:gd name="T44" fmla="*/ 0 w 937"/>
                <a:gd name="T45" fmla="*/ 0 h 2244"/>
                <a:gd name="T46" fmla="*/ 0 w 937"/>
                <a:gd name="T47" fmla="*/ 0 h 2244"/>
                <a:gd name="T48" fmla="*/ 0 w 937"/>
                <a:gd name="T49" fmla="*/ 0 h 2244"/>
                <a:gd name="T50" fmla="*/ 0 w 937"/>
                <a:gd name="T51" fmla="*/ 0 h 2244"/>
                <a:gd name="T52" fmla="*/ 0 w 937"/>
                <a:gd name="T53" fmla="*/ 0 h 2244"/>
                <a:gd name="T54" fmla="*/ 0 w 937"/>
                <a:gd name="T55" fmla="*/ 0 h 2244"/>
                <a:gd name="T56" fmla="*/ 0 w 937"/>
                <a:gd name="T57" fmla="*/ 0 h 2244"/>
                <a:gd name="T58" fmla="*/ 0 w 937"/>
                <a:gd name="T59" fmla="*/ 0 h 2244"/>
                <a:gd name="T60" fmla="*/ 0 w 937"/>
                <a:gd name="T61" fmla="*/ 0 h 2244"/>
                <a:gd name="T62" fmla="*/ 0 w 937"/>
                <a:gd name="T63" fmla="*/ 0 h 2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7"/>
                <a:gd name="T97" fmla="*/ 0 h 2244"/>
                <a:gd name="T98" fmla="*/ 937 w 937"/>
                <a:gd name="T99" fmla="*/ 2244 h 2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7" h="2244">
                  <a:moveTo>
                    <a:pt x="937" y="1928"/>
                  </a:moveTo>
                  <a:lnTo>
                    <a:pt x="791" y="2002"/>
                  </a:lnTo>
                  <a:lnTo>
                    <a:pt x="724" y="1947"/>
                  </a:lnTo>
                  <a:lnTo>
                    <a:pt x="660" y="1891"/>
                  </a:lnTo>
                  <a:lnTo>
                    <a:pt x="628" y="1861"/>
                  </a:lnTo>
                  <a:lnTo>
                    <a:pt x="600" y="1832"/>
                  </a:lnTo>
                  <a:lnTo>
                    <a:pt x="543" y="1771"/>
                  </a:lnTo>
                  <a:lnTo>
                    <a:pt x="489" y="1705"/>
                  </a:lnTo>
                  <a:lnTo>
                    <a:pt x="462" y="1671"/>
                  </a:lnTo>
                  <a:lnTo>
                    <a:pt x="438" y="1639"/>
                  </a:lnTo>
                  <a:lnTo>
                    <a:pt x="413" y="1603"/>
                  </a:lnTo>
                  <a:lnTo>
                    <a:pt x="390" y="1568"/>
                  </a:lnTo>
                  <a:lnTo>
                    <a:pt x="346" y="1497"/>
                  </a:lnTo>
                  <a:lnTo>
                    <a:pt x="324" y="1459"/>
                  </a:lnTo>
                  <a:lnTo>
                    <a:pt x="304" y="1421"/>
                  </a:lnTo>
                  <a:lnTo>
                    <a:pt x="264" y="1344"/>
                  </a:lnTo>
                  <a:lnTo>
                    <a:pt x="246" y="1303"/>
                  </a:lnTo>
                  <a:lnTo>
                    <a:pt x="229" y="1263"/>
                  </a:lnTo>
                  <a:lnTo>
                    <a:pt x="198" y="1181"/>
                  </a:lnTo>
                  <a:lnTo>
                    <a:pt x="169" y="1094"/>
                  </a:lnTo>
                  <a:lnTo>
                    <a:pt x="142" y="1007"/>
                  </a:lnTo>
                  <a:lnTo>
                    <a:pt x="130" y="961"/>
                  </a:lnTo>
                  <a:lnTo>
                    <a:pt x="120" y="916"/>
                  </a:lnTo>
                  <a:lnTo>
                    <a:pt x="101" y="824"/>
                  </a:lnTo>
                  <a:lnTo>
                    <a:pt x="91" y="776"/>
                  </a:lnTo>
                  <a:lnTo>
                    <a:pt x="83" y="729"/>
                  </a:lnTo>
                  <a:lnTo>
                    <a:pt x="69" y="633"/>
                  </a:lnTo>
                  <a:lnTo>
                    <a:pt x="58" y="533"/>
                  </a:lnTo>
                  <a:lnTo>
                    <a:pt x="52" y="431"/>
                  </a:lnTo>
                  <a:lnTo>
                    <a:pt x="48" y="378"/>
                  </a:lnTo>
                  <a:lnTo>
                    <a:pt x="47" y="326"/>
                  </a:lnTo>
                  <a:lnTo>
                    <a:pt x="45" y="220"/>
                  </a:lnTo>
                  <a:lnTo>
                    <a:pt x="47" y="111"/>
                  </a:lnTo>
                  <a:lnTo>
                    <a:pt x="53" y="0"/>
                  </a:lnTo>
                  <a:lnTo>
                    <a:pt x="37" y="112"/>
                  </a:lnTo>
                  <a:lnTo>
                    <a:pt x="25" y="221"/>
                  </a:lnTo>
                  <a:lnTo>
                    <a:pt x="14" y="327"/>
                  </a:lnTo>
                  <a:lnTo>
                    <a:pt x="8" y="432"/>
                  </a:lnTo>
                  <a:lnTo>
                    <a:pt x="1" y="534"/>
                  </a:lnTo>
                  <a:lnTo>
                    <a:pt x="0" y="633"/>
                  </a:lnTo>
                  <a:lnTo>
                    <a:pt x="1" y="729"/>
                  </a:lnTo>
                  <a:lnTo>
                    <a:pt x="5" y="824"/>
                  </a:lnTo>
                  <a:lnTo>
                    <a:pt x="11" y="933"/>
                  </a:lnTo>
                  <a:lnTo>
                    <a:pt x="23" y="1039"/>
                  </a:lnTo>
                  <a:lnTo>
                    <a:pt x="37" y="1141"/>
                  </a:lnTo>
                  <a:lnTo>
                    <a:pt x="55" y="1239"/>
                  </a:lnTo>
                  <a:lnTo>
                    <a:pt x="77" y="1333"/>
                  </a:lnTo>
                  <a:lnTo>
                    <a:pt x="103" y="1424"/>
                  </a:lnTo>
                  <a:lnTo>
                    <a:pt x="132" y="1510"/>
                  </a:lnTo>
                  <a:lnTo>
                    <a:pt x="149" y="1552"/>
                  </a:lnTo>
                  <a:lnTo>
                    <a:pt x="168" y="1594"/>
                  </a:lnTo>
                  <a:lnTo>
                    <a:pt x="204" y="1671"/>
                  </a:lnTo>
                  <a:lnTo>
                    <a:pt x="246" y="1747"/>
                  </a:lnTo>
                  <a:lnTo>
                    <a:pt x="290" y="1818"/>
                  </a:lnTo>
                  <a:lnTo>
                    <a:pt x="339" y="1885"/>
                  </a:lnTo>
                  <a:lnTo>
                    <a:pt x="390" y="1948"/>
                  </a:lnTo>
                  <a:lnTo>
                    <a:pt x="447" y="2008"/>
                  </a:lnTo>
                  <a:lnTo>
                    <a:pt x="476" y="2035"/>
                  </a:lnTo>
                  <a:lnTo>
                    <a:pt x="508" y="2063"/>
                  </a:lnTo>
                  <a:lnTo>
                    <a:pt x="539" y="2088"/>
                  </a:lnTo>
                  <a:lnTo>
                    <a:pt x="573" y="2115"/>
                  </a:lnTo>
                  <a:lnTo>
                    <a:pt x="417" y="2196"/>
                  </a:lnTo>
                  <a:lnTo>
                    <a:pt x="882" y="2244"/>
                  </a:lnTo>
                  <a:lnTo>
                    <a:pt x="937" y="1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Freeform 416"/>
            <p:cNvSpPr>
              <a:spLocks/>
            </p:cNvSpPr>
            <p:nvPr/>
          </p:nvSpPr>
          <p:spPr bwMode="auto">
            <a:xfrm>
              <a:off x="3810" y="2173"/>
              <a:ext cx="211" cy="989"/>
            </a:xfrm>
            <a:custGeom>
              <a:avLst/>
              <a:gdLst>
                <a:gd name="T0" fmla="*/ 0 w 635"/>
                <a:gd name="T1" fmla="*/ 0 h 2965"/>
                <a:gd name="T2" fmla="*/ 0 w 635"/>
                <a:gd name="T3" fmla="*/ 0 h 2965"/>
                <a:gd name="T4" fmla="*/ 0 w 635"/>
                <a:gd name="T5" fmla="*/ 0 h 2965"/>
                <a:gd name="T6" fmla="*/ 0 w 635"/>
                <a:gd name="T7" fmla="*/ 0 h 2965"/>
                <a:gd name="T8" fmla="*/ 0 w 635"/>
                <a:gd name="T9" fmla="*/ 0 h 2965"/>
                <a:gd name="T10" fmla="*/ 0 w 635"/>
                <a:gd name="T11" fmla="*/ 0 h 2965"/>
                <a:gd name="T12" fmla="*/ 0 w 635"/>
                <a:gd name="T13" fmla="*/ 0 h 2965"/>
                <a:gd name="T14" fmla="*/ 0 w 635"/>
                <a:gd name="T15" fmla="*/ 0 h 2965"/>
                <a:gd name="T16" fmla="*/ 0 w 635"/>
                <a:gd name="T17" fmla="*/ 0 h 2965"/>
                <a:gd name="T18" fmla="*/ 0 w 635"/>
                <a:gd name="T19" fmla="*/ 0 h 2965"/>
                <a:gd name="T20" fmla="*/ 0 w 635"/>
                <a:gd name="T21" fmla="*/ 0 h 2965"/>
                <a:gd name="T22" fmla="*/ 0 w 635"/>
                <a:gd name="T23" fmla="*/ 0 h 2965"/>
                <a:gd name="T24" fmla="*/ 0 w 635"/>
                <a:gd name="T25" fmla="*/ 0 h 2965"/>
                <a:gd name="T26" fmla="*/ 0 w 635"/>
                <a:gd name="T27" fmla="*/ 0 h 2965"/>
                <a:gd name="T28" fmla="*/ 0 w 635"/>
                <a:gd name="T29" fmla="*/ 0 h 2965"/>
                <a:gd name="T30" fmla="*/ 0 w 635"/>
                <a:gd name="T31" fmla="*/ 0 h 2965"/>
                <a:gd name="T32" fmla="*/ 0 w 635"/>
                <a:gd name="T33" fmla="*/ 0 h 2965"/>
                <a:gd name="T34" fmla="*/ 0 w 635"/>
                <a:gd name="T35" fmla="*/ 0 h 2965"/>
                <a:gd name="T36" fmla="*/ 0 w 635"/>
                <a:gd name="T37" fmla="*/ 0 h 2965"/>
                <a:gd name="T38" fmla="*/ 0 w 635"/>
                <a:gd name="T39" fmla="*/ 0 h 2965"/>
                <a:gd name="T40" fmla="*/ 0 w 635"/>
                <a:gd name="T41" fmla="*/ 0 h 2965"/>
                <a:gd name="T42" fmla="*/ 0 w 635"/>
                <a:gd name="T43" fmla="*/ 0 h 2965"/>
                <a:gd name="T44" fmla="*/ 0 w 635"/>
                <a:gd name="T45" fmla="*/ 0 h 2965"/>
                <a:gd name="T46" fmla="*/ 0 w 635"/>
                <a:gd name="T47" fmla="*/ 0 h 2965"/>
                <a:gd name="T48" fmla="*/ 0 w 635"/>
                <a:gd name="T49" fmla="*/ 0 h 2965"/>
                <a:gd name="T50" fmla="*/ 0 w 635"/>
                <a:gd name="T51" fmla="*/ 0 h 2965"/>
                <a:gd name="T52" fmla="*/ 0 w 635"/>
                <a:gd name="T53" fmla="*/ 0 h 2965"/>
                <a:gd name="T54" fmla="*/ 0 w 635"/>
                <a:gd name="T55" fmla="*/ 0 h 2965"/>
                <a:gd name="T56" fmla="*/ 0 w 635"/>
                <a:gd name="T57" fmla="*/ 0 h 2965"/>
                <a:gd name="T58" fmla="*/ 0 w 635"/>
                <a:gd name="T59" fmla="*/ 0 h 2965"/>
                <a:gd name="T60" fmla="*/ 0 w 635"/>
                <a:gd name="T61" fmla="*/ 0 h 2965"/>
                <a:gd name="T62" fmla="*/ 0 w 635"/>
                <a:gd name="T63" fmla="*/ 0 h 2965"/>
                <a:gd name="T64" fmla="*/ 0 w 635"/>
                <a:gd name="T65" fmla="*/ 0 h 2965"/>
                <a:gd name="T66" fmla="*/ 0 w 635"/>
                <a:gd name="T67" fmla="*/ 0 h 29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5"/>
                <a:gd name="T103" fmla="*/ 0 h 2965"/>
                <a:gd name="T104" fmla="*/ 635 w 635"/>
                <a:gd name="T105" fmla="*/ 2965 h 29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5" h="2965">
                  <a:moveTo>
                    <a:pt x="219" y="2727"/>
                  </a:moveTo>
                  <a:lnTo>
                    <a:pt x="41" y="2787"/>
                  </a:lnTo>
                  <a:lnTo>
                    <a:pt x="474" y="2965"/>
                  </a:lnTo>
                  <a:lnTo>
                    <a:pt x="635" y="2591"/>
                  </a:lnTo>
                  <a:lnTo>
                    <a:pt x="469" y="2646"/>
                  </a:lnTo>
                  <a:lnTo>
                    <a:pt x="432" y="2583"/>
                  </a:lnTo>
                  <a:lnTo>
                    <a:pt x="401" y="2520"/>
                  </a:lnTo>
                  <a:lnTo>
                    <a:pt x="369" y="2455"/>
                  </a:lnTo>
                  <a:lnTo>
                    <a:pt x="343" y="2389"/>
                  </a:lnTo>
                  <a:lnTo>
                    <a:pt x="316" y="2322"/>
                  </a:lnTo>
                  <a:lnTo>
                    <a:pt x="294" y="2253"/>
                  </a:lnTo>
                  <a:lnTo>
                    <a:pt x="272" y="2183"/>
                  </a:lnTo>
                  <a:lnTo>
                    <a:pt x="253" y="2112"/>
                  </a:lnTo>
                  <a:lnTo>
                    <a:pt x="235" y="2039"/>
                  </a:lnTo>
                  <a:lnTo>
                    <a:pt x="221" y="1965"/>
                  </a:lnTo>
                  <a:lnTo>
                    <a:pt x="207" y="1890"/>
                  </a:lnTo>
                  <a:lnTo>
                    <a:pt x="198" y="1814"/>
                  </a:lnTo>
                  <a:lnTo>
                    <a:pt x="189" y="1735"/>
                  </a:lnTo>
                  <a:lnTo>
                    <a:pt x="183" y="1657"/>
                  </a:lnTo>
                  <a:lnTo>
                    <a:pt x="179" y="1576"/>
                  </a:lnTo>
                  <a:lnTo>
                    <a:pt x="178" y="1494"/>
                  </a:lnTo>
                  <a:lnTo>
                    <a:pt x="177" y="1411"/>
                  </a:lnTo>
                  <a:lnTo>
                    <a:pt x="179" y="1326"/>
                  </a:lnTo>
                  <a:lnTo>
                    <a:pt x="183" y="1239"/>
                  </a:lnTo>
                  <a:lnTo>
                    <a:pt x="190" y="1152"/>
                  </a:lnTo>
                  <a:lnTo>
                    <a:pt x="199" y="1063"/>
                  </a:lnTo>
                  <a:lnTo>
                    <a:pt x="211" y="973"/>
                  </a:lnTo>
                  <a:lnTo>
                    <a:pt x="223" y="882"/>
                  </a:lnTo>
                  <a:lnTo>
                    <a:pt x="240" y="790"/>
                  </a:lnTo>
                  <a:lnTo>
                    <a:pt x="256" y="695"/>
                  </a:lnTo>
                  <a:lnTo>
                    <a:pt x="276" y="600"/>
                  </a:lnTo>
                  <a:lnTo>
                    <a:pt x="298" y="503"/>
                  </a:lnTo>
                  <a:lnTo>
                    <a:pt x="323" y="406"/>
                  </a:lnTo>
                  <a:lnTo>
                    <a:pt x="349" y="305"/>
                  </a:lnTo>
                  <a:lnTo>
                    <a:pt x="378" y="205"/>
                  </a:lnTo>
                  <a:lnTo>
                    <a:pt x="408" y="103"/>
                  </a:lnTo>
                  <a:lnTo>
                    <a:pt x="442" y="0"/>
                  </a:lnTo>
                  <a:lnTo>
                    <a:pt x="396" y="113"/>
                  </a:lnTo>
                  <a:lnTo>
                    <a:pt x="352" y="227"/>
                  </a:lnTo>
                  <a:lnTo>
                    <a:pt x="310" y="337"/>
                  </a:lnTo>
                  <a:lnTo>
                    <a:pt x="274" y="446"/>
                  </a:lnTo>
                  <a:lnTo>
                    <a:pt x="237" y="554"/>
                  </a:lnTo>
                  <a:lnTo>
                    <a:pt x="204" y="659"/>
                  </a:lnTo>
                  <a:lnTo>
                    <a:pt x="173" y="762"/>
                  </a:lnTo>
                  <a:lnTo>
                    <a:pt x="146" y="864"/>
                  </a:lnTo>
                  <a:lnTo>
                    <a:pt x="120" y="963"/>
                  </a:lnTo>
                  <a:lnTo>
                    <a:pt x="96" y="1060"/>
                  </a:lnTo>
                  <a:lnTo>
                    <a:pt x="75" y="1155"/>
                  </a:lnTo>
                  <a:lnTo>
                    <a:pt x="58" y="1250"/>
                  </a:lnTo>
                  <a:lnTo>
                    <a:pt x="42" y="1341"/>
                  </a:lnTo>
                  <a:lnTo>
                    <a:pt x="29" y="1432"/>
                  </a:lnTo>
                  <a:lnTo>
                    <a:pt x="18" y="1520"/>
                  </a:lnTo>
                  <a:lnTo>
                    <a:pt x="12" y="1607"/>
                  </a:lnTo>
                  <a:lnTo>
                    <a:pt x="5" y="1691"/>
                  </a:lnTo>
                  <a:lnTo>
                    <a:pt x="2" y="1773"/>
                  </a:lnTo>
                  <a:lnTo>
                    <a:pt x="0" y="1854"/>
                  </a:lnTo>
                  <a:lnTo>
                    <a:pt x="3" y="1933"/>
                  </a:lnTo>
                  <a:lnTo>
                    <a:pt x="7" y="2009"/>
                  </a:lnTo>
                  <a:lnTo>
                    <a:pt x="13" y="2084"/>
                  </a:lnTo>
                  <a:lnTo>
                    <a:pt x="22" y="2156"/>
                  </a:lnTo>
                  <a:lnTo>
                    <a:pt x="36" y="2228"/>
                  </a:lnTo>
                  <a:lnTo>
                    <a:pt x="49" y="2296"/>
                  </a:lnTo>
                  <a:lnTo>
                    <a:pt x="66" y="2364"/>
                  </a:lnTo>
                  <a:lnTo>
                    <a:pt x="85" y="2428"/>
                  </a:lnTo>
                  <a:lnTo>
                    <a:pt x="106" y="2492"/>
                  </a:lnTo>
                  <a:lnTo>
                    <a:pt x="130" y="2553"/>
                  </a:lnTo>
                  <a:lnTo>
                    <a:pt x="156" y="2613"/>
                  </a:lnTo>
                  <a:lnTo>
                    <a:pt x="185" y="2671"/>
                  </a:lnTo>
                  <a:lnTo>
                    <a:pt x="219" y="27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Freeform 417"/>
            <p:cNvSpPr>
              <a:spLocks/>
            </p:cNvSpPr>
            <p:nvPr/>
          </p:nvSpPr>
          <p:spPr bwMode="auto">
            <a:xfrm>
              <a:off x="3005" y="2193"/>
              <a:ext cx="372" cy="817"/>
            </a:xfrm>
            <a:custGeom>
              <a:avLst/>
              <a:gdLst>
                <a:gd name="T0" fmla="*/ 0 w 1117"/>
                <a:gd name="T1" fmla="*/ 0 h 2449"/>
                <a:gd name="T2" fmla="*/ 0 w 1117"/>
                <a:gd name="T3" fmla="*/ 0 h 2449"/>
                <a:gd name="T4" fmla="*/ 0 w 1117"/>
                <a:gd name="T5" fmla="*/ 0 h 2449"/>
                <a:gd name="T6" fmla="*/ 0 w 1117"/>
                <a:gd name="T7" fmla="*/ 0 h 2449"/>
                <a:gd name="T8" fmla="*/ 0 w 1117"/>
                <a:gd name="T9" fmla="*/ 0 h 2449"/>
                <a:gd name="T10" fmla="*/ 0 w 1117"/>
                <a:gd name="T11" fmla="*/ 0 h 2449"/>
                <a:gd name="T12" fmla="*/ 0 w 1117"/>
                <a:gd name="T13" fmla="*/ 0 h 2449"/>
                <a:gd name="T14" fmla="*/ 0 w 1117"/>
                <a:gd name="T15" fmla="*/ 0 h 2449"/>
                <a:gd name="T16" fmla="*/ 0 w 1117"/>
                <a:gd name="T17" fmla="*/ 0 h 2449"/>
                <a:gd name="T18" fmla="*/ 0 w 1117"/>
                <a:gd name="T19" fmla="*/ 0 h 2449"/>
                <a:gd name="T20" fmla="*/ 0 w 1117"/>
                <a:gd name="T21" fmla="*/ 0 h 2449"/>
                <a:gd name="T22" fmla="*/ 0 w 1117"/>
                <a:gd name="T23" fmla="*/ 0 h 2449"/>
                <a:gd name="T24" fmla="*/ 0 w 1117"/>
                <a:gd name="T25" fmla="*/ 0 h 2449"/>
                <a:gd name="T26" fmla="*/ 0 w 1117"/>
                <a:gd name="T27" fmla="*/ 0 h 2449"/>
                <a:gd name="T28" fmla="*/ 0 w 1117"/>
                <a:gd name="T29" fmla="*/ 0 h 2449"/>
                <a:gd name="T30" fmla="*/ 0 w 1117"/>
                <a:gd name="T31" fmla="*/ 0 h 2449"/>
                <a:gd name="T32" fmla="*/ 0 w 1117"/>
                <a:gd name="T33" fmla="*/ 0 h 2449"/>
                <a:gd name="T34" fmla="*/ 0 w 1117"/>
                <a:gd name="T35" fmla="*/ 0 h 2449"/>
                <a:gd name="T36" fmla="*/ 0 w 1117"/>
                <a:gd name="T37" fmla="*/ 0 h 2449"/>
                <a:gd name="T38" fmla="*/ 0 w 1117"/>
                <a:gd name="T39" fmla="*/ 0 h 2449"/>
                <a:gd name="T40" fmla="*/ 0 w 1117"/>
                <a:gd name="T41" fmla="*/ 0 h 2449"/>
                <a:gd name="T42" fmla="*/ 0 w 1117"/>
                <a:gd name="T43" fmla="*/ 0 h 2449"/>
                <a:gd name="T44" fmla="*/ 0 w 1117"/>
                <a:gd name="T45" fmla="*/ 0 h 2449"/>
                <a:gd name="T46" fmla="*/ 0 w 1117"/>
                <a:gd name="T47" fmla="*/ 0 h 2449"/>
                <a:gd name="T48" fmla="*/ 0 w 1117"/>
                <a:gd name="T49" fmla="*/ 0 h 2449"/>
                <a:gd name="T50" fmla="*/ 0 w 1117"/>
                <a:gd name="T51" fmla="*/ 0 h 2449"/>
                <a:gd name="T52" fmla="*/ 0 w 1117"/>
                <a:gd name="T53" fmla="*/ 0 h 2449"/>
                <a:gd name="T54" fmla="*/ 0 w 1117"/>
                <a:gd name="T55" fmla="*/ 0 h 2449"/>
                <a:gd name="T56" fmla="*/ 0 w 1117"/>
                <a:gd name="T57" fmla="*/ 0 h 2449"/>
                <a:gd name="T58" fmla="*/ 0 w 1117"/>
                <a:gd name="T59" fmla="*/ 0 h 2449"/>
                <a:gd name="T60" fmla="*/ 0 w 1117"/>
                <a:gd name="T61" fmla="*/ 0 h 2449"/>
                <a:gd name="T62" fmla="*/ 0 w 1117"/>
                <a:gd name="T63" fmla="*/ 0 h 2449"/>
                <a:gd name="T64" fmla="*/ 0 w 1117"/>
                <a:gd name="T65" fmla="*/ 0 h 2449"/>
                <a:gd name="T66" fmla="*/ 0 w 1117"/>
                <a:gd name="T67" fmla="*/ 0 h 2449"/>
                <a:gd name="T68" fmla="*/ 0 w 1117"/>
                <a:gd name="T69" fmla="*/ 0 h 2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17"/>
                <a:gd name="T106" fmla="*/ 0 h 2449"/>
                <a:gd name="T107" fmla="*/ 1117 w 1117"/>
                <a:gd name="T108" fmla="*/ 2449 h 2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17" h="2449">
                  <a:moveTo>
                    <a:pt x="627" y="2175"/>
                  </a:moveTo>
                  <a:lnTo>
                    <a:pt x="451" y="2184"/>
                  </a:lnTo>
                  <a:lnTo>
                    <a:pt x="432" y="2125"/>
                  </a:lnTo>
                  <a:lnTo>
                    <a:pt x="418" y="2066"/>
                  </a:lnTo>
                  <a:lnTo>
                    <a:pt x="404" y="2005"/>
                  </a:lnTo>
                  <a:lnTo>
                    <a:pt x="395" y="1946"/>
                  </a:lnTo>
                  <a:lnTo>
                    <a:pt x="387" y="1885"/>
                  </a:lnTo>
                  <a:lnTo>
                    <a:pt x="383" y="1824"/>
                  </a:lnTo>
                  <a:lnTo>
                    <a:pt x="380" y="1761"/>
                  </a:lnTo>
                  <a:lnTo>
                    <a:pt x="382" y="1699"/>
                  </a:lnTo>
                  <a:lnTo>
                    <a:pt x="383" y="1635"/>
                  </a:lnTo>
                  <a:lnTo>
                    <a:pt x="388" y="1570"/>
                  </a:lnTo>
                  <a:lnTo>
                    <a:pt x="394" y="1505"/>
                  </a:lnTo>
                  <a:lnTo>
                    <a:pt x="405" y="1441"/>
                  </a:lnTo>
                  <a:lnTo>
                    <a:pt x="417" y="1374"/>
                  </a:lnTo>
                  <a:lnTo>
                    <a:pt x="432" y="1308"/>
                  </a:lnTo>
                  <a:lnTo>
                    <a:pt x="448" y="1240"/>
                  </a:lnTo>
                  <a:lnTo>
                    <a:pt x="470" y="1174"/>
                  </a:lnTo>
                  <a:lnTo>
                    <a:pt x="491" y="1104"/>
                  </a:lnTo>
                  <a:lnTo>
                    <a:pt x="515" y="1035"/>
                  </a:lnTo>
                  <a:lnTo>
                    <a:pt x="541" y="965"/>
                  </a:lnTo>
                  <a:lnTo>
                    <a:pt x="572" y="895"/>
                  </a:lnTo>
                  <a:lnTo>
                    <a:pt x="603" y="824"/>
                  </a:lnTo>
                  <a:lnTo>
                    <a:pt x="637" y="752"/>
                  </a:lnTo>
                  <a:lnTo>
                    <a:pt x="674" y="680"/>
                  </a:lnTo>
                  <a:lnTo>
                    <a:pt x="714" y="607"/>
                  </a:lnTo>
                  <a:lnTo>
                    <a:pt x="756" y="532"/>
                  </a:lnTo>
                  <a:lnTo>
                    <a:pt x="800" y="458"/>
                  </a:lnTo>
                  <a:lnTo>
                    <a:pt x="846" y="382"/>
                  </a:lnTo>
                  <a:lnTo>
                    <a:pt x="895" y="308"/>
                  </a:lnTo>
                  <a:lnTo>
                    <a:pt x="947" y="231"/>
                  </a:lnTo>
                  <a:lnTo>
                    <a:pt x="1001" y="155"/>
                  </a:lnTo>
                  <a:lnTo>
                    <a:pt x="1058" y="77"/>
                  </a:lnTo>
                  <a:lnTo>
                    <a:pt x="1117" y="0"/>
                  </a:lnTo>
                  <a:lnTo>
                    <a:pt x="1043" y="84"/>
                  </a:lnTo>
                  <a:lnTo>
                    <a:pt x="971" y="168"/>
                  </a:lnTo>
                  <a:lnTo>
                    <a:pt x="902" y="251"/>
                  </a:lnTo>
                  <a:lnTo>
                    <a:pt x="837" y="332"/>
                  </a:lnTo>
                  <a:lnTo>
                    <a:pt x="774" y="412"/>
                  </a:lnTo>
                  <a:lnTo>
                    <a:pt x="715" y="492"/>
                  </a:lnTo>
                  <a:lnTo>
                    <a:pt x="659" y="570"/>
                  </a:lnTo>
                  <a:lnTo>
                    <a:pt x="631" y="609"/>
                  </a:lnTo>
                  <a:lnTo>
                    <a:pt x="606" y="649"/>
                  </a:lnTo>
                  <a:lnTo>
                    <a:pt x="554" y="724"/>
                  </a:lnTo>
                  <a:lnTo>
                    <a:pt x="506" y="800"/>
                  </a:lnTo>
                  <a:lnTo>
                    <a:pt x="461" y="874"/>
                  </a:lnTo>
                  <a:lnTo>
                    <a:pt x="419" y="947"/>
                  </a:lnTo>
                  <a:lnTo>
                    <a:pt x="380" y="1019"/>
                  </a:lnTo>
                  <a:lnTo>
                    <a:pt x="344" y="1090"/>
                  </a:lnTo>
                  <a:lnTo>
                    <a:pt x="310" y="1161"/>
                  </a:lnTo>
                  <a:lnTo>
                    <a:pt x="281" y="1231"/>
                  </a:lnTo>
                  <a:lnTo>
                    <a:pt x="252" y="1299"/>
                  </a:lnTo>
                  <a:lnTo>
                    <a:pt x="228" y="1366"/>
                  </a:lnTo>
                  <a:lnTo>
                    <a:pt x="206" y="1431"/>
                  </a:lnTo>
                  <a:lnTo>
                    <a:pt x="188" y="1497"/>
                  </a:lnTo>
                  <a:lnTo>
                    <a:pt x="171" y="1560"/>
                  </a:lnTo>
                  <a:lnTo>
                    <a:pt x="157" y="1623"/>
                  </a:lnTo>
                  <a:lnTo>
                    <a:pt x="151" y="1654"/>
                  </a:lnTo>
                  <a:lnTo>
                    <a:pt x="147" y="1686"/>
                  </a:lnTo>
                  <a:lnTo>
                    <a:pt x="141" y="1747"/>
                  </a:lnTo>
                  <a:lnTo>
                    <a:pt x="136" y="1806"/>
                  </a:lnTo>
                  <a:lnTo>
                    <a:pt x="135" y="1865"/>
                  </a:lnTo>
                  <a:lnTo>
                    <a:pt x="136" y="1923"/>
                  </a:lnTo>
                  <a:lnTo>
                    <a:pt x="141" y="1980"/>
                  </a:lnTo>
                  <a:lnTo>
                    <a:pt x="147" y="2035"/>
                  </a:lnTo>
                  <a:lnTo>
                    <a:pt x="159" y="2090"/>
                  </a:lnTo>
                  <a:lnTo>
                    <a:pt x="172" y="2144"/>
                  </a:lnTo>
                  <a:lnTo>
                    <a:pt x="189" y="2197"/>
                  </a:lnTo>
                  <a:lnTo>
                    <a:pt x="0" y="2209"/>
                  </a:lnTo>
                  <a:lnTo>
                    <a:pt x="371" y="2449"/>
                  </a:lnTo>
                  <a:lnTo>
                    <a:pt x="627" y="2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Freeform 418"/>
            <p:cNvSpPr>
              <a:spLocks/>
            </p:cNvSpPr>
            <p:nvPr/>
          </p:nvSpPr>
          <p:spPr bwMode="auto">
            <a:xfrm>
              <a:off x="4183" y="2179"/>
              <a:ext cx="312" cy="748"/>
            </a:xfrm>
            <a:custGeom>
              <a:avLst/>
              <a:gdLst>
                <a:gd name="T0" fmla="*/ 0 w 937"/>
                <a:gd name="T1" fmla="*/ 0 h 2244"/>
                <a:gd name="T2" fmla="*/ 0 w 937"/>
                <a:gd name="T3" fmla="*/ 0 h 2244"/>
                <a:gd name="T4" fmla="*/ 0 w 937"/>
                <a:gd name="T5" fmla="*/ 0 h 2244"/>
                <a:gd name="T6" fmla="*/ 0 w 937"/>
                <a:gd name="T7" fmla="*/ 0 h 2244"/>
                <a:gd name="T8" fmla="*/ 0 w 937"/>
                <a:gd name="T9" fmla="*/ 0 h 2244"/>
                <a:gd name="T10" fmla="*/ 0 w 937"/>
                <a:gd name="T11" fmla="*/ 0 h 2244"/>
                <a:gd name="T12" fmla="*/ 0 w 937"/>
                <a:gd name="T13" fmla="*/ 0 h 2244"/>
                <a:gd name="T14" fmla="*/ 0 w 937"/>
                <a:gd name="T15" fmla="*/ 0 h 2244"/>
                <a:gd name="T16" fmla="*/ 0 w 937"/>
                <a:gd name="T17" fmla="*/ 0 h 2244"/>
                <a:gd name="T18" fmla="*/ 0 w 937"/>
                <a:gd name="T19" fmla="*/ 0 h 2244"/>
                <a:gd name="T20" fmla="*/ 0 w 937"/>
                <a:gd name="T21" fmla="*/ 0 h 2244"/>
                <a:gd name="T22" fmla="*/ 0 w 937"/>
                <a:gd name="T23" fmla="*/ 0 h 2244"/>
                <a:gd name="T24" fmla="*/ 0 w 937"/>
                <a:gd name="T25" fmla="*/ 0 h 2244"/>
                <a:gd name="T26" fmla="*/ 0 w 937"/>
                <a:gd name="T27" fmla="*/ 0 h 2244"/>
                <a:gd name="T28" fmla="*/ 0 w 937"/>
                <a:gd name="T29" fmla="*/ 0 h 2244"/>
                <a:gd name="T30" fmla="*/ 0 w 937"/>
                <a:gd name="T31" fmla="*/ 0 h 2244"/>
                <a:gd name="T32" fmla="*/ 0 w 937"/>
                <a:gd name="T33" fmla="*/ 0 h 2244"/>
                <a:gd name="T34" fmla="*/ 0 w 937"/>
                <a:gd name="T35" fmla="*/ 0 h 2244"/>
                <a:gd name="T36" fmla="*/ 0 w 937"/>
                <a:gd name="T37" fmla="*/ 0 h 2244"/>
                <a:gd name="T38" fmla="*/ 0 w 937"/>
                <a:gd name="T39" fmla="*/ 0 h 2244"/>
                <a:gd name="T40" fmla="*/ 0 w 937"/>
                <a:gd name="T41" fmla="*/ 0 h 2244"/>
                <a:gd name="T42" fmla="*/ 0 w 937"/>
                <a:gd name="T43" fmla="*/ 0 h 2244"/>
                <a:gd name="T44" fmla="*/ 0 w 937"/>
                <a:gd name="T45" fmla="*/ 0 h 2244"/>
                <a:gd name="T46" fmla="*/ 0 w 937"/>
                <a:gd name="T47" fmla="*/ 0 h 2244"/>
                <a:gd name="T48" fmla="*/ 0 w 937"/>
                <a:gd name="T49" fmla="*/ 0 h 2244"/>
                <a:gd name="T50" fmla="*/ 0 w 937"/>
                <a:gd name="T51" fmla="*/ 0 h 2244"/>
                <a:gd name="T52" fmla="*/ 0 w 937"/>
                <a:gd name="T53" fmla="*/ 0 h 2244"/>
                <a:gd name="T54" fmla="*/ 0 w 937"/>
                <a:gd name="T55" fmla="*/ 0 h 2244"/>
                <a:gd name="T56" fmla="*/ 0 w 937"/>
                <a:gd name="T57" fmla="*/ 0 h 2244"/>
                <a:gd name="T58" fmla="*/ 0 w 937"/>
                <a:gd name="T59" fmla="*/ 0 h 2244"/>
                <a:gd name="T60" fmla="*/ 0 w 937"/>
                <a:gd name="T61" fmla="*/ 0 h 2244"/>
                <a:gd name="T62" fmla="*/ 0 w 937"/>
                <a:gd name="T63" fmla="*/ 0 h 2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7"/>
                <a:gd name="T97" fmla="*/ 0 h 2244"/>
                <a:gd name="T98" fmla="*/ 937 w 937"/>
                <a:gd name="T99" fmla="*/ 2244 h 2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7" h="2244">
                  <a:moveTo>
                    <a:pt x="937" y="1928"/>
                  </a:moveTo>
                  <a:lnTo>
                    <a:pt x="882" y="2244"/>
                  </a:lnTo>
                  <a:lnTo>
                    <a:pt x="417" y="2196"/>
                  </a:lnTo>
                  <a:lnTo>
                    <a:pt x="573" y="2115"/>
                  </a:lnTo>
                  <a:lnTo>
                    <a:pt x="539" y="2088"/>
                  </a:lnTo>
                  <a:lnTo>
                    <a:pt x="508" y="2063"/>
                  </a:lnTo>
                  <a:lnTo>
                    <a:pt x="476" y="2035"/>
                  </a:lnTo>
                  <a:lnTo>
                    <a:pt x="447" y="2008"/>
                  </a:lnTo>
                  <a:lnTo>
                    <a:pt x="390" y="1948"/>
                  </a:lnTo>
                  <a:lnTo>
                    <a:pt x="339" y="1885"/>
                  </a:lnTo>
                  <a:lnTo>
                    <a:pt x="290" y="1818"/>
                  </a:lnTo>
                  <a:lnTo>
                    <a:pt x="246" y="1747"/>
                  </a:lnTo>
                  <a:lnTo>
                    <a:pt x="204" y="1671"/>
                  </a:lnTo>
                  <a:lnTo>
                    <a:pt x="168" y="1594"/>
                  </a:lnTo>
                  <a:lnTo>
                    <a:pt x="149" y="1552"/>
                  </a:lnTo>
                  <a:lnTo>
                    <a:pt x="132" y="1510"/>
                  </a:lnTo>
                  <a:lnTo>
                    <a:pt x="103" y="1424"/>
                  </a:lnTo>
                  <a:lnTo>
                    <a:pt x="77" y="1333"/>
                  </a:lnTo>
                  <a:lnTo>
                    <a:pt x="55" y="1239"/>
                  </a:lnTo>
                  <a:lnTo>
                    <a:pt x="37" y="1141"/>
                  </a:lnTo>
                  <a:lnTo>
                    <a:pt x="23" y="1039"/>
                  </a:lnTo>
                  <a:lnTo>
                    <a:pt x="11" y="933"/>
                  </a:lnTo>
                  <a:lnTo>
                    <a:pt x="5" y="824"/>
                  </a:lnTo>
                  <a:lnTo>
                    <a:pt x="1" y="729"/>
                  </a:lnTo>
                  <a:lnTo>
                    <a:pt x="0" y="633"/>
                  </a:lnTo>
                  <a:lnTo>
                    <a:pt x="1" y="534"/>
                  </a:lnTo>
                  <a:lnTo>
                    <a:pt x="8" y="432"/>
                  </a:lnTo>
                  <a:lnTo>
                    <a:pt x="14" y="327"/>
                  </a:lnTo>
                  <a:lnTo>
                    <a:pt x="25" y="221"/>
                  </a:lnTo>
                  <a:lnTo>
                    <a:pt x="37" y="112"/>
                  </a:lnTo>
                  <a:lnTo>
                    <a:pt x="53" y="0"/>
                  </a:lnTo>
                  <a:lnTo>
                    <a:pt x="47" y="111"/>
                  </a:lnTo>
                  <a:lnTo>
                    <a:pt x="45" y="220"/>
                  </a:lnTo>
                  <a:lnTo>
                    <a:pt x="47" y="326"/>
                  </a:lnTo>
                  <a:lnTo>
                    <a:pt x="48" y="378"/>
                  </a:lnTo>
                  <a:lnTo>
                    <a:pt x="52" y="431"/>
                  </a:lnTo>
                  <a:lnTo>
                    <a:pt x="58" y="533"/>
                  </a:lnTo>
                  <a:lnTo>
                    <a:pt x="69" y="633"/>
                  </a:lnTo>
                  <a:lnTo>
                    <a:pt x="83" y="729"/>
                  </a:lnTo>
                  <a:lnTo>
                    <a:pt x="91" y="776"/>
                  </a:lnTo>
                  <a:lnTo>
                    <a:pt x="101" y="824"/>
                  </a:lnTo>
                  <a:lnTo>
                    <a:pt x="120" y="916"/>
                  </a:lnTo>
                  <a:lnTo>
                    <a:pt x="130" y="961"/>
                  </a:lnTo>
                  <a:lnTo>
                    <a:pt x="142" y="1007"/>
                  </a:lnTo>
                  <a:lnTo>
                    <a:pt x="169" y="1094"/>
                  </a:lnTo>
                  <a:lnTo>
                    <a:pt x="198" y="1181"/>
                  </a:lnTo>
                  <a:lnTo>
                    <a:pt x="229" y="1263"/>
                  </a:lnTo>
                  <a:lnTo>
                    <a:pt x="246" y="1303"/>
                  </a:lnTo>
                  <a:lnTo>
                    <a:pt x="264" y="1344"/>
                  </a:lnTo>
                  <a:lnTo>
                    <a:pt x="304" y="1421"/>
                  </a:lnTo>
                  <a:lnTo>
                    <a:pt x="324" y="1459"/>
                  </a:lnTo>
                  <a:lnTo>
                    <a:pt x="346" y="1497"/>
                  </a:lnTo>
                  <a:lnTo>
                    <a:pt x="390" y="1568"/>
                  </a:lnTo>
                  <a:lnTo>
                    <a:pt x="413" y="1603"/>
                  </a:lnTo>
                  <a:lnTo>
                    <a:pt x="438" y="1639"/>
                  </a:lnTo>
                  <a:lnTo>
                    <a:pt x="462" y="1671"/>
                  </a:lnTo>
                  <a:lnTo>
                    <a:pt x="489" y="1705"/>
                  </a:lnTo>
                  <a:lnTo>
                    <a:pt x="543" y="1771"/>
                  </a:lnTo>
                  <a:lnTo>
                    <a:pt x="600" y="1832"/>
                  </a:lnTo>
                  <a:lnTo>
                    <a:pt x="628" y="1861"/>
                  </a:lnTo>
                  <a:lnTo>
                    <a:pt x="660" y="1891"/>
                  </a:lnTo>
                  <a:lnTo>
                    <a:pt x="724" y="1947"/>
                  </a:lnTo>
                  <a:lnTo>
                    <a:pt x="791" y="2002"/>
                  </a:lnTo>
                  <a:lnTo>
                    <a:pt x="937" y="192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Freeform 419"/>
            <p:cNvSpPr>
              <a:spLocks/>
            </p:cNvSpPr>
            <p:nvPr/>
          </p:nvSpPr>
          <p:spPr bwMode="auto">
            <a:xfrm>
              <a:off x="3810" y="2173"/>
              <a:ext cx="211" cy="989"/>
            </a:xfrm>
            <a:custGeom>
              <a:avLst/>
              <a:gdLst>
                <a:gd name="T0" fmla="*/ 0 w 635"/>
                <a:gd name="T1" fmla="*/ 0 h 2965"/>
                <a:gd name="T2" fmla="*/ 0 w 635"/>
                <a:gd name="T3" fmla="*/ 0 h 2965"/>
                <a:gd name="T4" fmla="*/ 0 w 635"/>
                <a:gd name="T5" fmla="*/ 0 h 2965"/>
                <a:gd name="T6" fmla="*/ 0 w 635"/>
                <a:gd name="T7" fmla="*/ 0 h 2965"/>
                <a:gd name="T8" fmla="*/ 0 w 635"/>
                <a:gd name="T9" fmla="*/ 0 h 2965"/>
                <a:gd name="T10" fmla="*/ 0 w 635"/>
                <a:gd name="T11" fmla="*/ 0 h 2965"/>
                <a:gd name="T12" fmla="*/ 0 w 635"/>
                <a:gd name="T13" fmla="*/ 0 h 2965"/>
                <a:gd name="T14" fmla="*/ 0 w 635"/>
                <a:gd name="T15" fmla="*/ 0 h 2965"/>
                <a:gd name="T16" fmla="*/ 0 w 635"/>
                <a:gd name="T17" fmla="*/ 0 h 2965"/>
                <a:gd name="T18" fmla="*/ 0 w 635"/>
                <a:gd name="T19" fmla="*/ 0 h 2965"/>
                <a:gd name="T20" fmla="*/ 0 w 635"/>
                <a:gd name="T21" fmla="*/ 0 h 2965"/>
                <a:gd name="T22" fmla="*/ 0 w 635"/>
                <a:gd name="T23" fmla="*/ 0 h 2965"/>
                <a:gd name="T24" fmla="*/ 0 w 635"/>
                <a:gd name="T25" fmla="*/ 0 h 2965"/>
                <a:gd name="T26" fmla="*/ 0 w 635"/>
                <a:gd name="T27" fmla="*/ 0 h 2965"/>
                <a:gd name="T28" fmla="*/ 0 w 635"/>
                <a:gd name="T29" fmla="*/ 0 h 2965"/>
                <a:gd name="T30" fmla="*/ 0 w 635"/>
                <a:gd name="T31" fmla="*/ 0 h 2965"/>
                <a:gd name="T32" fmla="*/ 0 w 635"/>
                <a:gd name="T33" fmla="*/ 0 h 2965"/>
                <a:gd name="T34" fmla="*/ 0 w 635"/>
                <a:gd name="T35" fmla="*/ 0 h 2965"/>
                <a:gd name="T36" fmla="*/ 0 w 635"/>
                <a:gd name="T37" fmla="*/ 0 h 2965"/>
                <a:gd name="T38" fmla="*/ 0 w 635"/>
                <a:gd name="T39" fmla="*/ 0 h 2965"/>
                <a:gd name="T40" fmla="*/ 0 w 635"/>
                <a:gd name="T41" fmla="*/ 0 h 2965"/>
                <a:gd name="T42" fmla="*/ 0 w 635"/>
                <a:gd name="T43" fmla="*/ 0 h 2965"/>
                <a:gd name="T44" fmla="*/ 0 w 635"/>
                <a:gd name="T45" fmla="*/ 0 h 2965"/>
                <a:gd name="T46" fmla="*/ 0 w 635"/>
                <a:gd name="T47" fmla="*/ 0 h 2965"/>
                <a:gd name="T48" fmla="*/ 0 w 635"/>
                <a:gd name="T49" fmla="*/ 0 h 2965"/>
                <a:gd name="T50" fmla="*/ 0 w 635"/>
                <a:gd name="T51" fmla="*/ 0 h 2965"/>
                <a:gd name="T52" fmla="*/ 0 w 635"/>
                <a:gd name="T53" fmla="*/ 0 h 2965"/>
                <a:gd name="T54" fmla="*/ 0 w 635"/>
                <a:gd name="T55" fmla="*/ 0 h 2965"/>
                <a:gd name="T56" fmla="*/ 0 w 635"/>
                <a:gd name="T57" fmla="*/ 0 h 2965"/>
                <a:gd name="T58" fmla="*/ 0 w 635"/>
                <a:gd name="T59" fmla="*/ 0 h 2965"/>
                <a:gd name="T60" fmla="*/ 0 w 635"/>
                <a:gd name="T61" fmla="*/ 0 h 2965"/>
                <a:gd name="T62" fmla="*/ 0 w 635"/>
                <a:gd name="T63" fmla="*/ 0 h 2965"/>
                <a:gd name="T64" fmla="*/ 0 w 635"/>
                <a:gd name="T65" fmla="*/ 0 h 2965"/>
                <a:gd name="T66" fmla="*/ 0 w 635"/>
                <a:gd name="T67" fmla="*/ 0 h 29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5"/>
                <a:gd name="T103" fmla="*/ 0 h 2965"/>
                <a:gd name="T104" fmla="*/ 635 w 635"/>
                <a:gd name="T105" fmla="*/ 2965 h 29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5" h="2965">
                  <a:moveTo>
                    <a:pt x="219" y="2727"/>
                  </a:moveTo>
                  <a:lnTo>
                    <a:pt x="185" y="2671"/>
                  </a:lnTo>
                  <a:lnTo>
                    <a:pt x="156" y="2613"/>
                  </a:lnTo>
                  <a:lnTo>
                    <a:pt x="130" y="2553"/>
                  </a:lnTo>
                  <a:lnTo>
                    <a:pt x="106" y="2492"/>
                  </a:lnTo>
                  <a:lnTo>
                    <a:pt x="85" y="2428"/>
                  </a:lnTo>
                  <a:lnTo>
                    <a:pt x="66" y="2364"/>
                  </a:lnTo>
                  <a:lnTo>
                    <a:pt x="49" y="2296"/>
                  </a:lnTo>
                  <a:lnTo>
                    <a:pt x="36" y="2228"/>
                  </a:lnTo>
                  <a:lnTo>
                    <a:pt x="22" y="2156"/>
                  </a:lnTo>
                  <a:lnTo>
                    <a:pt x="13" y="2084"/>
                  </a:lnTo>
                  <a:lnTo>
                    <a:pt x="7" y="2009"/>
                  </a:lnTo>
                  <a:lnTo>
                    <a:pt x="3" y="1933"/>
                  </a:lnTo>
                  <a:lnTo>
                    <a:pt x="0" y="1854"/>
                  </a:lnTo>
                  <a:lnTo>
                    <a:pt x="2" y="1773"/>
                  </a:lnTo>
                  <a:lnTo>
                    <a:pt x="5" y="1691"/>
                  </a:lnTo>
                  <a:lnTo>
                    <a:pt x="12" y="1607"/>
                  </a:lnTo>
                  <a:lnTo>
                    <a:pt x="18" y="1520"/>
                  </a:lnTo>
                  <a:lnTo>
                    <a:pt x="29" y="1432"/>
                  </a:lnTo>
                  <a:lnTo>
                    <a:pt x="42" y="1341"/>
                  </a:lnTo>
                  <a:lnTo>
                    <a:pt x="58" y="1250"/>
                  </a:lnTo>
                  <a:lnTo>
                    <a:pt x="75" y="1155"/>
                  </a:lnTo>
                  <a:lnTo>
                    <a:pt x="96" y="1060"/>
                  </a:lnTo>
                  <a:lnTo>
                    <a:pt x="120" y="963"/>
                  </a:lnTo>
                  <a:lnTo>
                    <a:pt x="146" y="864"/>
                  </a:lnTo>
                  <a:lnTo>
                    <a:pt x="173" y="762"/>
                  </a:lnTo>
                  <a:lnTo>
                    <a:pt x="204" y="659"/>
                  </a:lnTo>
                  <a:lnTo>
                    <a:pt x="237" y="554"/>
                  </a:lnTo>
                  <a:lnTo>
                    <a:pt x="274" y="446"/>
                  </a:lnTo>
                  <a:lnTo>
                    <a:pt x="310" y="337"/>
                  </a:lnTo>
                  <a:lnTo>
                    <a:pt x="352" y="227"/>
                  </a:lnTo>
                  <a:lnTo>
                    <a:pt x="396" y="113"/>
                  </a:lnTo>
                  <a:lnTo>
                    <a:pt x="442" y="0"/>
                  </a:lnTo>
                  <a:lnTo>
                    <a:pt x="408" y="103"/>
                  </a:lnTo>
                  <a:lnTo>
                    <a:pt x="378" y="205"/>
                  </a:lnTo>
                  <a:lnTo>
                    <a:pt x="349" y="305"/>
                  </a:lnTo>
                  <a:lnTo>
                    <a:pt x="323" y="406"/>
                  </a:lnTo>
                  <a:lnTo>
                    <a:pt x="298" y="503"/>
                  </a:lnTo>
                  <a:lnTo>
                    <a:pt x="276" y="600"/>
                  </a:lnTo>
                  <a:lnTo>
                    <a:pt x="256" y="695"/>
                  </a:lnTo>
                  <a:lnTo>
                    <a:pt x="240" y="790"/>
                  </a:lnTo>
                  <a:lnTo>
                    <a:pt x="223" y="882"/>
                  </a:lnTo>
                  <a:lnTo>
                    <a:pt x="211" y="973"/>
                  </a:lnTo>
                  <a:lnTo>
                    <a:pt x="199" y="1063"/>
                  </a:lnTo>
                  <a:lnTo>
                    <a:pt x="190" y="1152"/>
                  </a:lnTo>
                  <a:lnTo>
                    <a:pt x="183" y="1239"/>
                  </a:lnTo>
                  <a:lnTo>
                    <a:pt x="179" y="1326"/>
                  </a:lnTo>
                  <a:lnTo>
                    <a:pt x="177" y="1411"/>
                  </a:lnTo>
                  <a:lnTo>
                    <a:pt x="178" y="1494"/>
                  </a:lnTo>
                  <a:lnTo>
                    <a:pt x="179" y="1576"/>
                  </a:lnTo>
                  <a:lnTo>
                    <a:pt x="183" y="1657"/>
                  </a:lnTo>
                  <a:lnTo>
                    <a:pt x="189" y="1735"/>
                  </a:lnTo>
                  <a:lnTo>
                    <a:pt x="198" y="1814"/>
                  </a:lnTo>
                  <a:lnTo>
                    <a:pt x="207" y="1890"/>
                  </a:lnTo>
                  <a:lnTo>
                    <a:pt x="221" y="1965"/>
                  </a:lnTo>
                  <a:lnTo>
                    <a:pt x="235" y="2039"/>
                  </a:lnTo>
                  <a:lnTo>
                    <a:pt x="253" y="2112"/>
                  </a:lnTo>
                  <a:lnTo>
                    <a:pt x="272" y="2183"/>
                  </a:lnTo>
                  <a:lnTo>
                    <a:pt x="294" y="2253"/>
                  </a:lnTo>
                  <a:lnTo>
                    <a:pt x="316" y="2322"/>
                  </a:lnTo>
                  <a:lnTo>
                    <a:pt x="343" y="2389"/>
                  </a:lnTo>
                  <a:lnTo>
                    <a:pt x="369" y="2455"/>
                  </a:lnTo>
                  <a:lnTo>
                    <a:pt x="401" y="2520"/>
                  </a:lnTo>
                  <a:lnTo>
                    <a:pt x="432" y="2583"/>
                  </a:lnTo>
                  <a:lnTo>
                    <a:pt x="469" y="2646"/>
                  </a:lnTo>
                  <a:lnTo>
                    <a:pt x="635" y="2591"/>
                  </a:lnTo>
                  <a:lnTo>
                    <a:pt x="474" y="2965"/>
                  </a:lnTo>
                  <a:lnTo>
                    <a:pt x="41" y="2787"/>
                  </a:lnTo>
                  <a:lnTo>
                    <a:pt x="219" y="27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Freeform 420"/>
            <p:cNvSpPr>
              <a:spLocks/>
            </p:cNvSpPr>
            <p:nvPr/>
          </p:nvSpPr>
          <p:spPr bwMode="auto">
            <a:xfrm>
              <a:off x="3005" y="2193"/>
              <a:ext cx="372" cy="817"/>
            </a:xfrm>
            <a:custGeom>
              <a:avLst/>
              <a:gdLst>
                <a:gd name="T0" fmla="*/ 0 w 1117"/>
                <a:gd name="T1" fmla="*/ 0 h 2449"/>
                <a:gd name="T2" fmla="*/ 0 w 1117"/>
                <a:gd name="T3" fmla="*/ 0 h 2449"/>
                <a:gd name="T4" fmla="*/ 0 w 1117"/>
                <a:gd name="T5" fmla="*/ 0 h 2449"/>
                <a:gd name="T6" fmla="*/ 0 w 1117"/>
                <a:gd name="T7" fmla="*/ 0 h 2449"/>
                <a:gd name="T8" fmla="*/ 0 w 1117"/>
                <a:gd name="T9" fmla="*/ 0 h 2449"/>
                <a:gd name="T10" fmla="*/ 0 w 1117"/>
                <a:gd name="T11" fmla="*/ 0 h 2449"/>
                <a:gd name="T12" fmla="*/ 0 w 1117"/>
                <a:gd name="T13" fmla="*/ 0 h 2449"/>
                <a:gd name="T14" fmla="*/ 0 w 1117"/>
                <a:gd name="T15" fmla="*/ 0 h 2449"/>
                <a:gd name="T16" fmla="*/ 0 w 1117"/>
                <a:gd name="T17" fmla="*/ 0 h 2449"/>
                <a:gd name="T18" fmla="*/ 0 w 1117"/>
                <a:gd name="T19" fmla="*/ 0 h 2449"/>
                <a:gd name="T20" fmla="*/ 0 w 1117"/>
                <a:gd name="T21" fmla="*/ 0 h 2449"/>
                <a:gd name="T22" fmla="*/ 0 w 1117"/>
                <a:gd name="T23" fmla="*/ 0 h 2449"/>
                <a:gd name="T24" fmla="*/ 0 w 1117"/>
                <a:gd name="T25" fmla="*/ 0 h 2449"/>
                <a:gd name="T26" fmla="*/ 0 w 1117"/>
                <a:gd name="T27" fmla="*/ 0 h 2449"/>
                <a:gd name="T28" fmla="*/ 0 w 1117"/>
                <a:gd name="T29" fmla="*/ 0 h 2449"/>
                <a:gd name="T30" fmla="*/ 0 w 1117"/>
                <a:gd name="T31" fmla="*/ 0 h 2449"/>
                <a:gd name="T32" fmla="*/ 0 w 1117"/>
                <a:gd name="T33" fmla="*/ 0 h 2449"/>
                <a:gd name="T34" fmla="*/ 0 w 1117"/>
                <a:gd name="T35" fmla="*/ 0 h 2449"/>
                <a:gd name="T36" fmla="*/ 0 w 1117"/>
                <a:gd name="T37" fmla="*/ 0 h 2449"/>
                <a:gd name="T38" fmla="*/ 0 w 1117"/>
                <a:gd name="T39" fmla="*/ 0 h 2449"/>
                <a:gd name="T40" fmla="*/ 0 w 1117"/>
                <a:gd name="T41" fmla="*/ 0 h 2449"/>
                <a:gd name="T42" fmla="*/ 0 w 1117"/>
                <a:gd name="T43" fmla="*/ 0 h 2449"/>
                <a:gd name="T44" fmla="*/ 0 w 1117"/>
                <a:gd name="T45" fmla="*/ 0 h 2449"/>
                <a:gd name="T46" fmla="*/ 0 w 1117"/>
                <a:gd name="T47" fmla="*/ 0 h 2449"/>
                <a:gd name="T48" fmla="*/ 0 w 1117"/>
                <a:gd name="T49" fmla="*/ 0 h 2449"/>
                <a:gd name="T50" fmla="*/ 0 w 1117"/>
                <a:gd name="T51" fmla="*/ 0 h 2449"/>
                <a:gd name="T52" fmla="*/ 0 w 1117"/>
                <a:gd name="T53" fmla="*/ 0 h 2449"/>
                <a:gd name="T54" fmla="*/ 0 w 1117"/>
                <a:gd name="T55" fmla="*/ 0 h 2449"/>
                <a:gd name="T56" fmla="*/ 0 w 1117"/>
                <a:gd name="T57" fmla="*/ 0 h 2449"/>
                <a:gd name="T58" fmla="*/ 0 w 1117"/>
                <a:gd name="T59" fmla="*/ 0 h 2449"/>
                <a:gd name="T60" fmla="*/ 0 w 1117"/>
                <a:gd name="T61" fmla="*/ 0 h 2449"/>
                <a:gd name="T62" fmla="*/ 0 w 1117"/>
                <a:gd name="T63" fmla="*/ 0 h 2449"/>
                <a:gd name="T64" fmla="*/ 0 w 1117"/>
                <a:gd name="T65" fmla="*/ 0 h 2449"/>
                <a:gd name="T66" fmla="*/ 0 w 1117"/>
                <a:gd name="T67" fmla="*/ 0 h 2449"/>
                <a:gd name="T68" fmla="*/ 0 w 1117"/>
                <a:gd name="T69" fmla="*/ 0 h 2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17"/>
                <a:gd name="T106" fmla="*/ 0 h 2449"/>
                <a:gd name="T107" fmla="*/ 1117 w 1117"/>
                <a:gd name="T108" fmla="*/ 2449 h 2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17" h="2449">
                  <a:moveTo>
                    <a:pt x="627" y="2175"/>
                  </a:moveTo>
                  <a:lnTo>
                    <a:pt x="371" y="2449"/>
                  </a:lnTo>
                  <a:lnTo>
                    <a:pt x="0" y="2209"/>
                  </a:lnTo>
                  <a:lnTo>
                    <a:pt x="189" y="2197"/>
                  </a:lnTo>
                  <a:lnTo>
                    <a:pt x="172" y="2144"/>
                  </a:lnTo>
                  <a:lnTo>
                    <a:pt x="159" y="2090"/>
                  </a:lnTo>
                  <a:lnTo>
                    <a:pt x="147" y="2035"/>
                  </a:lnTo>
                  <a:lnTo>
                    <a:pt x="141" y="1980"/>
                  </a:lnTo>
                  <a:lnTo>
                    <a:pt x="136" y="1923"/>
                  </a:lnTo>
                  <a:lnTo>
                    <a:pt x="135" y="1865"/>
                  </a:lnTo>
                  <a:lnTo>
                    <a:pt x="136" y="1806"/>
                  </a:lnTo>
                  <a:lnTo>
                    <a:pt x="141" y="1747"/>
                  </a:lnTo>
                  <a:lnTo>
                    <a:pt x="147" y="1686"/>
                  </a:lnTo>
                  <a:lnTo>
                    <a:pt x="151" y="1654"/>
                  </a:lnTo>
                  <a:lnTo>
                    <a:pt x="157" y="1623"/>
                  </a:lnTo>
                  <a:lnTo>
                    <a:pt x="171" y="1560"/>
                  </a:lnTo>
                  <a:lnTo>
                    <a:pt x="188" y="1497"/>
                  </a:lnTo>
                  <a:lnTo>
                    <a:pt x="206" y="1431"/>
                  </a:lnTo>
                  <a:lnTo>
                    <a:pt x="228" y="1366"/>
                  </a:lnTo>
                  <a:lnTo>
                    <a:pt x="252" y="1299"/>
                  </a:lnTo>
                  <a:lnTo>
                    <a:pt x="281" y="1231"/>
                  </a:lnTo>
                  <a:lnTo>
                    <a:pt x="310" y="1161"/>
                  </a:lnTo>
                  <a:lnTo>
                    <a:pt x="344" y="1090"/>
                  </a:lnTo>
                  <a:lnTo>
                    <a:pt x="380" y="1019"/>
                  </a:lnTo>
                  <a:lnTo>
                    <a:pt x="419" y="947"/>
                  </a:lnTo>
                  <a:lnTo>
                    <a:pt x="461" y="874"/>
                  </a:lnTo>
                  <a:lnTo>
                    <a:pt x="506" y="800"/>
                  </a:lnTo>
                  <a:lnTo>
                    <a:pt x="554" y="724"/>
                  </a:lnTo>
                  <a:lnTo>
                    <a:pt x="606" y="649"/>
                  </a:lnTo>
                  <a:lnTo>
                    <a:pt x="631" y="609"/>
                  </a:lnTo>
                  <a:lnTo>
                    <a:pt x="659" y="570"/>
                  </a:lnTo>
                  <a:lnTo>
                    <a:pt x="715" y="492"/>
                  </a:lnTo>
                  <a:lnTo>
                    <a:pt x="774" y="412"/>
                  </a:lnTo>
                  <a:lnTo>
                    <a:pt x="837" y="332"/>
                  </a:lnTo>
                  <a:lnTo>
                    <a:pt x="902" y="251"/>
                  </a:lnTo>
                  <a:lnTo>
                    <a:pt x="971" y="168"/>
                  </a:lnTo>
                  <a:lnTo>
                    <a:pt x="1043" y="84"/>
                  </a:lnTo>
                  <a:lnTo>
                    <a:pt x="1117" y="0"/>
                  </a:lnTo>
                  <a:lnTo>
                    <a:pt x="1058" y="77"/>
                  </a:lnTo>
                  <a:lnTo>
                    <a:pt x="1001" y="155"/>
                  </a:lnTo>
                  <a:lnTo>
                    <a:pt x="947" y="231"/>
                  </a:lnTo>
                  <a:lnTo>
                    <a:pt x="895" y="308"/>
                  </a:lnTo>
                  <a:lnTo>
                    <a:pt x="846" y="382"/>
                  </a:lnTo>
                  <a:lnTo>
                    <a:pt x="800" y="458"/>
                  </a:lnTo>
                  <a:lnTo>
                    <a:pt x="756" y="532"/>
                  </a:lnTo>
                  <a:lnTo>
                    <a:pt x="714" y="607"/>
                  </a:lnTo>
                  <a:lnTo>
                    <a:pt x="674" y="680"/>
                  </a:lnTo>
                  <a:lnTo>
                    <a:pt x="637" y="752"/>
                  </a:lnTo>
                  <a:lnTo>
                    <a:pt x="603" y="824"/>
                  </a:lnTo>
                  <a:lnTo>
                    <a:pt x="572" y="895"/>
                  </a:lnTo>
                  <a:lnTo>
                    <a:pt x="541" y="965"/>
                  </a:lnTo>
                  <a:lnTo>
                    <a:pt x="515" y="1035"/>
                  </a:lnTo>
                  <a:lnTo>
                    <a:pt x="491" y="1104"/>
                  </a:lnTo>
                  <a:lnTo>
                    <a:pt x="470" y="1174"/>
                  </a:lnTo>
                  <a:lnTo>
                    <a:pt x="448" y="1240"/>
                  </a:lnTo>
                  <a:lnTo>
                    <a:pt x="432" y="1308"/>
                  </a:lnTo>
                  <a:lnTo>
                    <a:pt x="417" y="1374"/>
                  </a:lnTo>
                  <a:lnTo>
                    <a:pt x="405" y="1441"/>
                  </a:lnTo>
                  <a:lnTo>
                    <a:pt x="394" y="1505"/>
                  </a:lnTo>
                  <a:lnTo>
                    <a:pt x="388" y="1570"/>
                  </a:lnTo>
                  <a:lnTo>
                    <a:pt x="383" y="1635"/>
                  </a:lnTo>
                  <a:lnTo>
                    <a:pt x="382" y="1699"/>
                  </a:lnTo>
                  <a:lnTo>
                    <a:pt x="380" y="1761"/>
                  </a:lnTo>
                  <a:lnTo>
                    <a:pt x="383" y="1824"/>
                  </a:lnTo>
                  <a:lnTo>
                    <a:pt x="387" y="1885"/>
                  </a:lnTo>
                  <a:lnTo>
                    <a:pt x="395" y="1946"/>
                  </a:lnTo>
                  <a:lnTo>
                    <a:pt x="404" y="2005"/>
                  </a:lnTo>
                  <a:lnTo>
                    <a:pt x="418" y="2066"/>
                  </a:lnTo>
                  <a:lnTo>
                    <a:pt x="432" y="2125"/>
                  </a:lnTo>
                  <a:lnTo>
                    <a:pt x="451" y="2184"/>
                  </a:lnTo>
                  <a:lnTo>
                    <a:pt x="627" y="217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Freeform 421"/>
            <p:cNvSpPr>
              <a:spLocks/>
            </p:cNvSpPr>
            <p:nvPr/>
          </p:nvSpPr>
          <p:spPr bwMode="auto">
            <a:xfrm>
              <a:off x="4565" y="2185"/>
              <a:ext cx="821" cy="747"/>
            </a:xfrm>
            <a:custGeom>
              <a:avLst/>
              <a:gdLst>
                <a:gd name="T0" fmla="*/ 0 w 2464"/>
                <a:gd name="T1" fmla="*/ 0 h 2241"/>
                <a:gd name="T2" fmla="*/ 0 w 2464"/>
                <a:gd name="T3" fmla="*/ 0 h 2241"/>
                <a:gd name="T4" fmla="*/ 0 w 2464"/>
                <a:gd name="T5" fmla="*/ 0 h 2241"/>
                <a:gd name="T6" fmla="*/ 0 w 2464"/>
                <a:gd name="T7" fmla="*/ 0 h 2241"/>
                <a:gd name="T8" fmla="*/ 0 w 2464"/>
                <a:gd name="T9" fmla="*/ 0 h 2241"/>
                <a:gd name="T10" fmla="*/ 0 w 2464"/>
                <a:gd name="T11" fmla="*/ 0 h 2241"/>
                <a:gd name="T12" fmla="*/ 0 w 2464"/>
                <a:gd name="T13" fmla="*/ 0 h 2241"/>
                <a:gd name="T14" fmla="*/ 0 w 2464"/>
                <a:gd name="T15" fmla="*/ 0 h 2241"/>
                <a:gd name="T16" fmla="*/ 0 w 2464"/>
                <a:gd name="T17" fmla="*/ 0 h 2241"/>
                <a:gd name="T18" fmla="*/ 0 w 2464"/>
                <a:gd name="T19" fmla="*/ 0 h 2241"/>
                <a:gd name="T20" fmla="*/ 0 w 2464"/>
                <a:gd name="T21" fmla="*/ 0 h 2241"/>
                <a:gd name="T22" fmla="*/ 0 w 2464"/>
                <a:gd name="T23" fmla="*/ 0 h 2241"/>
                <a:gd name="T24" fmla="*/ 0 w 2464"/>
                <a:gd name="T25" fmla="*/ 0 h 2241"/>
                <a:gd name="T26" fmla="*/ 0 w 2464"/>
                <a:gd name="T27" fmla="*/ 0 h 2241"/>
                <a:gd name="T28" fmla="*/ 0 w 2464"/>
                <a:gd name="T29" fmla="*/ 0 h 2241"/>
                <a:gd name="T30" fmla="*/ 0 w 2464"/>
                <a:gd name="T31" fmla="*/ 0 h 2241"/>
                <a:gd name="T32" fmla="*/ 0 w 2464"/>
                <a:gd name="T33" fmla="*/ 0 h 2241"/>
                <a:gd name="T34" fmla="*/ 0 w 2464"/>
                <a:gd name="T35" fmla="*/ 0 h 2241"/>
                <a:gd name="T36" fmla="*/ 0 w 2464"/>
                <a:gd name="T37" fmla="*/ 0 h 2241"/>
                <a:gd name="T38" fmla="*/ 0 w 2464"/>
                <a:gd name="T39" fmla="*/ 0 h 2241"/>
                <a:gd name="T40" fmla="*/ 0 w 2464"/>
                <a:gd name="T41" fmla="*/ 0 h 2241"/>
                <a:gd name="T42" fmla="*/ 0 w 2464"/>
                <a:gd name="T43" fmla="*/ 0 h 2241"/>
                <a:gd name="T44" fmla="*/ 0 w 2464"/>
                <a:gd name="T45" fmla="*/ 0 h 2241"/>
                <a:gd name="T46" fmla="*/ 0 w 2464"/>
                <a:gd name="T47" fmla="*/ 0 h 2241"/>
                <a:gd name="T48" fmla="*/ 0 w 2464"/>
                <a:gd name="T49" fmla="*/ 0 h 2241"/>
                <a:gd name="T50" fmla="*/ 0 w 2464"/>
                <a:gd name="T51" fmla="*/ 0 h 2241"/>
                <a:gd name="T52" fmla="*/ 0 w 2464"/>
                <a:gd name="T53" fmla="*/ 0 h 2241"/>
                <a:gd name="T54" fmla="*/ 0 w 2464"/>
                <a:gd name="T55" fmla="*/ 0 h 2241"/>
                <a:gd name="T56" fmla="*/ 0 w 2464"/>
                <a:gd name="T57" fmla="*/ 0 h 2241"/>
                <a:gd name="T58" fmla="*/ 0 w 2464"/>
                <a:gd name="T59" fmla="*/ 0 h 2241"/>
                <a:gd name="T60" fmla="*/ 0 w 2464"/>
                <a:gd name="T61" fmla="*/ 0 h 2241"/>
                <a:gd name="T62" fmla="*/ 0 w 2464"/>
                <a:gd name="T63" fmla="*/ 0 h 2241"/>
                <a:gd name="T64" fmla="*/ 0 w 2464"/>
                <a:gd name="T65" fmla="*/ 0 h 2241"/>
                <a:gd name="T66" fmla="*/ 0 w 2464"/>
                <a:gd name="T67" fmla="*/ 0 h 2241"/>
                <a:gd name="T68" fmla="*/ 0 w 2464"/>
                <a:gd name="T69" fmla="*/ 0 h 2241"/>
                <a:gd name="T70" fmla="*/ 0 w 2464"/>
                <a:gd name="T71" fmla="*/ 0 h 2241"/>
                <a:gd name="T72" fmla="*/ 0 w 2464"/>
                <a:gd name="T73" fmla="*/ 0 h 2241"/>
                <a:gd name="T74" fmla="*/ 0 w 2464"/>
                <a:gd name="T75" fmla="*/ 0 h 2241"/>
                <a:gd name="T76" fmla="*/ 0 w 2464"/>
                <a:gd name="T77" fmla="*/ 0 h 2241"/>
                <a:gd name="T78" fmla="*/ 0 w 2464"/>
                <a:gd name="T79" fmla="*/ 0 h 2241"/>
                <a:gd name="T80" fmla="*/ 0 w 2464"/>
                <a:gd name="T81" fmla="*/ 0 h 2241"/>
                <a:gd name="T82" fmla="*/ 0 w 2464"/>
                <a:gd name="T83" fmla="*/ 0 h 2241"/>
                <a:gd name="T84" fmla="*/ 0 w 2464"/>
                <a:gd name="T85" fmla="*/ 0 h 2241"/>
                <a:gd name="T86" fmla="*/ 0 w 2464"/>
                <a:gd name="T87" fmla="*/ 0 h 2241"/>
                <a:gd name="T88" fmla="*/ 0 w 2464"/>
                <a:gd name="T89" fmla="*/ 0 h 2241"/>
                <a:gd name="T90" fmla="*/ 0 w 2464"/>
                <a:gd name="T91" fmla="*/ 0 h 2241"/>
                <a:gd name="T92" fmla="*/ 0 w 2464"/>
                <a:gd name="T93" fmla="*/ 0 h 2241"/>
                <a:gd name="T94" fmla="*/ 0 w 2464"/>
                <a:gd name="T95" fmla="*/ 0 h 2241"/>
                <a:gd name="T96" fmla="*/ 0 w 2464"/>
                <a:gd name="T97" fmla="*/ 0 h 2241"/>
                <a:gd name="T98" fmla="*/ 0 w 2464"/>
                <a:gd name="T99" fmla="*/ 0 h 22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64"/>
                <a:gd name="T151" fmla="*/ 0 h 2241"/>
                <a:gd name="T152" fmla="*/ 2464 w 2464"/>
                <a:gd name="T153" fmla="*/ 2241 h 22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64" h="2241">
                  <a:moveTo>
                    <a:pt x="255" y="153"/>
                  </a:moveTo>
                  <a:lnTo>
                    <a:pt x="346" y="210"/>
                  </a:lnTo>
                  <a:lnTo>
                    <a:pt x="438" y="269"/>
                  </a:lnTo>
                  <a:lnTo>
                    <a:pt x="482" y="298"/>
                  </a:lnTo>
                  <a:lnTo>
                    <a:pt x="504" y="312"/>
                  </a:lnTo>
                  <a:lnTo>
                    <a:pt x="527" y="328"/>
                  </a:lnTo>
                  <a:lnTo>
                    <a:pt x="613" y="387"/>
                  </a:lnTo>
                  <a:lnTo>
                    <a:pt x="695" y="444"/>
                  </a:lnTo>
                  <a:lnTo>
                    <a:pt x="777" y="503"/>
                  </a:lnTo>
                  <a:lnTo>
                    <a:pt x="815" y="532"/>
                  </a:lnTo>
                  <a:lnTo>
                    <a:pt x="834" y="546"/>
                  </a:lnTo>
                  <a:lnTo>
                    <a:pt x="854" y="562"/>
                  </a:lnTo>
                  <a:lnTo>
                    <a:pt x="931" y="621"/>
                  </a:lnTo>
                  <a:lnTo>
                    <a:pt x="1003" y="678"/>
                  </a:lnTo>
                  <a:lnTo>
                    <a:pt x="1037" y="707"/>
                  </a:lnTo>
                  <a:lnTo>
                    <a:pt x="1072" y="736"/>
                  </a:lnTo>
                  <a:lnTo>
                    <a:pt x="1139" y="793"/>
                  </a:lnTo>
                  <a:lnTo>
                    <a:pt x="1205" y="853"/>
                  </a:lnTo>
                  <a:lnTo>
                    <a:pt x="1267" y="910"/>
                  </a:lnTo>
                  <a:lnTo>
                    <a:pt x="1296" y="938"/>
                  </a:lnTo>
                  <a:lnTo>
                    <a:pt x="1326" y="968"/>
                  </a:lnTo>
                  <a:lnTo>
                    <a:pt x="1383" y="1025"/>
                  </a:lnTo>
                  <a:lnTo>
                    <a:pt x="1438" y="1085"/>
                  </a:lnTo>
                  <a:lnTo>
                    <a:pt x="1489" y="1142"/>
                  </a:lnTo>
                  <a:lnTo>
                    <a:pt x="1538" y="1199"/>
                  </a:lnTo>
                  <a:lnTo>
                    <a:pt x="1585" y="1256"/>
                  </a:lnTo>
                  <a:lnTo>
                    <a:pt x="1606" y="1285"/>
                  </a:lnTo>
                  <a:lnTo>
                    <a:pt x="1629" y="1314"/>
                  </a:lnTo>
                  <a:lnTo>
                    <a:pt x="1668" y="1372"/>
                  </a:lnTo>
                  <a:lnTo>
                    <a:pt x="1707" y="1429"/>
                  </a:lnTo>
                  <a:lnTo>
                    <a:pt x="1742" y="1486"/>
                  </a:lnTo>
                  <a:lnTo>
                    <a:pt x="1776" y="1543"/>
                  </a:lnTo>
                  <a:lnTo>
                    <a:pt x="1782" y="1556"/>
                  </a:lnTo>
                  <a:lnTo>
                    <a:pt x="1790" y="1571"/>
                  </a:lnTo>
                  <a:lnTo>
                    <a:pt x="1805" y="1599"/>
                  </a:lnTo>
                  <a:lnTo>
                    <a:pt x="1834" y="1657"/>
                  </a:lnTo>
                  <a:lnTo>
                    <a:pt x="1858" y="1714"/>
                  </a:lnTo>
                  <a:lnTo>
                    <a:pt x="1882" y="1771"/>
                  </a:lnTo>
                  <a:lnTo>
                    <a:pt x="1901" y="1826"/>
                  </a:lnTo>
                  <a:lnTo>
                    <a:pt x="1918" y="1883"/>
                  </a:lnTo>
                  <a:lnTo>
                    <a:pt x="1932" y="1941"/>
                  </a:lnTo>
                  <a:lnTo>
                    <a:pt x="1946" y="1998"/>
                  </a:lnTo>
                  <a:lnTo>
                    <a:pt x="1744" y="2028"/>
                  </a:lnTo>
                  <a:lnTo>
                    <a:pt x="2179" y="2241"/>
                  </a:lnTo>
                  <a:lnTo>
                    <a:pt x="2464" y="1921"/>
                  </a:lnTo>
                  <a:lnTo>
                    <a:pt x="2289" y="1954"/>
                  </a:lnTo>
                  <a:lnTo>
                    <a:pt x="2275" y="1901"/>
                  </a:lnTo>
                  <a:lnTo>
                    <a:pt x="2266" y="1874"/>
                  </a:lnTo>
                  <a:lnTo>
                    <a:pt x="2258" y="1849"/>
                  </a:lnTo>
                  <a:lnTo>
                    <a:pt x="2238" y="1795"/>
                  </a:lnTo>
                  <a:lnTo>
                    <a:pt x="2227" y="1769"/>
                  </a:lnTo>
                  <a:lnTo>
                    <a:pt x="2217" y="1743"/>
                  </a:lnTo>
                  <a:lnTo>
                    <a:pt x="2209" y="1729"/>
                  </a:lnTo>
                  <a:lnTo>
                    <a:pt x="2203" y="1716"/>
                  </a:lnTo>
                  <a:lnTo>
                    <a:pt x="2190" y="1689"/>
                  </a:lnTo>
                  <a:lnTo>
                    <a:pt x="2161" y="1636"/>
                  </a:lnTo>
                  <a:lnTo>
                    <a:pt x="2153" y="1622"/>
                  </a:lnTo>
                  <a:lnTo>
                    <a:pt x="2145" y="1609"/>
                  </a:lnTo>
                  <a:lnTo>
                    <a:pt x="2129" y="1582"/>
                  </a:lnTo>
                  <a:lnTo>
                    <a:pt x="2095" y="1529"/>
                  </a:lnTo>
                  <a:lnTo>
                    <a:pt x="2054" y="1474"/>
                  </a:lnTo>
                  <a:lnTo>
                    <a:pt x="2043" y="1459"/>
                  </a:lnTo>
                  <a:lnTo>
                    <a:pt x="2033" y="1446"/>
                  </a:lnTo>
                  <a:lnTo>
                    <a:pt x="2013" y="1420"/>
                  </a:lnTo>
                  <a:lnTo>
                    <a:pt x="1967" y="1364"/>
                  </a:lnTo>
                  <a:lnTo>
                    <a:pt x="1920" y="1309"/>
                  </a:lnTo>
                  <a:lnTo>
                    <a:pt x="1867" y="1252"/>
                  </a:lnTo>
                  <a:lnTo>
                    <a:pt x="1811" y="1197"/>
                  </a:lnTo>
                  <a:lnTo>
                    <a:pt x="1752" y="1140"/>
                  </a:lnTo>
                  <a:lnTo>
                    <a:pt x="1692" y="1085"/>
                  </a:lnTo>
                  <a:lnTo>
                    <a:pt x="1674" y="1069"/>
                  </a:lnTo>
                  <a:lnTo>
                    <a:pt x="1658" y="1055"/>
                  </a:lnTo>
                  <a:lnTo>
                    <a:pt x="1625" y="1026"/>
                  </a:lnTo>
                  <a:lnTo>
                    <a:pt x="1557" y="969"/>
                  </a:lnTo>
                  <a:lnTo>
                    <a:pt x="1538" y="954"/>
                  </a:lnTo>
                  <a:lnTo>
                    <a:pt x="1520" y="939"/>
                  </a:lnTo>
                  <a:lnTo>
                    <a:pt x="1485" y="911"/>
                  </a:lnTo>
                  <a:lnTo>
                    <a:pt x="1411" y="854"/>
                  </a:lnTo>
                  <a:lnTo>
                    <a:pt x="1331" y="794"/>
                  </a:lnTo>
                  <a:lnTo>
                    <a:pt x="1310" y="779"/>
                  </a:lnTo>
                  <a:lnTo>
                    <a:pt x="1290" y="765"/>
                  </a:lnTo>
                  <a:lnTo>
                    <a:pt x="1250" y="736"/>
                  </a:lnTo>
                  <a:lnTo>
                    <a:pt x="1164" y="677"/>
                  </a:lnTo>
                  <a:lnTo>
                    <a:pt x="1141" y="662"/>
                  </a:lnTo>
                  <a:lnTo>
                    <a:pt x="1120" y="647"/>
                  </a:lnTo>
                  <a:lnTo>
                    <a:pt x="1077" y="619"/>
                  </a:lnTo>
                  <a:lnTo>
                    <a:pt x="1030" y="588"/>
                  </a:lnTo>
                  <a:lnTo>
                    <a:pt x="1006" y="573"/>
                  </a:lnTo>
                  <a:lnTo>
                    <a:pt x="984" y="558"/>
                  </a:lnTo>
                  <a:lnTo>
                    <a:pt x="889" y="499"/>
                  </a:lnTo>
                  <a:lnTo>
                    <a:pt x="791" y="438"/>
                  </a:lnTo>
                  <a:lnTo>
                    <a:pt x="692" y="379"/>
                  </a:lnTo>
                  <a:lnTo>
                    <a:pt x="586" y="317"/>
                  </a:lnTo>
                  <a:lnTo>
                    <a:pt x="479" y="256"/>
                  </a:lnTo>
                  <a:lnTo>
                    <a:pt x="368" y="195"/>
                  </a:lnTo>
                  <a:lnTo>
                    <a:pt x="255" y="134"/>
                  </a:lnTo>
                  <a:lnTo>
                    <a:pt x="129" y="66"/>
                  </a:lnTo>
                  <a:lnTo>
                    <a:pt x="0" y="0"/>
                  </a:lnTo>
                  <a:lnTo>
                    <a:pt x="129" y="75"/>
                  </a:lnTo>
                  <a:lnTo>
                    <a:pt x="255" y="1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1" name="AutoShape 424"/>
          <p:cNvSpPr>
            <a:spLocks noChangeArrowheads="1"/>
          </p:cNvSpPr>
          <p:nvPr/>
        </p:nvSpPr>
        <p:spPr bwMode="auto">
          <a:xfrm rot="16241829" flipH="1">
            <a:off x="8344481" y="5480621"/>
            <a:ext cx="304800" cy="2270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644 h 21600"/>
              <a:gd name="T20" fmla="*/ 1789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5443"/>
                </a:lnTo>
                <a:lnTo>
                  <a:pt x="12961" y="5443"/>
                </a:lnTo>
                <a:lnTo>
                  <a:pt x="12961" y="15644"/>
                </a:lnTo>
                <a:lnTo>
                  <a:pt x="0" y="15644"/>
                </a:lnTo>
                <a:lnTo>
                  <a:pt x="0" y="21600"/>
                </a:lnTo>
                <a:lnTo>
                  <a:pt x="17896" y="21600"/>
                </a:lnTo>
                <a:lnTo>
                  <a:pt x="17896" y="5443"/>
                </a:lnTo>
                <a:lnTo>
                  <a:pt x="21600" y="5443"/>
                </a:ln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7" name="TextBox 416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PROCEDURES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3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05000"/>
            <a:ext cx="6324600" cy="48006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T” marking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horizontal portion of the “T” will contain the gross weight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vertical portion indicates the exact position of CB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Indicate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inches from the RDL to the CB location and mark axle weights above each axle on both sides of the vehicle</a:t>
            </a: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7712075" y="1842117"/>
            <a:ext cx="3260725" cy="4464218"/>
            <a:chOff x="4042" y="1361"/>
            <a:chExt cx="1571" cy="2403"/>
          </a:xfrm>
        </p:grpSpPr>
        <p:sp>
          <p:nvSpPr>
            <p:cNvPr id="34824" name="Rectangle 5"/>
            <p:cNvSpPr>
              <a:spLocks noChangeArrowheads="1"/>
            </p:cNvSpPr>
            <p:nvPr/>
          </p:nvSpPr>
          <p:spPr bwMode="auto">
            <a:xfrm>
              <a:off x="4042" y="1361"/>
              <a:ext cx="1571" cy="44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US" alt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GVW  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5900</a:t>
              </a:r>
            </a:p>
          </p:txBody>
        </p:sp>
        <p:sp>
          <p:nvSpPr>
            <p:cNvPr id="34825" name="Rectangle 6"/>
            <p:cNvSpPr>
              <a:spLocks noChangeArrowheads="1"/>
            </p:cNvSpPr>
            <p:nvPr/>
          </p:nvSpPr>
          <p:spPr bwMode="auto">
            <a:xfrm>
              <a:off x="4468" y="1799"/>
              <a:ext cx="720" cy="196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/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sz="3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135”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FFE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8915400" y="5638800"/>
            <a:ext cx="0" cy="381000"/>
          </a:xfrm>
          <a:prstGeom prst="line">
            <a:avLst/>
          </a:prstGeom>
          <a:noFill/>
          <a:ln w="76200" cap="sq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8959850" y="6019800"/>
            <a:ext cx="381000" cy="0"/>
          </a:xfrm>
          <a:prstGeom prst="line">
            <a:avLst/>
          </a:prstGeom>
          <a:noFill/>
          <a:ln w="76200" cap="sq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PROCEDURES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9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209800" y="1981200"/>
            <a:ext cx="78486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Weight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×  Distance 1  =  Moment 1</a:t>
            </a:r>
          </a:p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Weight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×  Distance 2  =  Moment 2</a:t>
            </a:r>
          </a:p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÷ Total Weight = C/B </a:t>
            </a:r>
          </a:p>
          <a:p>
            <a:pPr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Gross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and Total Moment are interchangeable terms</a:t>
            </a:r>
          </a:p>
          <a:p>
            <a:pPr marL="342900" indent="-342900" eaLnBrk="0" hangingPunct="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 to the nearest whole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PROCEDURES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295400" y="1797745"/>
            <a:ext cx="4267200" cy="3108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  ×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  =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  ×  D2  =  M2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W1  +  W2  =  GW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M1  +  M2  =  GM                  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÷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  =  CB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638300" y="5334000"/>
            <a:ext cx="8915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</a:t>
            </a:r>
            <a:r>
              <a:rPr lang="en-US" sz="2800" b="1" dirty="0" smtClean="0"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 to the nearest whole number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85682"/>
            <a:ext cx="4429125" cy="296227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050"/>
          <p:cNvSpPr>
            <a:spLocks noChangeArrowheads="1"/>
          </p:cNvSpPr>
          <p:nvPr/>
        </p:nvSpPr>
        <p:spPr bwMode="auto">
          <a:xfrm>
            <a:off x="15240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7894" name="Group 2124"/>
          <p:cNvGrpSpPr>
            <a:grpSpLocks/>
          </p:cNvGrpSpPr>
          <p:nvPr/>
        </p:nvGrpSpPr>
        <p:grpSpPr bwMode="auto">
          <a:xfrm>
            <a:off x="2743200" y="1981200"/>
            <a:ext cx="6629400" cy="4060825"/>
            <a:chOff x="576" y="1248"/>
            <a:chExt cx="4176" cy="2558"/>
          </a:xfrm>
        </p:grpSpPr>
        <p:sp>
          <p:nvSpPr>
            <p:cNvPr id="37896" name="Freeform 2068"/>
            <p:cNvSpPr>
              <a:spLocks/>
            </p:cNvSpPr>
            <p:nvPr/>
          </p:nvSpPr>
          <p:spPr bwMode="auto">
            <a:xfrm>
              <a:off x="3481" y="2275"/>
              <a:ext cx="143" cy="98"/>
            </a:xfrm>
            <a:custGeom>
              <a:avLst/>
              <a:gdLst>
                <a:gd name="T0" fmla="*/ 65 w 143"/>
                <a:gd name="T1" fmla="*/ 0 h 98"/>
                <a:gd name="T2" fmla="*/ 132 w 143"/>
                <a:gd name="T3" fmla="*/ 31 h 98"/>
                <a:gd name="T4" fmla="*/ 73 w 143"/>
                <a:gd name="T5" fmla="*/ 44 h 98"/>
                <a:gd name="T6" fmla="*/ 65 w 143"/>
                <a:gd name="T7" fmla="*/ 85 h 98"/>
                <a:gd name="T8" fmla="*/ 124 w 143"/>
                <a:gd name="T9" fmla="*/ 97 h 98"/>
                <a:gd name="T10" fmla="*/ 142 w 143"/>
                <a:gd name="T11" fmla="*/ 51 h 98"/>
                <a:gd name="T12" fmla="*/ 114 w 143"/>
                <a:gd name="T13" fmla="*/ 31 h 98"/>
                <a:gd name="T14" fmla="*/ 79 w 143"/>
                <a:gd name="T15" fmla="*/ 44 h 98"/>
                <a:gd name="T16" fmla="*/ 65 w 143"/>
                <a:gd name="T17" fmla="*/ 85 h 98"/>
                <a:gd name="T18" fmla="*/ 0 w 143"/>
                <a:gd name="T19" fmla="*/ 70 h 98"/>
                <a:gd name="T20" fmla="*/ 0 w 143"/>
                <a:gd name="T21" fmla="*/ 62 h 98"/>
                <a:gd name="T22" fmla="*/ 79 w 143"/>
                <a:gd name="T23" fmla="*/ 0 h 98"/>
                <a:gd name="T24" fmla="*/ 65 w 143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98"/>
                <a:gd name="T41" fmla="*/ 143 w 143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98">
                  <a:moveTo>
                    <a:pt x="65" y="0"/>
                  </a:moveTo>
                  <a:lnTo>
                    <a:pt x="132" y="31"/>
                  </a:lnTo>
                  <a:lnTo>
                    <a:pt x="73" y="44"/>
                  </a:lnTo>
                  <a:lnTo>
                    <a:pt x="65" y="85"/>
                  </a:lnTo>
                  <a:lnTo>
                    <a:pt x="124" y="97"/>
                  </a:lnTo>
                  <a:lnTo>
                    <a:pt x="142" y="51"/>
                  </a:lnTo>
                  <a:lnTo>
                    <a:pt x="114" y="31"/>
                  </a:lnTo>
                  <a:lnTo>
                    <a:pt x="79" y="44"/>
                  </a:lnTo>
                  <a:lnTo>
                    <a:pt x="65" y="8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79" y="0"/>
                  </a:lnTo>
                  <a:lnTo>
                    <a:pt x="65" y="0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2069"/>
            <p:cNvSpPr>
              <a:spLocks/>
            </p:cNvSpPr>
            <p:nvPr/>
          </p:nvSpPr>
          <p:spPr bwMode="auto">
            <a:xfrm>
              <a:off x="3564" y="1898"/>
              <a:ext cx="1159" cy="372"/>
            </a:xfrm>
            <a:custGeom>
              <a:avLst/>
              <a:gdLst>
                <a:gd name="T0" fmla="*/ 0 w 1159"/>
                <a:gd name="T1" fmla="*/ 371 h 372"/>
                <a:gd name="T2" fmla="*/ 105 w 1159"/>
                <a:gd name="T3" fmla="*/ 162 h 372"/>
                <a:gd name="T4" fmla="*/ 208 w 1159"/>
                <a:gd name="T5" fmla="*/ 36 h 372"/>
                <a:gd name="T6" fmla="*/ 283 w 1159"/>
                <a:gd name="T7" fmla="*/ 0 h 372"/>
                <a:gd name="T8" fmla="*/ 721 w 1159"/>
                <a:gd name="T9" fmla="*/ 0 h 372"/>
                <a:gd name="T10" fmla="*/ 835 w 1159"/>
                <a:gd name="T11" fmla="*/ 64 h 372"/>
                <a:gd name="T12" fmla="*/ 927 w 1159"/>
                <a:gd name="T13" fmla="*/ 166 h 372"/>
                <a:gd name="T14" fmla="*/ 951 w 1159"/>
                <a:gd name="T15" fmla="*/ 206 h 372"/>
                <a:gd name="T16" fmla="*/ 973 w 1159"/>
                <a:gd name="T17" fmla="*/ 213 h 372"/>
                <a:gd name="T18" fmla="*/ 1151 w 1159"/>
                <a:gd name="T19" fmla="*/ 213 h 372"/>
                <a:gd name="T20" fmla="*/ 1158 w 1159"/>
                <a:gd name="T21" fmla="*/ 288 h 372"/>
                <a:gd name="T22" fmla="*/ 955 w 1159"/>
                <a:gd name="T23" fmla="*/ 288 h 372"/>
                <a:gd name="T24" fmla="*/ 844 w 1159"/>
                <a:gd name="T25" fmla="*/ 288 h 372"/>
                <a:gd name="T26" fmla="*/ 653 w 1159"/>
                <a:gd name="T27" fmla="*/ 183 h 372"/>
                <a:gd name="T28" fmla="*/ 555 w 1159"/>
                <a:gd name="T29" fmla="*/ 148 h 372"/>
                <a:gd name="T30" fmla="*/ 486 w 1159"/>
                <a:gd name="T31" fmla="*/ 183 h 372"/>
                <a:gd name="T32" fmla="*/ 405 w 1159"/>
                <a:gd name="T33" fmla="*/ 240 h 372"/>
                <a:gd name="T34" fmla="*/ 269 w 1159"/>
                <a:gd name="T35" fmla="*/ 240 h 372"/>
                <a:gd name="T36" fmla="*/ 247 w 1159"/>
                <a:gd name="T37" fmla="*/ 371 h 372"/>
                <a:gd name="T38" fmla="*/ 0 w 1159"/>
                <a:gd name="T39" fmla="*/ 371 h 3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9"/>
                <a:gd name="T61" fmla="*/ 0 h 372"/>
                <a:gd name="T62" fmla="*/ 1159 w 1159"/>
                <a:gd name="T63" fmla="*/ 372 h 3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9" h="372">
                  <a:moveTo>
                    <a:pt x="0" y="371"/>
                  </a:moveTo>
                  <a:lnTo>
                    <a:pt x="105" y="162"/>
                  </a:lnTo>
                  <a:lnTo>
                    <a:pt x="208" y="36"/>
                  </a:lnTo>
                  <a:lnTo>
                    <a:pt x="283" y="0"/>
                  </a:lnTo>
                  <a:lnTo>
                    <a:pt x="721" y="0"/>
                  </a:lnTo>
                  <a:lnTo>
                    <a:pt x="835" y="64"/>
                  </a:lnTo>
                  <a:lnTo>
                    <a:pt x="927" y="166"/>
                  </a:lnTo>
                  <a:lnTo>
                    <a:pt x="951" y="206"/>
                  </a:lnTo>
                  <a:lnTo>
                    <a:pt x="973" y="213"/>
                  </a:lnTo>
                  <a:lnTo>
                    <a:pt x="1151" y="213"/>
                  </a:lnTo>
                  <a:lnTo>
                    <a:pt x="1158" y="288"/>
                  </a:lnTo>
                  <a:lnTo>
                    <a:pt x="955" y="288"/>
                  </a:lnTo>
                  <a:lnTo>
                    <a:pt x="844" y="288"/>
                  </a:lnTo>
                  <a:lnTo>
                    <a:pt x="653" y="183"/>
                  </a:lnTo>
                  <a:lnTo>
                    <a:pt x="555" y="148"/>
                  </a:lnTo>
                  <a:lnTo>
                    <a:pt x="486" y="183"/>
                  </a:lnTo>
                  <a:lnTo>
                    <a:pt x="405" y="240"/>
                  </a:lnTo>
                  <a:lnTo>
                    <a:pt x="269" y="240"/>
                  </a:lnTo>
                  <a:lnTo>
                    <a:pt x="247" y="371"/>
                  </a:lnTo>
                  <a:lnTo>
                    <a:pt x="0" y="371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2070"/>
            <p:cNvSpPr>
              <a:spLocks/>
            </p:cNvSpPr>
            <p:nvPr/>
          </p:nvSpPr>
          <p:spPr bwMode="auto">
            <a:xfrm>
              <a:off x="774" y="1708"/>
              <a:ext cx="1147" cy="420"/>
            </a:xfrm>
            <a:custGeom>
              <a:avLst/>
              <a:gdLst>
                <a:gd name="T0" fmla="*/ 0 w 1147"/>
                <a:gd name="T1" fmla="*/ 419 h 420"/>
                <a:gd name="T2" fmla="*/ 9 w 1147"/>
                <a:gd name="T3" fmla="*/ 153 h 420"/>
                <a:gd name="T4" fmla="*/ 84 w 1147"/>
                <a:gd name="T5" fmla="*/ 153 h 420"/>
                <a:gd name="T6" fmla="*/ 226 w 1147"/>
                <a:gd name="T7" fmla="*/ 91 h 420"/>
                <a:gd name="T8" fmla="*/ 427 w 1147"/>
                <a:gd name="T9" fmla="*/ 52 h 420"/>
                <a:gd name="T10" fmla="*/ 609 w 1147"/>
                <a:gd name="T11" fmla="*/ 25 h 420"/>
                <a:gd name="T12" fmla="*/ 820 w 1147"/>
                <a:gd name="T13" fmla="*/ 4 h 420"/>
                <a:gd name="T14" fmla="*/ 1126 w 1147"/>
                <a:gd name="T15" fmla="*/ 0 h 420"/>
                <a:gd name="T16" fmla="*/ 1146 w 1147"/>
                <a:gd name="T17" fmla="*/ 131 h 420"/>
                <a:gd name="T18" fmla="*/ 860 w 1147"/>
                <a:gd name="T19" fmla="*/ 295 h 420"/>
                <a:gd name="T20" fmla="*/ 735 w 1147"/>
                <a:gd name="T21" fmla="*/ 300 h 420"/>
                <a:gd name="T22" fmla="*/ 591 w 1147"/>
                <a:gd name="T23" fmla="*/ 238 h 420"/>
                <a:gd name="T24" fmla="*/ 427 w 1147"/>
                <a:gd name="T25" fmla="*/ 220 h 420"/>
                <a:gd name="T26" fmla="*/ 284 w 1147"/>
                <a:gd name="T27" fmla="*/ 238 h 420"/>
                <a:gd name="T28" fmla="*/ 191 w 1147"/>
                <a:gd name="T29" fmla="*/ 263 h 420"/>
                <a:gd name="T30" fmla="*/ 142 w 1147"/>
                <a:gd name="T31" fmla="*/ 286 h 420"/>
                <a:gd name="T32" fmla="*/ 103 w 1147"/>
                <a:gd name="T33" fmla="*/ 330 h 420"/>
                <a:gd name="T34" fmla="*/ 79 w 1147"/>
                <a:gd name="T35" fmla="*/ 359 h 420"/>
                <a:gd name="T36" fmla="*/ 0 w 1147"/>
                <a:gd name="T37" fmla="*/ 419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7"/>
                <a:gd name="T58" fmla="*/ 0 h 420"/>
                <a:gd name="T59" fmla="*/ 1147 w 1147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7" h="420">
                  <a:moveTo>
                    <a:pt x="0" y="419"/>
                  </a:moveTo>
                  <a:lnTo>
                    <a:pt x="9" y="153"/>
                  </a:lnTo>
                  <a:lnTo>
                    <a:pt x="84" y="153"/>
                  </a:lnTo>
                  <a:lnTo>
                    <a:pt x="226" y="91"/>
                  </a:lnTo>
                  <a:lnTo>
                    <a:pt x="427" y="52"/>
                  </a:lnTo>
                  <a:lnTo>
                    <a:pt x="609" y="25"/>
                  </a:lnTo>
                  <a:lnTo>
                    <a:pt x="820" y="4"/>
                  </a:lnTo>
                  <a:lnTo>
                    <a:pt x="1126" y="0"/>
                  </a:lnTo>
                  <a:lnTo>
                    <a:pt x="1146" y="131"/>
                  </a:lnTo>
                  <a:lnTo>
                    <a:pt x="860" y="295"/>
                  </a:lnTo>
                  <a:lnTo>
                    <a:pt x="735" y="300"/>
                  </a:lnTo>
                  <a:lnTo>
                    <a:pt x="591" y="238"/>
                  </a:lnTo>
                  <a:lnTo>
                    <a:pt x="427" y="220"/>
                  </a:lnTo>
                  <a:lnTo>
                    <a:pt x="284" y="238"/>
                  </a:lnTo>
                  <a:lnTo>
                    <a:pt x="191" y="263"/>
                  </a:lnTo>
                  <a:lnTo>
                    <a:pt x="142" y="286"/>
                  </a:lnTo>
                  <a:lnTo>
                    <a:pt x="103" y="330"/>
                  </a:lnTo>
                  <a:lnTo>
                    <a:pt x="79" y="359"/>
                  </a:lnTo>
                  <a:lnTo>
                    <a:pt x="0" y="419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2071"/>
            <p:cNvSpPr>
              <a:spLocks/>
            </p:cNvSpPr>
            <p:nvPr/>
          </p:nvSpPr>
          <p:spPr bwMode="auto">
            <a:xfrm>
              <a:off x="1393" y="2077"/>
              <a:ext cx="369" cy="318"/>
            </a:xfrm>
            <a:custGeom>
              <a:avLst/>
              <a:gdLst>
                <a:gd name="T0" fmla="*/ 0 w 369"/>
                <a:gd name="T1" fmla="*/ 0 h 318"/>
                <a:gd name="T2" fmla="*/ 132 w 369"/>
                <a:gd name="T3" fmla="*/ 39 h 318"/>
                <a:gd name="T4" fmla="*/ 226 w 369"/>
                <a:gd name="T5" fmla="*/ 101 h 318"/>
                <a:gd name="T6" fmla="*/ 368 w 369"/>
                <a:gd name="T7" fmla="*/ 313 h 318"/>
                <a:gd name="T8" fmla="*/ 215 w 369"/>
                <a:gd name="T9" fmla="*/ 317 h 318"/>
                <a:gd name="T10" fmla="*/ 57 w 369"/>
                <a:gd name="T11" fmla="*/ 313 h 318"/>
                <a:gd name="T12" fmla="*/ 35 w 369"/>
                <a:gd name="T13" fmla="*/ 167 h 318"/>
                <a:gd name="T14" fmla="*/ 11 w 369"/>
                <a:gd name="T15" fmla="*/ 101 h 318"/>
                <a:gd name="T16" fmla="*/ 0 w 369"/>
                <a:gd name="T17" fmla="*/ 0 h 3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318"/>
                <a:gd name="T29" fmla="*/ 369 w 369"/>
                <a:gd name="T30" fmla="*/ 318 h 3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318">
                  <a:moveTo>
                    <a:pt x="0" y="0"/>
                  </a:moveTo>
                  <a:lnTo>
                    <a:pt x="132" y="39"/>
                  </a:lnTo>
                  <a:lnTo>
                    <a:pt x="226" y="101"/>
                  </a:lnTo>
                  <a:lnTo>
                    <a:pt x="368" y="313"/>
                  </a:lnTo>
                  <a:lnTo>
                    <a:pt x="215" y="317"/>
                  </a:lnTo>
                  <a:lnTo>
                    <a:pt x="57" y="313"/>
                  </a:lnTo>
                  <a:lnTo>
                    <a:pt x="35" y="167"/>
                  </a:lnTo>
                  <a:lnTo>
                    <a:pt x="11" y="101"/>
                  </a:lnTo>
                  <a:lnTo>
                    <a:pt x="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2072"/>
            <p:cNvSpPr>
              <a:spLocks/>
            </p:cNvSpPr>
            <p:nvPr/>
          </p:nvSpPr>
          <p:spPr bwMode="auto">
            <a:xfrm>
              <a:off x="626" y="2129"/>
              <a:ext cx="231" cy="200"/>
            </a:xfrm>
            <a:custGeom>
              <a:avLst/>
              <a:gdLst>
                <a:gd name="T0" fmla="*/ 230 w 231"/>
                <a:gd name="T1" fmla="*/ 0 h 200"/>
                <a:gd name="T2" fmla="*/ 4 w 231"/>
                <a:gd name="T3" fmla="*/ 0 h 200"/>
                <a:gd name="T4" fmla="*/ 4 w 231"/>
                <a:gd name="T5" fmla="*/ 189 h 200"/>
                <a:gd name="T6" fmla="*/ 48 w 231"/>
                <a:gd name="T7" fmla="*/ 189 h 200"/>
                <a:gd name="T8" fmla="*/ 77 w 231"/>
                <a:gd name="T9" fmla="*/ 189 h 200"/>
                <a:gd name="T10" fmla="*/ 130 w 231"/>
                <a:gd name="T11" fmla="*/ 199 h 200"/>
                <a:gd name="T12" fmla="*/ 130 w 231"/>
                <a:gd name="T13" fmla="*/ 169 h 200"/>
                <a:gd name="T14" fmla="*/ 140 w 231"/>
                <a:gd name="T15" fmla="*/ 119 h 200"/>
                <a:gd name="T16" fmla="*/ 0 w 231"/>
                <a:gd name="T17" fmla="*/ 119 h 200"/>
                <a:gd name="T18" fmla="*/ 145 w 231"/>
                <a:gd name="T19" fmla="*/ 119 h 200"/>
                <a:gd name="T20" fmla="*/ 178 w 231"/>
                <a:gd name="T21" fmla="*/ 57 h 200"/>
                <a:gd name="T22" fmla="*/ 222 w 231"/>
                <a:gd name="T23" fmla="*/ 0 h 200"/>
                <a:gd name="T24" fmla="*/ 230 w 231"/>
                <a:gd name="T25" fmla="*/ 0 h 2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200"/>
                <a:gd name="T41" fmla="*/ 231 w 231"/>
                <a:gd name="T42" fmla="*/ 200 h 2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200">
                  <a:moveTo>
                    <a:pt x="230" y="0"/>
                  </a:moveTo>
                  <a:lnTo>
                    <a:pt x="4" y="0"/>
                  </a:lnTo>
                  <a:lnTo>
                    <a:pt x="4" y="189"/>
                  </a:lnTo>
                  <a:lnTo>
                    <a:pt x="48" y="189"/>
                  </a:lnTo>
                  <a:lnTo>
                    <a:pt x="77" y="189"/>
                  </a:lnTo>
                  <a:lnTo>
                    <a:pt x="130" y="199"/>
                  </a:lnTo>
                  <a:lnTo>
                    <a:pt x="130" y="169"/>
                  </a:lnTo>
                  <a:lnTo>
                    <a:pt x="140" y="119"/>
                  </a:lnTo>
                  <a:lnTo>
                    <a:pt x="0" y="119"/>
                  </a:lnTo>
                  <a:lnTo>
                    <a:pt x="145" y="119"/>
                  </a:lnTo>
                  <a:lnTo>
                    <a:pt x="178" y="57"/>
                  </a:lnTo>
                  <a:lnTo>
                    <a:pt x="222" y="0"/>
                  </a:lnTo>
                  <a:lnTo>
                    <a:pt x="23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2073"/>
            <p:cNvSpPr>
              <a:spLocks/>
            </p:cNvSpPr>
            <p:nvPr/>
          </p:nvSpPr>
          <p:spPr bwMode="auto">
            <a:xfrm>
              <a:off x="601" y="2143"/>
              <a:ext cx="73" cy="72"/>
            </a:xfrm>
            <a:custGeom>
              <a:avLst/>
              <a:gdLst>
                <a:gd name="T0" fmla="*/ 72 w 73"/>
                <a:gd name="T1" fmla="*/ 4 h 72"/>
                <a:gd name="T2" fmla="*/ 72 w 73"/>
                <a:gd name="T3" fmla="*/ 50 h 72"/>
                <a:gd name="T4" fmla="*/ 32 w 73"/>
                <a:gd name="T5" fmla="*/ 50 h 72"/>
                <a:gd name="T6" fmla="*/ 32 w 73"/>
                <a:gd name="T7" fmla="*/ 71 h 72"/>
                <a:gd name="T8" fmla="*/ 8 w 73"/>
                <a:gd name="T9" fmla="*/ 71 h 72"/>
                <a:gd name="T10" fmla="*/ 8 w 73"/>
                <a:gd name="T11" fmla="*/ 58 h 72"/>
                <a:gd name="T12" fmla="*/ 0 w 73"/>
                <a:gd name="T13" fmla="*/ 58 h 72"/>
                <a:gd name="T14" fmla="*/ 4 w 73"/>
                <a:gd name="T15" fmla="*/ 0 h 72"/>
                <a:gd name="T16" fmla="*/ 32 w 73"/>
                <a:gd name="T17" fmla="*/ 14 h 72"/>
                <a:gd name="T18" fmla="*/ 28 w 73"/>
                <a:gd name="T19" fmla="*/ 4 h 72"/>
                <a:gd name="T20" fmla="*/ 72 w 73"/>
                <a:gd name="T21" fmla="*/ 4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72"/>
                <a:gd name="T35" fmla="*/ 73 w 73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72">
                  <a:moveTo>
                    <a:pt x="72" y="4"/>
                  </a:moveTo>
                  <a:lnTo>
                    <a:pt x="72" y="50"/>
                  </a:lnTo>
                  <a:lnTo>
                    <a:pt x="32" y="50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4" y="0"/>
                  </a:lnTo>
                  <a:lnTo>
                    <a:pt x="32" y="14"/>
                  </a:lnTo>
                  <a:lnTo>
                    <a:pt x="28" y="4"/>
                  </a:lnTo>
                  <a:lnTo>
                    <a:pt x="72" y="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2074"/>
            <p:cNvSpPr>
              <a:spLocks/>
            </p:cNvSpPr>
            <p:nvPr/>
          </p:nvSpPr>
          <p:spPr bwMode="auto">
            <a:xfrm>
              <a:off x="622" y="2072"/>
              <a:ext cx="106" cy="56"/>
            </a:xfrm>
            <a:custGeom>
              <a:avLst/>
              <a:gdLst>
                <a:gd name="T0" fmla="*/ 0 w 106"/>
                <a:gd name="T1" fmla="*/ 48 h 56"/>
                <a:gd name="T2" fmla="*/ 0 w 106"/>
                <a:gd name="T3" fmla="*/ 32 h 56"/>
                <a:gd name="T4" fmla="*/ 10 w 106"/>
                <a:gd name="T5" fmla="*/ 19 h 56"/>
                <a:gd name="T6" fmla="*/ 30 w 106"/>
                <a:gd name="T7" fmla="*/ 0 h 56"/>
                <a:gd name="T8" fmla="*/ 61 w 106"/>
                <a:gd name="T9" fmla="*/ 4 h 56"/>
                <a:gd name="T10" fmla="*/ 89 w 106"/>
                <a:gd name="T11" fmla="*/ 28 h 56"/>
                <a:gd name="T12" fmla="*/ 105 w 106"/>
                <a:gd name="T13" fmla="*/ 55 h 56"/>
                <a:gd name="T14" fmla="*/ 0 w 106"/>
                <a:gd name="T15" fmla="*/ 48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56"/>
                <a:gd name="T26" fmla="*/ 106 w 10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56">
                  <a:moveTo>
                    <a:pt x="0" y="48"/>
                  </a:moveTo>
                  <a:lnTo>
                    <a:pt x="0" y="32"/>
                  </a:lnTo>
                  <a:lnTo>
                    <a:pt x="10" y="19"/>
                  </a:lnTo>
                  <a:lnTo>
                    <a:pt x="30" y="0"/>
                  </a:lnTo>
                  <a:lnTo>
                    <a:pt x="61" y="4"/>
                  </a:lnTo>
                  <a:lnTo>
                    <a:pt x="89" y="28"/>
                  </a:lnTo>
                  <a:lnTo>
                    <a:pt x="105" y="55"/>
                  </a:lnTo>
                  <a:lnTo>
                    <a:pt x="0" y="48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2075"/>
            <p:cNvSpPr>
              <a:spLocks/>
            </p:cNvSpPr>
            <p:nvPr/>
          </p:nvSpPr>
          <p:spPr bwMode="auto">
            <a:xfrm>
              <a:off x="1662" y="1667"/>
              <a:ext cx="245" cy="41"/>
            </a:xfrm>
            <a:custGeom>
              <a:avLst/>
              <a:gdLst>
                <a:gd name="T0" fmla="*/ 0 w 245"/>
                <a:gd name="T1" fmla="*/ 40 h 41"/>
                <a:gd name="T2" fmla="*/ 20 w 245"/>
                <a:gd name="T3" fmla="*/ 0 h 41"/>
                <a:gd name="T4" fmla="*/ 224 w 245"/>
                <a:gd name="T5" fmla="*/ 0 h 41"/>
                <a:gd name="T6" fmla="*/ 244 w 245"/>
                <a:gd name="T7" fmla="*/ 40 h 41"/>
                <a:gd name="T8" fmla="*/ 0 w 245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41"/>
                <a:gd name="T17" fmla="*/ 245 w 24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41">
                  <a:moveTo>
                    <a:pt x="0" y="40"/>
                  </a:moveTo>
                  <a:lnTo>
                    <a:pt x="20" y="0"/>
                  </a:lnTo>
                  <a:lnTo>
                    <a:pt x="224" y="0"/>
                  </a:lnTo>
                  <a:lnTo>
                    <a:pt x="244" y="40"/>
                  </a:lnTo>
                  <a:lnTo>
                    <a:pt x="0" y="4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2076"/>
            <p:cNvSpPr>
              <a:spLocks/>
            </p:cNvSpPr>
            <p:nvPr/>
          </p:nvSpPr>
          <p:spPr bwMode="auto">
            <a:xfrm>
              <a:off x="793" y="1900"/>
              <a:ext cx="81" cy="162"/>
            </a:xfrm>
            <a:custGeom>
              <a:avLst/>
              <a:gdLst>
                <a:gd name="T0" fmla="*/ 13 w 81"/>
                <a:gd name="T1" fmla="*/ 0 h 162"/>
                <a:gd name="T2" fmla="*/ 80 w 81"/>
                <a:gd name="T3" fmla="*/ 0 h 162"/>
                <a:gd name="T4" fmla="*/ 80 w 81"/>
                <a:gd name="T5" fmla="*/ 134 h 162"/>
                <a:gd name="T6" fmla="*/ 61 w 81"/>
                <a:gd name="T7" fmla="*/ 161 h 162"/>
                <a:gd name="T8" fmla="*/ 15 w 81"/>
                <a:gd name="T9" fmla="*/ 161 h 162"/>
                <a:gd name="T10" fmla="*/ 15 w 81"/>
                <a:gd name="T11" fmla="*/ 138 h 162"/>
                <a:gd name="T12" fmla="*/ 0 w 81"/>
                <a:gd name="T13" fmla="*/ 138 h 162"/>
                <a:gd name="T14" fmla="*/ 5 w 81"/>
                <a:gd name="T15" fmla="*/ 0 h 162"/>
                <a:gd name="T16" fmla="*/ 13 w 81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62"/>
                <a:gd name="T29" fmla="*/ 81 w 8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62">
                  <a:moveTo>
                    <a:pt x="13" y="0"/>
                  </a:moveTo>
                  <a:lnTo>
                    <a:pt x="80" y="0"/>
                  </a:lnTo>
                  <a:lnTo>
                    <a:pt x="80" y="134"/>
                  </a:lnTo>
                  <a:lnTo>
                    <a:pt x="61" y="161"/>
                  </a:lnTo>
                  <a:lnTo>
                    <a:pt x="15" y="161"/>
                  </a:lnTo>
                  <a:lnTo>
                    <a:pt x="15" y="138"/>
                  </a:lnTo>
                  <a:lnTo>
                    <a:pt x="0" y="138"/>
                  </a:lnTo>
                  <a:lnTo>
                    <a:pt x="5" y="0"/>
                  </a:lnTo>
                  <a:lnTo>
                    <a:pt x="13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2077"/>
            <p:cNvSpPr>
              <a:spLocks/>
            </p:cNvSpPr>
            <p:nvPr/>
          </p:nvSpPr>
          <p:spPr bwMode="auto">
            <a:xfrm>
              <a:off x="749" y="1926"/>
              <a:ext cx="49" cy="112"/>
            </a:xfrm>
            <a:custGeom>
              <a:avLst/>
              <a:gdLst>
                <a:gd name="T0" fmla="*/ 48 w 49"/>
                <a:gd name="T1" fmla="*/ 0 h 112"/>
                <a:gd name="T2" fmla="*/ 11 w 49"/>
                <a:gd name="T3" fmla="*/ 18 h 112"/>
                <a:gd name="T4" fmla="*/ 0 w 49"/>
                <a:gd name="T5" fmla="*/ 57 h 112"/>
                <a:gd name="T6" fmla="*/ 11 w 49"/>
                <a:gd name="T7" fmla="*/ 86 h 112"/>
                <a:gd name="T8" fmla="*/ 33 w 49"/>
                <a:gd name="T9" fmla="*/ 111 h 112"/>
                <a:gd name="T10" fmla="*/ 48 w 49"/>
                <a:gd name="T11" fmla="*/ 111 h 112"/>
                <a:gd name="T12" fmla="*/ 48 w 49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12"/>
                <a:gd name="T23" fmla="*/ 49 w 49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12">
                  <a:moveTo>
                    <a:pt x="48" y="0"/>
                  </a:moveTo>
                  <a:lnTo>
                    <a:pt x="11" y="18"/>
                  </a:lnTo>
                  <a:lnTo>
                    <a:pt x="0" y="57"/>
                  </a:lnTo>
                  <a:lnTo>
                    <a:pt x="11" y="86"/>
                  </a:lnTo>
                  <a:lnTo>
                    <a:pt x="33" y="111"/>
                  </a:lnTo>
                  <a:lnTo>
                    <a:pt x="48" y="111"/>
                  </a:lnTo>
                  <a:lnTo>
                    <a:pt x="48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2078"/>
            <p:cNvSpPr>
              <a:spLocks/>
            </p:cNvSpPr>
            <p:nvPr/>
          </p:nvSpPr>
          <p:spPr bwMode="auto">
            <a:xfrm>
              <a:off x="881" y="1893"/>
              <a:ext cx="82" cy="38"/>
            </a:xfrm>
            <a:custGeom>
              <a:avLst/>
              <a:gdLst>
                <a:gd name="T0" fmla="*/ 0 w 82"/>
                <a:gd name="T1" fmla="*/ 0 h 38"/>
                <a:gd name="T2" fmla="*/ 81 w 82"/>
                <a:gd name="T3" fmla="*/ 0 h 38"/>
                <a:gd name="T4" fmla="*/ 77 w 82"/>
                <a:gd name="T5" fmla="*/ 37 h 38"/>
                <a:gd name="T6" fmla="*/ 0 w 82"/>
                <a:gd name="T7" fmla="*/ 37 h 38"/>
                <a:gd name="T8" fmla="*/ 0 w 8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8"/>
                <a:gd name="T17" fmla="*/ 82 w 8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8">
                  <a:moveTo>
                    <a:pt x="0" y="0"/>
                  </a:moveTo>
                  <a:lnTo>
                    <a:pt x="81" y="0"/>
                  </a:lnTo>
                  <a:lnTo>
                    <a:pt x="77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2079"/>
            <p:cNvSpPr>
              <a:spLocks/>
            </p:cNvSpPr>
            <p:nvPr/>
          </p:nvSpPr>
          <p:spPr bwMode="auto">
            <a:xfrm>
              <a:off x="877" y="1793"/>
              <a:ext cx="1005" cy="239"/>
            </a:xfrm>
            <a:custGeom>
              <a:avLst/>
              <a:gdLst>
                <a:gd name="T0" fmla="*/ 0 w 1005"/>
                <a:gd name="T1" fmla="*/ 210 h 239"/>
                <a:gd name="T2" fmla="*/ 109 w 1005"/>
                <a:gd name="T3" fmla="*/ 137 h 239"/>
                <a:gd name="T4" fmla="*/ 144 w 1005"/>
                <a:gd name="T5" fmla="*/ 40 h 239"/>
                <a:gd name="T6" fmla="*/ 626 w 1005"/>
                <a:gd name="T7" fmla="*/ 0 h 239"/>
                <a:gd name="T8" fmla="*/ 641 w 1005"/>
                <a:gd name="T9" fmla="*/ 23 h 239"/>
                <a:gd name="T10" fmla="*/ 461 w 1005"/>
                <a:gd name="T11" fmla="*/ 43 h 239"/>
                <a:gd name="T12" fmla="*/ 168 w 1005"/>
                <a:gd name="T13" fmla="*/ 59 h 239"/>
                <a:gd name="T14" fmla="*/ 141 w 1005"/>
                <a:gd name="T15" fmla="*/ 133 h 239"/>
                <a:gd name="T16" fmla="*/ 238 w 1005"/>
                <a:gd name="T17" fmla="*/ 116 h 239"/>
                <a:gd name="T18" fmla="*/ 372 w 1005"/>
                <a:gd name="T19" fmla="*/ 116 h 239"/>
                <a:gd name="T20" fmla="*/ 512 w 1005"/>
                <a:gd name="T21" fmla="*/ 141 h 239"/>
                <a:gd name="T22" fmla="*/ 662 w 1005"/>
                <a:gd name="T23" fmla="*/ 190 h 239"/>
                <a:gd name="T24" fmla="*/ 739 w 1005"/>
                <a:gd name="T25" fmla="*/ 190 h 239"/>
                <a:gd name="T26" fmla="*/ 764 w 1005"/>
                <a:gd name="T27" fmla="*/ 185 h 239"/>
                <a:gd name="T28" fmla="*/ 985 w 1005"/>
                <a:gd name="T29" fmla="*/ 54 h 239"/>
                <a:gd name="T30" fmla="*/ 1004 w 1005"/>
                <a:gd name="T31" fmla="*/ 66 h 239"/>
                <a:gd name="T32" fmla="*/ 764 w 1005"/>
                <a:gd name="T33" fmla="*/ 210 h 239"/>
                <a:gd name="T34" fmla="*/ 634 w 1005"/>
                <a:gd name="T35" fmla="*/ 213 h 239"/>
                <a:gd name="T36" fmla="*/ 525 w 1005"/>
                <a:gd name="T37" fmla="*/ 170 h 239"/>
                <a:gd name="T38" fmla="*/ 490 w 1005"/>
                <a:gd name="T39" fmla="*/ 155 h 239"/>
                <a:gd name="T40" fmla="*/ 391 w 1005"/>
                <a:gd name="T41" fmla="*/ 137 h 239"/>
                <a:gd name="T42" fmla="*/ 263 w 1005"/>
                <a:gd name="T43" fmla="*/ 133 h 239"/>
                <a:gd name="T44" fmla="*/ 162 w 1005"/>
                <a:gd name="T45" fmla="*/ 151 h 239"/>
                <a:gd name="T46" fmla="*/ 87 w 1005"/>
                <a:gd name="T47" fmla="*/ 172 h 239"/>
                <a:gd name="T48" fmla="*/ 48 w 1005"/>
                <a:gd name="T49" fmla="*/ 195 h 239"/>
                <a:gd name="T50" fmla="*/ 0 w 1005"/>
                <a:gd name="T51" fmla="*/ 238 h 239"/>
                <a:gd name="T52" fmla="*/ 0 w 1005"/>
                <a:gd name="T53" fmla="*/ 210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5"/>
                <a:gd name="T82" fmla="*/ 0 h 239"/>
                <a:gd name="T83" fmla="*/ 1005 w 1005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5" h="239">
                  <a:moveTo>
                    <a:pt x="0" y="210"/>
                  </a:moveTo>
                  <a:lnTo>
                    <a:pt x="109" y="137"/>
                  </a:lnTo>
                  <a:lnTo>
                    <a:pt x="144" y="40"/>
                  </a:lnTo>
                  <a:lnTo>
                    <a:pt x="626" y="0"/>
                  </a:lnTo>
                  <a:lnTo>
                    <a:pt x="641" y="23"/>
                  </a:lnTo>
                  <a:lnTo>
                    <a:pt x="461" y="43"/>
                  </a:lnTo>
                  <a:lnTo>
                    <a:pt x="168" y="59"/>
                  </a:lnTo>
                  <a:lnTo>
                    <a:pt x="141" y="133"/>
                  </a:lnTo>
                  <a:lnTo>
                    <a:pt x="238" y="116"/>
                  </a:lnTo>
                  <a:lnTo>
                    <a:pt x="372" y="116"/>
                  </a:lnTo>
                  <a:lnTo>
                    <a:pt x="512" y="141"/>
                  </a:lnTo>
                  <a:lnTo>
                    <a:pt x="662" y="190"/>
                  </a:lnTo>
                  <a:lnTo>
                    <a:pt x="739" y="190"/>
                  </a:lnTo>
                  <a:lnTo>
                    <a:pt x="764" y="185"/>
                  </a:lnTo>
                  <a:lnTo>
                    <a:pt x="985" y="54"/>
                  </a:lnTo>
                  <a:lnTo>
                    <a:pt x="1004" y="66"/>
                  </a:lnTo>
                  <a:lnTo>
                    <a:pt x="764" y="210"/>
                  </a:lnTo>
                  <a:lnTo>
                    <a:pt x="634" y="213"/>
                  </a:lnTo>
                  <a:lnTo>
                    <a:pt x="525" y="170"/>
                  </a:lnTo>
                  <a:lnTo>
                    <a:pt x="490" y="155"/>
                  </a:lnTo>
                  <a:lnTo>
                    <a:pt x="391" y="137"/>
                  </a:lnTo>
                  <a:lnTo>
                    <a:pt x="263" y="133"/>
                  </a:lnTo>
                  <a:lnTo>
                    <a:pt x="162" y="151"/>
                  </a:lnTo>
                  <a:lnTo>
                    <a:pt x="87" y="172"/>
                  </a:lnTo>
                  <a:lnTo>
                    <a:pt x="48" y="195"/>
                  </a:lnTo>
                  <a:lnTo>
                    <a:pt x="0" y="238"/>
                  </a:lnTo>
                  <a:lnTo>
                    <a:pt x="0" y="21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80"/>
            <p:cNvSpPr>
              <a:spLocks/>
            </p:cNvSpPr>
            <p:nvPr/>
          </p:nvSpPr>
          <p:spPr bwMode="auto">
            <a:xfrm>
              <a:off x="1572" y="1792"/>
              <a:ext cx="292" cy="170"/>
            </a:xfrm>
            <a:custGeom>
              <a:avLst/>
              <a:gdLst>
                <a:gd name="T0" fmla="*/ 0 w 292"/>
                <a:gd name="T1" fmla="*/ 0 h 170"/>
                <a:gd name="T2" fmla="*/ 231 w 292"/>
                <a:gd name="T3" fmla="*/ 0 h 170"/>
                <a:gd name="T4" fmla="*/ 240 w 292"/>
                <a:gd name="T5" fmla="*/ 12 h 170"/>
                <a:gd name="T6" fmla="*/ 280 w 292"/>
                <a:gd name="T7" fmla="*/ 12 h 170"/>
                <a:gd name="T8" fmla="*/ 288 w 292"/>
                <a:gd name="T9" fmla="*/ 26 h 170"/>
                <a:gd name="T10" fmla="*/ 291 w 292"/>
                <a:gd name="T11" fmla="*/ 57 h 170"/>
                <a:gd name="T12" fmla="*/ 97 w 292"/>
                <a:gd name="T13" fmla="*/ 169 h 170"/>
                <a:gd name="T14" fmla="*/ 75 w 292"/>
                <a:gd name="T15" fmla="*/ 101 h 170"/>
                <a:gd name="T16" fmla="*/ 35 w 292"/>
                <a:gd name="T17" fmla="*/ 43 h 170"/>
                <a:gd name="T18" fmla="*/ 0 w 292"/>
                <a:gd name="T19" fmla="*/ 0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170"/>
                <a:gd name="T32" fmla="*/ 292 w 292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170">
                  <a:moveTo>
                    <a:pt x="0" y="0"/>
                  </a:moveTo>
                  <a:lnTo>
                    <a:pt x="231" y="0"/>
                  </a:lnTo>
                  <a:lnTo>
                    <a:pt x="240" y="12"/>
                  </a:lnTo>
                  <a:lnTo>
                    <a:pt x="280" y="12"/>
                  </a:lnTo>
                  <a:lnTo>
                    <a:pt x="288" y="26"/>
                  </a:lnTo>
                  <a:lnTo>
                    <a:pt x="291" y="57"/>
                  </a:lnTo>
                  <a:lnTo>
                    <a:pt x="97" y="169"/>
                  </a:lnTo>
                  <a:lnTo>
                    <a:pt x="75" y="101"/>
                  </a:lnTo>
                  <a:lnTo>
                    <a:pt x="35" y="43"/>
                  </a:lnTo>
                  <a:lnTo>
                    <a:pt x="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081"/>
            <p:cNvSpPr>
              <a:spLocks/>
            </p:cNvSpPr>
            <p:nvPr/>
          </p:nvSpPr>
          <p:spPr bwMode="auto">
            <a:xfrm>
              <a:off x="1503" y="1767"/>
              <a:ext cx="64" cy="61"/>
            </a:xfrm>
            <a:custGeom>
              <a:avLst/>
              <a:gdLst>
                <a:gd name="T0" fmla="*/ 0 w 64"/>
                <a:gd name="T1" fmla="*/ 23 h 61"/>
                <a:gd name="T2" fmla="*/ 36 w 64"/>
                <a:gd name="T3" fmla="*/ 0 h 61"/>
                <a:gd name="T4" fmla="*/ 63 w 64"/>
                <a:gd name="T5" fmla="*/ 26 h 61"/>
                <a:gd name="T6" fmla="*/ 61 w 64"/>
                <a:gd name="T7" fmla="*/ 51 h 61"/>
                <a:gd name="T8" fmla="*/ 32 w 64"/>
                <a:gd name="T9" fmla="*/ 60 h 61"/>
                <a:gd name="T10" fmla="*/ 12 w 64"/>
                <a:gd name="T11" fmla="*/ 56 h 61"/>
                <a:gd name="T12" fmla="*/ 4 w 64"/>
                <a:gd name="T13" fmla="*/ 49 h 61"/>
                <a:gd name="T14" fmla="*/ 0 w 64"/>
                <a:gd name="T15" fmla="*/ 23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61"/>
                <a:gd name="T26" fmla="*/ 64 w 64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61">
                  <a:moveTo>
                    <a:pt x="0" y="23"/>
                  </a:moveTo>
                  <a:lnTo>
                    <a:pt x="36" y="0"/>
                  </a:lnTo>
                  <a:lnTo>
                    <a:pt x="63" y="26"/>
                  </a:lnTo>
                  <a:lnTo>
                    <a:pt x="61" y="51"/>
                  </a:lnTo>
                  <a:lnTo>
                    <a:pt x="32" y="60"/>
                  </a:lnTo>
                  <a:lnTo>
                    <a:pt x="12" y="56"/>
                  </a:lnTo>
                  <a:lnTo>
                    <a:pt x="4" y="49"/>
                  </a:lnTo>
                  <a:lnTo>
                    <a:pt x="0" y="23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082"/>
            <p:cNvSpPr>
              <a:spLocks/>
            </p:cNvSpPr>
            <p:nvPr/>
          </p:nvSpPr>
          <p:spPr bwMode="auto">
            <a:xfrm>
              <a:off x="1535" y="1813"/>
              <a:ext cx="79" cy="57"/>
            </a:xfrm>
            <a:custGeom>
              <a:avLst/>
              <a:gdLst>
                <a:gd name="T0" fmla="*/ 0 w 79"/>
                <a:gd name="T1" fmla="*/ 22 h 57"/>
                <a:gd name="T2" fmla="*/ 26 w 79"/>
                <a:gd name="T3" fmla="*/ 56 h 57"/>
                <a:gd name="T4" fmla="*/ 78 w 79"/>
                <a:gd name="T5" fmla="*/ 37 h 57"/>
                <a:gd name="T6" fmla="*/ 36 w 79"/>
                <a:gd name="T7" fmla="*/ 0 h 57"/>
                <a:gd name="T8" fmla="*/ 0 w 79"/>
                <a:gd name="T9" fmla="*/ 2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57"/>
                <a:gd name="T17" fmla="*/ 79 w 7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57">
                  <a:moveTo>
                    <a:pt x="0" y="22"/>
                  </a:moveTo>
                  <a:lnTo>
                    <a:pt x="26" y="56"/>
                  </a:lnTo>
                  <a:lnTo>
                    <a:pt x="78" y="37"/>
                  </a:lnTo>
                  <a:lnTo>
                    <a:pt x="36" y="0"/>
                  </a:lnTo>
                  <a:lnTo>
                    <a:pt x="0" y="22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083"/>
            <p:cNvSpPr>
              <a:spLocks/>
            </p:cNvSpPr>
            <p:nvPr/>
          </p:nvSpPr>
          <p:spPr bwMode="auto">
            <a:xfrm>
              <a:off x="1535" y="1854"/>
              <a:ext cx="128" cy="89"/>
            </a:xfrm>
            <a:custGeom>
              <a:avLst/>
              <a:gdLst>
                <a:gd name="T0" fmla="*/ 26 w 128"/>
                <a:gd name="T1" fmla="*/ 10 h 89"/>
                <a:gd name="T2" fmla="*/ 0 w 128"/>
                <a:gd name="T3" fmla="*/ 30 h 89"/>
                <a:gd name="T4" fmla="*/ 29 w 128"/>
                <a:gd name="T5" fmla="*/ 62 h 89"/>
                <a:gd name="T6" fmla="*/ 57 w 128"/>
                <a:gd name="T7" fmla="*/ 88 h 89"/>
                <a:gd name="T8" fmla="*/ 73 w 128"/>
                <a:gd name="T9" fmla="*/ 62 h 89"/>
                <a:gd name="T10" fmla="*/ 115 w 128"/>
                <a:gd name="T11" fmla="*/ 62 h 89"/>
                <a:gd name="T12" fmla="*/ 127 w 128"/>
                <a:gd name="T13" fmla="*/ 62 h 89"/>
                <a:gd name="T14" fmla="*/ 69 w 128"/>
                <a:gd name="T15" fmla="*/ 0 h 89"/>
                <a:gd name="T16" fmla="*/ 26 w 128"/>
                <a:gd name="T17" fmla="*/ 1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89"/>
                <a:gd name="T29" fmla="*/ 128 w 128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89">
                  <a:moveTo>
                    <a:pt x="26" y="10"/>
                  </a:moveTo>
                  <a:lnTo>
                    <a:pt x="0" y="30"/>
                  </a:lnTo>
                  <a:lnTo>
                    <a:pt x="29" y="62"/>
                  </a:lnTo>
                  <a:lnTo>
                    <a:pt x="57" y="88"/>
                  </a:lnTo>
                  <a:lnTo>
                    <a:pt x="73" y="62"/>
                  </a:lnTo>
                  <a:lnTo>
                    <a:pt x="115" y="62"/>
                  </a:lnTo>
                  <a:lnTo>
                    <a:pt x="127" y="62"/>
                  </a:lnTo>
                  <a:lnTo>
                    <a:pt x="69" y="0"/>
                  </a:lnTo>
                  <a:lnTo>
                    <a:pt x="26" y="1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084"/>
            <p:cNvSpPr>
              <a:spLocks/>
            </p:cNvSpPr>
            <p:nvPr/>
          </p:nvSpPr>
          <p:spPr bwMode="auto">
            <a:xfrm>
              <a:off x="1589" y="1916"/>
              <a:ext cx="81" cy="65"/>
            </a:xfrm>
            <a:custGeom>
              <a:avLst/>
              <a:gdLst>
                <a:gd name="T0" fmla="*/ 0 w 81"/>
                <a:gd name="T1" fmla="*/ 25 h 65"/>
                <a:gd name="T2" fmla="*/ 22 w 81"/>
                <a:gd name="T3" fmla="*/ 64 h 65"/>
                <a:gd name="T4" fmla="*/ 45 w 81"/>
                <a:gd name="T5" fmla="*/ 60 h 65"/>
                <a:gd name="T6" fmla="*/ 80 w 81"/>
                <a:gd name="T7" fmla="*/ 43 h 65"/>
                <a:gd name="T8" fmla="*/ 67 w 81"/>
                <a:gd name="T9" fmla="*/ 0 h 65"/>
                <a:gd name="T10" fmla="*/ 17 w 81"/>
                <a:gd name="T11" fmla="*/ 0 h 65"/>
                <a:gd name="T12" fmla="*/ 0 w 81"/>
                <a:gd name="T13" fmla="*/ 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5"/>
                <a:gd name="T23" fmla="*/ 81 w 81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5">
                  <a:moveTo>
                    <a:pt x="0" y="25"/>
                  </a:moveTo>
                  <a:lnTo>
                    <a:pt x="22" y="64"/>
                  </a:lnTo>
                  <a:lnTo>
                    <a:pt x="45" y="60"/>
                  </a:lnTo>
                  <a:lnTo>
                    <a:pt x="80" y="43"/>
                  </a:lnTo>
                  <a:lnTo>
                    <a:pt x="67" y="0"/>
                  </a:lnTo>
                  <a:lnTo>
                    <a:pt x="17" y="0"/>
                  </a:lnTo>
                  <a:lnTo>
                    <a:pt x="0" y="25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085"/>
            <p:cNvSpPr>
              <a:spLocks/>
            </p:cNvSpPr>
            <p:nvPr/>
          </p:nvSpPr>
          <p:spPr bwMode="auto">
            <a:xfrm>
              <a:off x="1599" y="1248"/>
              <a:ext cx="3153" cy="1145"/>
            </a:xfrm>
            <a:custGeom>
              <a:avLst/>
              <a:gdLst>
                <a:gd name="T0" fmla="*/ 147 w 3153"/>
                <a:gd name="T1" fmla="*/ 1144 h 1145"/>
                <a:gd name="T2" fmla="*/ 1750 w 3153"/>
                <a:gd name="T3" fmla="*/ 1144 h 1145"/>
                <a:gd name="T4" fmla="*/ 1904 w 3153"/>
                <a:gd name="T5" fmla="*/ 1109 h 1145"/>
                <a:gd name="T6" fmla="*/ 1983 w 3153"/>
                <a:gd name="T7" fmla="*/ 1032 h 1145"/>
                <a:gd name="T8" fmla="*/ 2107 w 3153"/>
                <a:gd name="T9" fmla="*/ 842 h 1145"/>
                <a:gd name="T10" fmla="*/ 2194 w 3153"/>
                <a:gd name="T11" fmla="*/ 746 h 1145"/>
                <a:gd name="T12" fmla="*/ 2257 w 3153"/>
                <a:gd name="T13" fmla="*/ 698 h 1145"/>
                <a:gd name="T14" fmla="*/ 2664 w 3153"/>
                <a:gd name="T15" fmla="*/ 698 h 1145"/>
                <a:gd name="T16" fmla="*/ 2789 w 3153"/>
                <a:gd name="T17" fmla="*/ 771 h 1145"/>
                <a:gd name="T18" fmla="*/ 2872 w 3153"/>
                <a:gd name="T19" fmla="*/ 897 h 1145"/>
                <a:gd name="T20" fmla="*/ 2951 w 3153"/>
                <a:gd name="T21" fmla="*/ 901 h 1145"/>
                <a:gd name="T22" fmla="*/ 3152 w 3153"/>
                <a:gd name="T23" fmla="*/ 897 h 1145"/>
                <a:gd name="T24" fmla="*/ 3152 w 3153"/>
                <a:gd name="T25" fmla="*/ 485 h 1145"/>
                <a:gd name="T26" fmla="*/ 1961 w 3153"/>
                <a:gd name="T27" fmla="*/ 485 h 1145"/>
                <a:gd name="T28" fmla="*/ 1913 w 3153"/>
                <a:gd name="T29" fmla="*/ 684 h 1145"/>
                <a:gd name="T30" fmla="*/ 1862 w 3153"/>
                <a:gd name="T31" fmla="*/ 819 h 1145"/>
                <a:gd name="T32" fmla="*/ 1789 w 3153"/>
                <a:gd name="T33" fmla="*/ 911 h 1145"/>
                <a:gd name="T34" fmla="*/ 1735 w 3153"/>
                <a:gd name="T35" fmla="*/ 954 h 1145"/>
                <a:gd name="T36" fmla="*/ 1293 w 3153"/>
                <a:gd name="T37" fmla="*/ 954 h 1145"/>
                <a:gd name="T38" fmla="*/ 1293 w 3153"/>
                <a:gd name="T39" fmla="*/ 944 h 1145"/>
                <a:gd name="T40" fmla="*/ 1260 w 3153"/>
                <a:gd name="T41" fmla="*/ 936 h 1145"/>
                <a:gd name="T42" fmla="*/ 1236 w 3153"/>
                <a:gd name="T43" fmla="*/ 925 h 1145"/>
                <a:gd name="T44" fmla="*/ 1192 w 3153"/>
                <a:gd name="T45" fmla="*/ 874 h 1145"/>
                <a:gd name="T46" fmla="*/ 1192 w 3153"/>
                <a:gd name="T47" fmla="*/ 0 h 1145"/>
                <a:gd name="T48" fmla="*/ 1131 w 3153"/>
                <a:gd name="T49" fmla="*/ 0 h 1145"/>
                <a:gd name="T50" fmla="*/ 1131 w 3153"/>
                <a:gd name="T51" fmla="*/ 886 h 1145"/>
                <a:gd name="T52" fmla="*/ 1108 w 3153"/>
                <a:gd name="T53" fmla="*/ 915 h 1145"/>
                <a:gd name="T54" fmla="*/ 1047 w 3153"/>
                <a:gd name="T55" fmla="*/ 950 h 1145"/>
                <a:gd name="T56" fmla="*/ 521 w 3153"/>
                <a:gd name="T57" fmla="*/ 950 h 1145"/>
                <a:gd name="T58" fmla="*/ 446 w 3153"/>
                <a:gd name="T59" fmla="*/ 940 h 1145"/>
                <a:gd name="T60" fmla="*/ 390 w 3153"/>
                <a:gd name="T61" fmla="*/ 892 h 1145"/>
                <a:gd name="T62" fmla="*/ 390 w 3153"/>
                <a:gd name="T63" fmla="*/ 473 h 1145"/>
                <a:gd name="T64" fmla="*/ 504 w 3153"/>
                <a:gd name="T65" fmla="*/ 130 h 1145"/>
                <a:gd name="T66" fmla="*/ 1135 w 3153"/>
                <a:gd name="T67" fmla="*/ 130 h 1145"/>
                <a:gd name="T68" fmla="*/ 1135 w 3153"/>
                <a:gd name="T69" fmla="*/ 0 h 1145"/>
                <a:gd name="T70" fmla="*/ 480 w 3153"/>
                <a:gd name="T71" fmla="*/ 0 h 1145"/>
                <a:gd name="T72" fmla="*/ 340 w 3153"/>
                <a:gd name="T73" fmla="*/ 436 h 1145"/>
                <a:gd name="T74" fmla="*/ 300 w 3153"/>
                <a:gd name="T75" fmla="*/ 473 h 1145"/>
                <a:gd name="T76" fmla="*/ 305 w 3153"/>
                <a:gd name="T77" fmla="*/ 595 h 1145"/>
                <a:gd name="T78" fmla="*/ 0 w 3153"/>
                <a:gd name="T79" fmla="*/ 768 h 1145"/>
                <a:gd name="T80" fmla="*/ 147 w 3153"/>
                <a:gd name="T81" fmla="*/ 1144 h 1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53"/>
                <a:gd name="T124" fmla="*/ 0 h 1145"/>
                <a:gd name="T125" fmla="*/ 3153 w 3153"/>
                <a:gd name="T126" fmla="*/ 1145 h 11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53" h="1145">
                  <a:moveTo>
                    <a:pt x="147" y="1144"/>
                  </a:moveTo>
                  <a:lnTo>
                    <a:pt x="1750" y="1144"/>
                  </a:lnTo>
                  <a:lnTo>
                    <a:pt x="1904" y="1109"/>
                  </a:lnTo>
                  <a:lnTo>
                    <a:pt x="1983" y="1032"/>
                  </a:lnTo>
                  <a:lnTo>
                    <a:pt x="2107" y="842"/>
                  </a:lnTo>
                  <a:lnTo>
                    <a:pt x="2194" y="746"/>
                  </a:lnTo>
                  <a:lnTo>
                    <a:pt x="2257" y="698"/>
                  </a:lnTo>
                  <a:lnTo>
                    <a:pt x="2664" y="698"/>
                  </a:lnTo>
                  <a:lnTo>
                    <a:pt x="2789" y="771"/>
                  </a:lnTo>
                  <a:lnTo>
                    <a:pt x="2872" y="897"/>
                  </a:lnTo>
                  <a:lnTo>
                    <a:pt x="2951" y="901"/>
                  </a:lnTo>
                  <a:lnTo>
                    <a:pt x="3152" y="897"/>
                  </a:lnTo>
                  <a:lnTo>
                    <a:pt x="3152" y="485"/>
                  </a:lnTo>
                  <a:lnTo>
                    <a:pt x="1961" y="485"/>
                  </a:lnTo>
                  <a:lnTo>
                    <a:pt x="1913" y="684"/>
                  </a:lnTo>
                  <a:lnTo>
                    <a:pt x="1862" y="819"/>
                  </a:lnTo>
                  <a:lnTo>
                    <a:pt x="1789" y="911"/>
                  </a:lnTo>
                  <a:lnTo>
                    <a:pt x="1735" y="954"/>
                  </a:lnTo>
                  <a:lnTo>
                    <a:pt x="1293" y="954"/>
                  </a:lnTo>
                  <a:lnTo>
                    <a:pt x="1293" y="944"/>
                  </a:lnTo>
                  <a:lnTo>
                    <a:pt x="1260" y="936"/>
                  </a:lnTo>
                  <a:lnTo>
                    <a:pt x="1236" y="925"/>
                  </a:lnTo>
                  <a:lnTo>
                    <a:pt x="1192" y="874"/>
                  </a:lnTo>
                  <a:lnTo>
                    <a:pt x="1192" y="0"/>
                  </a:lnTo>
                  <a:lnTo>
                    <a:pt x="1131" y="0"/>
                  </a:lnTo>
                  <a:lnTo>
                    <a:pt x="1131" y="886"/>
                  </a:lnTo>
                  <a:lnTo>
                    <a:pt x="1108" y="915"/>
                  </a:lnTo>
                  <a:lnTo>
                    <a:pt x="1047" y="950"/>
                  </a:lnTo>
                  <a:lnTo>
                    <a:pt x="521" y="950"/>
                  </a:lnTo>
                  <a:lnTo>
                    <a:pt x="446" y="940"/>
                  </a:lnTo>
                  <a:lnTo>
                    <a:pt x="390" y="892"/>
                  </a:lnTo>
                  <a:lnTo>
                    <a:pt x="390" y="473"/>
                  </a:lnTo>
                  <a:lnTo>
                    <a:pt x="504" y="130"/>
                  </a:lnTo>
                  <a:lnTo>
                    <a:pt x="1135" y="130"/>
                  </a:lnTo>
                  <a:lnTo>
                    <a:pt x="1135" y="0"/>
                  </a:lnTo>
                  <a:lnTo>
                    <a:pt x="480" y="0"/>
                  </a:lnTo>
                  <a:lnTo>
                    <a:pt x="340" y="436"/>
                  </a:lnTo>
                  <a:lnTo>
                    <a:pt x="300" y="473"/>
                  </a:lnTo>
                  <a:lnTo>
                    <a:pt x="305" y="595"/>
                  </a:lnTo>
                  <a:lnTo>
                    <a:pt x="0" y="768"/>
                  </a:lnTo>
                  <a:lnTo>
                    <a:pt x="147" y="114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086"/>
            <p:cNvSpPr>
              <a:spLocks/>
            </p:cNvSpPr>
            <p:nvPr/>
          </p:nvSpPr>
          <p:spPr bwMode="auto">
            <a:xfrm>
              <a:off x="774" y="1932"/>
              <a:ext cx="966" cy="443"/>
            </a:xfrm>
            <a:custGeom>
              <a:avLst/>
              <a:gdLst>
                <a:gd name="T0" fmla="*/ 0 w 966"/>
                <a:gd name="T1" fmla="*/ 194 h 443"/>
                <a:gd name="T2" fmla="*/ 66 w 966"/>
                <a:gd name="T3" fmla="*/ 144 h 443"/>
                <a:gd name="T4" fmla="*/ 114 w 966"/>
                <a:gd name="T5" fmla="*/ 91 h 443"/>
                <a:gd name="T6" fmla="*/ 154 w 966"/>
                <a:gd name="T7" fmla="*/ 62 h 443"/>
                <a:gd name="T8" fmla="*/ 230 w 966"/>
                <a:gd name="T9" fmla="*/ 27 h 443"/>
                <a:gd name="T10" fmla="*/ 346 w 966"/>
                <a:gd name="T11" fmla="*/ 0 h 443"/>
                <a:gd name="T12" fmla="*/ 469 w 966"/>
                <a:gd name="T13" fmla="*/ 0 h 443"/>
                <a:gd name="T14" fmla="*/ 596 w 966"/>
                <a:gd name="T15" fmla="*/ 12 h 443"/>
                <a:gd name="T16" fmla="*/ 744 w 966"/>
                <a:gd name="T17" fmla="*/ 71 h 443"/>
                <a:gd name="T18" fmla="*/ 832 w 966"/>
                <a:gd name="T19" fmla="*/ 71 h 443"/>
                <a:gd name="T20" fmla="*/ 821 w 966"/>
                <a:gd name="T21" fmla="*/ 80 h 443"/>
                <a:gd name="T22" fmla="*/ 965 w 966"/>
                <a:gd name="T23" fmla="*/ 442 h 443"/>
                <a:gd name="T24" fmla="*/ 832 w 966"/>
                <a:gd name="T25" fmla="*/ 238 h 443"/>
                <a:gd name="T26" fmla="*/ 707 w 966"/>
                <a:gd name="T27" fmla="*/ 167 h 443"/>
                <a:gd name="T28" fmla="*/ 639 w 966"/>
                <a:gd name="T29" fmla="*/ 163 h 443"/>
                <a:gd name="T30" fmla="*/ 528 w 966"/>
                <a:gd name="T31" fmla="*/ 181 h 443"/>
                <a:gd name="T32" fmla="*/ 525 w 966"/>
                <a:gd name="T33" fmla="*/ 105 h 443"/>
                <a:gd name="T34" fmla="*/ 416 w 966"/>
                <a:gd name="T35" fmla="*/ 149 h 443"/>
                <a:gd name="T36" fmla="*/ 361 w 966"/>
                <a:gd name="T37" fmla="*/ 80 h 443"/>
                <a:gd name="T38" fmla="*/ 327 w 966"/>
                <a:gd name="T39" fmla="*/ 159 h 443"/>
                <a:gd name="T40" fmla="*/ 230 w 966"/>
                <a:gd name="T41" fmla="*/ 101 h 443"/>
                <a:gd name="T42" fmla="*/ 149 w 966"/>
                <a:gd name="T43" fmla="*/ 144 h 443"/>
                <a:gd name="T44" fmla="*/ 66 w 966"/>
                <a:gd name="T45" fmla="*/ 206 h 443"/>
                <a:gd name="T46" fmla="*/ 84 w 966"/>
                <a:gd name="T47" fmla="*/ 188 h 443"/>
                <a:gd name="T48" fmla="*/ 0 w 966"/>
                <a:gd name="T49" fmla="*/ 188 h 443"/>
                <a:gd name="T50" fmla="*/ 0 w 966"/>
                <a:gd name="T51" fmla="*/ 194 h 4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6"/>
                <a:gd name="T79" fmla="*/ 0 h 443"/>
                <a:gd name="T80" fmla="*/ 966 w 966"/>
                <a:gd name="T81" fmla="*/ 443 h 4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6" h="443">
                  <a:moveTo>
                    <a:pt x="0" y="194"/>
                  </a:moveTo>
                  <a:lnTo>
                    <a:pt x="66" y="144"/>
                  </a:lnTo>
                  <a:lnTo>
                    <a:pt x="114" y="91"/>
                  </a:lnTo>
                  <a:lnTo>
                    <a:pt x="154" y="62"/>
                  </a:lnTo>
                  <a:lnTo>
                    <a:pt x="230" y="27"/>
                  </a:lnTo>
                  <a:lnTo>
                    <a:pt x="346" y="0"/>
                  </a:lnTo>
                  <a:lnTo>
                    <a:pt x="469" y="0"/>
                  </a:lnTo>
                  <a:lnTo>
                    <a:pt x="596" y="12"/>
                  </a:lnTo>
                  <a:lnTo>
                    <a:pt x="744" y="71"/>
                  </a:lnTo>
                  <a:lnTo>
                    <a:pt x="832" y="71"/>
                  </a:lnTo>
                  <a:lnTo>
                    <a:pt x="821" y="80"/>
                  </a:lnTo>
                  <a:lnTo>
                    <a:pt x="965" y="442"/>
                  </a:lnTo>
                  <a:lnTo>
                    <a:pt x="832" y="238"/>
                  </a:lnTo>
                  <a:lnTo>
                    <a:pt x="707" y="167"/>
                  </a:lnTo>
                  <a:lnTo>
                    <a:pt x="639" y="163"/>
                  </a:lnTo>
                  <a:lnTo>
                    <a:pt x="528" y="181"/>
                  </a:lnTo>
                  <a:lnTo>
                    <a:pt x="525" y="105"/>
                  </a:lnTo>
                  <a:lnTo>
                    <a:pt x="416" y="149"/>
                  </a:lnTo>
                  <a:lnTo>
                    <a:pt x="361" y="80"/>
                  </a:lnTo>
                  <a:lnTo>
                    <a:pt x="327" y="159"/>
                  </a:lnTo>
                  <a:lnTo>
                    <a:pt x="230" y="101"/>
                  </a:lnTo>
                  <a:lnTo>
                    <a:pt x="149" y="144"/>
                  </a:lnTo>
                  <a:lnTo>
                    <a:pt x="66" y="206"/>
                  </a:lnTo>
                  <a:lnTo>
                    <a:pt x="84" y="188"/>
                  </a:lnTo>
                  <a:lnTo>
                    <a:pt x="0" y="188"/>
                  </a:lnTo>
                  <a:lnTo>
                    <a:pt x="0" y="19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087"/>
            <p:cNvSpPr>
              <a:spLocks/>
            </p:cNvSpPr>
            <p:nvPr/>
          </p:nvSpPr>
          <p:spPr bwMode="auto">
            <a:xfrm>
              <a:off x="751" y="2011"/>
              <a:ext cx="801" cy="764"/>
            </a:xfrm>
            <a:custGeom>
              <a:avLst/>
              <a:gdLst>
                <a:gd name="T0" fmla="*/ 796 w 801"/>
                <a:gd name="T1" fmla="*/ 347 h 764"/>
                <a:gd name="T2" fmla="*/ 783 w 801"/>
                <a:gd name="T3" fmla="*/ 284 h 764"/>
                <a:gd name="T4" fmla="*/ 762 w 801"/>
                <a:gd name="T5" fmla="*/ 223 h 764"/>
                <a:gd name="T6" fmla="*/ 727 w 801"/>
                <a:gd name="T7" fmla="*/ 160 h 764"/>
                <a:gd name="T8" fmla="*/ 683 w 801"/>
                <a:gd name="T9" fmla="*/ 113 h 764"/>
                <a:gd name="T10" fmla="*/ 625 w 801"/>
                <a:gd name="T11" fmla="*/ 70 h 764"/>
                <a:gd name="T12" fmla="*/ 567 w 801"/>
                <a:gd name="T13" fmla="*/ 35 h 764"/>
                <a:gd name="T14" fmla="*/ 499 w 801"/>
                <a:gd name="T15" fmla="*/ 13 h 764"/>
                <a:gd name="T16" fmla="*/ 430 w 801"/>
                <a:gd name="T17" fmla="*/ 0 h 764"/>
                <a:gd name="T18" fmla="*/ 364 w 801"/>
                <a:gd name="T19" fmla="*/ 0 h 764"/>
                <a:gd name="T20" fmla="*/ 295 w 801"/>
                <a:gd name="T21" fmla="*/ 13 h 764"/>
                <a:gd name="T22" fmla="*/ 226 w 801"/>
                <a:gd name="T23" fmla="*/ 35 h 764"/>
                <a:gd name="T24" fmla="*/ 166 w 801"/>
                <a:gd name="T25" fmla="*/ 70 h 764"/>
                <a:gd name="T26" fmla="*/ 115 w 801"/>
                <a:gd name="T27" fmla="*/ 113 h 764"/>
                <a:gd name="T28" fmla="*/ 70 w 801"/>
                <a:gd name="T29" fmla="*/ 160 h 764"/>
                <a:gd name="T30" fmla="*/ 35 w 801"/>
                <a:gd name="T31" fmla="*/ 223 h 764"/>
                <a:gd name="T32" fmla="*/ 9 w 801"/>
                <a:gd name="T33" fmla="*/ 284 h 764"/>
                <a:gd name="T34" fmla="*/ 0 w 801"/>
                <a:gd name="T35" fmla="*/ 347 h 764"/>
                <a:gd name="T36" fmla="*/ 0 w 801"/>
                <a:gd name="T37" fmla="*/ 418 h 764"/>
                <a:gd name="T38" fmla="*/ 9 w 801"/>
                <a:gd name="T39" fmla="*/ 479 h 764"/>
                <a:gd name="T40" fmla="*/ 35 w 801"/>
                <a:gd name="T41" fmla="*/ 538 h 764"/>
                <a:gd name="T42" fmla="*/ 70 w 801"/>
                <a:gd name="T43" fmla="*/ 599 h 764"/>
                <a:gd name="T44" fmla="*/ 115 w 801"/>
                <a:gd name="T45" fmla="*/ 653 h 764"/>
                <a:gd name="T46" fmla="*/ 166 w 801"/>
                <a:gd name="T47" fmla="*/ 691 h 764"/>
                <a:gd name="T48" fmla="*/ 226 w 801"/>
                <a:gd name="T49" fmla="*/ 728 h 764"/>
                <a:gd name="T50" fmla="*/ 295 w 801"/>
                <a:gd name="T51" fmla="*/ 748 h 764"/>
                <a:gd name="T52" fmla="*/ 364 w 801"/>
                <a:gd name="T53" fmla="*/ 763 h 764"/>
                <a:gd name="T54" fmla="*/ 430 w 801"/>
                <a:gd name="T55" fmla="*/ 763 h 764"/>
                <a:gd name="T56" fmla="*/ 499 w 801"/>
                <a:gd name="T57" fmla="*/ 748 h 764"/>
                <a:gd name="T58" fmla="*/ 567 w 801"/>
                <a:gd name="T59" fmla="*/ 728 h 764"/>
                <a:gd name="T60" fmla="*/ 625 w 801"/>
                <a:gd name="T61" fmla="*/ 691 h 764"/>
                <a:gd name="T62" fmla="*/ 683 w 801"/>
                <a:gd name="T63" fmla="*/ 653 h 764"/>
                <a:gd name="T64" fmla="*/ 727 w 801"/>
                <a:gd name="T65" fmla="*/ 599 h 764"/>
                <a:gd name="T66" fmla="*/ 762 w 801"/>
                <a:gd name="T67" fmla="*/ 538 h 764"/>
                <a:gd name="T68" fmla="*/ 783 w 801"/>
                <a:gd name="T69" fmla="*/ 479 h 764"/>
                <a:gd name="T70" fmla="*/ 796 w 801"/>
                <a:gd name="T71" fmla="*/ 418 h 7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1"/>
                <a:gd name="T109" fmla="*/ 0 h 764"/>
                <a:gd name="T110" fmla="*/ 801 w 801"/>
                <a:gd name="T111" fmla="*/ 764 h 7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1" h="764">
                  <a:moveTo>
                    <a:pt x="800" y="384"/>
                  </a:moveTo>
                  <a:lnTo>
                    <a:pt x="796" y="347"/>
                  </a:lnTo>
                  <a:lnTo>
                    <a:pt x="792" y="312"/>
                  </a:lnTo>
                  <a:lnTo>
                    <a:pt x="783" y="284"/>
                  </a:lnTo>
                  <a:lnTo>
                    <a:pt x="774" y="251"/>
                  </a:lnTo>
                  <a:lnTo>
                    <a:pt x="762" y="223"/>
                  </a:lnTo>
                  <a:lnTo>
                    <a:pt x="742" y="192"/>
                  </a:lnTo>
                  <a:lnTo>
                    <a:pt x="727" y="160"/>
                  </a:lnTo>
                  <a:lnTo>
                    <a:pt x="703" y="135"/>
                  </a:lnTo>
                  <a:lnTo>
                    <a:pt x="683" y="113"/>
                  </a:lnTo>
                  <a:lnTo>
                    <a:pt x="655" y="92"/>
                  </a:lnTo>
                  <a:lnTo>
                    <a:pt x="625" y="70"/>
                  </a:lnTo>
                  <a:lnTo>
                    <a:pt x="594" y="54"/>
                  </a:lnTo>
                  <a:lnTo>
                    <a:pt x="567" y="35"/>
                  </a:lnTo>
                  <a:lnTo>
                    <a:pt x="534" y="20"/>
                  </a:lnTo>
                  <a:lnTo>
                    <a:pt x="499" y="13"/>
                  </a:lnTo>
                  <a:lnTo>
                    <a:pt x="464" y="6"/>
                  </a:lnTo>
                  <a:lnTo>
                    <a:pt x="430" y="0"/>
                  </a:lnTo>
                  <a:lnTo>
                    <a:pt x="395" y="0"/>
                  </a:lnTo>
                  <a:lnTo>
                    <a:pt x="364" y="0"/>
                  </a:lnTo>
                  <a:lnTo>
                    <a:pt x="328" y="6"/>
                  </a:lnTo>
                  <a:lnTo>
                    <a:pt x="295" y="13"/>
                  </a:lnTo>
                  <a:lnTo>
                    <a:pt x="258" y="20"/>
                  </a:lnTo>
                  <a:lnTo>
                    <a:pt x="226" y="35"/>
                  </a:lnTo>
                  <a:lnTo>
                    <a:pt x="197" y="54"/>
                  </a:lnTo>
                  <a:lnTo>
                    <a:pt x="166" y="70"/>
                  </a:lnTo>
                  <a:lnTo>
                    <a:pt x="141" y="92"/>
                  </a:lnTo>
                  <a:lnTo>
                    <a:pt x="115" y="113"/>
                  </a:lnTo>
                  <a:lnTo>
                    <a:pt x="92" y="135"/>
                  </a:lnTo>
                  <a:lnTo>
                    <a:pt x="70" y="160"/>
                  </a:lnTo>
                  <a:lnTo>
                    <a:pt x="52" y="192"/>
                  </a:lnTo>
                  <a:lnTo>
                    <a:pt x="35" y="223"/>
                  </a:lnTo>
                  <a:lnTo>
                    <a:pt x="24" y="251"/>
                  </a:lnTo>
                  <a:lnTo>
                    <a:pt x="9" y="284"/>
                  </a:lnTo>
                  <a:lnTo>
                    <a:pt x="4" y="312"/>
                  </a:lnTo>
                  <a:lnTo>
                    <a:pt x="0" y="347"/>
                  </a:lnTo>
                  <a:lnTo>
                    <a:pt x="0" y="384"/>
                  </a:lnTo>
                  <a:lnTo>
                    <a:pt x="0" y="418"/>
                  </a:lnTo>
                  <a:lnTo>
                    <a:pt x="4" y="447"/>
                  </a:lnTo>
                  <a:lnTo>
                    <a:pt x="9" y="479"/>
                  </a:lnTo>
                  <a:lnTo>
                    <a:pt x="24" y="510"/>
                  </a:lnTo>
                  <a:lnTo>
                    <a:pt x="35" y="538"/>
                  </a:lnTo>
                  <a:lnTo>
                    <a:pt x="52" y="571"/>
                  </a:lnTo>
                  <a:lnTo>
                    <a:pt x="70" y="599"/>
                  </a:lnTo>
                  <a:lnTo>
                    <a:pt x="92" y="628"/>
                  </a:lnTo>
                  <a:lnTo>
                    <a:pt x="115" y="653"/>
                  </a:lnTo>
                  <a:lnTo>
                    <a:pt x="141" y="671"/>
                  </a:lnTo>
                  <a:lnTo>
                    <a:pt x="166" y="691"/>
                  </a:lnTo>
                  <a:lnTo>
                    <a:pt x="197" y="709"/>
                  </a:lnTo>
                  <a:lnTo>
                    <a:pt x="226" y="728"/>
                  </a:lnTo>
                  <a:lnTo>
                    <a:pt x="258" y="740"/>
                  </a:lnTo>
                  <a:lnTo>
                    <a:pt x="295" y="748"/>
                  </a:lnTo>
                  <a:lnTo>
                    <a:pt x="328" y="759"/>
                  </a:lnTo>
                  <a:lnTo>
                    <a:pt x="364" y="763"/>
                  </a:lnTo>
                  <a:lnTo>
                    <a:pt x="395" y="763"/>
                  </a:lnTo>
                  <a:lnTo>
                    <a:pt x="430" y="763"/>
                  </a:lnTo>
                  <a:lnTo>
                    <a:pt x="464" y="759"/>
                  </a:lnTo>
                  <a:lnTo>
                    <a:pt x="499" y="748"/>
                  </a:lnTo>
                  <a:lnTo>
                    <a:pt x="534" y="740"/>
                  </a:lnTo>
                  <a:lnTo>
                    <a:pt x="567" y="728"/>
                  </a:lnTo>
                  <a:lnTo>
                    <a:pt x="594" y="709"/>
                  </a:lnTo>
                  <a:lnTo>
                    <a:pt x="625" y="691"/>
                  </a:lnTo>
                  <a:lnTo>
                    <a:pt x="655" y="671"/>
                  </a:lnTo>
                  <a:lnTo>
                    <a:pt x="683" y="653"/>
                  </a:lnTo>
                  <a:lnTo>
                    <a:pt x="703" y="628"/>
                  </a:lnTo>
                  <a:lnTo>
                    <a:pt x="727" y="599"/>
                  </a:lnTo>
                  <a:lnTo>
                    <a:pt x="742" y="571"/>
                  </a:lnTo>
                  <a:lnTo>
                    <a:pt x="762" y="538"/>
                  </a:lnTo>
                  <a:lnTo>
                    <a:pt x="774" y="510"/>
                  </a:lnTo>
                  <a:lnTo>
                    <a:pt x="783" y="479"/>
                  </a:lnTo>
                  <a:lnTo>
                    <a:pt x="792" y="447"/>
                  </a:lnTo>
                  <a:lnTo>
                    <a:pt x="796" y="418"/>
                  </a:lnTo>
                  <a:lnTo>
                    <a:pt x="80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088"/>
            <p:cNvSpPr>
              <a:spLocks/>
            </p:cNvSpPr>
            <p:nvPr/>
          </p:nvSpPr>
          <p:spPr bwMode="auto">
            <a:xfrm>
              <a:off x="1059" y="2300"/>
              <a:ext cx="205" cy="211"/>
            </a:xfrm>
            <a:custGeom>
              <a:avLst/>
              <a:gdLst>
                <a:gd name="T0" fmla="*/ 204 w 205"/>
                <a:gd name="T1" fmla="*/ 91 h 211"/>
                <a:gd name="T2" fmla="*/ 204 w 205"/>
                <a:gd name="T3" fmla="*/ 79 h 211"/>
                <a:gd name="T4" fmla="*/ 197 w 205"/>
                <a:gd name="T5" fmla="*/ 63 h 211"/>
                <a:gd name="T6" fmla="*/ 188 w 205"/>
                <a:gd name="T7" fmla="*/ 43 h 211"/>
                <a:gd name="T8" fmla="*/ 175 w 205"/>
                <a:gd name="T9" fmla="*/ 29 h 211"/>
                <a:gd name="T10" fmla="*/ 161 w 205"/>
                <a:gd name="T11" fmla="*/ 15 h 211"/>
                <a:gd name="T12" fmla="*/ 149 w 205"/>
                <a:gd name="T13" fmla="*/ 9 h 211"/>
                <a:gd name="T14" fmla="*/ 127 w 205"/>
                <a:gd name="T15" fmla="*/ 4 h 211"/>
                <a:gd name="T16" fmla="*/ 111 w 205"/>
                <a:gd name="T17" fmla="*/ 0 h 211"/>
                <a:gd name="T18" fmla="*/ 96 w 205"/>
                <a:gd name="T19" fmla="*/ 0 h 211"/>
                <a:gd name="T20" fmla="*/ 80 w 205"/>
                <a:gd name="T21" fmla="*/ 4 h 211"/>
                <a:gd name="T22" fmla="*/ 58 w 205"/>
                <a:gd name="T23" fmla="*/ 9 h 211"/>
                <a:gd name="T24" fmla="*/ 46 w 205"/>
                <a:gd name="T25" fmla="*/ 15 h 211"/>
                <a:gd name="T26" fmla="*/ 32 w 205"/>
                <a:gd name="T27" fmla="*/ 29 h 211"/>
                <a:gd name="T28" fmla="*/ 19 w 205"/>
                <a:gd name="T29" fmla="*/ 43 h 211"/>
                <a:gd name="T30" fmla="*/ 10 w 205"/>
                <a:gd name="T31" fmla="*/ 63 h 211"/>
                <a:gd name="T32" fmla="*/ 0 w 205"/>
                <a:gd name="T33" fmla="*/ 79 h 211"/>
                <a:gd name="T34" fmla="*/ 0 w 205"/>
                <a:gd name="T35" fmla="*/ 91 h 211"/>
                <a:gd name="T36" fmla="*/ 0 w 205"/>
                <a:gd name="T37" fmla="*/ 111 h 211"/>
                <a:gd name="T38" fmla="*/ 0 w 205"/>
                <a:gd name="T39" fmla="*/ 130 h 211"/>
                <a:gd name="T40" fmla="*/ 10 w 205"/>
                <a:gd name="T41" fmla="*/ 148 h 211"/>
                <a:gd name="T42" fmla="*/ 19 w 205"/>
                <a:gd name="T43" fmla="*/ 166 h 211"/>
                <a:gd name="T44" fmla="*/ 32 w 205"/>
                <a:gd name="T45" fmla="*/ 180 h 211"/>
                <a:gd name="T46" fmla="*/ 46 w 205"/>
                <a:gd name="T47" fmla="*/ 188 h 211"/>
                <a:gd name="T48" fmla="*/ 58 w 205"/>
                <a:gd name="T49" fmla="*/ 198 h 211"/>
                <a:gd name="T50" fmla="*/ 80 w 205"/>
                <a:gd name="T51" fmla="*/ 202 h 211"/>
                <a:gd name="T52" fmla="*/ 96 w 205"/>
                <a:gd name="T53" fmla="*/ 210 h 211"/>
                <a:gd name="T54" fmla="*/ 111 w 205"/>
                <a:gd name="T55" fmla="*/ 210 h 211"/>
                <a:gd name="T56" fmla="*/ 127 w 205"/>
                <a:gd name="T57" fmla="*/ 202 h 211"/>
                <a:gd name="T58" fmla="*/ 149 w 205"/>
                <a:gd name="T59" fmla="*/ 198 h 211"/>
                <a:gd name="T60" fmla="*/ 161 w 205"/>
                <a:gd name="T61" fmla="*/ 188 h 211"/>
                <a:gd name="T62" fmla="*/ 175 w 205"/>
                <a:gd name="T63" fmla="*/ 180 h 211"/>
                <a:gd name="T64" fmla="*/ 188 w 205"/>
                <a:gd name="T65" fmla="*/ 166 h 211"/>
                <a:gd name="T66" fmla="*/ 197 w 205"/>
                <a:gd name="T67" fmla="*/ 148 h 211"/>
                <a:gd name="T68" fmla="*/ 204 w 205"/>
                <a:gd name="T69" fmla="*/ 130 h 211"/>
                <a:gd name="T70" fmla="*/ 204 w 205"/>
                <a:gd name="T71" fmla="*/ 111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5"/>
                <a:gd name="T109" fmla="*/ 0 h 211"/>
                <a:gd name="T110" fmla="*/ 205 w 205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5" h="211">
                  <a:moveTo>
                    <a:pt x="204" y="105"/>
                  </a:moveTo>
                  <a:lnTo>
                    <a:pt x="204" y="91"/>
                  </a:lnTo>
                  <a:lnTo>
                    <a:pt x="204" y="83"/>
                  </a:lnTo>
                  <a:lnTo>
                    <a:pt x="204" y="79"/>
                  </a:lnTo>
                  <a:lnTo>
                    <a:pt x="201" y="64"/>
                  </a:lnTo>
                  <a:lnTo>
                    <a:pt x="197" y="63"/>
                  </a:lnTo>
                  <a:lnTo>
                    <a:pt x="193" y="52"/>
                  </a:lnTo>
                  <a:lnTo>
                    <a:pt x="188" y="43"/>
                  </a:lnTo>
                  <a:lnTo>
                    <a:pt x="181" y="34"/>
                  </a:lnTo>
                  <a:lnTo>
                    <a:pt x="175" y="29"/>
                  </a:lnTo>
                  <a:lnTo>
                    <a:pt x="173" y="21"/>
                  </a:lnTo>
                  <a:lnTo>
                    <a:pt x="161" y="15"/>
                  </a:lnTo>
                  <a:lnTo>
                    <a:pt x="157" y="13"/>
                  </a:lnTo>
                  <a:lnTo>
                    <a:pt x="149" y="9"/>
                  </a:lnTo>
                  <a:lnTo>
                    <a:pt x="139" y="4"/>
                  </a:lnTo>
                  <a:lnTo>
                    <a:pt x="127" y="4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80" y="4"/>
                  </a:lnTo>
                  <a:lnTo>
                    <a:pt x="68" y="4"/>
                  </a:lnTo>
                  <a:lnTo>
                    <a:pt x="58" y="9"/>
                  </a:lnTo>
                  <a:lnTo>
                    <a:pt x="50" y="13"/>
                  </a:lnTo>
                  <a:lnTo>
                    <a:pt x="46" y="15"/>
                  </a:lnTo>
                  <a:lnTo>
                    <a:pt x="39" y="21"/>
                  </a:lnTo>
                  <a:lnTo>
                    <a:pt x="32" y="29"/>
                  </a:lnTo>
                  <a:lnTo>
                    <a:pt x="22" y="34"/>
                  </a:lnTo>
                  <a:lnTo>
                    <a:pt x="19" y="43"/>
                  </a:lnTo>
                  <a:lnTo>
                    <a:pt x="15" y="52"/>
                  </a:lnTo>
                  <a:lnTo>
                    <a:pt x="10" y="63"/>
                  </a:lnTo>
                  <a:lnTo>
                    <a:pt x="6" y="64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6" y="141"/>
                  </a:lnTo>
                  <a:lnTo>
                    <a:pt x="10" y="148"/>
                  </a:lnTo>
                  <a:lnTo>
                    <a:pt x="15" y="159"/>
                  </a:lnTo>
                  <a:lnTo>
                    <a:pt x="19" y="166"/>
                  </a:lnTo>
                  <a:lnTo>
                    <a:pt x="22" y="171"/>
                  </a:lnTo>
                  <a:lnTo>
                    <a:pt x="32" y="180"/>
                  </a:lnTo>
                  <a:lnTo>
                    <a:pt x="39" y="184"/>
                  </a:lnTo>
                  <a:lnTo>
                    <a:pt x="46" y="188"/>
                  </a:lnTo>
                  <a:lnTo>
                    <a:pt x="50" y="194"/>
                  </a:lnTo>
                  <a:lnTo>
                    <a:pt x="58" y="198"/>
                  </a:lnTo>
                  <a:lnTo>
                    <a:pt x="68" y="202"/>
                  </a:lnTo>
                  <a:lnTo>
                    <a:pt x="80" y="202"/>
                  </a:lnTo>
                  <a:lnTo>
                    <a:pt x="81" y="210"/>
                  </a:lnTo>
                  <a:lnTo>
                    <a:pt x="96" y="210"/>
                  </a:lnTo>
                  <a:lnTo>
                    <a:pt x="103" y="210"/>
                  </a:lnTo>
                  <a:lnTo>
                    <a:pt x="111" y="210"/>
                  </a:lnTo>
                  <a:lnTo>
                    <a:pt x="121" y="210"/>
                  </a:lnTo>
                  <a:lnTo>
                    <a:pt x="127" y="202"/>
                  </a:lnTo>
                  <a:lnTo>
                    <a:pt x="139" y="202"/>
                  </a:lnTo>
                  <a:lnTo>
                    <a:pt x="149" y="198"/>
                  </a:lnTo>
                  <a:lnTo>
                    <a:pt x="157" y="194"/>
                  </a:lnTo>
                  <a:lnTo>
                    <a:pt x="161" y="188"/>
                  </a:lnTo>
                  <a:lnTo>
                    <a:pt x="173" y="184"/>
                  </a:lnTo>
                  <a:lnTo>
                    <a:pt x="175" y="180"/>
                  </a:lnTo>
                  <a:lnTo>
                    <a:pt x="181" y="171"/>
                  </a:lnTo>
                  <a:lnTo>
                    <a:pt x="188" y="166"/>
                  </a:lnTo>
                  <a:lnTo>
                    <a:pt x="193" y="159"/>
                  </a:lnTo>
                  <a:lnTo>
                    <a:pt x="197" y="148"/>
                  </a:lnTo>
                  <a:lnTo>
                    <a:pt x="201" y="141"/>
                  </a:lnTo>
                  <a:lnTo>
                    <a:pt x="204" y="130"/>
                  </a:lnTo>
                  <a:lnTo>
                    <a:pt x="204" y="122"/>
                  </a:lnTo>
                  <a:lnTo>
                    <a:pt x="204" y="111"/>
                  </a:lnTo>
                  <a:lnTo>
                    <a:pt x="204" y="10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089"/>
            <p:cNvSpPr>
              <a:spLocks/>
            </p:cNvSpPr>
            <p:nvPr/>
          </p:nvSpPr>
          <p:spPr bwMode="auto">
            <a:xfrm>
              <a:off x="944" y="2202"/>
              <a:ext cx="410" cy="394"/>
            </a:xfrm>
            <a:custGeom>
              <a:avLst/>
              <a:gdLst>
                <a:gd name="T0" fmla="*/ 406 w 410"/>
                <a:gd name="T1" fmla="*/ 178 h 394"/>
                <a:gd name="T2" fmla="*/ 402 w 410"/>
                <a:gd name="T3" fmla="*/ 144 h 394"/>
                <a:gd name="T4" fmla="*/ 389 w 410"/>
                <a:gd name="T5" fmla="*/ 112 h 394"/>
                <a:gd name="T6" fmla="*/ 374 w 410"/>
                <a:gd name="T7" fmla="*/ 83 h 394"/>
                <a:gd name="T8" fmla="*/ 349 w 410"/>
                <a:gd name="T9" fmla="*/ 54 h 394"/>
                <a:gd name="T10" fmla="*/ 322 w 410"/>
                <a:gd name="T11" fmla="*/ 34 h 394"/>
                <a:gd name="T12" fmla="*/ 290 w 410"/>
                <a:gd name="T13" fmla="*/ 16 h 394"/>
                <a:gd name="T14" fmla="*/ 258 w 410"/>
                <a:gd name="T15" fmla="*/ 6 h 394"/>
                <a:gd name="T16" fmla="*/ 223 w 410"/>
                <a:gd name="T17" fmla="*/ 0 h 394"/>
                <a:gd name="T18" fmla="*/ 183 w 410"/>
                <a:gd name="T19" fmla="*/ 0 h 394"/>
                <a:gd name="T20" fmla="*/ 150 w 410"/>
                <a:gd name="T21" fmla="*/ 6 h 394"/>
                <a:gd name="T22" fmla="*/ 118 w 410"/>
                <a:gd name="T23" fmla="*/ 16 h 394"/>
                <a:gd name="T24" fmla="*/ 88 w 410"/>
                <a:gd name="T25" fmla="*/ 34 h 394"/>
                <a:gd name="T26" fmla="*/ 58 w 410"/>
                <a:gd name="T27" fmla="*/ 54 h 394"/>
                <a:gd name="T28" fmla="*/ 35 w 410"/>
                <a:gd name="T29" fmla="*/ 83 h 394"/>
                <a:gd name="T30" fmla="*/ 19 w 410"/>
                <a:gd name="T31" fmla="*/ 112 h 394"/>
                <a:gd name="T32" fmla="*/ 6 w 410"/>
                <a:gd name="T33" fmla="*/ 144 h 394"/>
                <a:gd name="T34" fmla="*/ 0 w 410"/>
                <a:gd name="T35" fmla="*/ 178 h 394"/>
                <a:gd name="T36" fmla="*/ 0 w 410"/>
                <a:gd name="T37" fmla="*/ 213 h 394"/>
                <a:gd name="T38" fmla="*/ 6 w 410"/>
                <a:gd name="T39" fmla="*/ 249 h 394"/>
                <a:gd name="T40" fmla="*/ 19 w 410"/>
                <a:gd name="T41" fmla="*/ 283 h 394"/>
                <a:gd name="T42" fmla="*/ 35 w 410"/>
                <a:gd name="T43" fmla="*/ 304 h 394"/>
                <a:gd name="T44" fmla="*/ 58 w 410"/>
                <a:gd name="T45" fmla="*/ 334 h 394"/>
                <a:gd name="T46" fmla="*/ 88 w 410"/>
                <a:gd name="T47" fmla="*/ 357 h 394"/>
                <a:gd name="T48" fmla="*/ 118 w 410"/>
                <a:gd name="T49" fmla="*/ 369 h 394"/>
                <a:gd name="T50" fmla="*/ 150 w 410"/>
                <a:gd name="T51" fmla="*/ 387 h 394"/>
                <a:gd name="T52" fmla="*/ 183 w 410"/>
                <a:gd name="T53" fmla="*/ 393 h 394"/>
                <a:gd name="T54" fmla="*/ 223 w 410"/>
                <a:gd name="T55" fmla="*/ 393 h 394"/>
                <a:gd name="T56" fmla="*/ 258 w 410"/>
                <a:gd name="T57" fmla="*/ 387 h 394"/>
                <a:gd name="T58" fmla="*/ 290 w 410"/>
                <a:gd name="T59" fmla="*/ 369 h 394"/>
                <a:gd name="T60" fmla="*/ 322 w 410"/>
                <a:gd name="T61" fmla="*/ 357 h 394"/>
                <a:gd name="T62" fmla="*/ 349 w 410"/>
                <a:gd name="T63" fmla="*/ 334 h 394"/>
                <a:gd name="T64" fmla="*/ 374 w 410"/>
                <a:gd name="T65" fmla="*/ 304 h 394"/>
                <a:gd name="T66" fmla="*/ 389 w 410"/>
                <a:gd name="T67" fmla="*/ 283 h 394"/>
                <a:gd name="T68" fmla="*/ 402 w 410"/>
                <a:gd name="T69" fmla="*/ 249 h 394"/>
                <a:gd name="T70" fmla="*/ 406 w 410"/>
                <a:gd name="T71" fmla="*/ 213 h 3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0"/>
                <a:gd name="T109" fmla="*/ 0 h 394"/>
                <a:gd name="T110" fmla="*/ 410 w 410"/>
                <a:gd name="T111" fmla="*/ 394 h 3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0" h="394">
                  <a:moveTo>
                    <a:pt x="409" y="197"/>
                  </a:moveTo>
                  <a:lnTo>
                    <a:pt x="406" y="178"/>
                  </a:lnTo>
                  <a:lnTo>
                    <a:pt x="406" y="164"/>
                  </a:lnTo>
                  <a:lnTo>
                    <a:pt x="402" y="144"/>
                  </a:lnTo>
                  <a:lnTo>
                    <a:pt x="398" y="130"/>
                  </a:lnTo>
                  <a:lnTo>
                    <a:pt x="389" y="112"/>
                  </a:lnTo>
                  <a:lnTo>
                    <a:pt x="380" y="101"/>
                  </a:lnTo>
                  <a:lnTo>
                    <a:pt x="374" y="83"/>
                  </a:lnTo>
                  <a:lnTo>
                    <a:pt x="357" y="69"/>
                  </a:lnTo>
                  <a:lnTo>
                    <a:pt x="349" y="54"/>
                  </a:lnTo>
                  <a:lnTo>
                    <a:pt x="338" y="49"/>
                  </a:lnTo>
                  <a:lnTo>
                    <a:pt x="322" y="34"/>
                  </a:lnTo>
                  <a:lnTo>
                    <a:pt x="305" y="27"/>
                  </a:lnTo>
                  <a:lnTo>
                    <a:pt x="290" y="16"/>
                  </a:lnTo>
                  <a:lnTo>
                    <a:pt x="273" y="12"/>
                  </a:lnTo>
                  <a:lnTo>
                    <a:pt x="258" y="6"/>
                  </a:lnTo>
                  <a:lnTo>
                    <a:pt x="237" y="6"/>
                  </a:lnTo>
                  <a:lnTo>
                    <a:pt x="223" y="0"/>
                  </a:lnTo>
                  <a:lnTo>
                    <a:pt x="202" y="0"/>
                  </a:lnTo>
                  <a:lnTo>
                    <a:pt x="183" y="0"/>
                  </a:lnTo>
                  <a:lnTo>
                    <a:pt x="171" y="6"/>
                  </a:lnTo>
                  <a:lnTo>
                    <a:pt x="150" y="6"/>
                  </a:lnTo>
                  <a:lnTo>
                    <a:pt x="136" y="12"/>
                  </a:lnTo>
                  <a:lnTo>
                    <a:pt x="118" y="16"/>
                  </a:lnTo>
                  <a:lnTo>
                    <a:pt x="103" y="27"/>
                  </a:lnTo>
                  <a:lnTo>
                    <a:pt x="88" y="34"/>
                  </a:lnTo>
                  <a:lnTo>
                    <a:pt x="75" y="49"/>
                  </a:lnTo>
                  <a:lnTo>
                    <a:pt x="58" y="54"/>
                  </a:lnTo>
                  <a:lnTo>
                    <a:pt x="49" y="69"/>
                  </a:lnTo>
                  <a:lnTo>
                    <a:pt x="35" y="83"/>
                  </a:lnTo>
                  <a:lnTo>
                    <a:pt x="28" y="101"/>
                  </a:lnTo>
                  <a:lnTo>
                    <a:pt x="19" y="112"/>
                  </a:lnTo>
                  <a:lnTo>
                    <a:pt x="15" y="130"/>
                  </a:lnTo>
                  <a:lnTo>
                    <a:pt x="6" y="144"/>
                  </a:lnTo>
                  <a:lnTo>
                    <a:pt x="4" y="164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0" y="213"/>
                  </a:lnTo>
                  <a:lnTo>
                    <a:pt x="4" y="231"/>
                  </a:lnTo>
                  <a:lnTo>
                    <a:pt x="6" y="249"/>
                  </a:lnTo>
                  <a:lnTo>
                    <a:pt x="15" y="260"/>
                  </a:lnTo>
                  <a:lnTo>
                    <a:pt x="19" y="283"/>
                  </a:lnTo>
                  <a:lnTo>
                    <a:pt x="28" y="296"/>
                  </a:lnTo>
                  <a:lnTo>
                    <a:pt x="35" y="304"/>
                  </a:lnTo>
                  <a:lnTo>
                    <a:pt x="49" y="323"/>
                  </a:lnTo>
                  <a:lnTo>
                    <a:pt x="58" y="334"/>
                  </a:lnTo>
                  <a:lnTo>
                    <a:pt x="75" y="346"/>
                  </a:lnTo>
                  <a:lnTo>
                    <a:pt x="88" y="357"/>
                  </a:lnTo>
                  <a:lnTo>
                    <a:pt x="103" y="364"/>
                  </a:lnTo>
                  <a:lnTo>
                    <a:pt x="118" y="369"/>
                  </a:lnTo>
                  <a:lnTo>
                    <a:pt x="136" y="379"/>
                  </a:lnTo>
                  <a:lnTo>
                    <a:pt x="150" y="387"/>
                  </a:lnTo>
                  <a:lnTo>
                    <a:pt x="171" y="387"/>
                  </a:lnTo>
                  <a:lnTo>
                    <a:pt x="183" y="393"/>
                  </a:lnTo>
                  <a:lnTo>
                    <a:pt x="202" y="393"/>
                  </a:lnTo>
                  <a:lnTo>
                    <a:pt x="223" y="393"/>
                  </a:lnTo>
                  <a:lnTo>
                    <a:pt x="237" y="387"/>
                  </a:lnTo>
                  <a:lnTo>
                    <a:pt x="258" y="387"/>
                  </a:lnTo>
                  <a:lnTo>
                    <a:pt x="273" y="379"/>
                  </a:lnTo>
                  <a:lnTo>
                    <a:pt x="290" y="369"/>
                  </a:lnTo>
                  <a:lnTo>
                    <a:pt x="305" y="364"/>
                  </a:lnTo>
                  <a:lnTo>
                    <a:pt x="322" y="357"/>
                  </a:lnTo>
                  <a:lnTo>
                    <a:pt x="338" y="346"/>
                  </a:lnTo>
                  <a:lnTo>
                    <a:pt x="349" y="334"/>
                  </a:lnTo>
                  <a:lnTo>
                    <a:pt x="357" y="323"/>
                  </a:lnTo>
                  <a:lnTo>
                    <a:pt x="374" y="304"/>
                  </a:lnTo>
                  <a:lnTo>
                    <a:pt x="380" y="296"/>
                  </a:lnTo>
                  <a:lnTo>
                    <a:pt x="389" y="283"/>
                  </a:lnTo>
                  <a:lnTo>
                    <a:pt x="398" y="260"/>
                  </a:lnTo>
                  <a:lnTo>
                    <a:pt x="402" y="249"/>
                  </a:lnTo>
                  <a:lnTo>
                    <a:pt x="406" y="231"/>
                  </a:lnTo>
                  <a:lnTo>
                    <a:pt x="406" y="213"/>
                  </a:lnTo>
                  <a:lnTo>
                    <a:pt x="409" y="197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2090"/>
            <p:cNvSpPr>
              <a:spLocks/>
            </p:cNvSpPr>
            <p:nvPr/>
          </p:nvSpPr>
          <p:spPr bwMode="auto">
            <a:xfrm>
              <a:off x="1131" y="2374"/>
              <a:ext cx="64" cy="67"/>
            </a:xfrm>
            <a:custGeom>
              <a:avLst/>
              <a:gdLst>
                <a:gd name="T0" fmla="*/ 63 w 64"/>
                <a:gd name="T1" fmla="*/ 35 h 67"/>
                <a:gd name="T2" fmla="*/ 63 w 64"/>
                <a:gd name="T3" fmla="*/ 27 h 67"/>
                <a:gd name="T4" fmla="*/ 63 w 64"/>
                <a:gd name="T5" fmla="*/ 23 h 67"/>
                <a:gd name="T6" fmla="*/ 63 w 64"/>
                <a:gd name="T7" fmla="*/ 16 h 67"/>
                <a:gd name="T8" fmla="*/ 59 w 64"/>
                <a:gd name="T9" fmla="*/ 16 h 67"/>
                <a:gd name="T10" fmla="*/ 59 w 64"/>
                <a:gd name="T11" fmla="*/ 12 h 67"/>
                <a:gd name="T12" fmla="*/ 55 w 64"/>
                <a:gd name="T13" fmla="*/ 9 h 67"/>
                <a:gd name="T14" fmla="*/ 53 w 64"/>
                <a:gd name="T15" fmla="*/ 9 h 67"/>
                <a:gd name="T16" fmla="*/ 49 w 64"/>
                <a:gd name="T17" fmla="*/ 4 h 67"/>
                <a:gd name="T18" fmla="*/ 43 w 64"/>
                <a:gd name="T19" fmla="*/ 4 h 67"/>
                <a:gd name="T20" fmla="*/ 39 w 64"/>
                <a:gd name="T21" fmla="*/ 4 h 67"/>
                <a:gd name="T22" fmla="*/ 35 w 64"/>
                <a:gd name="T23" fmla="*/ 0 h 67"/>
                <a:gd name="T24" fmla="*/ 31 w 64"/>
                <a:gd name="T25" fmla="*/ 0 h 67"/>
                <a:gd name="T26" fmla="*/ 28 w 64"/>
                <a:gd name="T27" fmla="*/ 0 h 67"/>
                <a:gd name="T28" fmla="*/ 24 w 64"/>
                <a:gd name="T29" fmla="*/ 4 h 67"/>
                <a:gd name="T30" fmla="*/ 20 w 64"/>
                <a:gd name="T31" fmla="*/ 4 h 67"/>
                <a:gd name="T32" fmla="*/ 13 w 64"/>
                <a:gd name="T33" fmla="*/ 4 h 67"/>
                <a:gd name="T34" fmla="*/ 13 w 64"/>
                <a:gd name="T35" fmla="*/ 9 h 67"/>
                <a:gd name="T36" fmla="*/ 9 w 64"/>
                <a:gd name="T37" fmla="*/ 9 h 67"/>
                <a:gd name="T38" fmla="*/ 9 w 64"/>
                <a:gd name="T39" fmla="*/ 12 h 67"/>
                <a:gd name="T40" fmla="*/ 8 w 64"/>
                <a:gd name="T41" fmla="*/ 12 h 67"/>
                <a:gd name="T42" fmla="*/ 4 w 64"/>
                <a:gd name="T43" fmla="*/ 16 h 67"/>
                <a:gd name="T44" fmla="*/ 4 w 64"/>
                <a:gd name="T45" fmla="*/ 23 h 67"/>
                <a:gd name="T46" fmla="*/ 0 w 64"/>
                <a:gd name="T47" fmla="*/ 23 h 67"/>
                <a:gd name="T48" fmla="*/ 0 w 64"/>
                <a:gd name="T49" fmla="*/ 27 h 67"/>
                <a:gd name="T50" fmla="*/ 0 w 64"/>
                <a:gd name="T51" fmla="*/ 35 h 67"/>
                <a:gd name="T52" fmla="*/ 0 w 64"/>
                <a:gd name="T53" fmla="*/ 37 h 67"/>
                <a:gd name="T54" fmla="*/ 4 w 64"/>
                <a:gd name="T55" fmla="*/ 43 h 67"/>
                <a:gd name="T56" fmla="*/ 4 w 64"/>
                <a:gd name="T57" fmla="*/ 48 h 67"/>
                <a:gd name="T58" fmla="*/ 8 w 64"/>
                <a:gd name="T59" fmla="*/ 51 h 67"/>
                <a:gd name="T60" fmla="*/ 9 w 64"/>
                <a:gd name="T61" fmla="*/ 51 h 67"/>
                <a:gd name="T62" fmla="*/ 9 w 64"/>
                <a:gd name="T63" fmla="*/ 55 h 67"/>
                <a:gd name="T64" fmla="*/ 13 w 64"/>
                <a:gd name="T65" fmla="*/ 55 h 67"/>
                <a:gd name="T66" fmla="*/ 20 w 64"/>
                <a:gd name="T67" fmla="*/ 60 h 67"/>
                <a:gd name="T68" fmla="*/ 24 w 64"/>
                <a:gd name="T69" fmla="*/ 60 h 67"/>
                <a:gd name="T70" fmla="*/ 28 w 64"/>
                <a:gd name="T71" fmla="*/ 66 h 67"/>
                <a:gd name="T72" fmla="*/ 31 w 64"/>
                <a:gd name="T73" fmla="*/ 66 h 67"/>
                <a:gd name="T74" fmla="*/ 35 w 64"/>
                <a:gd name="T75" fmla="*/ 66 h 67"/>
                <a:gd name="T76" fmla="*/ 39 w 64"/>
                <a:gd name="T77" fmla="*/ 60 h 67"/>
                <a:gd name="T78" fmla="*/ 43 w 64"/>
                <a:gd name="T79" fmla="*/ 60 h 67"/>
                <a:gd name="T80" fmla="*/ 49 w 64"/>
                <a:gd name="T81" fmla="*/ 55 h 67"/>
                <a:gd name="T82" fmla="*/ 53 w 64"/>
                <a:gd name="T83" fmla="*/ 55 h 67"/>
                <a:gd name="T84" fmla="*/ 55 w 64"/>
                <a:gd name="T85" fmla="*/ 55 h 67"/>
                <a:gd name="T86" fmla="*/ 59 w 64"/>
                <a:gd name="T87" fmla="*/ 51 h 67"/>
                <a:gd name="T88" fmla="*/ 59 w 64"/>
                <a:gd name="T89" fmla="*/ 48 h 67"/>
                <a:gd name="T90" fmla="*/ 63 w 64"/>
                <a:gd name="T91" fmla="*/ 43 h 67"/>
                <a:gd name="T92" fmla="*/ 63 w 64"/>
                <a:gd name="T93" fmla="*/ 37 h 67"/>
                <a:gd name="T94" fmla="*/ 63 w 64"/>
                <a:gd name="T95" fmla="*/ 35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"/>
                <a:gd name="T145" fmla="*/ 0 h 67"/>
                <a:gd name="T146" fmla="*/ 64 w 64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" h="67">
                  <a:moveTo>
                    <a:pt x="63" y="35"/>
                  </a:moveTo>
                  <a:lnTo>
                    <a:pt x="63" y="27"/>
                  </a:lnTo>
                  <a:lnTo>
                    <a:pt x="63" y="23"/>
                  </a:lnTo>
                  <a:lnTo>
                    <a:pt x="63" y="16"/>
                  </a:lnTo>
                  <a:lnTo>
                    <a:pt x="59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13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13" y="55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5" y="66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9" y="51"/>
                  </a:lnTo>
                  <a:lnTo>
                    <a:pt x="59" y="48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3" y="3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2091"/>
            <p:cNvSpPr>
              <a:spLocks/>
            </p:cNvSpPr>
            <p:nvPr/>
          </p:nvSpPr>
          <p:spPr bwMode="auto">
            <a:xfrm>
              <a:off x="1039" y="2271"/>
              <a:ext cx="219" cy="237"/>
            </a:xfrm>
            <a:custGeom>
              <a:avLst/>
              <a:gdLst>
                <a:gd name="T0" fmla="*/ 0 w 219"/>
                <a:gd name="T1" fmla="*/ 115 h 237"/>
                <a:gd name="T2" fmla="*/ 15 w 219"/>
                <a:gd name="T3" fmla="*/ 66 h 237"/>
                <a:gd name="T4" fmla="*/ 44 w 219"/>
                <a:gd name="T5" fmla="*/ 72 h 237"/>
                <a:gd name="T6" fmla="*/ 52 w 219"/>
                <a:gd name="T7" fmla="*/ 101 h 237"/>
                <a:gd name="T8" fmla="*/ 76 w 219"/>
                <a:gd name="T9" fmla="*/ 62 h 237"/>
                <a:gd name="T10" fmla="*/ 52 w 219"/>
                <a:gd name="T11" fmla="*/ 48 h 237"/>
                <a:gd name="T12" fmla="*/ 54 w 219"/>
                <a:gd name="T13" fmla="*/ 18 h 237"/>
                <a:gd name="T14" fmla="*/ 87 w 219"/>
                <a:gd name="T15" fmla="*/ 0 h 237"/>
                <a:gd name="T16" fmla="*/ 101 w 219"/>
                <a:gd name="T17" fmla="*/ 41 h 237"/>
                <a:gd name="T18" fmla="*/ 87 w 219"/>
                <a:gd name="T19" fmla="*/ 66 h 237"/>
                <a:gd name="T20" fmla="*/ 133 w 219"/>
                <a:gd name="T21" fmla="*/ 66 h 237"/>
                <a:gd name="T22" fmla="*/ 125 w 219"/>
                <a:gd name="T23" fmla="*/ 33 h 237"/>
                <a:gd name="T24" fmla="*/ 144 w 219"/>
                <a:gd name="T25" fmla="*/ 14 h 237"/>
                <a:gd name="T26" fmla="*/ 172 w 219"/>
                <a:gd name="T27" fmla="*/ 37 h 237"/>
                <a:gd name="T28" fmla="*/ 160 w 219"/>
                <a:gd name="T29" fmla="*/ 48 h 237"/>
                <a:gd name="T30" fmla="*/ 140 w 219"/>
                <a:gd name="T31" fmla="*/ 62 h 237"/>
                <a:gd name="T32" fmla="*/ 164 w 219"/>
                <a:gd name="T33" fmla="*/ 92 h 237"/>
                <a:gd name="T34" fmla="*/ 186 w 219"/>
                <a:gd name="T35" fmla="*/ 66 h 237"/>
                <a:gd name="T36" fmla="*/ 212 w 219"/>
                <a:gd name="T37" fmla="*/ 72 h 237"/>
                <a:gd name="T38" fmla="*/ 218 w 219"/>
                <a:gd name="T39" fmla="*/ 101 h 237"/>
                <a:gd name="T40" fmla="*/ 200 w 219"/>
                <a:gd name="T41" fmla="*/ 115 h 237"/>
                <a:gd name="T42" fmla="*/ 168 w 219"/>
                <a:gd name="T43" fmla="*/ 105 h 237"/>
                <a:gd name="T44" fmla="*/ 172 w 219"/>
                <a:gd name="T45" fmla="*/ 138 h 237"/>
                <a:gd name="T46" fmla="*/ 218 w 219"/>
                <a:gd name="T47" fmla="*/ 145 h 237"/>
                <a:gd name="T48" fmla="*/ 200 w 219"/>
                <a:gd name="T49" fmla="*/ 177 h 237"/>
                <a:gd name="T50" fmla="*/ 186 w 219"/>
                <a:gd name="T51" fmla="*/ 174 h 237"/>
                <a:gd name="T52" fmla="*/ 168 w 219"/>
                <a:gd name="T53" fmla="*/ 145 h 237"/>
                <a:gd name="T54" fmla="*/ 144 w 219"/>
                <a:gd name="T55" fmla="*/ 177 h 237"/>
                <a:gd name="T56" fmla="*/ 181 w 219"/>
                <a:gd name="T57" fmla="*/ 190 h 237"/>
                <a:gd name="T58" fmla="*/ 181 w 219"/>
                <a:gd name="T59" fmla="*/ 213 h 237"/>
                <a:gd name="T60" fmla="*/ 146 w 219"/>
                <a:gd name="T61" fmla="*/ 236 h 237"/>
                <a:gd name="T62" fmla="*/ 125 w 219"/>
                <a:gd name="T63" fmla="*/ 213 h 237"/>
                <a:gd name="T64" fmla="*/ 133 w 219"/>
                <a:gd name="T65" fmla="*/ 188 h 237"/>
                <a:gd name="T66" fmla="*/ 80 w 219"/>
                <a:gd name="T67" fmla="*/ 188 h 237"/>
                <a:gd name="T68" fmla="*/ 101 w 219"/>
                <a:gd name="T69" fmla="*/ 213 h 237"/>
                <a:gd name="T70" fmla="*/ 67 w 219"/>
                <a:gd name="T71" fmla="*/ 236 h 237"/>
                <a:gd name="T72" fmla="*/ 39 w 219"/>
                <a:gd name="T73" fmla="*/ 218 h 237"/>
                <a:gd name="T74" fmla="*/ 58 w 219"/>
                <a:gd name="T75" fmla="*/ 195 h 237"/>
                <a:gd name="T76" fmla="*/ 87 w 219"/>
                <a:gd name="T77" fmla="*/ 188 h 237"/>
                <a:gd name="T78" fmla="*/ 48 w 219"/>
                <a:gd name="T79" fmla="*/ 154 h 237"/>
                <a:gd name="T80" fmla="*/ 44 w 219"/>
                <a:gd name="T81" fmla="*/ 177 h 237"/>
                <a:gd name="T82" fmla="*/ 6 w 219"/>
                <a:gd name="T83" fmla="*/ 177 h 237"/>
                <a:gd name="T84" fmla="*/ 0 w 219"/>
                <a:gd name="T85" fmla="*/ 138 h 237"/>
                <a:gd name="T86" fmla="*/ 36 w 219"/>
                <a:gd name="T87" fmla="*/ 134 h 237"/>
                <a:gd name="T88" fmla="*/ 54 w 219"/>
                <a:gd name="T89" fmla="*/ 151 h 237"/>
                <a:gd name="T90" fmla="*/ 52 w 219"/>
                <a:gd name="T91" fmla="*/ 105 h 237"/>
                <a:gd name="T92" fmla="*/ 22 w 219"/>
                <a:gd name="T93" fmla="*/ 115 h 237"/>
                <a:gd name="T94" fmla="*/ 6 w 219"/>
                <a:gd name="T95" fmla="*/ 101 h 237"/>
                <a:gd name="T96" fmla="*/ 22 w 219"/>
                <a:gd name="T97" fmla="*/ 66 h 237"/>
                <a:gd name="T98" fmla="*/ 0 w 219"/>
                <a:gd name="T99" fmla="*/ 115 h 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9"/>
                <a:gd name="T151" fmla="*/ 0 h 237"/>
                <a:gd name="T152" fmla="*/ 219 w 219"/>
                <a:gd name="T153" fmla="*/ 237 h 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9" h="237">
                  <a:moveTo>
                    <a:pt x="0" y="115"/>
                  </a:moveTo>
                  <a:lnTo>
                    <a:pt x="15" y="66"/>
                  </a:lnTo>
                  <a:lnTo>
                    <a:pt x="44" y="72"/>
                  </a:lnTo>
                  <a:lnTo>
                    <a:pt x="52" y="101"/>
                  </a:lnTo>
                  <a:lnTo>
                    <a:pt x="76" y="62"/>
                  </a:lnTo>
                  <a:lnTo>
                    <a:pt x="52" y="48"/>
                  </a:lnTo>
                  <a:lnTo>
                    <a:pt x="54" y="18"/>
                  </a:lnTo>
                  <a:lnTo>
                    <a:pt x="87" y="0"/>
                  </a:lnTo>
                  <a:lnTo>
                    <a:pt x="101" y="41"/>
                  </a:lnTo>
                  <a:lnTo>
                    <a:pt x="87" y="66"/>
                  </a:lnTo>
                  <a:lnTo>
                    <a:pt x="133" y="66"/>
                  </a:lnTo>
                  <a:lnTo>
                    <a:pt x="125" y="33"/>
                  </a:lnTo>
                  <a:lnTo>
                    <a:pt x="144" y="14"/>
                  </a:lnTo>
                  <a:lnTo>
                    <a:pt x="172" y="37"/>
                  </a:lnTo>
                  <a:lnTo>
                    <a:pt x="160" y="48"/>
                  </a:lnTo>
                  <a:lnTo>
                    <a:pt x="140" y="62"/>
                  </a:lnTo>
                  <a:lnTo>
                    <a:pt x="164" y="92"/>
                  </a:lnTo>
                  <a:lnTo>
                    <a:pt x="186" y="66"/>
                  </a:lnTo>
                  <a:lnTo>
                    <a:pt x="212" y="72"/>
                  </a:lnTo>
                  <a:lnTo>
                    <a:pt x="218" y="101"/>
                  </a:lnTo>
                  <a:lnTo>
                    <a:pt x="200" y="115"/>
                  </a:lnTo>
                  <a:lnTo>
                    <a:pt x="168" y="105"/>
                  </a:lnTo>
                  <a:lnTo>
                    <a:pt x="172" y="138"/>
                  </a:lnTo>
                  <a:lnTo>
                    <a:pt x="218" y="145"/>
                  </a:lnTo>
                  <a:lnTo>
                    <a:pt x="200" y="177"/>
                  </a:lnTo>
                  <a:lnTo>
                    <a:pt x="186" y="174"/>
                  </a:lnTo>
                  <a:lnTo>
                    <a:pt x="168" y="145"/>
                  </a:lnTo>
                  <a:lnTo>
                    <a:pt x="144" y="177"/>
                  </a:lnTo>
                  <a:lnTo>
                    <a:pt x="181" y="190"/>
                  </a:lnTo>
                  <a:lnTo>
                    <a:pt x="181" y="213"/>
                  </a:lnTo>
                  <a:lnTo>
                    <a:pt x="146" y="236"/>
                  </a:lnTo>
                  <a:lnTo>
                    <a:pt x="125" y="213"/>
                  </a:lnTo>
                  <a:lnTo>
                    <a:pt x="133" y="188"/>
                  </a:lnTo>
                  <a:lnTo>
                    <a:pt x="80" y="188"/>
                  </a:lnTo>
                  <a:lnTo>
                    <a:pt x="101" y="213"/>
                  </a:lnTo>
                  <a:lnTo>
                    <a:pt x="67" y="236"/>
                  </a:lnTo>
                  <a:lnTo>
                    <a:pt x="39" y="218"/>
                  </a:lnTo>
                  <a:lnTo>
                    <a:pt x="58" y="195"/>
                  </a:lnTo>
                  <a:lnTo>
                    <a:pt x="87" y="188"/>
                  </a:lnTo>
                  <a:lnTo>
                    <a:pt x="48" y="154"/>
                  </a:lnTo>
                  <a:lnTo>
                    <a:pt x="44" y="177"/>
                  </a:lnTo>
                  <a:lnTo>
                    <a:pt x="6" y="177"/>
                  </a:lnTo>
                  <a:lnTo>
                    <a:pt x="0" y="138"/>
                  </a:lnTo>
                  <a:lnTo>
                    <a:pt x="36" y="134"/>
                  </a:lnTo>
                  <a:lnTo>
                    <a:pt x="54" y="151"/>
                  </a:lnTo>
                  <a:lnTo>
                    <a:pt x="52" y="105"/>
                  </a:lnTo>
                  <a:lnTo>
                    <a:pt x="22" y="115"/>
                  </a:lnTo>
                  <a:lnTo>
                    <a:pt x="6" y="101"/>
                  </a:lnTo>
                  <a:lnTo>
                    <a:pt x="22" y="66"/>
                  </a:lnTo>
                  <a:lnTo>
                    <a:pt x="0" y="115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2092"/>
            <p:cNvSpPr>
              <a:spLocks/>
            </p:cNvSpPr>
            <p:nvPr/>
          </p:nvSpPr>
          <p:spPr bwMode="auto">
            <a:xfrm>
              <a:off x="2788" y="1728"/>
              <a:ext cx="771" cy="473"/>
            </a:xfrm>
            <a:custGeom>
              <a:avLst/>
              <a:gdLst>
                <a:gd name="T0" fmla="*/ 761 w 771"/>
                <a:gd name="T1" fmla="*/ 14 h 473"/>
                <a:gd name="T2" fmla="*/ 726 w 771"/>
                <a:gd name="T3" fmla="*/ 188 h 473"/>
                <a:gd name="T4" fmla="*/ 687 w 771"/>
                <a:gd name="T5" fmla="*/ 295 h 473"/>
                <a:gd name="T6" fmla="*/ 626 w 771"/>
                <a:gd name="T7" fmla="*/ 392 h 473"/>
                <a:gd name="T8" fmla="*/ 566 w 771"/>
                <a:gd name="T9" fmla="*/ 449 h 473"/>
                <a:gd name="T10" fmla="*/ 549 w 771"/>
                <a:gd name="T11" fmla="*/ 472 h 473"/>
                <a:gd name="T12" fmla="*/ 102 w 771"/>
                <a:gd name="T13" fmla="*/ 468 h 473"/>
                <a:gd name="T14" fmla="*/ 37 w 771"/>
                <a:gd name="T15" fmla="*/ 435 h 473"/>
                <a:gd name="T16" fmla="*/ 20 w 771"/>
                <a:gd name="T17" fmla="*/ 414 h 473"/>
                <a:gd name="T18" fmla="*/ 0 w 771"/>
                <a:gd name="T19" fmla="*/ 385 h 473"/>
                <a:gd name="T20" fmla="*/ 0 w 771"/>
                <a:gd name="T21" fmla="*/ 0 h 473"/>
                <a:gd name="T22" fmla="*/ 770 w 771"/>
                <a:gd name="T23" fmla="*/ 3 h 473"/>
                <a:gd name="T24" fmla="*/ 761 w 771"/>
                <a:gd name="T25" fmla="*/ 14 h 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1"/>
                <a:gd name="T40" fmla="*/ 0 h 473"/>
                <a:gd name="T41" fmla="*/ 771 w 771"/>
                <a:gd name="T42" fmla="*/ 473 h 4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1" h="473">
                  <a:moveTo>
                    <a:pt x="761" y="14"/>
                  </a:moveTo>
                  <a:lnTo>
                    <a:pt x="726" y="188"/>
                  </a:lnTo>
                  <a:lnTo>
                    <a:pt x="687" y="295"/>
                  </a:lnTo>
                  <a:lnTo>
                    <a:pt x="626" y="392"/>
                  </a:lnTo>
                  <a:lnTo>
                    <a:pt x="566" y="449"/>
                  </a:lnTo>
                  <a:lnTo>
                    <a:pt x="549" y="472"/>
                  </a:lnTo>
                  <a:lnTo>
                    <a:pt x="102" y="468"/>
                  </a:lnTo>
                  <a:lnTo>
                    <a:pt x="37" y="435"/>
                  </a:lnTo>
                  <a:lnTo>
                    <a:pt x="20" y="414"/>
                  </a:lnTo>
                  <a:lnTo>
                    <a:pt x="0" y="385"/>
                  </a:lnTo>
                  <a:lnTo>
                    <a:pt x="0" y="0"/>
                  </a:lnTo>
                  <a:lnTo>
                    <a:pt x="770" y="3"/>
                  </a:lnTo>
                  <a:lnTo>
                    <a:pt x="761" y="1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2093"/>
            <p:cNvSpPr>
              <a:spLocks/>
            </p:cNvSpPr>
            <p:nvPr/>
          </p:nvSpPr>
          <p:spPr bwMode="auto">
            <a:xfrm>
              <a:off x="1968" y="1713"/>
              <a:ext cx="759" cy="480"/>
            </a:xfrm>
            <a:custGeom>
              <a:avLst/>
              <a:gdLst>
                <a:gd name="T0" fmla="*/ 10 w 759"/>
                <a:gd name="T1" fmla="*/ 0 h 480"/>
                <a:gd name="T2" fmla="*/ 10 w 759"/>
                <a:gd name="T3" fmla="*/ 450 h 480"/>
                <a:gd name="T4" fmla="*/ 63 w 759"/>
                <a:gd name="T5" fmla="*/ 468 h 480"/>
                <a:gd name="T6" fmla="*/ 94 w 759"/>
                <a:gd name="T7" fmla="*/ 479 h 480"/>
                <a:gd name="T8" fmla="*/ 705 w 759"/>
                <a:gd name="T9" fmla="*/ 479 h 480"/>
                <a:gd name="T10" fmla="*/ 758 w 759"/>
                <a:gd name="T11" fmla="*/ 425 h 480"/>
                <a:gd name="T12" fmla="*/ 758 w 759"/>
                <a:gd name="T13" fmla="*/ 17 h 480"/>
                <a:gd name="T14" fmla="*/ 0 w 759"/>
                <a:gd name="T15" fmla="*/ 17 h 480"/>
                <a:gd name="T16" fmla="*/ 10 w 759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480"/>
                <a:gd name="T29" fmla="*/ 759 w 759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480">
                  <a:moveTo>
                    <a:pt x="10" y="0"/>
                  </a:moveTo>
                  <a:lnTo>
                    <a:pt x="10" y="450"/>
                  </a:lnTo>
                  <a:lnTo>
                    <a:pt x="63" y="468"/>
                  </a:lnTo>
                  <a:lnTo>
                    <a:pt x="94" y="479"/>
                  </a:lnTo>
                  <a:lnTo>
                    <a:pt x="705" y="479"/>
                  </a:lnTo>
                  <a:lnTo>
                    <a:pt x="758" y="425"/>
                  </a:lnTo>
                  <a:lnTo>
                    <a:pt x="758" y="17"/>
                  </a:lnTo>
                  <a:lnTo>
                    <a:pt x="0" y="17"/>
                  </a:lnTo>
                  <a:lnTo>
                    <a:pt x="1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2094"/>
            <p:cNvSpPr>
              <a:spLocks/>
            </p:cNvSpPr>
            <p:nvPr/>
          </p:nvSpPr>
          <p:spPr bwMode="auto">
            <a:xfrm>
              <a:off x="3042" y="1788"/>
              <a:ext cx="462" cy="359"/>
            </a:xfrm>
            <a:custGeom>
              <a:avLst/>
              <a:gdLst>
                <a:gd name="T0" fmla="*/ 270 w 462"/>
                <a:gd name="T1" fmla="*/ 42 h 359"/>
                <a:gd name="T2" fmla="*/ 125 w 462"/>
                <a:gd name="T3" fmla="*/ 22 h 359"/>
                <a:gd name="T4" fmla="*/ 37 w 462"/>
                <a:gd name="T5" fmla="*/ 56 h 359"/>
                <a:gd name="T6" fmla="*/ 0 w 462"/>
                <a:gd name="T7" fmla="*/ 127 h 359"/>
                <a:gd name="T8" fmla="*/ 11 w 462"/>
                <a:gd name="T9" fmla="*/ 219 h 359"/>
                <a:gd name="T10" fmla="*/ 89 w 462"/>
                <a:gd name="T11" fmla="*/ 208 h 359"/>
                <a:gd name="T12" fmla="*/ 216 w 462"/>
                <a:gd name="T13" fmla="*/ 163 h 359"/>
                <a:gd name="T14" fmla="*/ 246 w 462"/>
                <a:gd name="T15" fmla="*/ 250 h 359"/>
                <a:gd name="T16" fmla="*/ 159 w 462"/>
                <a:gd name="T17" fmla="*/ 292 h 359"/>
                <a:gd name="T18" fmla="*/ 134 w 462"/>
                <a:gd name="T19" fmla="*/ 314 h 359"/>
                <a:gd name="T20" fmla="*/ 171 w 462"/>
                <a:gd name="T21" fmla="*/ 358 h 359"/>
                <a:gd name="T22" fmla="*/ 246 w 462"/>
                <a:gd name="T23" fmla="*/ 358 h 359"/>
                <a:gd name="T24" fmla="*/ 324 w 462"/>
                <a:gd name="T25" fmla="*/ 302 h 359"/>
                <a:gd name="T26" fmla="*/ 403 w 462"/>
                <a:gd name="T27" fmla="*/ 272 h 359"/>
                <a:gd name="T28" fmla="*/ 393 w 462"/>
                <a:gd name="T29" fmla="*/ 173 h 359"/>
                <a:gd name="T30" fmla="*/ 461 w 462"/>
                <a:gd name="T31" fmla="*/ 107 h 359"/>
                <a:gd name="T32" fmla="*/ 461 w 462"/>
                <a:gd name="T33" fmla="*/ 42 h 359"/>
                <a:gd name="T34" fmla="*/ 381 w 462"/>
                <a:gd name="T35" fmla="*/ 42 h 359"/>
                <a:gd name="T36" fmla="*/ 358 w 462"/>
                <a:gd name="T37" fmla="*/ 0 h 359"/>
                <a:gd name="T38" fmla="*/ 270 w 462"/>
                <a:gd name="T39" fmla="*/ 42 h 3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2"/>
                <a:gd name="T61" fmla="*/ 0 h 359"/>
                <a:gd name="T62" fmla="*/ 462 w 462"/>
                <a:gd name="T63" fmla="*/ 359 h 3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2" h="359">
                  <a:moveTo>
                    <a:pt x="270" y="42"/>
                  </a:moveTo>
                  <a:lnTo>
                    <a:pt x="125" y="22"/>
                  </a:lnTo>
                  <a:lnTo>
                    <a:pt x="37" y="56"/>
                  </a:lnTo>
                  <a:lnTo>
                    <a:pt x="0" y="127"/>
                  </a:lnTo>
                  <a:lnTo>
                    <a:pt x="11" y="219"/>
                  </a:lnTo>
                  <a:lnTo>
                    <a:pt x="89" y="208"/>
                  </a:lnTo>
                  <a:lnTo>
                    <a:pt x="216" y="163"/>
                  </a:lnTo>
                  <a:lnTo>
                    <a:pt x="246" y="250"/>
                  </a:lnTo>
                  <a:lnTo>
                    <a:pt x="159" y="292"/>
                  </a:lnTo>
                  <a:lnTo>
                    <a:pt x="134" y="314"/>
                  </a:lnTo>
                  <a:lnTo>
                    <a:pt x="171" y="358"/>
                  </a:lnTo>
                  <a:lnTo>
                    <a:pt x="246" y="358"/>
                  </a:lnTo>
                  <a:lnTo>
                    <a:pt x="324" y="302"/>
                  </a:lnTo>
                  <a:lnTo>
                    <a:pt x="403" y="272"/>
                  </a:lnTo>
                  <a:lnTo>
                    <a:pt x="393" y="173"/>
                  </a:lnTo>
                  <a:lnTo>
                    <a:pt x="461" y="107"/>
                  </a:lnTo>
                  <a:lnTo>
                    <a:pt x="461" y="42"/>
                  </a:lnTo>
                  <a:lnTo>
                    <a:pt x="381" y="42"/>
                  </a:lnTo>
                  <a:lnTo>
                    <a:pt x="358" y="0"/>
                  </a:lnTo>
                  <a:lnTo>
                    <a:pt x="270" y="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2095"/>
            <p:cNvSpPr>
              <a:spLocks/>
            </p:cNvSpPr>
            <p:nvPr/>
          </p:nvSpPr>
          <p:spPr bwMode="auto">
            <a:xfrm>
              <a:off x="2077" y="1905"/>
              <a:ext cx="341" cy="230"/>
            </a:xfrm>
            <a:custGeom>
              <a:avLst/>
              <a:gdLst>
                <a:gd name="T0" fmla="*/ 79 w 341"/>
                <a:gd name="T1" fmla="*/ 154 h 230"/>
                <a:gd name="T2" fmla="*/ 195 w 341"/>
                <a:gd name="T3" fmla="*/ 174 h 230"/>
                <a:gd name="T4" fmla="*/ 225 w 341"/>
                <a:gd name="T5" fmla="*/ 229 h 230"/>
                <a:gd name="T6" fmla="*/ 340 w 341"/>
                <a:gd name="T7" fmla="*/ 196 h 230"/>
                <a:gd name="T8" fmla="*/ 340 w 341"/>
                <a:gd name="T9" fmla="*/ 145 h 230"/>
                <a:gd name="T10" fmla="*/ 261 w 341"/>
                <a:gd name="T11" fmla="*/ 68 h 230"/>
                <a:gd name="T12" fmla="*/ 158 w 341"/>
                <a:gd name="T13" fmla="*/ 0 h 230"/>
                <a:gd name="T14" fmla="*/ 0 w 341"/>
                <a:gd name="T15" fmla="*/ 13 h 230"/>
                <a:gd name="T16" fmla="*/ 0 w 341"/>
                <a:gd name="T17" fmla="*/ 101 h 230"/>
                <a:gd name="T18" fmla="*/ 105 w 341"/>
                <a:gd name="T19" fmla="*/ 101 h 230"/>
                <a:gd name="T20" fmla="*/ 158 w 341"/>
                <a:gd name="T21" fmla="*/ 145 h 230"/>
                <a:gd name="T22" fmla="*/ 114 w 341"/>
                <a:gd name="T23" fmla="*/ 154 h 230"/>
                <a:gd name="T24" fmla="*/ 79 w 341"/>
                <a:gd name="T25" fmla="*/ 154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"/>
                <a:gd name="T40" fmla="*/ 0 h 230"/>
                <a:gd name="T41" fmla="*/ 341 w 341"/>
                <a:gd name="T42" fmla="*/ 230 h 2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" h="230">
                  <a:moveTo>
                    <a:pt x="79" y="154"/>
                  </a:moveTo>
                  <a:lnTo>
                    <a:pt x="195" y="174"/>
                  </a:lnTo>
                  <a:lnTo>
                    <a:pt x="225" y="229"/>
                  </a:lnTo>
                  <a:lnTo>
                    <a:pt x="340" y="196"/>
                  </a:lnTo>
                  <a:lnTo>
                    <a:pt x="340" y="145"/>
                  </a:lnTo>
                  <a:lnTo>
                    <a:pt x="261" y="68"/>
                  </a:lnTo>
                  <a:lnTo>
                    <a:pt x="158" y="0"/>
                  </a:lnTo>
                  <a:lnTo>
                    <a:pt x="0" y="13"/>
                  </a:lnTo>
                  <a:lnTo>
                    <a:pt x="0" y="101"/>
                  </a:lnTo>
                  <a:lnTo>
                    <a:pt x="105" y="101"/>
                  </a:lnTo>
                  <a:lnTo>
                    <a:pt x="158" y="145"/>
                  </a:lnTo>
                  <a:lnTo>
                    <a:pt x="114" y="154"/>
                  </a:lnTo>
                  <a:lnTo>
                    <a:pt x="79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2096"/>
            <p:cNvSpPr>
              <a:spLocks/>
            </p:cNvSpPr>
            <p:nvPr/>
          </p:nvSpPr>
          <p:spPr bwMode="auto">
            <a:xfrm>
              <a:off x="2355" y="1777"/>
              <a:ext cx="348" cy="308"/>
            </a:xfrm>
            <a:custGeom>
              <a:avLst/>
              <a:gdLst>
                <a:gd name="T0" fmla="*/ 105 w 348"/>
                <a:gd name="T1" fmla="*/ 15 h 308"/>
                <a:gd name="T2" fmla="*/ 90 w 348"/>
                <a:gd name="T3" fmla="*/ 100 h 308"/>
                <a:gd name="T4" fmla="*/ 0 w 348"/>
                <a:gd name="T5" fmla="*/ 157 h 308"/>
                <a:gd name="T6" fmla="*/ 114 w 348"/>
                <a:gd name="T7" fmla="*/ 187 h 308"/>
                <a:gd name="T8" fmla="*/ 169 w 348"/>
                <a:gd name="T9" fmla="*/ 265 h 308"/>
                <a:gd name="T10" fmla="*/ 272 w 348"/>
                <a:gd name="T11" fmla="*/ 307 h 308"/>
                <a:gd name="T12" fmla="*/ 303 w 348"/>
                <a:gd name="T13" fmla="*/ 280 h 308"/>
                <a:gd name="T14" fmla="*/ 226 w 348"/>
                <a:gd name="T15" fmla="*/ 233 h 308"/>
                <a:gd name="T16" fmla="*/ 195 w 348"/>
                <a:gd name="T17" fmla="*/ 199 h 308"/>
                <a:gd name="T18" fmla="*/ 303 w 348"/>
                <a:gd name="T19" fmla="*/ 199 h 308"/>
                <a:gd name="T20" fmla="*/ 317 w 348"/>
                <a:gd name="T21" fmla="*/ 171 h 308"/>
                <a:gd name="T22" fmla="*/ 328 w 348"/>
                <a:gd name="T23" fmla="*/ 142 h 308"/>
                <a:gd name="T24" fmla="*/ 347 w 348"/>
                <a:gd name="T25" fmla="*/ 66 h 308"/>
                <a:gd name="T26" fmla="*/ 317 w 348"/>
                <a:gd name="T27" fmla="*/ 66 h 308"/>
                <a:gd name="T28" fmla="*/ 212 w 348"/>
                <a:gd name="T29" fmla="*/ 80 h 308"/>
                <a:gd name="T30" fmla="*/ 201 w 348"/>
                <a:gd name="T31" fmla="*/ 157 h 308"/>
                <a:gd name="T32" fmla="*/ 195 w 348"/>
                <a:gd name="T33" fmla="*/ 80 h 308"/>
                <a:gd name="T34" fmla="*/ 212 w 348"/>
                <a:gd name="T35" fmla="*/ 58 h 308"/>
                <a:gd name="T36" fmla="*/ 201 w 348"/>
                <a:gd name="T37" fmla="*/ 0 h 308"/>
                <a:gd name="T38" fmla="*/ 105 w 348"/>
                <a:gd name="T39" fmla="*/ 0 h 308"/>
                <a:gd name="T40" fmla="*/ 105 w 348"/>
                <a:gd name="T41" fmla="*/ 15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8"/>
                <a:gd name="T64" fmla="*/ 0 h 308"/>
                <a:gd name="T65" fmla="*/ 348 w 348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8" h="308">
                  <a:moveTo>
                    <a:pt x="105" y="15"/>
                  </a:moveTo>
                  <a:lnTo>
                    <a:pt x="90" y="100"/>
                  </a:lnTo>
                  <a:lnTo>
                    <a:pt x="0" y="157"/>
                  </a:lnTo>
                  <a:lnTo>
                    <a:pt x="114" y="187"/>
                  </a:lnTo>
                  <a:lnTo>
                    <a:pt x="169" y="265"/>
                  </a:lnTo>
                  <a:lnTo>
                    <a:pt x="272" y="307"/>
                  </a:lnTo>
                  <a:lnTo>
                    <a:pt x="303" y="280"/>
                  </a:lnTo>
                  <a:lnTo>
                    <a:pt x="226" y="233"/>
                  </a:lnTo>
                  <a:lnTo>
                    <a:pt x="195" y="199"/>
                  </a:lnTo>
                  <a:lnTo>
                    <a:pt x="303" y="199"/>
                  </a:lnTo>
                  <a:lnTo>
                    <a:pt x="317" y="171"/>
                  </a:lnTo>
                  <a:lnTo>
                    <a:pt x="328" y="142"/>
                  </a:lnTo>
                  <a:lnTo>
                    <a:pt x="347" y="66"/>
                  </a:lnTo>
                  <a:lnTo>
                    <a:pt x="317" y="66"/>
                  </a:lnTo>
                  <a:lnTo>
                    <a:pt x="212" y="80"/>
                  </a:lnTo>
                  <a:lnTo>
                    <a:pt x="201" y="157"/>
                  </a:lnTo>
                  <a:lnTo>
                    <a:pt x="195" y="80"/>
                  </a:lnTo>
                  <a:lnTo>
                    <a:pt x="212" y="58"/>
                  </a:lnTo>
                  <a:lnTo>
                    <a:pt x="201" y="0"/>
                  </a:lnTo>
                  <a:lnTo>
                    <a:pt x="105" y="0"/>
                  </a:lnTo>
                  <a:lnTo>
                    <a:pt x="105" y="15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2097"/>
            <p:cNvSpPr>
              <a:spLocks/>
            </p:cNvSpPr>
            <p:nvPr/>
          </p:nvSpPr>
          <p:spPr bwMode="auto">
            <a:xfrm>
              <a:off x="4416" y="1726"/>
              <a:ext cx="336" cy="407"/>
            </a:xfrm>
            <a:custGeom>
              <a:avLst/>
              <a:gdLst>
                <a:gd name="T0" fmla="*/ 144 w 336"/>
                <a:gd name="T1" fmla="*/ 14 h 407"/>
                <a:gd name="T2" fmla="*/ 0 w 336"/>
                <a:gd name="T3" fmla="*/ 36 h 407"/>
                <a:gd name="T4" fmla="*/ 0 w 336"/>
                <a:gd name="T5" fmla="*/ 81 h 407"/>
                <a:gd name="T6" fmla="*/ 11 w 336"/>
                <a:gd name="T7" fmla="*/ 113 h 407"/>
                <a:gd name="T8" fmla="*/ 109 w 336"/>
                <a:gd name="T9" fmla="*/ 135 h 407"/>
                <a:gd name="T10" fmla="*/ 199 w 336"/>
                <a:gd name="T11" fmla="*/ 166 h 407"/>
                <a:gd name="T12" fmla="*/ 199 w 336"/>
                <a:gd name="T13" fmla="*/ 222 h 407"/>
                <a:gd name="T14" fmla="*/ 154 w 336"/>
                <a:gd name="T15" fmla="*/ 242 h 407"/>
                <a:gd name="T16" fmla="*/ 165 w 336"/>
                <a:gd name="T17" fmla="*/ 299 h 407"/>
                <a:gd name="T18" fmla="*/ 244 w 336"/>
                <a:gd name="T19" fmla="*/ 307 h 407"/>
                <a:gd name="T20" fmla="*/ 286 w 336"/>
                <a:gd name="T21" fmla="*/ 406 h 407"/>
                <a:gd name="T22" fmla="*/ 335 w 336"/>
                <a:gd name="T23" fmla="*/ 406 h 407"/>
                <a:gd name="T24" fmla="*/ 286 w 336"/>
                <a:gd name="T25" fmla="*/ 0 h 407"/>
                <a:gd name="T26" fmla="*/ 188 w 336"/>
                <a:gd name="T27" fmla="*/ 0 h 407"/>
                <a:gd name="T28" fmla="*/ 144 w 336"/>
                <a:gd name="T29" fmla="*/ 14 h 4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6"/>
                <a:gd name="T46" fmla="*/ 0 h 407"/>
                <a:gd name="T47" fmla="*/ 336 w 336"/>
                <a:gd name="T48" fmla="*/ 407 h 4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6" h="407">
                  <a:moveTo>
                    <a:pt x="144" y="14"/>
                  </a:moveTo>
                  <a:lnTo>
                    <a:pt x="0" y="36"/>
                  </a:lnTo>
                  <a:lnTo>
                    <a:pt x="0" y="81"/>
                  </a:lnTo>
                  <a:lnTo>
                    <a:pt x="11" y="113"/>
                  </a:lnTo>
                  <a:lnTo>
                    <a:pt x="109" y="135"/>
                  </a:lnTo>
                  <a:lnTo>
                    <a:pt x="199" y="166"/>
                  </a:lnTo>
                  <a:lnTo>
                    <a:pt x="199" y="222"/>
                  </a:lnTo>
                  <a:lnTo>
                    <a:pt x="154" y="242"/>
                  </a:lnTo>
                  <a:lnTo>
                    <a:pt x="165" y="299"/>
                  </a:lnTo>
                  <a:lnTo>
                    <a:pt x="244" y="307"/>
                  </a:lnTo>
                  <a:lnTo>
                    <a:pt x="286" y="406"/>
                  </a:lnTo>
                  <a:lnTo>
                    <a:pt x="335" y="406"/>
                  </a:lnTo>
                  <a:lnTo>
                    <a:pt x="286" y="0"/>
                  </a:lnTo>
                  <a:lnTo>
                    <a:pt x="188" y="0"/>
                  </a:lnTo>
                  <a:lnTo>
                    <a:pt x="144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2098"/>
            <p:cNvSpPr>
              <a:spLocks/>
            </p:cNvSpPr>
            <p:nvPr/>
          </p:nvSpPr>
          <p:spPr bwMode="auto">
            <a:xfrm>
              <a:off x="1753" y="2127"/>
              <a:ext cx="528" cy="240"/>
            </a:xfrm>
            <a:custGeom>
              <a:avLst/>
              <a:gdLst>
                <a:gd name="T0" fmla="*/ 115 w 528"/>
                <a:gd name="T1" fmla="*/ 229 h 240"/>
                <a:gd name="T2" fmla="*/ 69 w 528"/>
                <a:gd name="T3" fmla="*/ 183 h 240"/>
                <a:gd name="T4" fmla="*/ 0 w 528"/>
                <a:gd name="T5" fmla="*/ 183 h 240"/>
                <a:gd name="T6" fmla="*/ 0 w 528"/>
                <a:gd name="T7" fmla="*/ 120 h 240"/>
                <a:gd name="T8" fmla="*/ 69 w 528"/>
                <a:gd name="T9" fmla="*/ 56 h 240"/>
                <a:gd name="T10" fmla="*/ 115 w 528"/>
                <a:gd name="T11" fmla="*/ 0 h 240"/>
                <a:gd name="T12" fmla="*/ 171 w 528"/>
                <a:gd name="T13" fmla="*/ 0 h 240"/>
                <a:gd name="T14" fmla="*/ 183 w 528"/>
                <a:gd name="T15" fmla="*/ 56 h 240"/>
                <a:gd name="T16" fmla="*/ 274 w 528"/>
                <a:gd name="T17" fmla="*/ 97 h 240"/>
                <a:gd name="T18" fmla="*/ 341 w 528"/>
                <a:gd name="T19" fmla="*/ 120 h 240"/>
                <a:gd name="T20" fmla="*/ 419 w 528"/>
                <a:gd name="T21" fmla="*/ 106 h 240"/>
                <a:gd name="T22" fmla="*/ 510 w 528"/>
                <a:gd name="T23" fmla="*/ 97 h 240"/>
                <a:gd name="T24" fmla="*/ 527 w 528"/>
                <a:gd name="T25" fmla="*/ 229 h 240"/>
                <a:gd name="T26" fmla="*/ 428 w 528"/>
                <a:gd name="T27" fmla="*/ 229 h 240"/>
                <a:gd name="T28" fmla="*/ 362 w 528"/>
                <a:gd name="T29" fmla="*/ 229 h 240"/>
                <a:gd name="T30" fmla="*/ 274 w 528"/>
                <a:gd name="T31" fmla="*/ 183 h 240"/>
                <a:gd name="T32" fmla="*/ 203 w 528"/>
                <a:gd name="T33" fmla="*/ 239 h 240"/>
                <a:gd name="T34" fmla="*/ 129 w 528"/>
                <a:gd name="T35" fmla="*/ 239 h 240"/>
                <a:gd name="T36" fmla="*/ 115 w 528"/>
                <a:gd name="T37" fmla="*/ 229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8"/>
                <a:gd name="T58" fmla="*/ 0 h 240"/>
                <a:gd name="T59" fmla="*/ 528 w 528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8" h="240">
                  <a:moveTo>
                    <a:pt x="115" y="229"/>
                  </a:moveTo>
                  <a:lnTo>
                    <a:pt x="69" y="183"/>
                  </a:lnTo>
                  <a:lnTo>
                    <a:pt x="0" y="183"/>
                  </a:lnTo>
                  <a:lnTo>
                    <a:pt x="0" y="120"/>
                  </a:lnTo>
                  <a:lnTo>
                    <a:pt x="69" y="56"/>
                  </a:lnTo>
                  <a:lnTo>
                    <a:pt x="115" y="0"/>
                  </a:lnTo>
                  <a:lnTo>
                    <a:pt x="171" y="0"/>
                  </a:lnTo>
                  <a:lnTo>
                    <a:pt x="183" y="56"/>
                  </a:lnTo>
                  <a:lnTo>
                    <a:pt x="274" y="97"/>
                  </a:lnTo>
                  <a:lnTo>
                    <a:pt x="341" y="120"/>
                  </a:lnTo>
                  <a:lnTo>
                    <a:pt x="419" y="106"/>
                  </a:lnTo>
                  <a:lnTo>
                    <a:pt x="510" y="97"/>
                  </a:lnTo>
                  <a:lnTo>
                    <a:pt x="527" y="229"/>
                  </a:lnTo>
                  <a:lnTo>
                    <a:pt x="428" y="229"/>
                  </a:lnTo>
                  <a:lnTo>
                    <a:pt x="362" y="229"/>
                  </a:lnTo>
                  <a:lnTo>
                    <a:pt x="274" y="183"/>
                  </a:lnTo>
                  <a:lnTo>
                    <a:pt x="203" y="239"/>
                  </a:lnTo>
                  <a:lnTo>
                    <a:pt x="129" y="239"/>
                  </a:lnTo>
                  <a:lnTo>
                    <a:pt x="115" y="229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2099"/>
            <p:cNvSpPr>
              <a:spLocks/>
            </p:cNvSpPr>
            <p:nvPr/>
          </p:nvSpPr>
          <p:spPr bwMode="auto">
            <a:xfrm>
              <a:off x="1677" y="1852"/>
              <a:ext cx="313" cy="261"/>
            </a:xfrm>
            <a:custGeom>
              <a:avLst/>
              <a:gdLst>
                <a:gd name="T0" fmla="*/ 252 w 313"/>
                <a:gd name="T1" fmla="*/ 0 h 261"/>
                <a:gd name="T2" fmla="*/ 158 w 313"/>
                <a:gd name="T3" fmla="*/ 86 h 261"/>
                <a:gd name="T4" fmla="*/ 133 w 313"/>
                <a:gd name="T5" fmla="*/ 142 h 261"/>
                <a:gd name="T6" fmla="*/ 0 w 313"/>
                <a:gd name="T7" fmla="*/ 142 h 261"/>
                <a:gd name="T8" fmla="*/ 0 w 313"/>
                <a:gd name="T9" fmla="*/ 206 h 261"/>
                <a:gd name="T10" fmla="*/ 90 w 313"/>
                <a:gd name="T11" fmla="*/ 206 h 261"/>
                <a:gd name="T12" fmla="*/ 123 w 313"/>
                <a:gd name="T13" fmla="*/ 206 h 261"/>
                <a:gd name="T14" fmla="*/ 220 w 313"/>
                <a:gd name="T15" fmla="*/ 248 h 261"/>
                <a:gd name="T16" fmla="*/ 220 w 313"/>
                <a:gd name="T17" fmla="*/ 260 h 261"/>
                <a:gd name="T18" fmla="*/ 220 w 313"/>
                <a:gd name="T19" fmla="*/ 218 h 261"/>
                <a:gd name="T20" fmla="*/ 202 w 313"/>
                <a:gd name="T21" fmla="*/ 174 h 261"/>
                <a:gd name="T22" fmla="*/ 177 w 313"/>
                <a:gd name="T23" fmla="*/ 174 h 261"/>
                <a:gd name="T24" fmla="*/ 252 w 313"/>
                <a:gd name="T25" fmla="*/ 154 h 261"/>
                <a:gd name="T26" fmla="*/ 263 w 313"/>
                <a:gd name="T27" fmla="*/ 98 h 261"/>
                <a:gd name="T28" fmla="*/ 312 w 313"/>
                <a:gd name="T29" fmla="*/ 56 h 261"/>
                <a:gd name="T30" fmla="*/ 252 w 313"/>
                <a:gd name="T31" fmla="*/ 34 h 261"/>
                <a:gd name="T32" fmla="*/ 252 w 313"/>
                <a:gd name="T33" fmla="*/ 20 h 261"/>
                <a:gd name="T34" fmla="*/ 252 w 313"/>
                <a:gd name="T35" fmla="*/ 0 h 2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3"/>
                <a:gd name="T55" fmla="*/ 0 h 261"/>
                <a:gd name="T56" fmla="*/ 313 w 313"/>
                <a:gd name="T57" fmla="*/ 261 h 2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3" h="261">
                  <a:moveTo>
                    <a:pt x="252" y="0"/>
                  </a:moveTo>
                  <a:lnTo>
                    <a:pt x="158" y="86"/>
                  </a:lnTo>
                  <a:lnTo>
                    <a:pt x="133" y="142"/>
                  </a:lnTo>
                  <a:lnTo>
                    <a:pt x="0" y="142"/>
                  </a:lnTo>
                  <a:lnTo>
                    <a:pt x="0" y="206"/>
                  </a:lnTo>
                  <a:lnTo>
                    <a:pt x="90" y="206"/>
                  </a:lnTo>
                  <a:lnTo>
                    <a:pt x="123" y="206"/>
                  </a:lnTo>
                  <a:lnTo>
                    <a:pt x="220" y="248"/>
                  </a:lnTo>
                  <a:lnTo>
                    <a:pt x="220" y="260"/>
                  </a:lnTo>
                  <a:lnTo>
                    <a:pt x="220" y="218"/>
                  </a:lnTo>
                  <a:lnTo>
                    <a:pt x="202" y="174"/>
                  </a:lnTo>
                  <a:lnTo>
                    <a:pt x="177" y="174"/>
                  </a:lnTo>
                  <a:lnTo>
                    <a:pt x="252" y="154"/>
                  </a:lnTo>
                  <a:lnTo>
                    <a:pt x="263" y="98"/>
                  </a:lnTo>
                  <a:lnTo>
                    <a:pt x="312" y="56"/>
                  </a:lnTo>
                  <a:lnTo>
                    <a:pt x="252" y="34"/>
                  </a:lnTo>
                  <a:lnTo>
                    <a:pt x="252" y="20"/>
                  </a:lnTo>
                  <a:lnTo>
                    <a:pt x="252" y="0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2100"/>
            <p:cNvSpPr>
              <a:spLocks/>
            </p:cNvSpPr>
            <p:nvPr/>
          </p:nvSpPr>
          <p:spPr bwMode="auto">
            <a:xfrm>
              <a:off x="2578" y="2147"/>
              <a:ext cx="550" cy="200"/>
            </a:xfrm>
            <a:custGeom>
              <a:avLst/>
              <a:gdLst>
                <a:gd name="T0" fmla="*/ 127 w 550"/>
                <a:gd name="T1" fmla="*/ 186 h 200"/>
                <a:gd name="T2" fmla="*/ 26 w 550"/>
                <a:gd name="T3" fmla="*/ 155 h 200"/>
                <a:gd name="T4" fmla="*/ 0 w 550"/>
                <a:gd name="T5" fmla="*/ 101 h 200"/>
                <a:gd name="T6" fmla="*/ 11 w 550"/>
                <a:gd name="T7" fmla="*/ 59 h 200"/>
                <a:gd name="T8" fmla="*/ 80 w 550"/>
                <a:gd name="T9" fmla="*/ 59 h 200"/>
                <a:gd name="T10" fmla="*/ 91 w 550"/>
                <a:gd name="T11" fmla="*/ 101 h 200"/>
                <a:gd name="T12" fmla="*/ 127 w 550"/>
                <a:gd name="T13" fmla="*/ 112 h 200"/>
                <a:gd name="T14" fmla="*/ 171 w 550"/>
                <a:gd name="T15" fmla="*/ 64 h 200"/>
                <a:gd name="T16" fmla="*/ 183 w 550"/>
                <a:gd name="T17" fmla="*/ 45 h 200"/>
                <a:gd name="T18" fmla="*/ 205 w 550"/>
                <a:gd name="T19" fmla="*/ 0 h 200"/>
                <a:gd name="T20" fmla="*/ 270 w 550"/>
                <a:gd name="T21" fmla="*/ 24 h 200"/>
                <a:gd name="T22" fmla="*/ 270 w 550"/>
                <a:gd name="T23" fmla="*/ 79 h 200"/>
                <a:gd name="T24" fmla="*/ 270 w 550"/>
                <a:gd name="T25" fmla="*/ 101 h 200"/>
                <a:gd name="T26" fmla="*/ 327 w 550"/>
                <a:gd name="T27" fmla="*/ 112 h 200"/>
                <a:gd name="T28" fmla="*/ 426 w 550"/>
                <a:gd name="T29" fmla="*/ 112 h 200"/>
                <a:gd name="T30" fmla="*/ 483 w 550"/>
                <a:gd name="T31" fmla="*/ 155 h 200"/>
                <a:gd name="T32" fmla="*/ 549 w 550"/>
                <a:gd name="T33" fmla="*/ 186 h 200"/>
                <a:gd name="T34" fmla="*/ 495 w 550"/>
                <a:gd name="T35" fmla="*/ 199 h 200"/>
                <a:gd name="T36" fmla="*/ 134 w 550"/>
                <a:gd name="T37" fmla="*/ 199 h 200"/>
                <a:gd name="T38" fmla="*/ 127 w 550"/>
                <a:gd name="T39" fmla="*/ 186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0"/>
                <a:gd name="T61" fmla="*/ 0 h 200"/>
                <a:gd name="T62" fmla="*/ 550 w 550"/>
                <a:gd name="T63" fmla="*/ 200 h 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0" h="200">
                  <a:moveTo>
                    <a:pt x="127" y="186"/>
                  </a:moveTo>
                  <a:lnTo>
                    <a:pt x="26" y="155"/>
                  </a:lnTo>
                  <a:lnTo>
                    <a:pt x="0" y="101"/>
                  </a:lnTo>
                  <a:lnTo>
                    <a:pt x="11" y="59"/>
                  </a:lnTo>
                  <a:lnTo>
                    <a:pt x="80" y="59"/>
                  </a:lnTo>
                  <a:lnTo>
                    <a:pt x="91" y="101"/>
                  </a:lnTo>
                  <a:lnTo>
                    <a:pt x="127" y="112"/>
                  </a:lnTo>
                  <a:lnTo>
                    <a:pt x="171" y="64"/>
                  </a:lnTo>
                  <a:lnTo>
                    <a:pt x="183" y="45"/>
                  </a:lnTo>
                  <a:lnTo>
                    <a:pt x="205" y="0"/>
                  </a:lnTo>
                  <a:lnTo>
                    <a:pt x="270" y="24"/>
                  </a:lnTo>
                  <a:lnTo>
                    <a:pt x="270" y="79"/>
                  </a:lnTo>
                  <a:lnTo>
                    <a:pt x="270" y="101"/>
                  </a:lnTo>
                  <a:lnTo>
                    <a:pt x="327" y="112"/>
                  </a:lnTo>
                  <a:lnTo>
                    <a:pt x="426" y="112"/>
                  </a:lnTo>
                  <a:lnTo>
                    <a:pt x="483" y="155"/>
                  </a:lnTo>
                  <a:lnTo>
                    <a:pt x="549" y="186"/>
                  </a:lnTo>
                  <a:lnTo>
                    <a:pt x="495" y="199"/>
                  </a:lnTo>
                  <a:lnTo>
                    <a:pt x="134" y="199"/>
                  </a:lnTo>
                  <a:lnTo>
                    <a:pt x="127" y="1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2101"/>
            <p:cNvSpPr>
              <a:spLocks/>
            </p:cNvSpPr>
            <p:nvPr/>
          </p:nvSpPr>
          <p:spPr bwMode="auto">
            <a:xfrm>
              <a:off x="1665" y="1819"/>
              <a:ext cx="155" cy="64"/>
            </a:xfrm>
            <a:custGeom>
              <a:avLst/>
              <a:gdLst>
                <a:gd name="T0" fmla="*/ 66 w 155"/>
                <a:gd name="T1" fmla="*/ 0 h 64"/>
                <a:gd name="T2" fmla="*/ 23 w 155"/>
                <a:gd name="T3" fmla="*/ 0 h 64"/>
                <a:gd name="T4" fmla="*/ 0 w 155"/>
                <a:gd name="T5" fmla="*/ 33 h 64"/>
                <a:gd name="T6" fmla="*/ 12 w 155"/>
                <a:gd name="T7" fmla="*/ 51 h 64"/>
                <a:gd name="T8" fmla="*/ 53 w 155"/>
                <a:gd name="T9" fmla="*/ 63 h 64"/>
                <a:gd name="T10" fmla="*/ 118 w 155"/>
                <a:gd name="T11" fmla="*/ 41 h 64"/>
                <a:gd name="T12" fmla="*/ 141 w 155"/>
                <a:gd name="T13" fmla="*/ 9 h 64"/>
                <a:gd name="T14" fmla="*/ 154 w 155"/>
                <a:gd name="T15" fmla="*/ 0 h 64"/>
                <a:gd name="T16" fmla="*/ 77 w 155"/>
                <a:gd name="T17" fmla="*/ 0 h 64"/>
                <a:gd name="T18" fmla="*/ 53 w 155"/>
                <a:gd name="T19" fmla="*/ 0 h 64"/>
                <a:gd name="T20" fmla="*/ 66 w 155"/>
                <a:gd name="T21" fmla="*/ 0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"/>
                <a:gd name="T34" fmla="*/ 0 h 64"/>
                <a:gd name="T35" fmla="*/ 155 w 155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" h="64">
                  <a:moveTo>
                    <a:pt x="66" y="0"/>
                  </a:moveTo>
                  <a:lnTo>
                    <a:pt x="23" y="0"/>
                  </a:lnTo>
                  <a:lnTo>
                    <a:pt x="0" y="33"/>
                  </a:lnTo>
                  <a:lnTo>
                    <a:pt x="12" y="51"/>
                  </a:lnTo>
                  <a:lnTo>
                    <a:pt x="53" y="63"/>
                  </a:lnTo>
                  <a:lnTo>
                    <a:pt x="118" y="41"/>
                  </a:lnTo>
                  <a:lnTo>
                    <a:pt x="141" y="9"/>
                  </a:lnTo>
                  <a:lnTo>
                    <a:pt x="154" y="0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6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2102"/>
            <p:cNvSpPr>
              <a:spLocks/>
            </p:cNvSpPr>
            <p:nvPr/>
          </p:nvSpPr>
          <p:spPr bwMode="auto">
            <a:xfrm>
              <a:off x="1229" y="1827"/>
              <a:ext cx="303" cy="98"/>
            </a:xfrm>
            <a:custGeom>
              <a:avLst/>
              <a:gdLst>
                <a:gd name="T0" fmla="*/ 10 w 303"/>
                <a:gd name="T1" fmla="*/ 36 h 98"/>
                <a:gd name="T2" fmla="*/ 144 w 303"/>
                <a:gd name="T3" fmla="*/ 46 h 98"/>
                <a:gd name="T4" fmla="*/ 190 w 303"/>
                <a:gd name="T5" fmla="*/ 0 h 98"/>
                <a:gd name="T6" fmla="*/ 279 w 303"/>
                <a:gd name="T7" fmla="*/ 13 h 98"/>
                <a:gd name="T8" fmla="*/ 279 w 303"/>
                <a:gd name="T9" fmla="*/ 46 h 98"/>
                <a:gd name="T10" fmla="*/ 302 w 303"/>
                <a:gd name="T11" fmla="*/ 66 h 98"/>
                <a:gd name="T12" fmla="*/ 302 w 303"/>
                <a:gd name="T13" fmla="*/ 80 h 98"/>
                <a:gd name="T14" fmla="*/ 290 w 303"/>
                <a:gd name="T15" fmla="*/ 97 h 98"/>
                <a:gd name="T16" fmla="*/ 245 w 303"/>
                <a:gd name="T17" fmla="*/ 80 h 98"/>
                <a:gd name="T18" fmla="*/ 190 w 303"/>
                <a:gd name="T19" fmla="*/ 46 h 98"/>
                <a:gd name="T20" fmla="*/ 156 w 303"/>
                <a:gd name="T21" fmla="*/ 80 h 98"/>
                <a:gd name="T22" fmla="*/ 54 w 303"/>
                <a:gd name="T23" fmla="*/ 80 h 98"/>
                <a:gd name="T24" fmla="*/ 10 w 303"/>
                <a:gd name="T25" fmla="*/ 80 h 98"/>
                <a:gd name="T26" fmla="*/ 0 w 303"/>
                <a:gd name="T27" fmla="*/ 46 h 98"/>
                <a:gd name="T28" fmla="*/ 10 w 303"/>
                <a:gd name="T29" fmla="*/ 36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"/>
                <a:gd name="T46" fmla="*/ 0 h 98"/>
                <a:gd name="T47" fmla="*/ 303 w 303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" h="98">
                  <a:moveTo>
                    <a:pt x="10" y="36"/>
                  </a:moveTo>
                  <a:lnTo>
                    <a:pt x="144" y="46"/>
                  </a:lnTo>
                  <a:lnTo>
                    <a:pt x="190" y="0"/>
                  </a:lnTo>
                  <a:lnTo>
                    <a:pt x="279" y="13"/>
                  </a:lnTo>
                  <a:lnTo>
                    <a:pt x="279" y="46"/>
                  </a:lnTo>
                  <a:lnTo>
                    <a:pt x="302" y="66"/>
                  </a:lnTo>
                  <a:lnTo>
                    <a:pt x="302" y="80"/>
                  </a:lnTo>
                  <a:lnTo>
                    <a:pt x="290" y="97"/>
                  </a:lnTo>
                  <a:lnTo>
                    <a:pt x="245" y="80"/>
                  </a:lnTo>
                  <a:lnTo>
                    <a:pt x="190" y="46"/>
                  </a:lnTo>
                  <a:lnTo>
                    <a:pt x="156" y="80"/>
                  </a:lnTo>
                  <a:lnTo>
                    <a:pt x="54" y="80"/>
                  </a:lnTo>
                  <a:lnTo>
                    <a:pt x="10" y="80"/>
                  </a:lnTo>
                  <a:lnTo>
                    <a:pt x="0" y="46"/>
                  </a:lnTo>
                  <a:lnTo>
                    <a:pt x="10" y="36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2103"/>
            <p:cNvSpPr>
              <a:spLocks/>
            </p:cNvSpPr>
            <p:nvPr/>
          </p:nvSpPr>
          <p:spPr bwMode="auto">
            <a:xfrm>
              <a:off x="3586" y="1792"/>
              <a:ext cx="164" cy="394"/>
            </a:xfrm>
            <a:custGeom>
              <a:avLst/>
              <a:gdLst>
                <a:gd name="T0" fmla="*/ 17 w 164"/>
                <a:gd name="T1" fmla="*/ 393 h 394"/>
                <a:gd name="T2" fmla="*/ 0 w 164"/>
                <a:gd name="T3" fmla="*/ 352 h 394"/>
                <a:gd name="T4" fmla="*/ 0 w 164"/>
                <a:gd name="T5" fmla="*/ 256 h 394"/>
                <a:gd name="T6" fmla="*/ 0 w 164"/>
                <a:gd name="T7" fmla="*/ 191 h 394"/>
                <a:gd name="T8" fmla="*/ 86 w 164"/>
                <a:gd name="T9" fmla="*/ 157 h 394"/>
                <a:gd name="T10" fmla="*/ 86 w 164"/>
                <a:gd name="T11" fmla="*/ 101 h 394"/>
                <a:gd name="T12" fmla="*/ 86 w 164"/>
                <a:gd name="T13" fmla="*/ 70 h 394"/>
                <a:gd name="T14" fmla="*/ 56 w 164"/>
                <a:gd name="T15" fmla="*/ 0 h 394"/>
                <a:gd name="T16" fmla="*/ 144 w 164"/>
                <a:gd name="T17" fmla="*/ 23 h 394"/>
                <a:gd name="T18" fmla="*/ 163 w 164"/>
                <a:gd name="T19" fmla="*/ 101 h 394"/>
                <a:gd name="T20" fmla="*/ 150 w 164"/>
                <a:gd name="T21" fmla="*/ 115 h 394"/>
                <a:gd name="T22" fmla="*/ 144 w 164"/>
                <a:gd name="T23" fmla="*/ 177 h 394"/>
                <a:gd name="T24" fmla="*/ 100 w 164"/>
                <a:gd name="T25" fmla="*/ 220 h 394"/>
                <a:gd name="T26" fmla="*/ 67 w 164"/>
                <a:gd name="T27" fmla="*/ 272 h 394"/>
                <a:gd name="T28" fmla="*/ 56 w 164"/>
                <a:gd name="T29" fmla="*/ 287 h 394"/>
                <a:gd name="T30" fmla="*/ 17 w 164"/>
                <a:gd name="T31" fmla="*/ 309 h 394"/>
                <a:gd name="T32" fmla="*/ 17 w 164"/>
                <a:gd name="T33" fmla="*/ 372 h 394"/>
                <a:gd name="T34" fmla="*/ 17 w 164"/>
                <a:gd name="T35" fmla="*/ 393 h 3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394"/>
                <a:gd name="T56" fmla="*/ 164 w 164"/>
                <a:gd name="T57" fmla="*/ 394 h 3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394">
                  <a:moveTo>
                    <a:pt x="17" y="393"/>
                  </a:moveTo>
                  <a:lnTo>
                    <a:pt x="0" y="352"/>
                  </a:lnTo>
                  <a:lnTo>
                    <a:pt x="0" y="256"/>
                  </a:lnTo>
                  <a:lnTo>
                    <a:pt x="0" y="191"/>
                  </a:lnTo>
                  <a:lnTo>
                    <a:pt x="86" y="157"/>
                  </a:lnTo>
                  <a:lnTo>
                    <a:pt x="86" y="101"/>
                  </a:lnTo>
                  <a:lnTo>
                    <a:pt x="86" y="70"/>
                  </a:lnTo>
                  <a:lnTo>
                    <a:pt x="56" y="0"/>
                  </a:lnTo>
                  <a:lnTo>
                    <a:pt x="144" y="23"/>
                  </a:lnTo>
                  <a:lnTo>
                    <a:pt x="163" y="101"/>
                  </a:lnTo>
                  <a:lnTo>
                    <a:pt x="150" y="115"/>
                  </a:lnTo>
                  <a:lnTo>
                    <a:pt x="144" y="177"/>
                  </a:lnTo>
                  <a:lnTo>
                    <a:pt x="100" y="220"/>
                  </a:lnTo>
                  <a:lnTo>
                    <a:pt x="67" y="272"/>
                  </a:lnTo>
                  <a:lnTo>
                    <a:pt x="56" y="287"/>
                  </a:lnTo>
                  <a:lnTo>
                    <a:pt x="17" y="309"/>
                  </a:lnTo>
                  <a:lnTo>
                    <a:pt x="17" y="372"/>
                  </a:lnTo>
                  <a:lnTo>
                    <a:pt x="17" y="393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2104"/>
            <p:cNvSpPr>
              <a:spLocks/>
            </p:cNvSpPr>
            <p:nvPr/>
          </p:nvSpPr>
          <p:spPr bwMode="auto">
            <a:xfrm>
              <a:off x="3831" y="1742"/>
              <a:ext cx="518" cy="153"/>
            </a:xfrm>
            <a:custGeom>
              <a:avLst/>
              <a:gdLst>
                <a:gd name="T0" fmla="*/ 0 w 518"/>
                <a:gd name="T1" fmla="*/ 8 h 153"/>
                <a:gd name="T2" fmla="*/ 21 w 518"/>
                <a:gd name="T3" fmla="*/ 102 h 153"/>
                <a:gd name="T4" fmla="*/ 35 w 518"/>
                <a:gd name="T5" fmla="*/ 88 h 153"/>
                <a:gd name="T6" fmla="*/ 54 w 518"/>
                <a:gd name="T7" fmla="*/ 102 h 153"/>
                <a:gd name="T8" fmla="*/ 99 w 518"/>
                <a:gd name="T9" fmla="*/ 121 h 153"/>
                <a:gd name="T10" fmla="*/ 108 w 518"/>
                <a:gd name="T11" fmla="*/ 121 h 153"/>
                <a:gd name="T12" fmla="*/ 145 w 518"/>
                <a:gd name="T13" fmla="*/ 121 h 153"/>
                <a:gd name="T14" fmla="*/ 214 w 518"/>
                <a:gd name="T15" fmla="*/ 121 h 153"/>
                <a:gd name="T16" fmla="*/ 246 w 518"/>
                <a:gd name="T17" fmla="*/ 121 h 153"/>
                <a:gd name="T18" fmla="*/ 246 w 518"/>
                <a:gd name="T19" fmla="*/ 128 h 153"/>
                <a:gd name="T20" fmla="*/ 291 w 518"/>
                <a:gd name="T21" fmla="*/ 152 h 153"/>
                <a:gd name="T22" fmla="*/ 338 w 518"/>
                <a:gd name="T23" fmla="*/ 152 h 153"/>
                <a:gd name="T24" fmla="*/ 438 w 518"/>
                <a:gd name="T25" fmla="*/ 143 h 153"/>
                <a:gd name="T26" fmla="*/ 496 w 518"/>
                <a:gd name="T27" fmla="*/ 74 h 153"/>
                <a:gd name="T28" fmla="*/ 517 w 518"/>
                <a:gd name="T29" fmla="*/ 74 h 153"/>
                <a:gd name="T30" fmla="*/ 429 w 518"/>
                <a:gd name="T31" fmla="*/ 45 h 153"/>
                <a:gd name="T32" fmla="*/ 416 w 518"/>
                <a:gd name="T33" fmla="*/ 74 h 153"/>
                <a:gd name="T34" fmla="*/ 304 w 518"/>
                <a:gd name="T35" fmla="*/ 74 h 153"/>
                <a:gd name="T36" fmla="*/ 304 w 518"/>
                <a:gd name="T37" fmla="*/ 54 h 153"/>
                <a:gd name="T38" fmla="*/ 268 w 518"/>
                <a:gd name="T39" fmla="*/ 33 h 153"/>
                <a:gd name="T40" fmla="*/ 214 w 518"/>
                <a:gd name="T41" fmla="*/ 33 h 153"/>
                <a:gd name="T42" fmla="*/ 190 w 518"/>
                <a:gd name="T43" fmla="*/ 54 h 153"/>
                <a:gd name="T44" fmla="*/ 169 w 518"/>
                <a:gd name="T45" fmla="*/ 68 h 153"/>
                <a:gd name="T46" fmla="*/ 108 w 518"/>
                <a:gd name="T47" fmla="*/ 45 h 153"/>
                <a:gd name="T48" fmla="*/ 99 w 518"/>
                <a:gd name="T49" fmla="*/ 22 h 153"/>
                <a:gd name="T50" fmla="*/ 54 w 518"/>
                <a:gd name="T51" fmla="*/ 22 h 153"/>
                <a:gd name="T52" fmla="*/ 11 w 518"/>
                <a:gd name="T53" fmla="*/ 0 h 153"/>
                <a:gd name="T54" fmla="*/ 0 w 518"/>
                <a:gd name="T55" fmla="*/ 8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8"/>
                <a:gd name="T85" fmla="*/ 0 h 153"/>
                <a:gd name="T86" fmla="*/ 518 w 518"/>
                <a:gd name="T87" fmla="*/ 153 h 1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8" h="153">
                  <a:moveTo>
                    <a:pt x="0" y="8"/>
                  </a:moveTo>
                  <a:lnTo>
                    <a:pt x="21" y="102"/>
                  </a:lnTo>
                  <a:lnTo>
                    <a:pt x="35" y="88"/>
                  </a:lnTo>
                  <a:lnTo>
                    <a:pt x="54" y="102"/>
                  </a:lnTo>
                  <a:lnTo>
                    <a:pt x="99" y="121"/>
                  </a:lnTo>
                  <a:lnTo>
                    <a:pt x="108" y="121"/>
                  </a:lnTo>
                  <a:lnTo>
                    <a:pt x="145" y="121"/>
                  </a:lnTo>
                  <a:lnTo>
                    <a:pt x="214" y="121"/>
                  </a:lnTo>
                  <a:lnTo>
                    <a:pt x="246" y="121"/>
                  </a:lnTo>
                  <a:lnTo>
                    <a:pt x="246" y="128"/>
                  </a:lnTo>
                  <a:lnTo>
                    <a:pt x="291" y="152"/>
                  </a:lnTo>
                  <a:lnTo>
                    <a:pt x="338" y="152"/>
                  </a:lnTo>
                  <a:lnTo>
                    <a:pt x="438" y="143"/>
                  </a:lnTo>
                  <a:lnTo>
                    <a:pt x="496" y="74"/>
                  </a:lnTo>
                  <a:lnTo>
                    <a:pt x="517" y="74"/>
                  </a:lnTo>
                  <a:lnTo>
                    <a:pt x="429" y="45"/>
                  </a:lnTo>
                  <a:lnTo>
                    <a:pt x="416" y="74"/>
                  </a:lnTo>
                  <a:lnTo>
                    <a:pt x="304" y="74"/>
                  </a:lnTo>
                  <a:lnTo>
                    <a:pt x="304" y="54"/>
                  </a:lnTo>
                  <a:lnTo>
                    <a:pt x="268" y="33"/>
                  </a:lnTo>
                  <a:lnTo>
                    <a:pt x="214" y="33"/>
                  </a:lnTo>
                  <a:lnTo>
                    <a:pt x="190" y="54"/>
                  </a:lnTo>
                  <a:lnTo>
                    <a:pt x="169" y="68"/>
                  </a:lnTo>
                  <a:lnTo>
                    <a:pt x="108" y="45"/>
                  </a:lnTo>
                  <a:lnTo>
                    <a:pt x="99" y="22"/>
                  </a:lnTo>
                  <a:lnTo>
                    <a:pt x="54" y="22"/>
                  </a:lnTo>
                  <a:lnTo>
                    <a:pt x="11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2105"/>
            <p:cNvSpPr>
              <a:spLocks/>
            </p:cNvSpPr>
            <p:nvPr/>
          </p:nvSpPr>
          <p:spPr bwMode="auto">
            <a:xfrm>
              <a:off x="2819" y="1965"/>
              <a:ext cx="165" cy="203"/>
            </a:xfrm>
            <a:custGeom>
              <a:avLst/>
              <a:gdLst>
                <a:gd name="T0" fmla="*/ 0 w 165"/>
                <a:gd name="T1" fmla="*/ 0 h 203"/>
                <a:gd name="T2" fmla="*/ 102 w 165"/>
                <a:gd name="T3" fmla="*/ 10 h 203"/>
                <a:gd name="T4" fmla="*/ 113 w 165"/>
                <a:gd name="T5" fmla="*/ 83 h 203"/>
                <a:gd name="T6" fmla="*/ 164 w 165"/>
                <a:gd name="T7" fmla="*/ 125 h 203"/>
                <a:gd name="T8" fmla="*/ 164 w 165"/>
                <a:gd name="T9" fmla="*/ 202 h 203"/>
                <a:gd name="T10" fmla="*/ 82 w 165"/>
                <a:gd name="T11" fmla="*/ 169 h 203"/>
                <a:gd name="T12" fmla="*/ 36 w 165"/>
                <a:gd name="T13" fmla="*/ 169 h 203"/>
                <a:gd name="T14" fmla="*/ 25 w 165"/>
                <a:gd name="T15" fmla="*/ 83 h 203"/>
                <a:gd name="T16" fmla="*/ 0 w 165"/>
                <a:gd name="T17" fmla="*/ 61 h 203"/>
                <a:gd name="T18" fmla="*/ 0 w 165"/>
                <a:gd name="T19" fmla="*/ 20 h 203"/>
                <a:gd name="T20" fmla="*/ 0 w 165"/>
                <a:gd name="T21" fmla="*/ 0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5"/>
                <a:gd name="T34" fmla="*/ 0 h 203"/>
                <a:gd name="T35" fmla="*/ 165 w 165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5" h="203">
                  <a:moveTo>
                    <a:pt x="0" y="0"/>
                  </a:moveTo>
                  <a:lnTo>
                    <a:pt x="102" y="10"/>
                  </a:lnTo>
                  <a:lnTo>
                    <a:pt x="113" y="83"/>
                  </a:lnTo>
                  <a:lnTo>
                    <a:pt x="164" y="125"/>
                  </a:lnTo>
                  <a:lnTo>
                    <a:pt x="164" y="202"/>
                  </a:lnTo>
                  <a:lnTo>
                    <a:pt x="82" y="169"/>
                  </a:lnTo>
                  <a:lnTo>
                    <a:pt x="36" y="169"/>
                  </a:lnTo>
                  <a:lnTo>
                    <a:pt x="25" y="83"/>
                  </a:lnTo>
                  <a:lnTo>
                    <a:pt x="0" y="61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2106"/>
            <p:cNvSpPr>
              <a:spLocks/>
            </p:cNvSpPr>
            <p:nvPr/>
          </p:nvSpPr>
          <p:spPr bwMode="auto">
            <a:xfrm>
              <a:off x="2835" y="1751"/>
              <a:ext cx="210" cy="142"/>
            </a:xfrm>
            <a:custGeom>
              <a:avLst/>
              <a:gdLst>
                <a:gd name="T0" fmla="*/ 76 w 210"/>
                <a:gd name="T1" fmla="*/ 13 h 142"/>
                <a:gd name="T2" fmla="*/ 209 w 210"/>
                <a:gd name="T3" fmla="*/ 65 h 142"/>
                <a:gd name="T4" fmla="*/ 154 w 210"/>
                <a:gd name="T5" fmla="*/ 100 h 142"/>
                <a:gd name="T6" fmla="*/ 110 w 210"/>
                <a:gd name="T7" fmla="*/ 100 h 142"/>
                <a:gd name="T8" fmla="*/ 76 w 210"/>
                <a:gd name="T9" fmla="*/ 141 h 142"/>
                <a:gd name="T10" fmla="*/ 0 w 210"/>
                <a:gd name="T11" fmla="*/ 37 h 142"/>
                <a:gd name="T12" fmla="*/ 55 w 210"/>
                <a:gd name="T13" fmla="*/ 0 h 142"/>
                <a:gd name="T14" fmla="*/ 76 w 210"/>
                <a:gd name="T15" fmla="*/ 13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"/>
                <a:gd name="T25" fmla="*/ 0 h 142"/>
                <a:gd name="T26" fmla="*/ 210 w 210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" h="142">
                  <a:moveTo>
                    <a:pt x="76" y="13"/>
                  </a:moveTo>
                  <a:lnTo>
                    <a:pt x="209" y="65"/>
                  </a:lnTo>
                  <a:lnTo>
                    <a:pt x="154" y="100"/>
                  </a:lnTo>
                  <a:lnTo>
                    <a:pt x="110" y="100"/>
                  </a:lnTo>
                  <a:lnTo>
                    <a:pt x="76" y="141"/>
                  </a:lnTo>
                  <a:lnTo>
                    <a:pt x="0" y="37"/>
                  </a:lnTo>
                  <a:lnTo>
                    <a:pt x="55" y="0"/>
                  </a:lnTo>
                  <a:lnTo>
                    <a:pt x="7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2107"/>
            <p:cNvSpPr>
              <a:spLocks/>
            </p:cNvSpPr>
            <p:nvPr/>
          </p:nvSpPr>
          <p:spPr bwMode="auto">
            <a:xfrm>
              <a:off x="3209" y="2120"/>
              <a:ext cx="337" cy="223"/>
            </a:xfrm>
            <a:custGeom>
              <a:avLst/>
              <a:gdLst>
                <a:gd name="T0" fmla="*/ 169 w 337"/>
                <a:gd name="T1" fmla="*/ 196 h 223"/>
                <a:gd name="T2" fmla="*/ 0 w 337"/>
                <a:gd name="T3" fmla="*/ 222 h 223"/>
                <a:gd name="T4" fmla="*/ 11 w 337"/>
                <a:gd name="T5" fmla="*/ 174 h 223"/>
                <a:gd name="T6" fmla="*/ 158 w 337"/>
                <a:gd name="T7" fmla="*/ 167 h 223"/>
                <a:gd name="T8" fmla="*/ 169 w 337"/>
                <a:gd name="T9" fmla="*/ 125 h 223"/>
                <a:gd name="T10" fmla="*/ 135 w 337"/>
                <a:gd name="T11" fmla="*/ 97 h 223"/>
                <a:gd name="T12" fmla="*/ 169 w 337"/>
                <a:gd name="T13" fmla="*/ 90 h 223"/>
                <a:gd name="T14" fmla="*/ 246 w 337"/>
                <a:gd name="T15" fmla="*/ 125 h 223"/>
                <a:gd name="T16" fmla="*/ 256 w 337"/>
                <a:gd name="T17" fmla="*/ 97 h 223"/>
                <a:gd name="T18" fmla="*/ 256 w 337"/>
                <a:gd name="T19" fmla="*/ 77 h 223"/>
                <a:gd name="T20" fmla="*/ 256 w 337"/>
                <a:gd name="T21" fmla="*/ 0 h 223"/>
                <a:gd name="T22" fmla="*/ 312 w 337"/>
                <a:gd name="T23" fmla="*/ 48 h 223"/>
                <a:gd name="T24" fmla="*/ 336 w 337"/>
                <a:gd name="T25" fmla="*/ 125 h 223"/>
                <a:gd name="T26" fmla="*/ 325 w 337"/>
                <a:gd name="T27" fmla="*/ 145 h 223"/>
                <a:gd name="T28" fmla="*/ 280 w 337"/>
                <a:gd name="T29" fmla="*/ 167 h 223"/>
                <a:gd name="T30" fmla="*/ 246 w 337"/>
                <a:gd name="T31" fmla="*/ 222 h 223"/>
                <a:gd name="T32" fmla="*/ 214 w 337"/>
                <a:gd name="T33" fmla="*/ 208 h 223"/>
                <a:gd name="T34" fmla="*/ 177 w 337"/>
                <a:gd name="T35" fmla="*/ 196 h 223"/>
                <a:gd name="T36" fmla="*/ 158 w 337"/>
                <a:gd name="T37" fmla="*/ 187 h 223"/>
                <a:gd name="T38" fmla="*/ 169 w 337"/>
                <a:gd name="T39" fmla="*/ 196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7"/>
                <a:gd name="T61" fmla="*/ 0 h 223"/>
                <a:gd name="T62" fmla="*/ 337 w 337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7" h="223">
                  <a:moveTo>
                    <a:pt x="169" y="196"/>
                  </a:moveTo>
                  <a:lnTo>
                    <a:pt x="0" y="222"/>
                  </a:lnTo>
                  <a:lnTo>
                    <a:pt x="11" y="174"/>
                  </a:lnTo>
                  <a:lnTo>
                    <a:pt x="158" y="167"/>
                  </a:lnTo>
                  <a:lnTo>
                    <a:pt x="169" y="125"/>
                  </a:lnTo>
                  <a:lnTo>
                    <a:pt x="135" y="97"/>
                  </a:lnTo>
                  <a:lnTo>
                    <a:pt x="169" y="90"/>
                  </a:lnTo>
                  <a:lnTo>
                    <a:pt x="246" y="125"/>
                  </a:lnTo>
                  <a:lnTo>
                    <a:pt x="256" y="97"/>
                  </a:lnTo>
                  <a:lnTo>
                    <a:pt x="256" y="77"/>
                  </a:lnTo>
                  <a:lnTo>
                    <a:pt x="256" y="0"/>
                  </a:lnTo>
                  <a:lnTo>
                    <a:pt x="312" y="48"/>
                  </a:lnTo>
                  <a:lnTo>
                    <a:pt x="336" y="125"/>
                  </a:lnTo>
                  <a:lnTo>
                    <a:pt x="325" y="145"/>
                  </a:lnTo>
                  <a:lnTo>
                    <a:pt x="280" y="167"/>
                  </a:lnTo>
                  <a:lnTo>
                    <a:pt x="246" y="222"/>
                  </a:lnTo>
                  <a:lnTo>
                    <a:pt x="214" y="208"/>
                  </a:lnTo>
                  <a:lnTo>
                    <a:pt x="177" y="196"/>
                  </a:lnTo>
                  <a:lnTo>
                    <a:pt x="158" y="187"/>
                  </a:lnTo>
                  <a:lnTo>
                    <a:pt x="169" y="196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2108"/>
            <p:cNvSpPr>
              <a:spLocks/>
            </p:cNvSpPr>
            <p:nvPr/>
          </p:nvSpPr>
          <p:spPr bwMode="auto">
            <a:xfrm>
              <a:off x="2153" y="1279"/>
              <a:ext cx="501" cy="67"/>
            </a:xfrm>
            <a:custGeom>
              <a:avLst/>
              <a:gdLst>
                <a:gd name="T0" fmla="*/ 84 w 501"/>
                <a:gd name="T1" fmla="*/ 11 h 67"/>
                <a:gd name="T2" fmla="*/ 121 w 501"/>
                <a:gd name="T3" fmla="*/ 24 h 67"/>
                <a:gd name="T4" fmla="*/ 60 w 501"/>
                <a:gd name="T5" fmla="*/ 35 h 67"/>
                <a:gd name="T6" fmla="*/ 0 w 501"/>
                <a:gd name="T7" fmla="*/ 18 h 67"/>
                <a:gd name="T8" fmla="*/ 0 w 501"/>
                <a:gd name="T9" fmla="*/ 53 h 67"/>
                <a:gd name="T10" fmla="*/ 84 w 501"/>
                <a:gd name="T11" fmla="*/ 66 h 67"/>
                <a:gd name="T12" fmla="*/ 107 w 501"/>
                <a:gd name="T13" fmla="*/ 53 h 67"/>
                <a:gd name="T14" fmla="*/ 175 w 501"/>
                <a:gd name="T15" fmla="*/ 39 h 67"/>
                <a:gd name="T16" fmla="*/ 194 w 501"/>
                <a:gd name="T17" fmla="*/ 66 h 67"/>
                <a:gd name="T18" fmla="*/ 247 w 501"/>
                <a:gd name="T19" fmla="*/ 53 h 67"/>
                <a:gd name="T20" fmla="*/ 309 w 501"/>
                <a:gd name="T21" fmla="*/ 41 h 67"/>
                <a:gd name="T22" fmla="*/ 408 w 501"/>
                <a:gd name="T23" fmla="*/ 61 h 67"/>
                <a:gd name="T24" fmla="*/ 461 w 501"/>
                <a:gd name="T25" fmla="*/ 50 h 67"/>
                <a:gd name="T26" fmla="*/ 416 w 501"/>
                <a:gd name="T27" fmla="*/ 35 h 67"/>
                <a:gd name="T28" fmla="*/ 442 w 501"/>
                <a:gd name="T29" fmla="*/ 35 h 67"/>
                <a:gd name="T30" fmla="*/ 476 w 501"/>
                <a:gd name="T31" fmla="*/ 24 h 67"/>
                <a:gd name="T32" fmla="*/ 500 w 501"/>
                <a:gd name="T33" fmla="*/ 7 h 67"/>
                <a:gd name="T34" fmla="*/ 190 w 501"/>
                <a:gd name="T35" fmla="*/ 0 h 67"/>
                <a:gd name="T36" fmla="*/ 84 w 501"/>
                <a:gd name="T37" fmla="*/ 11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1"/>
                <a:gd name="T58" fmla="*/ 0 h 67"/>
                <a:gd name="T59" fmla="*/ 501 w 501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1" h="67">
                  <a:moveTo>
                    <a:pt x="84" y="11"/>
                  </a:moveTo>
                  <a:lnTo>
                    <a:pt x="121" y="24"/>
                  </a:lnTo>
                  <a:lnTo>
                    <a:pt x="60" y="35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84" y="66"/>
                  </a:lnTo>
                  <a:lnTo>
                    <a:pt x="107" y="53"/>
                  </a:lnTo>
                  <a:lnTo>
                    <a:pt x="175" y="39"/>
                  </a:lnTo>
                  <a:lnTo>
                    <a:pt x="194" y="66"/>
                  </a:lnTo>
                  <a:lnTo>
                    <a:pt x="247" y="53"/>
                  </a:lnTo>
                  <a:lnTo>
                    <a:pt x="309" y="41"/>
                  </a:lnTo>
                  <a:lnTo>
                    <a:pt x="408" y="61"/>
                  </a:lnTo>
                  <a:lnTo>
                    <a:pt x="461" y="50"/>
                  </a:lnTo>
                  <a:lnTo>
                    <a:pt x="416" y="35"/>
                  </a:lnTo>
                  <a:lnTo>
                    <a:pt x="442" y="35"/>
                  </a:lnTo>
                  <a:lnTo>
                    <a:pt x="476" y="24"/>
                  </a:lnTo>
                  <a:lnTo>
                    <a:pt x="500" y="7"/>
                  </a:lnTo>
                  <a:lnTo>
                    <a:pt x="190" y="0"/>
                  </a:lnTo>
                  <a:lnTo>
                    <a:pt x="84" y="11"/>
                  </a:lnTo>
                </a:path>
              </a:pathLst>
            </a:custGeom>
            <a:solidFill>
              <a:srgbClr val="1F4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2109"/>
            <p:cNvSpPr>
              <a:spLocks/>
            </p:cNvSpPr>
            <p:nvPr/>
          </p:nvSpPr>
          <p:spPr bwMode="auto">
            <a:xfrm>
              <a:off x="1980" y="1742"/>
              <a:ext cx="178" cy="134"/>
            </a:xfrm>
            <a:custGeom>
              <a:avLst/>
              <a:gdLst>
                <a:gd name="T0" fmla="*/ 81 w 178"/>
                <a:gd name="T1" fmla="*/ 0 h 134"/>
                <a:gd name="T2" fmla="*/ 153 w 178"/>
                <a:gd name="T3" fmla="*/ 44 h 134"/>
                <a:gd name="T4" fmla="*/ 177 w 178"/>
                <a:gd name="T5" fmla="*/ 67 h 134"/>
                <a:gd name="T6" fmla="*/ 112 w 178"/>
                <a:gd name="T7" fmla="*/ 67 h 134"/>
                <a:gd name="T8" fmla="*/ 88 w 178"/>
                <a:gd name="T9" fmla="*/ 110 h 134"/>
                <a:gd name="T10" fmla="*/ 0 w 178"/>
                <a:gd name="T11" fmla="*/ 133 h 134"/>
                <a:gd name="T12" fmla="*/ 20 w 178"/>
                <a:gd name="T13" fmla="*/ 67 h 134"/>
                <a:gd name="T14" fmla="*/ 31 w 178"/>
                <a:gd name="T15" fmla="*/ 0 h 134"/>
                <a:gd name="T16" fmla="*/ 57 w 178"/>
                <a:gd name="T17" fmla="*/ 0 h 134"/>
                <a:gd name="T18" fmla="*/ 81 w 178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134"/>
                <a:gd name="T32" fmla="*/ 178 w 178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134">
                  <a:moveTo>
                    <a:pt x="81" y="0"/>
                  </a:moveTo>
                  <a:lnTo>
                    <a:pt x="153" y="44"/>
                  </a:lnTo>
                  <a:lnTo>
                    <a:pt x="177" y="67"/>
                  </a:lnTo>
                  <a:lnTo>
                    <a:pt x="112" y="67"/>
                  </a:lnTo>
                  <a:lnTo>
                    <a:pt x="88" y="110"/>
                  </a:lnTo>
                  <a:lnTo>
                    <a:pt x="0" y="133"/>
                  </a:lnTo>
                  <a:lnTo>
                    <a:pt x="20" y="67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81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2110"/>
            <p:cNvSpPr>
              <a:spLocks/>
            </p:cNvSpPr>
            <p:nvPr/>
          </p:nvSpPr>
          <p:spPr bwMode="auto">
            <a:xfrm>
              <a:off x="4348" y="1889"/>
              <a:ext cx="229" cy="248"/>
            </a:xfrm>
            <a:custGeom>
              <a:avLst/>
              <a:gdLst>
                <a:gd name="T0" fmla="*/ 15 w 229"/>
                <a:gd name="T1" fmla="*/ 88 h 248"/>
                <a:gd name="T2" fmla="*/ 0 w 229"/>
                <a:gd name="T3" fmla="*/ 28 h 248"/>
                <a:gd name="T4" fmla="*/ 34 w 229"/>
                <a:gd name="T5" fmla="*/ 22 h 248"/>
                <a:gd name="T6" fmla="*/ 53 w 229"/>
                <a:gd name="T7" fmla="*/ 0 h 248"/>
                <a:gd name="T8" fmla="*/ 91 w 229"/>
                <a:gd name="T9" fmla="*/ 0 h 248"/>
                <a:gd name="T10" fmla="*/ 118 w 229"/>
                <a:gd name="T11" fmla="*/ 16 h 248"/>
                <a:gd name="T12" fmla="*/ 131 w 229"/>
                <a:gd name="T13" fmla="*/ 64 h 248"/>
                <a:gd name="T14" fmla="*/ 87 w 229"/>
                <a:gd name="T15" fmla="*/ 102 h 248"/>
                <a:gd name="T16" fmla="*/ 106 w 229"/>
                <a:gd name="T17" fmla="*/ 115 h 248"/>
                <a:gd name="T18" fmla="*/ 146 w 229"/>
                <a:gd name="T19" fmla="*/ 130 h 248"/>
                <a:gd name="T20" fmla="*/ 207 w 229"/>
                <a:gd name="T21" fmla="*/ 173 h 248"/>
                <a:gd name="T22" fmla="*/ 207 w 229"/>
                <a:gd name="T23" fmla="*/ 192 h 248"/>
                <a:gd name="T24" fmla="*/ 228 w 229"/>
                <a:gd name="T25" fmla="*/ 217 h 248"/>
                <a:gd name="T26" fmla="*/ 222 w 229"/>
                <a:gd name="T27" fmla="*/ 247 h 248"/>
                <a:gd name="T28" fmla="*/ 188 w 229"/>
                <a:gd name="T29" fmla="*/ 247 h 248"/>
                <a:gd name="T30" fmla="*/ 173 w 229"/>
                <a:gd name="T31" fmla="*/ 233 h 248"/>
                <a:gd name="T32" fmla="*/ 160 w 229"/>
                <a:gd name="T33" fmla="*/ 199 h 248"/>
                <a:gd name="T34" fmla="*/ 160 w 229"/>
                <a:gd name="T35" fmla="*/ 192 h 248"/>
                <a:gd name="T36" fmla="*/ 150 w 229"/>
                <a:gd name="T37" fmla="*/ 192 h 248"/>
                <a:gd name="T38" fmla="*/ 139 w 229"/>
                <a:gd name="T39" fmla="*/ 165 h 248"/>
                <a:gd name="T40" fmla="*/ 110 w 229"/>
                <a:gd name="T41" fmla="*/ 157 h 248"/>
                <a:gd name="T42" fmla="*/ 80 w 229"/>
                <a:gd name="T43" fmla="*/ 148 h 248"/>
                <a:gd name="T44" fmla="*/ 57 w 229"/>
                <a:gd name="T45" fmla="*/ 119 h 248"/>
                <a:gd name="T46" fmla="*/ 34 w 229"/>
                <a:gd name="T47" fmla="*/ 110 h 248"/>
                <a:gd name="T48" fmla="*/ 15 w 229"/>
                <a:gd name="T49" fmla="*/ 88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9"/>
                <a:gd name="T76" fmla="*/ 0 h 248"/>
                <a:gd name="T77" fmla="*/ 229 w 229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9" h="248">
                  <a:moveTo>
                    <a:pt x="15" y="88"/>
                  </a:moveTo>
                  <a:lnTo>
                    <a:pt x="0" y="28"/>
                  </a:lnTo>
                  <a:lnTo>
                    <a:pt x="34" y="22"/>
                  </a:lnTo>
                  <a:lnTo>
                    <a:pt x="53" y="0"/>
                  </a:lnTo>
                  <a:lnTo>
                    <a:pt x="91" y="0"/>
                  </a:lnTo>
                  <a:lnTo>
                    <a:pt x="118" y="16"/>
                  </a:lnTo>
                  <a:lnTo>
                    <a:pt x="131" y="64"/>
                  </a:lnTo>
                  <a:lnTo>
                    <a:pt x="87" y="102"/>
                  </a:lnTo>
                  <a:lnTo>
                    <a:pt x="106" y="115"/>
                  </a:lnTo>
                  <a:lnTo>
                    <a:pt x="146" y="130"/>
                  </a:lnTo>
                  <a:lnTo>
                    <a:pt x="207" y="173"/>
                  </a:lnTo>
                  <a:lnTo>
                    <a:pt x="207" y="192"/>
                  </a:lnTo>
                  <a:lnTo>
                    <a:pt x="228" y="217"/>
                  </a:lnTo>
                  <a:lnTo>
                    <a:pt x="222" y="247"/>
                  </a:lnTo>
                  <a:lnTo>
                    <a:pt x="188" y="247"/>
                  </a:lnTo>
                  <a:lnTo>
                    <a:pt x="173" y="233"/>
                  </a:lnTo>
                  <a:lnTo>
                    <a:pt x="160" y="199"/>
                  </a:lnTo>
                  <a:lnTo>
                    <a:pt x="160" y="192"/>
                  </a:lnTo>
                  <a:lnTo>
                    <a:pt x="150" y="192"/>
                  </a:lnTo>
                  <a:lnTo>
                    <a:pt x="139" y="165"/>
                  </a:lnTo>
                  <a:lnTo>
                    <a:pt x="110" y="157"/>
                  </a:lnTo>
                  <a:lnTo>
                    <a:pt x="80" y="148"/>
                  </a:lnTo>
                  <a:lnTo>
                    <a:pt x="57" y="119"/>
                  </a:lnTo>
                  <a:lnTo>
                    <a:pt x="34" y="110"/>
                  </a:lnTo>
                  <a:lnTo>
                    <a:pt x="15" y="88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Rectangle 2111"/>
            <p:cNvSpPr>
              <a:spLocks noChangeArrowheads="1"/>
            </p:cNvSpPr>
            <p:nvPr/>
          </p:nvSpPr>
          <p:spPr bwMode="auto">
            <a:xfrm>
              <a:off x="2012" y="1622"/>
              <a:ext cx="38" cy="143"/>
            </a:xfrm>
            <a:prstGeom prst="rect">
              <a:avLst/>
            </a:prstGeom>
            <a:solidFill>
              <a:srgbClr val="1F43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0" name="Freeform 2112"/>
            <p:cNvSpPr>
              <a:spLocks/>
            </p:cNvSpPr>
            <p:nvPr/>
          </p:nvSpPr>
          <p:spPr bwMode="auto">
            <a:xfrm>
              <a:off x="1952" y="1676"/>
              <a:ext cx="80" cy="59"/>
            </a:xfrm>
            <a:custGeom>
              <a:avLst/>
              <a:gdLst>
                <a:gd name="T0" fmla="*/ 0 w 80"/>
                <a:gd name="T1" fmla="*/ 35 h 59"/>
                <a:gd name="T2" fmla="*/ 11 w 80"/>
                <a:gd name="T3" fmla="*/ 58 h 59"/>
                <a:gd name="T4" fmla="*/ 61 w 80"/>
                <a:gd name="T5" fmla="*/ 53 h 59"/>
                <a:gd name="T6" fmla="*/ 79 w 80"/>
                <a:gd name="T7" fmla="*/ 35 h 59"/>
                <a:gd name="T8" fmla="*/ 79 w 80"/>
                <a:gd name="T9" fmla="*/ 0 h 59"/>
                <a:gd name="T10" fmla="*/ 57 w 80"/>
                <a:gd name="T11" fmla="*/ 19 h 59"/>
                <a:gd name="T12" fmla="*/ 33 w 80"/>
                <a:gd name="T13" fmla="*/ 35 h 59"/>
                <a:gd name="T14" fmla="*/ 11 w 80"/>
                <a:gd name="T15" fmla="*/ 23 h 59"/>
                <a:gd name="T16" fmla="*/ 0 w 80"/>
                <a:gd name="T17" fmla="*/ 42 h 59"/>
                <a:gd name="T18" fmla="*/ 0 w 80"/>
                <a:gd name="T19" fmla="*/ 35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9"/>
                <a:gd name="T32" fmla="*/ 80 w 80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9">
                  <a:moveTo>
                    <a:pt x="0" y="35"/>
                  </a:moveTo>
                  <a:lnTo>
                    <a:pt x="11" y="58"/>
                  </a:lnTo>
                  <a:lnTo>
                    <a:pt x="61" y="53"/>
                  </a:lnTo>
                  <a:lnTo>
                    <a:pt x="79" y="35"/>
                  </a:lnTo>
                  <a:lnTo>
                    <a:pt x="79" y="0"/>
                  </a:lnTo>
                  <a:lnTo>
                    <a:pt x="57" y="19"/>
                  </a:lnTo>
                  <a:lnTo>
                    <a:pt x="33" y="35"/>
                  </a:lnTo>
                  <a:lnTo>
                    <a:pt x="11" y="23"/>
                  </a:lnTo>
                  <a:lnTo>
                    <a:pt x="0" y="42"/>
                  </a:lnTo>
                  <a:lnTo>
                    <a:pt x="0" y="3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2113"/>
            <p:cNvSpPr>
              <a:spLocks/>
            </p:cNvSpPr>
            <p:nvPr/>
          </p:nvSpPr>
          <p:spPr bwMode="auto">
            <a:xfrm>
              <a:off x="3634" y="2011"/>
              <a:ext cx="803" cy="764"/>
            </a:xfrm>
            <a:custGeom>
              <a:avLst/>
              <a:gdLst>
                <a:gd name="T0" fmla="*/ 796 w 803"/>
                <a:gd name="T1" fmla="*/ 347 h 764"/>
                <a:gd name="T2" fmla="*/ 785 w 803"/>
                <a:gd name="T3" fmla="*/ 284 h 764"/>
                <a:gd name="T4" fmla="*/ 765 w 803"/>
                <a:gd name="T5" fmla="*/ 223 h 764"/>
                <a:gd name="T6" fmla="*/ 728 w 803"/>
                <a:gd name="T7" fmla="*/ 160 h 764"/>
                <a:gd name="T8" fmla="*/ 685 w 803"/>
                <a:gd name="T9" fmla="*/ 113 h 764"/>
                <a:gd name="T10" fmla="*/ 628 w 803"/>
                <a:gd name="T11" fmla="*/ 70 h 764"/>
                <a:gd name="T12" fmla="*/ 570 w 803"/>
                <a:gd name="T13" fmla="*/ 35 h 764"/>
                <a:gd name="T14" fmla="*/ 505 w 803"/>
                <a:gd name="T15" fmla="*/ 13 h 764"/>
                <a:gd name="T16" fmla="*/ 433 w 803"/>
                <a:gd name="T17" fmla="*/ 0 h 764"/>
                <a:gd name="T18" fmla="*/ 364 w 803"/>
                <a:gd name="T19" fmla="*/ 0 h 764"/>
                <a:gd name="T20" fmla="*/ 297 w 803"/>
                <a:gd name="T21" fmla="*/ 13 h 764"/>
                <a:gd name="T22" fmla="*/ 231 w 803"/>
                <a:gd name="T23" fmla="*/ 35 h 764"/>
                <a:gd name="T24" fmla="*/ 171 w 803"/>
                <a:gd name="T25" fmla="*/ 70 h 764"/>
                <a:gd name="T26" fmla="*/ 119 w 803"/>
                <a:gd name="T27" fmla="*/ 113 h 764"/>
                <a:gd name="T28" fmla="*/ 75 w 803"/>
                <a:gd name="T29" fmla="*/ 160 h 764"/>
                <a:gd name="T30" fmla="*/ 39 w 803"/>
                <a:gd name="T31" fmla="*/ 223 h 764"/>
                <a:gd name="T32" fmla="*/ 16 w 803"/>
                <a:gd name="T33" fmla="*/ 284 h 764"/>
                <a:gd name="T34" fmla="*/ 4 w 803"/>
                <a:gd name="T35" fmla="*/ 347 h 764"/>
                <a:gd name="T36" fmla="*/ 4 w 803"/>
                <a:gd name="T37" fmla="*/ 418 h 764"/>
                <a:gd name="T38" fmla="*/ 16 w 803"/>
                <a:gd name="T39" fmla="*/ 479 h 764"/>
                <a:gd name="T40" fmla="*/ 39 w 803"/>
                <a:gd name="T41" fmla="*/ 538 h 764"/>
                <a:gd name="T42" fmla="*/ 75 w 803"/>
                <a:gd name="T43" fmla="*/ 599 h 764"/>
                <a:gd name="T44" fmla="*/ 119 w 803"/>
                <a:gd name="T45" fmla="*/ 653 h 764"/>
                <a:gd name="T46" fmla="*/ 171 w 803"/>
                <a:gd name="T47" fmla="*/ 691 h 764"/>
                <a:gd name="T48" fmla="*/ 231 w 803"/>
                <a:gd name="T49" fmla="*/ 728 h 764"/>
                <a:gd name="T50" fmla="*/ 297 w 803"/>
                <a:gd name="T51" fmla="*/ 748 h 764"/>
                <a:gd name="T52" fmla="*/ 364 w 803"/>
                <a:gd name="T53" fmla="*/ 763 h 764"/>
                <a:gd name="T54" fmla="*/ 433 w 803"/>
                <a:gd name="T55" fmla="*/ 763 h 764"/>
                <a:gd name="T56" fmla="*/ 505 w 803"/>
                <a:gd name="T57" fmla="*/ 748 h 764"/>
                <a:gd name="T58" fmla="*/ 570 w 803"/>
                <a:gd name="T59" fmla="*/ 728 h 764"/>
                <a:gd name="T60" fmla="*/ 628 w 803"/>
                <a:gd name="T61" fmla="*/ 691 h 764"/>
                <a:gd name="T62" fmla="*/ 685 w 803"/>
                <a:gd name="T63" fmla="*/ 653 h 764"/>
                <a:gd name="T64" fmla="*/ 728 w 803"/>
                <a:gd name="T65" fmla="*/ 599 h 764"/>
                <a:gd name="T66" fmla="*/ 765 w 803"/>
                <a:gd name="T67" fmla="*/ 538 h 764"/>
                <a:gd name="T68" fmla="*/ 785 w 803"/>
                <a:gd name="T69" fmla="*/ 479 h 764"/>
                <a:gd name="T70" fmla="*/ 796 w 803"/>
                <a:gd name="T71" fmla="*/ 418 h 7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3"/>
                <a:gd name="T109" fmla="*/ 0 h 764"/>
                <a:gd name="T110" fmla="*/ 803 w 803"/>
                <a:gd name="T111" fmla="*/ 764 h 7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3" h="764">
                  <a:moveTo>
                    <a:pt x="802" y="384"/>
                  </a:moveTo>
                  <a:lnTo>
                    <a:pt x="796" y="347"/>
                  </a:lnTo>
                  <a:lnTo>
                    <a:pt x="793" y="312"/>
                  </a:lnTo>
                  <a:lnTo>
                    <a:pt x="785" y="284"/>
                  </a:lnTo>
                  <a:lnTo>
                    <a:pt x="776" y="251"/>
                  </a:lnTo>
                  <a:lnTo>
                    <a:pt x="765" y="223"/>
                  </a:lnTo>
                  <a:lnTo>
                    <a:pt x="750" y="192"/>
                  </a:lnTo>
                  <a:lnTo>
                    <a:pt x="728" y="160"/>
                  </a:lnTo>
                  <a:lnTo>
                    <a:pt x="704" y="135"/>
                  </a:lnTo>
                  <a:lnTo>
                    <a:pt x="685" y="113"/>
                  </a:lnTo>
                  <a:lnTo>
                    <a:pt x="657" y="92"/>
                  </a:lnTo>
                  <a:lnTo>
                    <a:pt x="628" y="70"/>
                  </a:lnTo>
                  <a:lnTo>
                    <a:pt x="600" y="54"/>
                  </a:lnTo>
                  <a:lnTo>
                    <a:pt x="570" y="35"/>
                  </a:lnTo>
                  <a:lnTo>
                    <a:pt x="537" y="20"/>
                  </a:lnTo>
                  <a:lnTo>
                    <a:pt x="505" y="13"/>
                  </a:lnTo>
                  <a:lnTo>
                    <a:pt x="468" y="6"/>
                  </a:lnTo>
                  <a:lnTo>
                    <a:pt x="433" y="0"/>
                  </a:lnTo>
                  <a:lnTo>
                    <a:pt x="399" y="0"/>
                  </a:lnTo>
                  <a:lnTo>
                    <a:pt x="364" y="0"/>
                  </a:lnTo>
                  <a:lnTo>
                    <a:pt x="333" y="6"/>
                  </a:lnTo>
                  <a:lnTo>
                    <a:pt x="297" y="13"/>
                  </a:lnTo>
                  <a:lnTo>
                    <a:pt x="262" y="20"/>
                  </a:lnTo>
                  <a:lnTo>
                    <a:pt x="231" y="35"/>
                  </a:lnTo>
                  <a:lnTo>
                    <a:pt x="199" y="54"/>
                  </a:lnTo>
                  <a:lnTo>
                    <a:pt x="171" y="70"/>
                  </a:lnTo>
                  <a:lnTo>
                    <a:pt x="143" y="92"/>
                  </a:lnTo>
                  <a:lnTo>
                    <a:pt x="119" y="113"/>
                  </a:lnTo>
                  <a:lnTo>
                    <a:pt x="97" y="135"/>
                  </a:lnTo>
                  <a:lnTo>
                    <a:pt x="75" y="160"/>
                  </a:lnTo>
                  <a:lnTo>
                    <a:pt x="56" y="192"/>
                  </a:lnTo>
                  <a:lnTo>
                    <a:pt x="39" y="223"/>
                  </a:lnTo>
                  <a:lnTo>
                    <a:pt x="22" y="251"/>
                  </a:lnTo>
                  <a:lnTo>
                    <a:pt x="16" y="284"/>
                  </a:lnTo>
                  <a:lnTo>
                    <a:pt x="8" y="312"/>
                  </a:lnTo>
                  <a:lnTo>
                    <a:pt x="4" y="347"/>
                  </a:lnTo>
                  <a:lnTo>
                    <a:pt x="0" y="384"/>
                  </a:lnTo>
                  <a:lnTo>
                    <a:pt x="4" y="418"/>
                  </a:lnTo>
                  <a:lnTo>
                    <a:pt x="8" y="447"/>
                  </a:lnTo>
                  <a:lnTo>
                    <a:pt x="16" y="479"/>
                  </a:lnTo>
                  <a:lnTo>
                    <a:pt x="22" y="510"/>
                  </a:lnTo>
                  <a:lnTo>
                    <a:pt x="39" y="538"/>
                  </a:lnTo>
                  <a:lnTo>
                    <a:pt x="56" y="571"/>
                  </a:lnTo>
                  <a:lnTo>
                    <a:pt x="75" y="599"/>
                  </a:lnTo>
                  <a:lnTo>
                    <a:pt x="97" y="628"/>
                  </a:lnTo>
                  <a:lnTo>
                    <a:pt x="119" y="653"/>
                  </a:lnTo>
                  <a:lnTo>
                    <a:pt x="143" y="671"/>
                  </a:lnTo>
                  <a:lnTo>
                    <a:pt x="171" y="691"/>
                  </a:lnTo>
                  <a:lnTo>
                    <a:pt x="199" y="709"/>
                  </a:lnTo>
                  <a:lnTo>
                    <a:pt x="231" y="728"/>
                  </a:lnTo>
                  <a:lnTo>
                    <a:pt x="262" y="740"/>
                  </a:lnTo>
                  <a:lnTo>
                    <a:pt x="297" y="748"/>
                  </a:lnTo>
                  <a:lnTo>
                    <a:pt x="333" y="759"/>
                  </a:lnTo>
                  <a:lnTo>
                    <a:pt x="364" y="763"/>
                  </a:lnTo>
                  <a:lnTo>
                    <a:pt x="399" y="763"/>
                  </a:lnTo>
                  <a:lnTo>
                    <a:pt x="433" y="763"/>
                  </a:lnTo>
                  <a:lnTo>
                    <a:pt x="468" y="759"/>
                  </a:lnTo>
                  <a:lnTo>
                    <a:pt x="505" y="748"/>
                  </a:lnTo>
                  <a:lnTo>
                    <a:pt x="537" y="740"/>
                  </a:lnTo>
                  <a:lnTo>
                    <a:pt x="570" y="728"/>
                  </a:lnTo>
                  <a:lnTo>
                    <a:pt x="600" y="709"/>
                  </a:lnTo>
                  <a:lnTo>
                    <a:pt x="628" y="691"/>
                  </a:lnTo>
                  <a:lnTo>
                    <a:pt x="657" y="671"/>
                  </a:lnTo>
                  <a:lnTo>
                    <a:pt x="685" y="653"/>
                  </a:lnTo>
                  <a:lnTo>
                    <a:pt x="704" y="628"/>
                  </a:lnTo>
                  <a:lnTo>
                    <a:pt x="728" y="599"/>
                  </a:lnTo>
                  <a:lnTo>
                    <a:pt x="750" y="571"/>
                  </a:lnTo>
                  <a:lnTo>
                    <a:pt x="765" y="538"/>
                  </a:lnTo>
                  <a:lnTo>
                    <a:pt x="776" y="510"/>
                  </a:lnTo>
                  <a:lnTo>
                    <a:pt x="785" y="479"/>
                  </a:lnTo>
                  <a:lnTo>
                    <a:pt x="793" y="447"/>
                  </a:lnTo>
                  <a:lnTo>
                    <a:pt x="796" y="418"/>
                  </a:lnTo>
                  <a:lnTo>
                    <a:pt x="802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2114"/>
            <p:cNvSpPr>
              <a:spLocks/>
            </p:cNvSpPr>
            <p:nvPr/>
          </p:nvSpPr>
          <p:spPr bwMode="auto">
            <a:xfrm>
              <a:off x="3943" y="2300"/>
              <a:ext cx="209" cy="211"/>
            </a:xfrm>
            <a:custGeom>
              <a:avLst/>
              <a:gdLst>
                <a:gd name="T0" fmla="*/ 208 w 209"/>
                <a:gd name="T1" fmla="*/ 91 h 211"/>
                <a:gd name="T2" fmla="*/ 202 w 209"/>
                <a:gd name="T3" fmla="*/ 79 h 211"/>
                <a:gd name="T4" fmla="*/ 193 w 209"/>
                <a:gd name="T5" fmla="*/ 63 h 211"/>
                <a:gd name="T6" fmla="*/ 186 w 209"/>
                <a:gd name="T7" fmla="*/ 43 h 211"/>
                <a:gd name="T8" fmla="*/ 174 w 209"/>
                <a:gd name="T9" fmla="*/ 29 h 211"/>
                <a:gd name="T10" fmla="*/ 162 w 209"/>
                <a:gd name="T11" fmla="*/ 15 h 211"/>
                <a:gd name="T12" fmla="*/ 145 w 209"/>
                <a:gd name="T13" fmla="*/ 9 h 211"/>
                <a:gd name="T14" fmla="*/ 131 w 209"/>
                <a:gd name="T15" fmla="*/ 4 h 211"/>
                <a:gd name="T16" fmla="*/ 112 w 209"/>
                <a:gd name="T17" fmla="*/ 0 h 211"/>
                <a:gd name="T18" fmla="*/ 93 w 209"/>
                <a:gd name="T19" fmla="*/ 0 h 211"/>
                <a:gd name="T20" fmla="*/ 77 w 209"/>
                <a:gd name="T21" fmla="*/ 4 h 211"/>
                <a:gd name="T22" fmla="*/ 55 w 209"/>
                <a:gd name="T23" fmla="*/ 9 h 211"/>
                <a:gd name="T24" fmla="*/ 44 w 209"/>
                <a:gd name="T25" fmla="*/ 15 h 211"/>
                <a:gd name="T26" fmla="*/ 33 w 209"/>
                <a:gd name="T27" fmla="*/ 29 h 211"/>
                <a:gd name="T28" fmla="*/ 20 w 209"/>
                <a:gd name="T29" fmla="*/ 43 h 211"/>
                <a:gd name="T30" fmla="*/ 12 w 209"/>
                <a:gd name="T31" fmla="*/ 63 h 211"/>
                <a:gd name="T32" fmla="*/ 4 w 209"/>
                <a:gd name="T33" fmla="*/ 79 h 211"/>
                <a:gd name="T34" fmla="*/ 0 w 209"/>
                <a:gd name="T35" fmla="*/ 91 h 211"/>
                <a:gd name="T36" fmla="*/ 0 w 209"/>
                <a:gd name="T37" fmla="*/ 111 h 211"/>
                <a:gd name="T38" fmla="*/ 4 w 209"/>
                <a:gd name="T39" fmla="*/ 130 h 211"/>
                <a:gd name="T40" fmla="*/ 12 w 209"/>
                <a:gd name="T41" fmla="*/ 148 h 211"/>
                <a:gd name="T42" fmla="*/ 20 w 209"/>
                <a:gd name="T43" fmla="*/ 166 h 211"/>
                <a:gd name="T44" fmla="*/ 33 w 209"/>
                <a:gd name="T45" fmla="*/ 180 h 211"/>
                <a:gd name="T46" fmla="*/ 44 w 209"/>
                <a:gd name="T47" fmla="*/ 188 h 211"/>
                <a:gd name="T48" fmla="*/ 55 w 209"/>
                <a:gd name="T49" fmla="*/ 198 h 211"/>
                <a:gd name="T50" fmla="*/ 77 w 209"/>
                <a:gd name="T51" fmla="*/ 202 h 211"/>
                <a:gd name="T52" fmla="*/ 93 w 209"/>
                <a:gd name="T53" fmla="*/ 210 h 211"/>
                <a:gd name="T54" fmla="*/ 112 w 209"/>
                <a:gd name="T55" fmla="*/ 210 h 211"/>
                <a:gd name="T56" fmla="*/ 131 w 209"/>
                <a:gd name="T57" fmla="*/ 202 h 211"/>
                <a:gd name="T58" fmla="*/ 145 w 209"/>
                <a:gd name="T59" fmla="*/ 198 h 211"/>
                <a:gd name="T60" fmla="*/ 162 w 209"/>
                <a:gd name="T61" fmla="*/ 188 h 211"/>
                <a:gd name="T62" fmla="*/ 174 w 209"/>
                <a:gd name="T63" fmla="*/ 180 h 211"/>
                <a:gd name="T64" fmla="*/ 186 w 209"/>
                <a:gd name="T65" fmla="*/ 166 h 211"/>
                <a:gd name="T66" fmla="*/ 193 w 209"/>
                <a:gd name="T67" fmla="*/ 148 h 211"/>
                <a:gd name="T68" fmla="*/ 202 w 209"/>
                <a:gd name="T69" fmla="*/ 130 h 211"/>
                <a:gd name="T70" fmla="*/ 208 w 209"/>
                <a:gd name="T71" fmla="*/ 111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9"/>
                <a:gd name="T109" fmla="*/ 0 h 211"/>
                <a:gd name="T110" fmla="*/ 209 w 209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9" h="211">
                  <a:moveTo>
                    <a:pt x="208" y="105"/>
                  </a:moveTo>
                  <a:lnTo>
                    <a:pt x="208" y="91"/>
                  </a:lnTo>
                  <a:lnTo>
                    <a:pt x="202" y="83"/>
                  </a:lnTo>
                  <a:lnTo>
                    <a:pt x="202" y="79"/>
                  </a:lnTo>
                  <a:lnTo>
                    <a:pt x="198" y="64"/>
                  </a:lnTo>
                  <a:lnTo>
                    <a:pt x="193" y="63"/>
                  </a:lnTo>
                  <a:lnTo>
                    <a:pt x="190" y="52"/>
                  </a:lnTo>
                  <a:lnTo>
                    <a:pt x="186" y="43"/>
                  </a:lnTo>
                  <a:lnTo>
                    <a:pt x="182" y="34"/>
                  </a:lnTo>
                  <a:lnTo>
                    <a:pt x="174" y="29"/>
                  </a:lnTo>
                  <a:lnTo>
                    <a:pt x="171" y="21"/>
                  </a:lnTo>
                  <a:lnTo>
                    <a:pt x="162" y="15"/>
                  </a:lnTo>
                  <a:lnTo>
                    <a:pt x="154" y="13"/>
                  </a:lnTo>
                  <a:lnTo>
                    <a:pt x="145" y="9"/>
                  </a:lnTo>
                  <a:lnTo>
                    <a:pt x="136" y="4"/>
                  </a:lnTo>
                  <a:lnTo>
                    <a:pt x="131" y="4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4"/>
                  </a:lnTo>
                  <a:lnTo>
                    <a:pt x="70" y="4"/>
                  </a:lnTo>
                  <a:lnTo>
                    <a:pt x="55" y="9"/>
                  </a:lnTo>
                  <a:lnTo>
                    <a:pt x="52" y="13"/>
                  </a:lnTo>
                  <a:lnTo>
                    <a:pt x="44" y="15"/>
                  </a:lnTo>
                  <a:lnTo>
                    <a:pt x="37" y="21"/>
                  </a:lnTo>
                  <a:lnTo>
                    <a:pt x="33" y="29"/>
                  </a:lnTo>
                  <a:lnTo>
                    <a:pt x="24" y="34"/>
                  </a:lnTo>
                  <a:lnTo>
                    <a:pt x="20" y="43"/>
                  </a:lnTo>
                  <a:lnTo>
                    <a:pt x="16" y="52"/>
                  </a:lnTo>
                  <a:lnTo>
                    <a:pt x="12" y="63"/>
                  </a:lnTo>
                  <a:lnTo>
                    <a:pt x="4" y="64"/>
                  </a:lnTo>
                  <a:lnTo>
                    <a:pt x="4" y="79"/>
                  </a:lnTo>
                  <a:lnTo>
                    <a:pt x="4" y="83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4" y="122"/>
                  </a:lnTo>
                  <a:lnTo>
                    <a:pt x="4" y="130"/>
                  </a:lnTo>
                  <a:lnTo>
                    <a:pt x="4" y="141"/>
                  </a:lnTo>
                  <a:lnTo>
                    <a:pt x="12" y="148"/>
                  </a:lnTo>
                  <a:lnTo>
                    <a:pt x="16" y="159"/>
                  </a:lnTo>
                  <a:lnTo>
                    <a:pt x="20" y="166"/>
                  </a:lnTo>
                  <a:lnTo>
                    <a:pt x="24" y="171"/>
                  </a:lnTo>
                  <a:lnTo>
                    <a:pt x="33" y="180"/>
                  </a:lnTo>
                  <a:lnTo>
                    <a:pt x="37" y="184"/>
                  </a:lnTo>
                  <a:lnTo>
                    <a:pt x="44" y="188"/>
                  </a:lnTo>
                  <a:lnTo>
                    <a:pt x="52" y="194"/>
                  </a:lnTo>
                  <a:lnTo>
                    <a:pt x="55" y="198"/>
                  </a:lnTo>
                  <a:lnTo>
                    <a:pt x="70" y="202"/>
                  </a:lnTo>
                  <a:lnTo>
                    <a:pt x="77" y="202"/>
                  </a:lnTo>
                  <a:lnTo>
                    <a:pt x="85" y="210"/>
                  </a:lnTo>
                  <a:lnTo>
                    <a:pt x="93" y="210"/>
                  </a:lnTo>
                  <a:lnTo>
                    <a:pt x="101" y="210"/>
                  </a:lnTo>
                  <a:lnTo>
                    <a:pt x="112" y="210"/>
                  </a:lnTo>
                  <a:lnTo>
                    <a:pt x="119" y="210"/>
                  </a:lnTo>
                  <a:lnTo>
                    <a:pt x="131" y="202"/>
                  </a:lnTo>
                  <a:lnTo>
                    <a:pt x="136" y="202"/>
                  </a:lnTo>
                  <a:lnTo>
                    <a:pt x="145" y="198"/>
                  </a:lnTo>
                  <a:lnTo>
                    <a:pt x="154" y="194"/>
                  </a:lnTo>
                  <a:lnTo>
                    <a:pt x="162" y="188"/>
                  </a:lnTo>
                  <a:lnTo>
                    <a:pt x="171" y="184"/>
                  </a:lnTo>
                  <a:lnTo>
                    <a:pt x="174" y="180"/>
                  </a:lnTo>
                  <a:lnTo>
                    <a:pt x="182" y="171"/>
                  </a:lnTo>
                  <a:lnTo>
                    <a:pt x="186" y="166"/>
                  </a:lnTo>
                  <a:lnTo>
                    <a:pt x="190" y="159"/>
                  </a:lnTo>
                  <a:lnTo>
                    <a:pt x="193" y="148"/>
                  </a:lnTo>
                  <a:lnTo>
                    <a:pt x="198" y="141"/>
                  </a:lnTo>
                  <a:lnTo>
                    <a:pt x="202" y="130"/>
                  </a:lnTo>
                  <a:lnTo>
                    <a:pt x="202" y="122"/>
                  </a:lnTo>
                  <a:lnTo>
                    <a:pt x="208" y="111"/>
                  </a:lnTo>
                  <a:lnTo>
                    <a:pt x="208" y="10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2115"/>
            <p:cNvSpPr>
              <a:spLocks/>
            </p:cNvSpPr>
            <p:nvPr/>
          </p:nvSpPr>
          <p:spPr bwMode="auto">
            <a:xfrm>
              <a:off x="3831" y="2202"/>
              <a:ext cx="407" cy="394"/>
            </a:xfrm>
            <a:custGeom>
              <a:avLst/>
              <a:gdLst>
                <a:gd name="T0" fmla="*/ 406 w 407"/>
                <a:gd name="T1" fmla="*/ 178 h 394"/>
                <a:gd name="T2" fmla="*/ 397 w 407"/>
                <a:gd name="T3" fmla="*/ 144 h 394"/>
                <a:gd name="T4" fmla="*/ 385 w 407"/>
                <a:gd name="T5" fmla="*/ 112 h 394"/>
                <a:gd name="T6" fmla="*/ 369 w 407"/>
                <a:gd name="T7" fmla="*/ 83 h 394"/>
                <a:gd name="T8" fmla="*/ 346 w 407"/>
                <a:gd name="T9" fmla="*/ 54 h 394"/>
                <a:gd name="T10" fmla="*/ 318 w 407"/>
                <a:gd name="T11" fmla="*/ 34 h 394"/>
                <a:gd name="T12" fmla="*/ 288 w 407"/>
                <a:gd name="T13" fmla="*/ 16 h 394"/>
                <a:gd name="T14" fmla="*/ 255 w 407"/>
                <a:gd name="T15" fmla="*/ 6 h 394"/>
                <a:gd name="T16" fmla="*/ 220 w 407"/>
                <a:gd name="T17" fmla="*/ 0 h 394"/>
                <a:gd name="T18" fmla="*/ 183 w 407"/>
                <a:gd name="T19" fmla="*/ 0 h 394"/>
                <a:gd name="T20" fmla="*/ 149 w 407"/>
                <a:gd name="T21" fmla="*/ 6 h 394"/>
                <a:gd name="T22" fmla="*/ 116 w 407"/>
                <a:gd name="T23" fmla="*/ 16 h 394"/>
                <a:gd name="T24" fmla="*/ 89 w 407"/>
                <a:gd name="T25" fmla="*/ 34 h 394"/>
                <a:gd name="T26" fmla="*/ 58 w 407"/>
                <a:gd name="T27" fmla="*/ 54 h 394"/>
                <a:gd name="T28" fmla="*/ 39 w 407"/>
                <a:gd name="T29" fmla="*/ 83 h 394"/>
                <a:gd name="T30" fmla="*/ 17 w 407"/>
                <a:gd name="T31" fmla="*/ 112 h 394"/>
                <a:gd name="T32" fmla="*/ 7 w 407"/>
                <a:gd name="T33" fmla="*/ 144 h 394"/>
                <a:gd name="T34" fmla="*/ 0 w 407"/>
                <a:gd name="T35" fmla="*/ 178 h 394"/>
                <a:gd name="T36" fmla="*/ 0 w 407"/>
                <a:gd name="T37" fmla="*/ 213 h 394"/>
                <a:gd name="T38" fmla="*/ 7 w 407"/>
                <a:gd name="T39" fmla="*/ 249 h 394"/>
                <a:gd name="T40" fmla="*/ 17 w 407"/>
                <a:gd name="T41" fmla="*/ 283 h 394"/>
                <a:gd name="T42" fmla="*/ 39 w 407"/>
                <a:gd name="T43" fmla="*/ 304 h 394"/>
                <a:gd name="T44" fmla="*/ 58 w 407"/>
                <a:gd name="T45" fmla="*/ 334 h 394"/>
                <a:gd name="T46" fmla="*/ 89 w 407"/>
                <a:gd name="T47" fmla="*/ 357 h 394"/>
                <a:gd name="T48" fmla="*/ 116 w 407"/>
                <a:gd name="T49" fmla="*/ 369 h 394"/>
                <a:gd name="T50" fmla="*/ 149 w 407"/>
                <a:gd name="T51" fmla="*/ 387 h 394"/>
                <a:gd name="T52" fmla="*/ 183 w 407"/>
                <a:gd name="T53" fmla="*/ 393 h 394"/>
                <a:gd name="T54" fmla="*/ 220 w 407"/>
                <a:gd name="T55" fmla="*/ 393 h 394"/>
                <a:gd name="T56" fmla="*/ 255 w 407"/>
                <a:gd name="T57" fmla="*/ 387 h 394"/>
                <a:gd name="T58" fmla="*/ 288 w 407"/>
                <a:gd name="T59" fmla="*/ 369 h 394"/>
                <a:gd name="T60" fmla="*/ 318 w 407"/>
                <a:gd name="T61" fmla="*/ 357 h 394"/>
                <a:gd name="T62" fmla="*/ 346 w 407"/>
                <a:gd name="T63" fmla="*/ 334 h 394"/>
                <a:gd name="T64" fmla="*/ 369 w 407"/>
                <a:gd name="T65" fmla="*/ 304 h 394"/>
                <a:gd name="T66" fmla="*/ 385 w 407"/>
                <a:gd name="T67" fmla="*/ 283 h 394"/>
                <a:gd name="T68" fmla="*/ 397 w 407"/>
                <a:gd name="T69" fmla="*/ 249 h 394"/>
                <a:gd name="T70" fmla="*/ 406 w 407"/>
                <a:gd name="T71" fmla="*/ 213 h 3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7"/>
                <a:gd name="T109" fmla="*/ 0 h 394"/>
                <a:gd name="T110" fmla="*/ 407 w 407"/>
                <a:gd name="T111" fmla="*/ 394 h 3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7" h="394">
                  <a:moveTo>
                    <a:pt x="406" y="197"/>
                  </a:moveTo>
                  <a:lnTo>
                    <a:pt x="406" y="178"/>
                  </a:lnTo>
                  <a:lnTo>
                    <a:pt x="406" y="164"/>
                  </a:lnTo>
                  <a:lnTo>
                    <a:pt x="397" y="144"/>
                  </a:lnTo>
                  <a:lnTo>
                    <a:pt x="393" y="130"/>
                  </a:lnTo>
                  <a:lnTo>
                    <a:pt x="385" y="112"/>
                  </a:lnTo>
                  <a:lnTo>
                    <a:pt x="379" y="101"/>
                  </a:lnTo>
                  <a:lnTo>
                    <a:pt x="369" y="83"/>
                  </a:lnTo>
                  <a:lnTo>
                    <a:pt x="358" y="69"/>
                  </a:lnTo>
                  <a:lnTo>
                    <a:pt x="346" y="54"/>
                  </a:lnTo>
                  <a:lnTo>
                    <a:pt x="335" y="49"/>
                  </a:lnTo>
                  <a:lnTo>
                    <a:pt x="318" y="34"/>
                  </a:lnTo>
                  <a:lnTo>
                    <a:pt x="305" y="27"/>
                  </a:lnTo>
                  <a:lnTo>
                    <a:pt x="288" y="16"/>
                  </a:lnTo>
                  <a:lnTo>
                    <a:pt x="271" y="12"/>
                  </a:lnTo>
                  <a:lnTo>
                    <a:pt x="255" y="6"/>
                  </a:lnTo>
                  <a:lnTo>
                    <a:pt x="236" y="6"/>
                  </a:lnTo>
                  <a:lnTo>
                    <a:pt x="220" y="0"/>
                  </a:lnTo>
                  <a:lnTo>
                    <a:pt x="202" y="0"/>
                  </a:lnTo>
                  <a:lnTo>
                    <a:pt x="183" y="0"/>
                  </a:lnTo>
                  <a:lnTo>
                    <a:pt x="168" y="6"/>
                  </a:lnTo>
                  <a:lnTo>
                    <a:pt x="149" y="6"/>
                  </a:lnTo>
                  <a:lnTo>
                    <a:pt x="133" y="12"/>
                  </a:lnTo>
                  <a:lnTo>
                    <a:pt x="116" y="16"/>
                  </a:lnTo>
                  <a:lnTo>
                    <a:pt x="102" y="27"/>
                  </a:lnTo>
                  <a:lnTo>
                    <a:pt x="89" y="34"/>
                  </a:lnTo>
                  <a:lnTo>
                    <a:pt x="69" y="49"/>
                  </a:lnTo>
                  <a:lnTo>
                    <a:pt x="58" y="54"/>
                  </a:lnTo>
                  <a:lnTo>
                    <a:pt x="50" y="69"/>
                  </a:lnTo>
                  <a:lnTo>
                    <a:pt x="39" y="83"/>
                  </a:lnTo>
                  <a:lnTo>
                    <a:pt x="24" y="101"/>
                  </a:lnTo>
                  <a:lnTo>
                    <a:pt x="17" y="112"/>
                  </a:lnTo>
                  <a:lnTo>
                    <a:pt x="13" y="130"/>
                  </a:lnTo>
                  <a:lnTo>
                    <a:pt x="7" y="144"/>
                  </a:lnTo>
                  <a:lnTo>
                    <a:pt x="3" y="164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0" y="213"/>
                  </a:lnTo>
                  <a:lnTo>
                    <a:pt x="3" y="231"/>
                  </a:lnTo>
                  <a:lnTo>
                    <a:pt x="7" y="249"/>
                  </a:lnTo>
                  <a:lnTo>
                    <a:pt x="13" y="260"/>
                  </a:lnTo>
                  <a:lnTo>
                    <a:pt x="17" y="283"/>
                  </a:lnTo>
                  <a:lnTo>
                    <a:pt x="24" y="296"/>
                  </a:lnTo>
                  <a:lnTo>
                    <a:pt x="39" y="304"/>
                  </a:lnTo>
                  <a:lnTo>
                    <a:pt x="50" y="323"/>
                  </a:lnTo>
                  <a:lnTo>
                    <a:pt x="58" y="334"/>
                  </a:lnTo>
                  <a:lnTo>
                    <a:pt x="69" y="346"/>
                  </a:lnTo>
                  <a:lnTo>
                    <a:pt x="89" y="357"/>
                  </a:lnTo>
                  <a:lnTo>
                    <a:pt x="102" y="364"/>
                  </a:lnTo>
                  <a:lnTo>
                    <a:pt x="116" y="369"/>
                  </a:lnTo>
                  <a:lnTo>
                    <a:pt x="133" y="379"/>
                  </a:lnTo>
                  <a:lnTo>
                    <a:pt x="149" y="387"/>
                  </a:lnTo>
                  <a:lnTo>
                    <a:pt x="168" y="387"/>
                  </a:lnTo>
                  <a:lnTo>
                    <a:pt x="183" y="393"/>
                  </a:lnTo>
                  <a:lnTo>
                    <a:pt x="202" y="393"/>
                  </a:lnTo>
                  <a:lnTo>
                    <a:pt x="220" y="393"/>
                  </a:lnTo>
                  <a:lnTo>
                    <a:pt x="236" y="387"/>
                  </a:lnTo>
                  <a:lnTo>
                    <a:pt x="255" y="387"/>
                  </a:lnTo>
                  <a:lnTo>
                    <a:pt x="271" y="379"/>
                  </a:lnTo>
                  <a:lnTo>
                    <a:pt x="288" y="369"/>
                  </a:lnTo>
                  <a:lnTo>
                    <a:pt x="305" y="364"/>
                  </a:lnTo>
                  <a:lnTo>
                    <a:pt x="318" y="357"/>
                  </a:lnTo>
                  <a:lnTo>
                    <a:pt x="335" y="346"/>
                  </a:lnTo>
                  <a:lnTo>
                    <a:pt x="346" y="334"/>
                  </a:lnTo>
                  <a:lnTo>
                    <a:pt x="358" y="323"/>
                  </a:lnTo>
                  <a:lnTo>
                    <a:pt x="369" y="304"/>
                  </a:lnTo>
                  <a:lnTo>
                    <a:pt x="379" y="296"/>
                  </a:lnTo>
                  <a:lnTo>
                    <a:pt x="385" y="283"/>
                  </a:lnTo>
                  <a:lnTo>
                    <a:pt x="393" y="260"/>
                  </a:lnTo>
                  <a:lnTo>
                    <a:pt x="397" y="249"/>
                  </a:lnTo>
                  <a:lnTo>
                    <a:pt x="406" y="231"/>
                  </a:lnTo>
                  <a:lnTo>
                    <a:pt x="406" y="213"/>
                  </a:lnTo>
                  <a:lnTo>
                    <a:pt x="406" y="197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2116"/>
            <p:cNvSpPr>
              <a:spLocks/>
            </p:cNvSpPr>
            <p:nvPr/>
          </p:nvSpPr>
          <p:spPr bwMode="auto">
            <a:xfrm>
              <a:off x="4014" y="2374"/>
              <a:ext cx="68" cy="67"/>
            </a:xfrm>
            <a:custGeom>
              <a:avLst/>
              <a:gdLst>
                <a:gd name="T0" fmla="*/ 67 w 68"/>
                <a:gd name="T1" fmla="*/ 35 h 67"/>
                <a:gd name="T2" fmla="*/ 67 w 68"/>
                <a:gd name="T3" fmla="*/ 27 h 67"/>
                <a:gd name="T4" fmla="*/ 65 w 68"/>
                <a:gd name="T5" fmla="*/ 23 h 67"/>
                <a:gd name="T6" fmla="*/ 65 w 68"/>
                <a:gd name="T7" fmla="*/ 16 h 67"/>
                <a:gd name="T8" fmla="*/ 65 w 68"/>
                <a:gd name="T9" fmla="*/ 12 h 67"/>
                <a:gd name="T10" fmla="*/ 62 w 68"/>
                <a:gd name="T11" fmla="*/ 12 h 67"/>
                <a:gd name="T12" fmla="*/ 62 w 68"/>
                <a:gd name="T13" fmla="*/ 9 h 67"/>
                <a:gd name="T14" fmla="*/ 58 w 68"/>
                <a:gd name="T15" fmla="*/ 9 h 67"/>
                <a:gd name="T16" fmla="*/ 53 w 68"/>
                <a:gd name="T17" fmla="*/ 9 h 67"/>
                <a:gd name="T18" fmla="*/ 53 w 68"/>
                <a:gd name="T19" fmla="*/ 4 h 67"/>
                <a:gd name="T20" fmla="*/ 47 w 68"/>
                <a:gd name="T21" fmla="*/ 4 h 67"/>
                <a:gd name="T22" fmla="*/ 40 w 68"/>
                <a:gd name="T23" fmla="*/ 4 h 67"/>
                <a:gd name="T24" fmla="*/ 40 w 68"/>
                <a:gd name="T25" fmla="*/ 0 h 67"/>
                <a:gd name="T26" fmla="*/ 36 w 68"/>
                <a:gd name="T27" fmla="*/ 0 h 67"/>
                <a:gd name="T28" fmla="*/ 31 w 68"/>
                <a:gd name="T29" fmla="*/ 0 h 67"/>
                <a:gd name="T30" fmla="*/ 23 w 68"/>
                <a:gd name="T31" fmla="*/ 4 h 67"/>
                <a:gd name="T32" fmla="*/ 20 w 68"/>
                <a:gd name="T33" fmla="*/ 4 h 67"/>
                <a:gd name="T34" fmla="*/ 18 w 68"/>
                <a:gd name="T35" fmla="*/ 9 h 67"/>
                <a:gd name="T36" fmla="*/ 12 w 68"/>
                <a:gd name="T37" fmla="*/ 9 h 67"/>
                <a:gd name="T38" fmla="*/ 7 w 68"/>
                <a:gd name="T39" fmla="*/ 12 h 67"/>
                <a:gd name="T40" fmla="*/ 7 w 68"/>
                <a:gd name="T41" fmla="*/ 16 h 67"/>
                <a:gd name="T42" fmla="*/ 3 w 68"/>
                <a:gd name="T43" fmla="*/ 16 h 67"/>
                <a:gd name="T44" fmla="*/ 3 w 68"/>
                <a:gd name="T45" fmla="*/ 23 h 67"/>
                <a:gd name="T46" fmla="*/ 0 w 68"/>
                <a:gd name="T47" fmla="*/ 23 h 67"/>
                <a:gd name="T48" fmla="*/ 0 w 68"/>
                <a:gd name="T49" fmla="*/ 27 h 67"/>
                <a:gd name="T50" fmla="*/ 0 w 68"/>
                <a:gd name="T51" fmla="*/ 35 h 67"/>
                <a:gd name="T52" fmla="*/ 0 w 68"/>
                <a:gd name="T53" fmla="*/ 37 h 67"/>
                <a:gd name="T54" fmla="*/ 3 w 68"/>
                <a:gd name="T55" fmla="*/ 43 h 67"/>
                <a:gd name="T56" fmla="*/ 7 w 68"/>
                <a:gd name="T57" fmla="*/ 48 h 67"/>
                <a:gd name="T58" fmla="*/ 7 w 68"/>
                <a:gd name="T59" fmla="*/ 51 h 67"/>
                <a:gd name="T60" fmla="*/ 12 w 68"/>
                <a:gd name="T61" fmla="*/ 55 h 67"/>
                <a:gd name="T62" fmla="*/ 18 w 68"/>
                <a:gd name="T63" fmla="*/ 55 h 67"/>
                <a:gd name="T64" fmla="*/ 20 w 68"/>
                <a:gd name="T65" fmla="*/ 55 h 67"/>
                <a:gd name="T66" fmla="*/ 23 w 68"/>
                <a:gd name="T67" fmla="*/ 60 h 67"/>
                <a:gd name="T68" fmla="*/ 31 w 68"/>
                <a:gd name="T69" fmla="*/ 66 h 67"/>
                <a:gd name="T70" fmla="*/ 36 w 68"/>
                <a:gd name="T71" fmla="*/ 66 h 67"/>
                <a:gd name="T72" fmla="*/ 40 w 68"/>
                <a:gd name="T73" fmla="*/ 66 h 67"/>
                <a:gd name="T74" fmla="*/ 40 w 68"/>
                <a:gd name="T75" fmla="*/ 60 h 67"/>
                <a:gd name="T76" fmla="*/ 47 w 68"/>
                <a:gd name="T77" fmla="*/ 60 h 67"/>
                <a:gd name="T78" fmla="*/ 53 w 68"/>
                <a:gd name="T79" fmla="*/ 55 h 67"/>
                <a:gd name="T80" fmla="*/ 58 w 68"/>
                <a:gd name="T81" fmla="*/ 55 h 67"/>
                <a:gd name="T82" fmla="*/ 62 w 68"/>
                <a:gd name="T83" fmla="*/ 55 h 67"/>
                <a:gd name="T84" fmla="*/ 62 w 68"/>
                <a:gd name="T85" fmla="*/ 51 h 67"/>
                <a:gd name="T86" fmla="*/ 65 w 68"/>
                <a:gd name="T87" fmla="*/ 51 h 67"/>
                <a:gd name="T88" fmla="*/ 65 w 68"/>
                <a:gd name="T89" fmla="*/ 48 h 67"/>
                <a:gd name="T90" fmla="*/ 65 w 68"/>
                <a:gd name="T91" fmla="*/ 43 h 67"/>
                <a:gd name="T92" fmla="*/ 65 w 68"/>
                <a:gd name="T93" fmla="*/ 37 h 67"/>
                <a:gd name="T94" fmla="*/ 67 w 68"/>
                <a:gd name="T95" fmla="*/ 37 h 67"/>
                <a:gd name="T96" fmla="*/ 67 w 68"/>
                <a:gd name="T97" fmla="*/ 35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67"/>
                <a:gd name="T149" fmla="*/ 68 w 68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67">
                  <a:moveTo>
                    <a:pt x="67" y="35"/>
                  </a:moveTo>
                  <a:lnTo>
                    <a:pt x="67" y="27"/>
                  </a:lnTo>
                  <a:lnTo>
                    <a:pt x="65" y="23"/>
                  </a:lnTo>
                  <a:lnTo>
                    <a:pt x="65" y="16"/>
                  </a:lnTo>
                  <a:lnTo>
                    <a:pt x="65" y="12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3" y="9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12" y="55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3" y="60"/>
                  </a:lnTo>
                  <a:lnTo>
                    <a:pt x="31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0"/>
                  </a:lnTo>
                  <a:lnTo>
                    <a:pt x="47" y="60"/>
                  </a:lnTo>
                  <a:lnTo>
                    <a:pt x="53" y="55"/>
                  </a:lnTo>
                  <a:lnTo>
                    <a:pt x="58" y="55"/>
                  </a:lnTo>
                  <a:lnTo>
                    <a:pt x="62" y="55"/>
                  </a:lnTo>
                  <a:lnTo>
                    <a:pt x="62" y="51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67" y="3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2117"/>
            <p:cNvSpPr>
              <a:spLocks/>
            </p:cNvSpPr>
            <p:nvPr/>
          </p:nvSpPr>
          <p:spPr bwMode="auto">
            <a:xfrm>
              <a:off x="3930" y="2302"/>
              <a:ext cx="195" cy="190"/>
            </a:xfrm>
            <a:custGeom>
              <a:avLst/>
              <a:gdLst>
                <a:gd name="T0" fmla="*/ 0 w 195"/>
                <a:gd name="T1" fmla="*/ 93 h 190"/>
                <a:gd name="T2" fmla="*/ 9 w 195"/>
                <a:gd name="T3" fmla="*/ 54 h 190"/>
                <a:gd name="T4" fmla="*/ 39 w 195"/>
                <a:gd name="T5" fmla="*/ 58 h 190"/>
                <a:gd name="T6" fmla="*/ 43 w 195"/>
                <a:gd name="T7" fmla="*/ 82 h 190"/>
                <a:gd name="T8" fmla="*/ 66 w 195"/>
                <a:gd name="T9" fmla="*/ 50 h 190"/>
                <a:gd name="T10" fmla="*/ 43 w 195"/>
                <a:gd name="T11" fmla="*/ 40 h 190"/>
                <a:gd name="T12" fmla="*/ 53 w 195"/>
                <a:gd name="T13" fmla="*/ 13 h 190"/>
                <a:gd name="T14" fmla="*/ 78 w 195"/>
                <a:gd name="T15" fmla="*/ 0 h 190"/>
                <a:gd name="T16" fmla="*/ 92 w 195"/>
                <a:gd name="T17" fmla="*/ 31 h 190"/>
                <a:gd name="T18" fmla="*/ 78 w 195"/>
                <a:gd name="T19" fmla="*/ 54 h 190"/>
                <a:gd name="T20" fmla="*/ 120 w 195"/>
                <a:gd name="T21" fmla="*/ 54 h 190"/>
                <a:gd name="T22" fmla="*/ 109 w 195"/>
                <a:gd name="T23" fmla="*/ 21 h 190"/>
                <a:gd name="T24" fmla="*/ 131 w 195"/>
                <a:gd name="T25" fmla="*/ 9 h 190"/>
                <a:gd name="T26" fmla="*/ 159 w 195"/>
                <a:gd name="T27" fmla="*/ 25 h 190"/>
                <a:gd name="T28" fmla="*/ 149 w 195"/>
                <a:gd name="T29" fmla="*/ 40 h 190"/>
                <a:gd name="T30" fmla="*/ 127 w 195"/>
                <a:gd name="T31" fmla="*/ 50 h 190"/>
                <a:gd name="T32" fmla="*/ 149 w 195"/>
                <a:gd name="T33" fmla="*/ 75 h 190"/>
                <a:gd name="T34" fmla="*/ 166 w 195"/>
                <a:gd name="T35" fmla="*/ 54 h 190"/>
                <a:gd name="T36" fmla="*/ 192 w 195"/>
                <a:gd name="T37" fmla="*/ 58 h 190"/>
                <a:gd name="T38" fmla="*/ 194 w 195"/>
                <a:gd name="T39" fmla="*/ 82 h 190"/>
                <a:gd name="T40" fmla="*/ 185 w 195"/>
                <a:gd name="T41" fmla="*/ 93 h 190"/>
                <a:gd name="T42" fmla="*/ 155 w 195"/>
                <a:gd name="T43" fmla="*/ 82 h 190"/>
                <a:gd name="T44" fmla="*/ 159 w 195"/>
                <a:gd name="T45" fmla="*/ 113 h 190"/>
                <a:gd name="T46" fmla="*/ 194 w 195"/>
                <a:gd name="T47" fmla="*/ 118 h 190"/>
                <a:gd name="T48" fmla="*/ 185 w 195"/>
                <a:gd name="T49" fmla="*/ 146 h 190"/>
                <a:gd name="T50" fmla="*/ 166 w 195"/>
                <a:gd name="T51" fmla="*/ 140 h 190"/>
                <a:gd name="T52" fmla="*/ 155 w 195"/>
                <a:gd name="T53" fmla="*/ 118 h 190"/>
                <a:gd name="T54" fmla="*/ 131 w 195"/>
                <a:gd name="T55" fmla="*/ 146 h 190"/>
                <a:gd name="T56" fmla="*/ 163 w 195"/>
                <a:gd name="T57" fmla="*/ 154 h 190"/>
                <a:gd name="T58" fmla="*/ 163 w 195"/>
                <a:gd name="T59" fmla="*/ 175 h 190"/>
                <a:gd name="T60" fmla="*/ 131 w 195"/>
                <a:gd name="T61" fmla="*/ 189 h 190"/>
                <a:gd name="T62" fmla="*/ 109 w 195"/>
                <a:gd name="T63" fmla="*/ 175 h 190"/>
                <a:gd name="T64" fmla="*/ 120 w 195"/>
                <a:gd name="T65" fmla="*/ 154 h 190"/>
                <a:gd name="T66" fmla="*/ 70 w 195"/>
                <a:gd name="T67" fmla="*/ 154 h 190"/>
                <a:gd name="T68" fmla="*/ 92 w 195"/>
                <a:gd name="T69" fmla="*/ 175 h 190"/>
                <a:gd name="T70" fmla="*/ 59 w 195"/>
                <a:gd name="T71" fmla="*/ 189 h 190"/>
                <a:gd name="T72" fmla="*/ 35 w 195"/>
                <a:gd name="T73" fmla="*/ 181 h 190"/>
                <a:gd name="T74" fmla="*/ 53 w 195"/>
                <a:gd name="T75" fmla="*/ 157 h 190"/>
                <a:gd name="T76" fmla="*/ 78 w 195"/>
                <a:gd name="T77" fmla="*/ 154 h 190"/>
                <a:gd name="T78" fmla="*/ 43 w 195"/>
                <a:gd name="T79" fmla="*/ 127 h 190"/>
                <a:gd name="T80" fmla="*/ 39 w 195"/>
                <a:gd name="T81" fmla="*/ 146 h 190"/>
                <a:gd name="T82" fmla="*/ 5 w 195"/>
                <a:gd name="T83" fmla="*/ 146 h 190"/>
                <a:gd name="T84" fmla="*/ 0 w 195"/>
                <a:gd name="T85" fmla="*/ 113 h 190"/>
                <a:gd name="T86" fmla="*/ 27 w 195"/>
                <a:gd name="T87" fmla="*/ 109 h 190"/>
                <a:gd name="T88" fmla="*/ 53 w 195"/>
                <a:gd name="T89" fmla="*/ 122 h 190"/>
                <a:gd name="T90" fmla="*/ 43 w 195"/>
                <a:gd name="T91" fmla="*/ 82 h 190"/>
                <a:gd name="T92" fmla="*/ 20 w 195"/>
                <a:gd name="T93" fmla="*/ 93 h 190"/>
                <a:gd name="T94" fmla="*/ 5 w 195"/>
                <a:gd name="T95" fmla="*/ 79 h 190"/>
                <a:gd name="T96" fmla="*/ 20 w 195"/>
                <a:gd name="T97" fmla="*/ 54 h 190"/>
                <a:gd name="T98" fmla="*/ 0 w 195"/>
                <a:gd name="T99" fmla="*/ 93 h 1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190"/>
                <a:gd name="T152" fmla="*/ 195 w 195"/>
                <a:gd name="T153" fmla="*/ 190 h 1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190">
                  <a:moveTo>
                    <a:pt x="0" y="93"/>
                  </a:moveTo>
                  <a:lnTo>
                    <a:pt x="9" y="54"/>
                  </a:lnTo>
                  <a:lnTo>
                    <a:pt x="39" y="58"/>
                  </a:lnTo>
                  <a:lnTo>
                    <a:pt x="43" y="82"/>
                  </a:lnTo>
                  <a:lnTo>
                    <a:pt x="66" y="50"/>
                  </a:lnTo>
                  <a:lnTo>
                    <a:pt x="43" y="40"/>
                  </a:lnTo>
                  <a:lnTo>
                    <a:pt x="53" y="13"/>
                  </a:lnTo>
                  <a:lnTo>
                    <a:pt x="78" y="0"/>
                  </a:lnTo>
                  <a:lnTo>
                    <a:pt x="92" y="31"/>
                  </a:lnTo>
                  <a:lnTo>
                    <a:pt x="78" y="54"/>
                  </a:lnTo>
                  <a:lnTo>
                    <a:pt x="120" y="54"/>
                  </a:lnTo>
                  <a:lnTo>
                    <a:pt x="109" y="21"/>
                  </a:lnTo>
                  <a:lnTo>
                    <a:pt x="131" y="9"/>
                  </a:lnTo>
                  <a:lnTo>
                    <a:pt x="159" y="25"/>
                  </a:lnTo>
                  <a:lnTo>
                    <a:pt x="149" y="40"/>
                  </a:lnTo>
                  <a:lnTo>
                    <a:pt x="127" y="50"/>
                  </a:lnTo>
                  <a:lnTo>
                    <a:pt x="149" y="75"/>
                  </a:lnTo>
                  <a:lnTo>
                    <a:pt x="166" y="54"/>
                  </a:lnTo>
                  <a:lnTo>
                    <a:pt x="192" y="58"/>
                  </a:lnTo>
                  <a:lnTo>
                    <a:pt x="194" y="82"/>
                  </a:lnTo>
                  <a:lnTo>
                    <a:pt x="185" y="93"/>
                  </a:lnTo>
                  <a:lnTo>
                    <a:pt x="155" y="82"/>
                  </a:lnTo>
                  <a:lnTo>
                    <a:pt x="159" y="113"/>
                  </a:lnTo>
                  <a:lnTo>
                    <a:pt x="194" y="118"/>
                  </a:lnTo>
                  <a:lnTo>
                    <a:pt x="185" y="146"/>
                  </a:lnTo>
                  <a:lnTo>
                    <a:pt x="166" y="140"/>
                  </a:lnTo>
                  <a:lnTo>
                    <a:pt x="155" y="118"/>
                  </a:lnTo>
                  <a:lnTo>
                    <a:pt x="131" y="146"/>
                  </a:lnTo>
                  <a:lnTo>
                    <a:pt x="163" y="154"/>
                  </a:lnTo>
                  <a:lnTo>
                    <a:pt x="163" y="175"/>
                  </a:lnTo>
                  <a:lnTo>
                    <a:pt x="131" y="189"/>
                  </a:lnTo>
                  <a:lnTo>
                    <a:pt x="109" y="175"/>
                  </a:lnTo>
                  <a:lnTo>
                    <a:pt x="120" y="154"/>
                  </a:lnTo>
                  <a:lnTo>
                    <a:pt x="70" y="154"/>
                  </a:lnTo>
                  <a:lnTo>
                    <a:pt x="92" y="175"/>
                  </a:lnTo>
                  <a:lnTo>
                    <a:pt x="59" y="189"/>
                  </a:lnTo>
                  <a:lnTo>
                    <a:pt x="35" y="181"/>
                  </a:lnTo>
                  <a:lnTo>
                    <a:pt x="53" y="157"/>
                  </a:lnTo>
                  <a:lnTo>
                    <a:pt x="78" y="154"/>
                  </a:lnTo>
                  <a:lnTo>
                    <a:pt x="43" y="127"/>
                  </a:lnTo>
                  <a:lnTo>
                    <a:pt x="39" y="146"/>
                  </a:lnTo>
                  <a:lnTo>
                    <a:pt x="5" y="146"/>
                  </a:lnTo>
                  <a:lnTo>
                    <a:pt x="0" y="113"/>
                  </a:lnTo>
                  <a:lnTo>
                    <a:pt x="27" y="109"/>
                  </a:lnTo>
                  <a:lnTo>
                    <a:pt x="53" y="122"/>
                  </a:lnTo>
                  <a:lnTo>
                    <a:pt x="43" y="82"/>
                  </a:lnTo>
                  <a:lnTo>
                    <a:pt x="20" y="93"/>
                  </a:lnTo>
                  <a:lnTo>
                    <a:pt x="5" y="79"/>
                  </a:lnTo>
                  <a:lnTo>
                    <a:pt x="20" y="54"/>
                  </a:lnTo>
                  <a:lnTo>
                    <a:pt x="0" y="93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2118"/>
            <p:cNvSpPr>
              <a:spLocks/>
            </p:cNvSpPr>
            <p:nvPr/>
          </p:nvSpPr>
          <p:spPr bwMode="auto">
            <a:xfrm>
              <a:off x="2254" y="1265"/>
              <a:ext cx="293" cy="76"/>
            </a:xfrm>
            <a:custGeom>
              <a:avLst/>
              <a:gdLst>
                <a:gd name="T0" fmla="*/ 48 w 293"/>
                <a:gd name="T1" fmla="*/ 75 h 76"/>
                <a:gd name="T2" fmla="*/ 0 w 293"/>
                <a:gd name="T3" fmla="*/ 52 h 76"/>
                <a:gd name="T4" fmla="*/ 17 w 293"/>
                <a:gd name="T5" fmla="*/ 36 h 76"/>
                <a:gd name="T6" fmla="*/ 11 w 293"/>
                <a:gd name="T7" fmla="*/ 19 h 76"/>
                <a:gd name="T8" fmla="*/ 34 w 293"/>
                <a:gd name="T9" fmla="*/ 0 h 76"/>
                <a:gd name="T10" fmla="*/ 64 w 293"/>
                <a:gd name="T11" fmla="*/ 0 h 76"/>
                <a:gd name="T12" fmla="*/ 108 w 293"/>
                <a:gd name="T13" fmla="*/ 15 h 76"/>
                <a:gd name="T14" fmla="*/ 104 w 293"/>
                <a:gd name="T15" fmla="*/ 52 h 76"/>
                <a:gd name="T16" fmla="*/ 125 w 293"/>
                <a:gd name="T17" fmla="*/ 48 h 76"/>
                <a:gd name="T18" fmla="*/ 160 w 293"/>
                <a:gd name="T19" fmla="*/ 38 h 76"/>
                <a:gd name="T20" fmla="*/ 228 w 293"/>
                <a:gd name="T21" fmla="*/ 36 h 76"/>
                <a:gd name="T22" fmla="*/ 240 w 293"/>
                <a:gd name="T23" fmla="*/ 38 h 76"/>
                <a:gd name="T24" fmla="*/ 271 w 293"/>
                <a:gd name="T25" fmla="*/ 42 h 76"/>
                <a:gd name="T26" fmla="*/ 292 w 293"/>
                <a:gd name="T27" fmla="*/ 58 h 76"/>
                <a:gd name="T28" fmla="*/ 267 w 293"/>
                <a:gd name="T29" fmla="*/ 75 h 76"/>
                <a:gd name="T30" fmla="*/ 254 w 293"/>
                <a:gd name="T31" fmla="*/ 75 h 76"/>
                <a:gd name="T32" fmla="*/ 215 w 293"/>
                <a:gd name="T33" fmla="*/ 61 h 76"/>
                <a:gd name="T34" fmla="*/ 211 w 293"/>
                <a:gd name="T35" fmla="*/ 58 h 76"/>
                <a:gd name="T36" fmla="*/ 206 w 293"/>
                <a:gd name="T37" fmla="*/ 61 h 76"/>
                <a:gd name="T38" fmla="*/ 181 w 293"/>
                <a:gd name="T39" fmla="*/ 58 h 76"/>
                <a:gd name="T40" fmla="*/ 158 w 293"/>
                <a:gd name="T41" fmla="*/ 61 h 76"/>
                <a:gd name="T42" fmla="*/ 134 w 293"/>
                <a:gd name="T43" fmla="*/ 71 h 76"/>
                <a:gd name="T44" fmla="*/ 98 w 293"/>
                <a:gd name="T45" fmla="*/ 71 h 76"/>
                <a:gd name="T46" fmla="*/ 75 w 293"/>
                <a:gd name="T47" fmla="*/ 75 h 76"/>
                <a:gd name="T48" fmla="*/ 48 w 293"/>
                <a:gd name="T49" fmla="*/ 75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3"/>
                <a:gd name="T76" fmla="*/ 0 h 76"/>
                <a:gd name="T77" fmla="*/ 293 w 293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3" h="76">
                  <a:moveTo>
                    <a:pt x="48" y="75"/>
                  </a:moveTo>
                  <a:lnTo>
                    <a:pt x="0" y="52"/>
                  </a:lnTo>
                  <a:lnTo>
                    <a:pt x="17" y="36"/>
                  </a:lnTo>
                  <a:lnTo>
                    <a:pt x="11" y="19"/>
                  </a:lnTo>
                  <a:lnTo>
                    <a:pt x="34" y="0"/>
                  </a:lnTo>
                  <a:lnTo>
                    <a:pt x="64" y="0"/>
                  </a:lnTo>
                  <a:lnTo>
                    <a:pt x="108" y="15"/>
                  </a:lnTo>
                  <a:lnTo>
                    <a:pt x="104" y="52"/>
                  </a:lnTo>
                  <a:lnTo>
                    <a:pt x="125" y="48"/>
                  </a:lnTo>
                  <a:lnTo>
                    <a:pt x="160" y="38"/>
                  </a:lnTo>
                  <a:lnTo>
                    <a:pt x="228" y="36"/>
                  </a:lnTo>
                  <a:lnTo>
                    <a:pt x="240" y="38"/>
                  </a:lnTo>
                  <a:lnTo>
                    <a:pt x="271" y="42"/>
                  </a:lnTo>
                  <a:lnTo>
                    <a:pt x="292" y="58"/>
                  </a:lnTo>
                  <a:lnTo>
                    <a:pt x="267" y="75"/>
                  </a:lnTo>
                  <a:lnTo>
                    <a:pt x="254" y="75"/>
                  </a:lnTo>
                  <a:lnTo>
                    <a:pt x="215" y="61"/>
                  </a:lnTo>
                  <a:lnTo>
                    <a:pt x="211" y="58"/>
                  </a:lnTo>
                  <a:lnTo>
                    <a:pt x="206" y="61"/>
                  </a:lnTo>
                  <a:lnTo>
                    <a:pt x="181" y="58"/>
                  </a:lnTo>
                  <a:lnTo>
                    <a:pt x="158" y="61"/>
                  </a:lnTo>
                  <a:lnTo>
                    <a:pt x="134" y="71"/>
                  </a:lnTo>
                  <a:lnTo>
                    <a:pt x="98" y="71"/>
                  </a:lnTo>
                  <a:lnTo>
                    <a:pt x="75" y="75"/>
                  </a:lnTo>
                  <a:lnTo>
                    <a:pt x="48" y="75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Line 2052"/>
            <p:cNvSpPr>
              <a:spLocks noChangeShapeType="1"/>
            </p:cNvSpPr>
            <p:nvPr/>
          </p:nvSpPr>
          <p:spPr bwMode="auto">
            <a:xfrm>
              <a:off x="1152" y="2784"/>
              <a:ext cx="0" cy="6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Line 2053"/>
            <p:cNvSpPr>
              <a:spLocks noChangeShapeType="1"/>
            </p:cNvSpPr>
            <p:nvPr/>
          </p:nvSpPr>
          <p:spPr bwMode="auto">
            <a:xfrm>
              <a:off x="4032" y="2784"/>
              <a:ext cx="0" cy="102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Line 2054"/>
            <p:cNvSpPr>
              <a:spLocks noChangeShapeType="1"/>
            </p:cNvSpPr>
            <p:nvPr/>
          </p:nvSpPr>
          <p:spPr bwMode="auto">
            <a:xfrm>
              <a:off x="576" y="2163"/>
              <a:ext cx="0" cy="164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Line 2056"/>
            <p:cNvSpPr>
              <a:spLocks noChangeShapeType="1"/>
            </p:cNvSpPr>
            <p:nvPr/>
          </p:nvSpPr>
          <p:spPr bwMode="auto">
            <a:xfrm>
              <a:off x="624" y="3408"/>
              <a:ext cx="48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9" name="Rectangle 2057"/>
            <p:cNvSpPr>
              <a:spLocks noChangeArrowheads="1"/>
            </p:cNvSpPr>
            <p:nvPr/>
          </p:nvSpPr>
          <p:spPr bwMode="auto">
            <a:xfrm>
              <a:off x="2076" y="3408"/>
              <a:ext cx="56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</a:p>
          </p:txBody>
        </p:sp>
        <p:sp>
          <p:nvSpPr>
            <p:cNvPr id="112650" name="Rectangle 2058"/>
            <p:cNvSpPr>
              <a:spLocks noChangeArrowheads="1"/>
            </p:cNvSpPr>
            <p:nvPr/>
          </p:nvSpPr>
          <p:spPr bwMode="auto">
            <a:xfrm>
              <a:off x="607" y="3024"/>
              <a:ext cx="56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</a:p>
          </p:txBody>
        </p:sp>
        <p:sp>
          <p:nvSpPr>
            <p:cNvPr id="37953" name="Line 2066"/>
            <p:cNvSpPr>
              <a:spLocks noChangeShapeType="1"/>
            </p:cNvSpPr>
            <p:nvPr/>
          </p:nvSpPr>
          <p:spPr bwMode="auto">
            <a:xfrm>
              <a:off x="624" y="3792"/>
              <a:ext cx="336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1" name="Text Box 2119"/>
            <p:cNvSpPr txBox="1">
              <a:spLocks noChangeArrowheads="1"/>
            </p:cNvSpPr>
            <p:nvPr/>
          </p:nvSpPr>
          <p:spPr bwMode="auto">
            <a:xfrm>
              <a:off x="967" y="1384"/>
              <a:ext cx="40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sp>
          <p:nvSpPr>
            <p:cNvPr id="112712" name="Text Box 2120"/>
            <p:cNvSpPr txBox="1">
              <a:spLocks noChangeArrowheads="1"/>
            </p:cNvSpPr>
            <p:nvPr/>
          </p:nvSpPr>
          <p:spPr bwMode="auto">
            <a:xfrm>
              <a:off x="3817" y="1384"/>
              <a:ext cx="40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56"/>
          <p:cNvGrpSpPr>
            <a:grpSpLocks/>
          </p:cNvGrpSpPr>
          <p:nvPr/>
        </p:nvGrpSpPr>
        <p:grpSpPr bwMode="auto">
          <a:xfrm>
            <a:off x="2285206" y="5347253"/>
            <a:ext cx="8134350" cy="830263"/>
            <a:chOff x="517" y="3467"/>
            <a:chExt cx="5124" cy="523"/>
          </a:xfrm>
        </p:grpSpPr>
        <p:sp>
          <p:nvSpPr>
            <p:cNvPr id="132115" name="Text Box 19"/>
            <p:cNvSpPr txBox="1">
              <a:spLocks noChangeArrowheads="1"/>
            </p:cNvSpPr>
            <p:nvPr/>
          </p:nvSpPr>
          <p:spPr bwMode="auto">
            <a:xfrm>
              <a:off x="517" y="3467"/>
              <a:ext cx="4331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W1 × D1) + (W2 × D2) + (W3 × D3) + (W4 × D4)</a:t>
              </a:r>
            </a:p>
            <a:p>
              <a:pPr>
                <a:defRPr/>
              </a:pPr>
              <a:r>
                <a: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			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GW</a:t>
              </a:r>
            </a:p>
          </p:txBody>
        </p:sp>
        <p:sp>
          <p:nvSpPr>
            <p:cNvPr id="132116" name="Text Box 20"/>
            <p:cNvSpPr txBox="1">
              <a:spLocks noChangeArrowheads="1"/>
            </p:cNvSpPr>
            <p:nvPr/>
          </p:nvSpPr>
          <p:spPr bwMode="auto">
            <a:xfrm>
              <a:off x="4598" y="3531"/>
              <a:ext cx="1043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</a:rPr>
                <a:t>   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=</a:t>
              </a:r>
              <a:r>
                <a:rPr lang="en-US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CBFE</a:t>
              </a:r>
            </a:p>
          </p:txBody>
        </p:sp>
        <p:sp>
          <p:nvSpPr>
            <p:cNvPr id="39042" name="Line 149"/>
            <p:cNvSpPr>
              <a:spLocks noChangeShapeType="1"/>
            </p:cNvSpPr>
            <p:nvPr/>
          </p:nvSpPr>
          <p:spPr bwMode="auto">
            <a:xfrm>
              <a:off x="519" y="3744"/>
              <a:ext cx="4176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917" name="Group 157"/>
          <p:cNvGrpSpPr>
            <a:grpSpLocks/>
          </p:cNvGrpSpPr>
          <p:nvPr/>
        </p:nvGrpSpPr>
        <p:grpSpPr bwMode="auto">
          <a:xfrm>
            <a:off x="2848768" y="1749239"/>
            <a:ext cx="6570663" cy="3294062"/>
            <a:chOff x="757" y="1031"/>
            <a:chExt cx="4139" cy="2075"/>
          </a:xfrm>
        </p:grpSpPr>
        <p:grpSp>
          <p:nvGrpSpPr>
            <p:cNvPr id="38918" name="Group 42"/>
            <p:cNvGrpSpPr>
              <a:grpSpLocks/>
            </p:cNvGrpSpPr>
            <p:nvPr/>
          </p:nvGrpSpPr>
          <p:grpSpPr bwMode="auto">
            <a:xfrm>
              <a:off x="811" y="1031"/>
              <a:ext cx="3964" cy="953"/>
              <a:chOff x="685" y="159"/>
              <a:chExt cx="4356" cy="1123"/>
            </a:xfrm>
          </p:grpSpPr>
          <p:sp>
            <p:nvSpPr>
              <p:cNvPr id="39021" name="Freeform 23"/>
              <p:cNvSpPr>
                <a:spLocks/>
              </p:cNvSpPr>
              <p:nvPr/>
            </p:nvSpPr>
            <p:spPr bwMode="auto">
              <a:xfrm>
                <a:off x="1563" y="266"/>
                <a:ext cx="3478" cy="922"/>
              </a:xfrm>
              <a:custGeom>
                <a:avLst/>
                <a:gdLst>
                  <a:gd name="T0" fmla="*/ 626 w 3478"/>
                  <a:gd name="T1" fmla="*/ 0 h 922"/>
                  <a:gd name="T2" fmla="*/ 3373 w 3478"/>
                  <a:gd name="T3" fmla="*/ 0 h 922"/>
                  <a:gd name="T4" fmla="*/ 3395 w 3478"/>
                  <a:gd name="T5" fmla="*/ 33 h 922"/>
                  <a:gd name="T6" fmla="*/ 3415 w 3478"/>
                  <a:gd name="T7" fmla="*/ 71 h 922"/>
                  <a:gd name="T8" fmla="*/ 3436 w 3478"/>
                  <a:gd name="T9" fmla="*/ 123 h 922"/>
                  <a:gd name="T10" fmla="*/ 3450 w 3478"/>
                  <a:gd name="T11" fmla="*/ 178 h 922"/>
                  <a:gd name="T12" fmla="*/ 3463 w 3478"/>
                  <a:gd name="T13" fmla="*/ 235 h 922"/>
                  <a:gd name="T14" fmla="*/ 3469 w 3478"/>
                  <a:gd name="T15" fmla="*/ 290 h 922"/>
                  <a:gd name="T16" fmla="*/ 3472 w 3478"/>
                  <a:gd name="T17" fmla="*/ 352 h 922"/>
                  <a:gd name="T18" fmla="*/ 3463 w 3478"/>
                  <a:gd name="T19" fmla="*/ 409 h 922"/>
                  <a:gd name="T20" fmla="*/ 3454 w 3478"/>
                  <a:gd name="T21" fmla="*/ 454 h 922"/>
                  <a:gd name="T22" fmla="*/ 3443 w 3478"/>
                  <a:gd name="T23" fmla="*/ 494 h 922"/>
                  <a:gd name="T24" fmla="*/ 3427 w 3478"/>
                  <a:gd name="T25" fmla="*/ 532 h 922"/>
                  <a:gd name="T26" fmla="*/ 3409 w 3478"/>
                  <a:gd name="T27" fmla="*/ 567 h 922"/>
                  <a:gd name="T28" fmla="*/ 3391 w 3478"/>
                  <a:gd name="T29" fmla="*/ 600 h 922"/>
                  <a:gd name="T30" fmla="*/ 3478 w 3478"/>
                  <a:gd name="T31" fmla="*/ 667 h 922"/>
                  <a:gd name="T32" fmla="*/ 3478 w 3478"/>
                  <a:gd name="T33" fmla="*/ 913 h 922"/>
                  <a:gd name="T34" fmla="*/ 2599 w 3478"/>
                  <a:gd name="T35" fmla="*/ 913 h 922"/>
                  <a:gd name="T36" fmla="*/ 2599 w 3478"/>
                  <a:gd name="T37" fmla="*/ 661 h 922"/>
                  <a:gd name="T38" fmla="*/ 869 w 3478"/>
                  <a:gd name="T39" fmla="*/ 661 h 922"/>
                  <a:gd name="T40" fmla="*/ 1148 w 3478"/>
                  <a:gd name="T41" fmla="*/ 713 h 922"/>
                  <a:gd name="T42" fmla="*/ 1148 w 3478"/>
                  <a:gd name="T43" fmla="*/ 826 h 922"/>
                  <a:gd name="T44" fmla="*/ 394 w 3478"/>
                  <a:gd name="T45" fmla="*/ 826 h 922"/>
                  <a:gd name="T46" fmla="*/ 774 w 3478"/>
                  <a:gd name="T47" fmla="*/ 870 h 922"/>
                  <a:gd name="T48" fmla="*/ 774 w 3478"/>
                  <a:gd name="T49" fmla="*/ 922 h 922"/>
                  <a:gd name="T50" fmla="*/ 104 w 3478"/>
                  <a:gd name="T51" fmla="*/ 870 h 922"/>
                  <a:gd name="T52" fmla="*/ 104 w 3478"/>
                  <a:gd name="T53" fmla="*/ 726 h 922"/>
                  <a:gd name="T54" fmla="*/ 0 w 3478"/>
                  <a:gd name="T55" fmla="*/ 726 h 922"/>
                  <a:gd name="T56" fmla="*/ 0 w 3478"/>
                  <a:gd name="T57" fmla="*/ 644 h 922"/>
                  <a:gd name="T58" fmla="*/ 113 w 3478"/>
                  <a:gd name="T59" fmla="*/ 644 h 922"/>
                  <a:gd name="T60" fmla="*/ 113 w 3478"/>
                  <a:gd name="T61" fmla="*/ 704 h 922"/>
                  <a:gd name="T62" fmla="*/ 714 w 3478"/>
                  <a:gd name="T63" fmla="*/ 704 h 922"/>
                  <a:gd name="T64" fmla="*/ 680 w 3478"/>
                  <a:gd name="T65" fmla="*/ 680 h 922"/>
                  <a:gd name="T66" fmla="*/ 654 w 3478"/>
                  <a:gd name="T67" fmla="*/ 661 h 922"/>
                  <a:gd name="T68" fmla="*/ 627 w 3478"/>
                  <a:gd name="T69" fmla="*/ 638 h 922"/>
                  <a:gd name="T70" fmla="*/ 662 w 3478"/>
                  <a:gd name="T71" fmla="*/ 686 h 922"/>
                  <a:gd name="T72" fmla="*/ 529 w 3478"/>
                  <a:gd name="T73" fmla="*/ 686 h 922"/>
                  <a:gd name="T74" fmla="*/ 510 w 3478"/>
                  <a:gd name="T75" fmla="*/ 620 h 922"/>
                  <a:gd name="T76" fmla="*/ 600 w 3478"/>
                  <a:gd name="T77" fmla="*/ 619 h 922"/>
                  <a:gd name="T78" fmla="*/ 572 w 3478"/>
                  <a:gd name="T79" fmla="*/ 581 h 922"/>
                  <a:gd name="T80" fmla="*/ 552 w 3478"/>
                  <a:gd name="T81" fmla="*/ 542 h 922"/>
                  <a:gd name="T82" fmla="*/ 535 w 3478"/>
                  <a:gd name="T83" fmla="*/ 500 h 922"/>
                  <a:gd name="T84" fmla="*/ 522 w 3478"/>
                  <a:gd name="T85" fmla="*/ 458 h 922"/>
                  <a:gd name="T86" fmla="*/ 512 w 3478"/>
                  <a:gd name="T87" fmla="*/ 401 h 922"/>
                  <a:gd name="T88" fmla="*/ 509 w 3478"/>
                  <a:gd name="T89" fmla="*/ 330 h 922"/>
                  <a:gd name="T90" fmla="*/ 509 w 3478"/>
                  <a:gd name="T91" fmla="*/ 283 h 922"/>
                  <a:gd name="T92" fmla="*/ 520 w 3478"/>
                  <a:gd name="T93" fmla="*/ 220 h 922"/>
                  <a:gd name="T94" fmla="*/ 530 w 3478"/>
                  <a:gd name="T95" fmla="*/ 178 h 922"/>
                  <a:gd name="T96" fmla="*/ 542 w 3478"/>
                  <a:gd name="T97" fmla="*/ 146 h 922"/>
                  <a:gd name="T98" fmla="*/ 555 w 3478"/>
                  <a:gd name="T99" fmla="*/ 107 h 922"/>
                  <a:gd name="T100" fmla="*/ 578 w 3478"/>
                  <a:gd name="T101" fmla="*/ 65 h 922"/>
                  <a:gd name="T102" fmla="*/ 601 w 3478"/>
                  <a:gd name="T103" fmla="*/ 33 h 922"/>
                  <a:gd name="T104" fmla="*/ 626 w 3478"/>
                  <a:gd name="T105" fmla="*/ 0 h 9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78"/>
                  <a:gd name="T160" fmla="*/ 0 h 922"/>
                  <a:gd name="T161" fmla="*/ 3478 w 3478"/>
                  <a:gd name="T162" fmla="*/ 922 h 9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78" h="922">
                    <a:moveTo>
                      <a:pt x="626" y="0"/>
                    </a:moveTo>
                    <a:lnTo>
                      <a:pt x="3373" y="0"/>
                    </a:lnTo>
                    <a:lnTo>
                      <a:pt x="3395" y="33"/>
                    </a:lnTo>
                    <a:lnTo>
                      <a:pt x="3415" y="71"/>
                    </a:lnTo>
                    <a:lnTo>
                      <a:pt x="3436" y="123"/>
                    </a:lnTo>
                    <a:lnTo>
                      <a:pt x="3450" y="178"/>
                    </a:lnTo>
                    <a:lnTo>
                      <a:pt x="3463" y="235"/>
                    </a:lnTo>
                    <a:lnTo>
                      <a:pt x="3469" y="290"/>
                    </a:lnTo>
                    <a:lnTo>
                      <a:pt x="3472" y="352"/>
                    </a:lnTo>
                    <a:lnTo>
                      <a:pt x="3463" y="409"/>
                    </a:lnTo>
                    <a:lnTo>
                      <a:pt x="3454" y="454"/>
                    </a:lnTo>
                    <a:lnTo>
                      <a:pt x="3443" y="494"/>
                    </a:lnTo>
                    <a:lnTo>
                      <a:pt x="3427" y="532"/>
                    </a:lnTo>
                    <a:lnTo>
                      <a:pt x="3409" y="567"/>
                    </a:lnTo>
                    <a:lnTo>
                      <a:pt x="3391" y="600"/>
                    </a:lnTo>
                    <a:lnTo>
                      <a:pt x="3478" y="667"/>
                    </a:lnTo>
                    <a:lnTo>
                      <a:pt x="3478" y="913"/>
                    </a:lnTo>
                    <a:lnTo>
                      <a:pt x="2599" y="913"/>
                    </a:lnTo>
                    <a:lnTo>
                      <a:pt x="2599" y="661"/>
                    </a:lnTo>
                    <a:lnTo>
                      <a:pt x="869" y="661"/>
                    </a:lnTo>
                    <a:lnTo>
                      <a:pt x="1148" y="713"/>
                    </a:lnTo>
                    <a:lnTo>
                      <a:pt x="1148" y="826"/>
                    </a:lnTo>
                    <a:lnTo>
                      <a:pt x="394" y="826"/>
                    </a:lnTo>
                    <a:lnTo>
                      <a:pt x="774" y="870"/>
                    </a:lnTo>
                    <a:lnTo>
                      <a:pt x="774" y="922"/>
                    </a:lnTo>
                    <a:lnTo>
                      <a:pt x="104" y="870"/>
                    </a:lnTo>
                    <a:lnTo>
                      <a:pt x="104" y="726"/>
                    </a:lnTo>
                    <a:lnTo>
                      <a:pt x="0" y="726"/>
                    </a:lnTo>
                    <a:lnTo>
                      <a:pt x="0" y="644"/>
                    </a:lnTo>
                    <a:lnTo>
                      <a:pt x="113" y="644"/>
                    </a:lnTo>
                    <a:lnTo>
                      <a:pt x="113" y="704"/>
                    </a:lnTo>
                    <a:lnTo>
                      <a:pt x="714" y="704"/>
                    </a:lnTo>
                    <a:lnTo>
                      <a:pt x="680" y="680"/>
                    </a:lnTo>
                    <a:lnTo>
                      <a:pt x="654" y="661"/>
                    </a:lnTo>
                    <a:lnTo>
                      <a:pt x="627" y="638"/>
                    </a:lnTo>
                    <a:lnTo>
                      <a:pt x="662" y="686"/>
                    </a:lnTo>
                    <a:lnTo>
                      <a:pt x="529" y="686"/>
                    </a:lnTo>
                    <a:lnTo>
                      <a:pt x="510" y="620"/>
                    </a:lnTo>
                    <a:lnTo>
                      <a:pt x="600" y="619"/>
                    </a:lnTo>
                    <a:lnTo>
                      <a:pt x="572" y="581"/>
                    </a:lnTo>
                    <a:lnTo>
                      <a:pt x="552" y="542"/>
                    </a:lnTo>
                    <a:lnTo>
                      <a:pt x="535" y="500"/>
                    </a:lnTo>
                    <a:lnTo>
                      <a:pt x="522" y="458"/>
                    </a:lnTo>
                    <a:lnTo>
                      <a:pt x="512" y="401"/>
                    </a:lnTo>
                    <a:lnTo>
                      <a:pt x="509" y="330"/>
                    </a:lnTo>
                    <a:lnTo>
                      <a:pt x="509" y="283"/>
                    </a:lnTo>
                    <a:lnTo>
                      <a:pt x="520" y="220"/>
                    </a:lnTo>
                    <a:lnTo>
                      <a:pt x="530" y="178"/>
                    </a:lnTo>
                    <a:lnTo>
                      <a:pt x="542" y="146"/>
                    </a:lnTo>
                    <a:lnTo>
                      <a:pt x="555" y="107"/>
                    </a:lnTo>
                    <a:lnTo>
                      <a:pt x="578" y="65"/>
                    </a:lnTo>
                    <a:lnTo>
                      <a:pt x="601" y="33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BFBFB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2" name="Group 41"/>
              <p:cNvGrpSpPr>
                <a:grpSpLocks/>
              </p:cNvGrpSpPr>
              <p:nvPr/>
            </p:nvGrpSpPr>
            <p:grpSpPr bwMode="auto">
              <a:xfrm>
                <a:off x="685" y="159"/>
                <a:ext cx="1045" cy="1123"/>
                <a:chOff x="685" y="159"/>
                <a:chExt cx="1045" cy="1123"/>
              </a:xfrm>
            </p:grpSpPr>
            <p:grpSp>
              <p:nvGrpSpPr>
                <p:cNvPr id="39023" name="Group 28"/>
                <p:cNvGrpSpPr>
                  <a:grpSpLocks/>
                </p:cNvGrpSpPr>
                <p:nvPr/>
              </p:nvGrpSpPr>
              <p:grpSpPr bwMode="auto">
                <a:xfrm>
                  <a:off x="1586" y="159"/>
                  <a:ext cx="144" cy="762"/>
                  <a:chOff x="1586" y="159"/>
                  <a:chExt cx="144" cy="762"/>
                </a:xfrm>
              </p:grpSpPr>
              <p:sp>
                <p:nvSpPr>
                  <p:cNvPr id="390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586" y="878"/>
                    <a:ext cx="144" cy="43"/>
                  </a:xfrm>
                  <a:prstGeom prst="rect">
                    <a:avLst/>
                  </a:prstGeom>
                  <a:solidFill>
                    <a:srgbClr val="7F7F7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3903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597" y="159"/>
                    <a:ext cx="104" cy="717"/>
                    <a:chOff x="1597" y="159"/>
                    <a:chExt cx="104" cy="717"/>
                  </a:xfrm>
                </p:grpSpPr>
                <p:sp>
                  <p:nvSpPr>
                    <p:cNvPr id="39038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" y="159"/>
                      <a:ext cx="75" cy="365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9039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" y="520"/>
                      <a:ext cx="104" cy="356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grpSp>
              <p:nvGrpSpPr>
                <p:cNvPr id="39024" name="Group 40"/>
                <p:cNvGrpSpPr>
                  <a:grpSpLocks/>
                </p:cNvGrpSpPr>
                <p:nvPr/>
              </p:nvGrpSpPr>
              <p:grpSpPr bwMode="auto">
                <a:xfrm>
                  <a:off x="685" y="466"/>
                  <a:ext cx="1001" cy="816"/>
                  <a:chOff x="685" y="466"/>
                  <a:chExt cx="1001" cy="816"/>
                </a:xfrm>
              </p:grpSpPr>
              <p:grpSp>
                <p:nvGrpSpPr>
                  <p:cNvPr id="3902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30" y="466"/>
                    <a:ext cx="894" cy="539"/>
                    <a:chOff x="730" y="466"/>
                    <a:chExt cx="894" cy="539"/>
                  </a:xfrm>
                </p:grpSpPr>
                <p:sp>
                  <p:nvSpPr>
                    <p:cNvPr id="3903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30" y="466"/>
                      <a:ext cx="894" cy="539"/>
                    </a:xfrm>
                    <a:custGeom>
                      <a:avLst/>
                      <a:gdLst>
                        <a:gd name="T0" fmla="*/ 475 w 894"/>
                        <a:gd name="T1" fmla="*/ 0 h 539"/>
                        <a:gd name="T2" fmla="*/ 820 w 894"/>
                        <a:gd name="T3" fmla="*/ 0 h 539"/>
                        <a:gd name="T4" fmla="*/ 832 w 894"/>
                        <a:gd name="T5" fmla="*/ 4 h 539"/>
                        <a:gd name="T6" fmla="*/ 840 w 894"/>
                        <a:gd name="T7" fmla="*/ 13 h 539"/>
                        <a:gd name="T8" fmla="*/ 845 w 894"/>
                        <a:gd name="T9" fmla="*/ 22 h 539"/>
                        <a:gd name="T10" fmla="*/ 848 w 894"/>
                        <a:gd name="T11" fmla="*/ 32 h 539"/>
                        <a:gd name="T12" fmla="*/ 894 w 894"/>
                        <a:gd name="T13" fmla="*/ 461 h 539"/>
                        <a:gd name="T14" fmla="*/ 893 w 894"/>
                        <a:gd name="T15" fmla="*/ 478 h 539"/>
                        <a:gd name="T16" fmla="*/ 888 w 894"/>
                        <a:gd name="T17" fmla="*/ 503 h 539"/>
                        <a:gd name="T18" fmla="*/ 872 w 894"/>
                        <a:gd name="T19" fmla="*/ 525 h 539"/>
                        <a:gd name="T20" fmla="*/ 853 w 894"/>
                        <a:gd name="T21" fmla="*/ 538 h 539"/>
                        <a:gd name="T22" fmla="*/ 833 w 894"/>
                        <a:gd name="T23" fmla="*/ 539 h 539"/>
                        <a:gd name="T24" fmla="*/ 0 w 894"/>
                        <a:gd name="T25" fmla="*/ 539 h 539"/>
                        <a:gd name="T26" fmla="*/ 20 w 894"/>
                        <a:gd name="T27" fmla="*/ 317 h 539"/>
                        <a:gd name="T28" fmla="*/ 29 w 894"/>
                        <a:gd name="T29" fmla="*/ 303 h 539"/>
                        <a:gd name="T30" fmla="*/ 48 w 894"/>
                        <a:gd name="T31" fmla="*/ 288 h 539"/>
                        <a:gd name="T32" fmla="*/ 70 w 894"/>
                        <a:gd name="T33" fmla="*/ 286 h 539"/>
                        <a:gd name="T34" fmla="*/ 396 w 894"/>
                        <a:gd name="T35" fmla="*/ 229 h 539"/>
                        <a:gd name="T36" fmla="*/ 552 w 894"/>
                        <a:gd name="T37" fmla="*/ 229 h 539"/>
                        <a:gd name="T38" fmla="*/ 774 w 894"/>
                        <a:gd name="T39" fmla="*/ 229 h 539"/>
                        <a:gd name="T40" fmla="*/ 774 w 894"/>
                        <a:gd name="T41" fmla="*/ 29 h 539"/>
                        <a:gd name="T42" fmla="*/ 594 w 894"/>
                        <a:gd name="T43" fmla="*/ 29 h 539"/>
                        <a:gd name="T44" fmla="*/ 549 w 894"/>
                        <a:gd name="T45" fmla="*/ 229 h 539"/>
                        <a:gd name="T46" fmla="*/ 514 w 894"/>
                        <a:gd name="T47" fmla="*/ 229 h 539"/>
                        <a:gd name="T48" fmla="*/ 562 w 894"/>
                        <a:gd name="T49" fmla="*/ 29 h 539"/>
                        <a:gd name="T50" fmla="*/ 478 w 894"/>
                        <a:gd name="T51" fmla="*/ 29 h 539"/>
                        <a:gd name="T52" fmla="*/ 429 w 894"/>
                        <a:gd name="T53" fmla="*/ 228 h 539"/>
                        <a:gd name="T54" fmla="*/ 394 w 894"/>
                        <a:gd name="T55" fmla="*/ 230 h 539"/>
                        <a:gd name="T56" fmla="*/ 448 w 894"/>
                        <a:gd name="T57" fmla="*/ 26 h 539"/>
                        <a:gd name="T58" fmla="*/ 449 w 894"/>
                        <a:gd name="T59" fmla="*/ 19 h 539"/>
                        <a:gd name="T60" fmla="*/ 456 w 894"/>
                        <a:gd name="T61" fmla="*/ 9 h 539"/>
                        <a:gd name="T62" fmla="*/ 465 w 894"/>
                        <a:gd name="T63" fmla="*/ 1 h 539"/>
                        <a:gd name="T64" fmla="*/ 475 w 894"/>
                        <a:gd name="T65" fmla="*/ 0 h 53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894"/>
                        <a:gd name="T100" fmla="*/ 0 h 539"/>
                        <a:gd name="T101" fmla="*/ 894 w 894"/>
                        <a:gd name="T102" fmla="*/ 539 h 53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894" h="539">
                          <a:moveTo>
                            <a:pt x="475" y="0"/>
                          </a:moveTo>
                          <a:lnTo>
                            <a:pt x="820" y="0"/>
                          </a:lnTo>
                          <a:lnTo>
                            <a:pt x="832" y="4"/>
                          </a:lnTo>
                          <a:lnTo>
                            <a:pt x="840" y="13"/>
                          </a:lnTo>
                          <a:lnTo>
                            <a:pt x="845" y="22"/>
                          </a:lnTo>
                          <a:lnTo>
                            <a:pt x="848" y="32"/>
                          </a:lnTo>
                          <a:lnTo>
                            <a:pt x="894" y="461"/>
                          </a:lnTo>
                          <a:lnTo>
                            <a:pt x="893" y="478"/>
                          </a:lnTo>
                          <a:lnTo>
                            <a:pt x="888" y="503"/>
                          </a:lnTo>
                          <a:lnTo>
                            <a:pt x="872" y="525"/>
                          </a:lnTo>
                          <a:lnTo>
                            <a:pt x="853" y="538"/>
                          </a:lnTo>
                          <a:lnTo>
                            <a:pt x="833" y="539"/>
                          </a:lnTo>
                          <a:lnTo>
                            <a:pt x="0" y="539"/>
                          </a:lnTo>
                          <a:lnTo>
                            <a:pt x="20" y="317"/>
                          </a:lnTo>
                          <a:lnTo>
                            <a:pt x="29" y="303"/>
                          </a:lnTo>
                          <a:lnTo>
                            <a:pt x="48" y="288"/>
                          </a:lnTo>
                          <a:lnTo>
                            <a:pt x="70" y="286"/>
                          </a:lnTo>
                          <a:lnTo>
                            <a:pt x="396" y="229"/>
                          </a:lnTo>
                          <a:lnTo>
                            <a:pt x="552" y="229"/>
                          </a:lnTo>
                          <a:lnTo>
                            <a:pt x="774" y="229"/>
                          </a:lnTo>
                          <a:lnTo>
                            <a:pt x="774" y="29"/>
                          </a:lnTo>
                          <a:lnTo>
                            <a:pt x="594" y="29"/>
                          </a:lnTo>
                          <a:lnTo>
                            <a:pt x="549" y="229"/>
                          </a:lnTo>
                          <a:lnTo>
                            <a:pt x="514" y="229"/>
                          </a:lnTo>
                          <a:lnTo>
                            <a:pt x="562" y="29"/>
                          </a:lnTo>
                          <a:lnTo>
                            <a:pt x="478" y="29"/>
                          </a:lnTo>
                          <a:lnTo>
                            <a:pt x="429" y="228"/>
                          </a:lnTo>
                          <a:lnTo>
                            <a:pt x="394" y="230"/>
                          </a:lnTo>
                          <a:lnTo>
                            <a:pt x="448" y="26"/>
                          </a:lnTo>
                          <a:lnTo>
                            <a:pt x="449" y="19"/>
                          </a:lnTo>
                          <a:lnTo>
                            <a:pt x="456" y="9"/>
                          </a:lnTo>
                          <a:lnTo>
                            <a:pt x="465" y="1"/>
                          </a:lnTo>
                          <a:lnTo>
                            <a:pt x="475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903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6" y="676"/>
                      <a:ext cx="150" cy="33"/>
                      <a:chOff x="1126" y="676"/>
                      <a:chExt cx="150" cy="33"/>
                    </a:xfrm>
                  </p:grpSpPr>
                  <p:sp>
                    <p:nvSpPr>
                      <p:cNvPr id="39034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6" y="676"/>
                        <a:ext cx="30" cy="33"/>
                      </a:xfrm>
                      <a:custGeom>
                        <a:avLst/>
                        <a:gdLst>
                          <a:gd name="T0" fmla="*/ 6 w 30"/>
                          <a:gd name="T1" fmla="*/ 6 h 33"/>
                          <a:gd name="T2" fmla="*/ 0 w 30"/>
                          <a:gd name="T3" fmla="*/ 33 h 33"/>
                          <a:gd name="T4" fmla="*/ 23 w 30"/>
                          <a:gd name="T5" fmla="*/ 33 h 33"/>
                          <a:gd name="T6" fmla="*/ 30 w 30"/>
                          <a:gd name="T7" fmla="*/ 0 h 33"/>
                          <a:gd name="T8" fmla="*/ 6 w 30"/>
                          <a:gd name="T9" fmla="*/ 6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"/>
                          <a:gd name="T16" fmla="*/ 0 h 33"/>
                          <a:gd name="T17" fmla="*/ 30 w 30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" h="33">
                            <a:moveTo>
                              <a:pt x="6" y="6"/>
                            </a:moveTo>
                            <a:lnTo>
                              <a:pt x="0" y="33"/>
                            </a:lnTo>
                            <a:lnTo>
                              <a:pt x="23" y="33"/>
                            </a:lnTo>
                            <a:lnTo>
                              <a:pt x="30" y="0"/>
                            </a:lnTo>
                            <a:lnTo>
                              <a:pt x="6" y="6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035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26" y="679"/>
                        <a:ext cx="28" cy="26"/>
                      </a:xfrm>
                      <a:custGeom>
                        <a:avLst/>
                        <a:gdLst>
                          <a:gd name="T0" fmla="*/ 7 w 28"/>
                          <a:gd name="T1" fmla="*/ 4 h 26"/>
                          <a:gd name="T2" fmla="*/ 0 w 28"/>
                          <a:gd name="T3" fmla="*/ 26 h 26"/>
                          <a:gd name="T4" fmla="*/ 23 w 28"/>
                          <a:gd name="T5" fmla="*/ 26 h 26"/>
                          <a:gd name="T6" fmla="*/ 28 w 28"/>
                          <a:gd name="T7" fmla="*/ 0 h 26"/>
                          <a:gd name="T8" fmla="*/ 7 w 28"/>
                          <a:gd name="T9" fmla="*/ 4 h 2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26"/>
                          <a:gd name="T17" fmla="*/ 28 w 28"/>
                          <a:gd name="T18" fmla="*/ 26 h 2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26">
                            <a:moveTo>
                              <a:pt x="7" y="4"/>
                            </a:moveTo>
                            <a:lnTo>
                              <a:pt x="0" y="26"/>
                            </a:lnTo>
                            <a:lnTo>
                              <a:pt x="23" y="26"/>
                            </a:lnTo>
                            <a:lnTo>
                              <a:pt x="28" y="0"/>
                            </a:lnTo>
                            <a:lnTo>
                              <a:pt x="7" y="4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9026" name="Freeform 34"/>
                  <p:cNvSpPr>
                    <a:spLocks/>
                  </p:cNvSpPr>
                  <p:nvPr/>
                </p:nvSpPr>
                <p:spPr bwMode="auto">
                  <a:xfrm>
                    <a:off x="685" y="904"/>
                    <a:ext cx="613" cy="326"/>
                  </a:xfrm>
                  <a:custGeom>
                    <a:avLst/>
                    <a:gdLst>
                      <a:gd name="T0" fmla="*/ 83 w 613"/>
                      <a:gd name="T1" fmla="*/ 165 h 326"/>
                      <a:gd name="T2" fmla="*/ 0 w 613"/>
                      <a:gd name="T3" fmla="*/ 165 h 326"/>
                      <a:gd name="T4" fmla="*/ 0 w 613"/>
                      <a:gd name="T5" fmla="*/ 326 h 326"/>
                      <a:gd name="T6" fmla="*/ 109 w 613"/>
                      <a:gd name="T7" fmla="*/ 326 h 326"/>
                      <a:gd name="T8" fmla="*/ 517 w 613"/>
                      <a:gd name="T9" fmla="*/ 326 h 326"/>
                      <a:gd name="T10" fmla="*/ 517 w 613"/>
                      <a:gd name="T11" fmla="*/ 243 h 326"/>
                      <a:gd name="T12" fmla="*/ 613 w 613"/>
                      <a:gd name="T13" fmla="*/ 243 h 326"/>
                      <a:gd name="T14" fmla="*/ 613 w 613"/>
                      <a:gd name="T15" fmla="*/ 104 h 326"/>
                      <a:gd name="T16" fmla="*/ 509 w 613"/>
                      <a:gd name="T17" fmla="*/ 104 h 326"/>
                      <a:gd name="T18" fmla="*/ 452 w 613"/>
                      <a:gd name="T19" fmla="*/ 0 h 326"/>
                      <a:gd name="T20" fmla="*/ 83 w 613"/>
                      <a:gd name="T21" fmla="*/ 0 h 326"/>
                      <a:gd name="T22" fmla="*/ 83 w 613"/>
                      <a:gd name="T23" fmla="*/ 165 h 32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13"/>
                      <a:gd name="T37" fmla="*/ 0 h 326"/>
                      <a:gd name="T38" fmla="*/ 613 w 613"/>
                      <a:gd name="T39" fmla="*/ 326 h 32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13" h="326">
                        <a:moveTo>
                          <a:pt x="83" y="165"/>
                        </a:moveTo>
                        <a:lnTo>
                          <a:pt x="0" y="165"/>
                        </a:lnTo>
                        <a:lnTo>
                          <a:pt x="0" y="326"/>
                        </a:lnTo>
                        <a:lnTo>
                          <a:pt x="109" y="326"/>
                        </a:lnTo>
                        <a:lnTo>
                          <a:pt x="517" y="326"/>
                        </a:lnTo>
                        <a:lnTo>
                          <a:pt x="517" y="243"/>
                        </a:lnTo>
                        <a:lnTo>
                          <a:pt x="613" y="243"/>
                        </a:lnTo>
                        <a:lnTo>
                          <a:pt x="613" y="104"/>
                        </a:lnTo>
                        <a:lnTo>
                          <a:pt x="509" y="104"/>
                        </a:lnTo>
                        <a:lnTo>
                          <a:pt x="452" y="0"/>
                        </a:lnTo>
                        <a:lnTo>
                          <a:pt x="83" y="0"/>
                        </a:lnTo>
                        <a:lnTo>
                          <a:pt x="83" y="165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27" name="Freeform 35"/>
                  <p:cNvSpPr>
                    <a:spLocks/>
                  </p:cNvSpPr>
                  <p:nvPr/>
                </p:nvSpPr>
                <p:spPr bwMode="auto">
                  <a:xfrm>
                    <a:off x="697" y="870"/>
                    <a:ext cx="518" cy="203"/>
                  </a:xfrm>
                  <a:custGeom>
                    <a:avLst/>
                    <a:gdLst>
                      <a:gd name="T0" fmla="*/ 40 w 518"/>
                      <a:gd name="T1" fmla="*/ 0 h 203"/>
                      <a:gd name="T2" fmla="*/ 436 w 518"/>
                      <a:gd name="T3" fmla="*/ 0 h 203"/>
                      <a:gd name="T4" fmla="*/ 518 w 518"/>
                      <a:gd name="T5" fmla="*/ 203 h 203"/>
                      <a:gd name="T6" fmla="*/ 456 w 518"/>
                      <a:gd name="T7" fmla="*/ 203 h 203"/>
                      <a:gd name="T8" fmla="*/ 443 w 518"/>
                      <a:gd name="T9" fmla="*/ 200 h 203"/>
                      <a:gd name="T10" fmla="*/ 433 w 518"/>
                      <a:gd name="T11" fmla="*/ 198 h 203"/>
                      <a:gd name="T12" fmla="*/ 423 w 518"/>
                      <a:gd name="T13" fmla="*/ 190 h 203"/>
                      <a:gd name="T14" fmla="*/ 417 w 518"/>
                      <a:gd name="T15" fmla="*/ 180 h 203"/>
                      <a:gd name="T16" fmla="*/ 413 w 518"/>
                      <a:gd name="T17" fmla="*/ 170 h 203"/>
                      <a:gd name="T18" fmla="*/ 373 w 518"/>
                      <a:gd name="T19" fmla="*/ 86 h 203"/>
                      <a:gd name="T20" fmla="*/ 365 w 518"/>
                      <a:gd name="T21" fmla="*/ 74 h 203"/>
                      <a:gd name="T22" fmla="*/ 352 w 518"/>
                      <a:gd name="T23" fmla="*/ 70 h 203"/>
                      <a:gd name="T24" fmla="*/ 331 w 518"/>
                      <a:gd name="T25" fmla="*/ 69 h 203"/>
                      <a:gd name="T26" fmla="*/ 147 w 518"/>
                      <a:gd name="T27" fmla="*/ 69 h 203"/>
                      <a:gd name="T28" fmla="*/ 133 w 518"/>
                      <a:gd name="T29" fmla="*/ 71 h 203"/>
                      <a:gd name="T30" fmla="*/ 121 w 518"/>
                      <a:gd name="T31" fmla="*/ 77 h 203"/>
                      <a:gd name="T32" fmla="*/ 114 w 518"/>
                      <a:gd name="T33" fmla="*/ 86 h 203"/>
                      <a:gd name="T34" fmla="*/ 110 w 518"/>
                      <a:gd name="T35" fmla="*/ 99 h 203"/>
                      <a:gd name="T36" fmla="*/ 74 w 518"/>
                      <a:gd name="T37" fmla="*/ 200 h 203"/>
                      <a:gd name="T38" fmla="*/ 0 w 518"/>
                      <a:gd name="T39" fmla="*/ 200 h 203"/>
                      <a:gd name="T40" fmla="*/ 0 w 518"/>
                      <a:gd name="T41" fmla="*/ 44 h 203"/>
                      <a:gd name="T42" fmla="*/ 1 w 518"/>
                      <a:gd name="T43" fmla="*/ 32 h 203"/>
                      <a:gd name="T44" fmla="*/ 3 w 518"/>
                      <a:gd name="T45" fmla="*/ 18 h 203"/>
                      <a:gd name="T46" fmla="*/ 10 w 518"/>
                      <a:gd name="T47" fmla="*/ 8 h 203"/>
                      <a:gd name="T48" fmla="*/ 24 w 518"/>
                      <a:gd name="T49" fmla="*/ 2 h 203"/>
                      <a:gd name="T50" fmla="*/ 40 w 518"/>
                      <a:gd name="T51" fmla="*/ 0 h 20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18"/>
                      <a:gd name="T79" fmla="*/ 0 h 203"/>
                      <a:gd name="T80" fmla="*/ 518 w 518"/>
                      <a:gd name="T81" fmla="*/ 203 h 20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18" h="203">
                        <a:moveTo>
                          <a:pt x="40" y="0"/>
                        </a:moveTo>
                        <a:lnTo>
                          <a:pt x="436" y="0"/>
                        </a:lnTo>
                        <a:lnTo>
                          <a:pt x="518" y="203"/>
                        </a:lnTo>
                        <a:lnTo>
                          <a:pt x="456" y="203"/>
                        </a:lnTo>
                        <a:lnTo>
                          <a:pt x="443" y="200"/>
                        </a:lnTo>
                        <a:lnTo>
                          <a:pt x="433" y="198"/>
                        </a:lnTo>
                        <a:lnTo>
                          <a:pt x="423" y="190"/>
                        </a:lnTo>
                        <a:lnTo>
                          <a:pt x="417" y="180"/>
                        </a:lnTo>
                        <a:lnTo>
                          <a:pt x="413" y="170"/>
                        </a:lnTo>
                        <a:lnTo>
                          <a:pt x="373" y="86"/>
                        </a:lnTo>
                        <a:lnTo>
                          <a:pt x="365" y="74"/>
                        </a:lnTo>
                        <a:lnTo>
                          <a:pt x="352" y="70"/>
                        </a:lnTo>
                        <a:lnTo>
                          <a:pt x="331" y="69"/>
                        </a:lnTo>
                        <a:lnTo>
                          <a:pt x="147" y="69"/>
                        </a:lnTo>
                        <a:lnTo>
                          <a:pt x="133" y="71"/>
                        </a:lnTo>
                        <a:lnTo>
                          <a:pt x="121" y="77"/>
                        </a:lnTo>
                        <a:lnTo>
                          <a:pt x="114" y="86"/>
                        </a:lnTo>
                        <a:lnTo>
                          <a:pt x="110" y="99"/>
                        </a:lnTo>
                        <a:lnTo>
                          <a:pt x="74" y="200"/>
                        </a:lnTo>
                        <a:lnTo>
                          <a:pt x="0" y="200"/>
                        </a:lnTo>
                        <a:lnTo>
                          <a:pt x="0" y="44"/>
                        </a:lnTo>
                        <a:lnTo>
                          <a:pt x="1" y="32"/>
                        </a:lnTo>
                        <a:lnTo>
                          <a:pt x="3" y="18"/>
                        </a:lnTo>
                        <a:lnTo>
                          <a:pt x="10" y="8"/>
                        </a:lnTo>
                        <a:lnTo>
                          <a:pt x="24" y="2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9028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265" y="1005"/>
                    <a:ext cx="421" cy="277"/>
                    <a:chOff x="1265" y="1005"/>
                    <a:chExt cx="421" cy="277"/>
                  </a:xfrm>
                </p:grpSpPr>
                <p:sp>
                  <p:nvSpPr>
                    <p:cNvPr id="3902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9" y="1184"/>
                      <a:ext cx="83" cy="5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9030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9" y="1005"/>
                      <a:ext cx="417" cy="18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903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265" y="1188"/>
                      <a:ext cx="326" cy="94"/>
                    </a:xfrm>
                    <a:custGeom>
                      <a:avLst/>
                      <a:gdLst>
                        <a:gd name="T0" fmla="*/ 0 w 326"/>
                        <a:gd name="T1" fmla="*/ 0 h 94"/>
                        <a:gd name="T2" fmla="*/ 326 w 326"/>
                        <a:gd name="T3" fmla="*/ 0 h 94"/>
                        <a:gd name="T4" fmla="*/ 326 w 326"/>
                        <a:gd name="T5" fmla="*/ 59 h 94"/>
                        <a:gd name="T6" fmla="*/ 62 w 326"/>
                        <a:gd name="T7" fmla="*/ 59 h 94"/>
                        <a:gd name="T8" fmla="*/ 62 w 326"/>
                        <a:gd name="T9" fmla="*/ 94 h 94"/>
                        <a:gd name="T10" fmla="*/ 0 w 326"/>
                        <a:gd name="T11" fmla="*/ 94 h 94"/>
                        <a:gd name="T12" fmla="*/ 0 w 326"/>
                        <a:gd name="T13" fmla="*/ 0 h 9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6"/>
                        <a:gd name="T22" fmla="*/ 0 h 94"/>
                        <a:gd name="T23" fmla="*/ 326 w 326"/>
                        <a:gd name="T24" fmla="*/ 94 h 9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6" h="94">
                          <a:moveTo>
                            <a:pt x="0" y="0"/>
                          </a:moveTo>
                          <a:lnTo>
                            <a:pt x="326" y="0"/>
                          </a:lnTo>
                          <a:lnTo>
                            <a:pt x="326" y="59"/>
                          </a:lnTo>
                          <a:lnTo>
                            <a:pt x="62" y="59"/>
                          </a:lnTo>
                          <a:lnTo>
                            <a:pt x="62" y="94"/>
                          </a:lnTo>
                          <a:lnTo>
                            <a:pt x="0" y="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8919" name="Group 57"/>
            <p:cNvGrpSpPr>
              <a:grpSpLocks/>
            </p:cNvGrpSpPr>
            <p:nvPr/>
          </p:nvGrpSpPr>
          <p:grpSpPr bwMode="auto">
            <a:xfrm>
              <a:off x="2964" y="1655"/>
              <a:ext cx="918" cy="58"/>
              <a:chOff x="3051" y="894"/>
              <a:chExt cx="1009" cy="69"/>
            </a:xfrm>
          </p:grpSpPr>
          <p:grpSp>
            <p:nvGrpSpPr>
              <p:cNvPr id="39013" name="Group 52"/>
              <p:cNvGrpSpPr>
                <a:grpSpLocks/>
              </p:cNvGrpSpPr>
              <p:nvPr/>
            </p:nvGrpSpPr>
            <p:grpSpPr bwMode="auto">
              <a:xfrm>
                <a:off x="3051" y="894"/>
                <a:ext cx="61" cy="65"/>
                <a:chOff x="3051" y="894"/>
                <a:chExt cx="61" cy="65"/>
              </a:xfrm>
            </p:grpSpPr>
            <p:sp>
              <p:nvSpPr>
                <p:cNvPr id="39018" name="Rectangle 49"/>
                <p:cNvSpPr>
                  <a:spLocks noChangeArrowheads="1"/>
                </p:cNvSpPr>
                <p:nvPr/>
              </p:nvSpPr>
              <p:spPr bwMode="auto">
                <a:xfrm>
                  <a:off x="3051" y="901"/>
                  <a:ext cx="61" cy="29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19" name="Line 50"/>
                <p:cNvSpPr>
                  <a:spLocks noChangeShapeType="1"/>
                </p:cNvSpPr>
                <p:nvPr/>
              </p:nvSpPr>
              <p:spPr bwMode="auto">
                <a:xfrm>
                  <a:off x="3054" y="894"/>
                  <a:ext cx="1" cy="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0" name="Line 51"/>
                <p:cNvSpPr>
                  <a:spLocks noChangeShapeType="1"/>
                </p:cNvSpPr>
                <p:nvPr/>
              </p:nvSpPr>
              <p:spPr bwMode="auto">
                <a:xfrm>
                  <a:off x="3111" y="894"/>
                  <a:ext cx="1" cy="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14" name="Group 56"/>
              <p:cNvGrpSpPr>
                <a:grpSpLocks/>
              </p:cNvGrpSpPr>
              <p:nvPr/>
            </p:nvGrpSpPr>
            <p:grpSpPr bwMode="auto">
              <a:xfrm>
                <a:off x="3999" y="898"/>
                <a:ext cx="61" cy="65"/>
                <a:chOff x="3999" y="898"/>
                <a:chExt cx="61" cy="65"/>
              </a:xfrm>
            </p:grpSpPr>
            <p:sp>
              <p:nvSpPr>
                <p:cNvPr id="39015" name="Rectangle 53"/>
                <p:cNvSpPr>
                  <a:spLocks noChangeArrowheads="1"/>
                </p:cNvSpPr>
                <p:nvPr/>
              </p:nvSpPr>
              <p:spPr bwMode="auto">
                <a:xfrm>
                  <a:off x="3999" y="905"/>
                  <a:ext cx="61" cy="29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16" name="Line 54"/>
                <p:cNvSpPr>
                  <a:spLocks noChangeShapeType="1"/>
                </p:cNvSpPr>
                <p:nvPr/>
              </p:nvSpPr>
              <p:spPr bwMode="auto">
                <a:xfrm>
                  <a:off x="4002" y="898"/>
                  <a:ext cx="1" cy="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7" name="Line 55"/>
                <p:cNvSpPr>
                  <a:spLocks noChangeShapeType="1"/>
                </p:cNvSpPr>
                <p:nvPr/>
              </p:nvSpPr>
              <p:spPr bwMode="auto">
                <a:xfrm>
                  <a:off x="4058" y="898"/>
                  <a:ext cx="1" cy="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920" name="Group 66"/>
            <p:cNvGrpSpPr>
              <a:grpSpLocks/>
            </p:cNvGrpSpPr>
            <p:nvPr/>
          </p:nvGrpSpPr>
          <p:grpSpPr bwMode="auto">
            <a:xfrm>
              <a:off x="2966" y="1092"/>
              <a:ext cx="917" cy="59"/>
              <a:chOff x="3053" y="231"/>
              <a:chExt cx="1008" cy="70"/>
            </a:xfrm>
          </p:grpSpPr>
          <p:grpSp>
            <p:nvGrpSpPr>
              <p:cNvPr id="39005" name="Group 61"/>
              <p:cNvGrpSpPr>
                <a:grpSpLocks/>
              </p:cNvGrpSpPr>
              <p:nvPr/>
            </p:nvGrpSpPr>
            <p:grpSpPr bwMode="auto">
              <a:xfrm>
                <a:off x="3053" y="235"/>
                <a:ext cx="60" cy="66"/>
                <a:chOff x="3053" y="235"/>
                <a:chExt cx="60" cy="66"/>
              </a:xfrm>
            </p:grpSpPr>
            <p:sp>
              <p:nvSpPr>
                <p:cNvPr id="39010" name="Rectangle 58"/>
                <p:cNvSpPr>
                  <a:spLocks noChangeArrowheads="1"/>
                </p:cNvSpPr>
                <p:nvPr/>
              </p:nvSpPr>
              <p:spPr bwMode="auto">
                <a:xfrm>
                  <a:off x="3053" y="264"/>
                  <a:ext cx="60" cy="29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11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056" y="235"/>
                  <a:ext cx="1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112" y="235"/>
                  <a:ext cx="1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006" name="Group 65"/>
              <p:cNvGrpSpPr>
                <a:grpSpLocks/>
              </p:cNvGrpSpPr>
              <p:nvPr/>
            </p:nvGrpSpPr>
            <p:grpSpPr bwMode="auto">
              <a:xfrm>
                <a:off x="4000" y="231"/>
                <a:ext cx="61" cy="65"/>
                <a:chOff x="4000" y="231"/>
                <a:chExt cx="61" cy="65"/>
              </a:xfrm>
            </p:grpSpPr>
            <p:sp>
              <p:nvSpPr>
                <p:cNvPr id="39007" name="Rectangle 62"/>
                <p:cNvSpPr>
                  <a:spLocks noChangeArrowheads="1"/>
                </p:cNvSpPr>
                <p:nvPr/>
              </p:nvSpPr>
              <p:spPr bwMode="auto">
                <a:xfrm>
                  <a:off x="4000" y="260"/>
                  <a:ext cx="61" cy="29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0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003" y="231"/>
                  <a:ext cx="1" cy="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060" y="231"/>
                  <a:ext cx="1" cy="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8921" name="Freeform 67"/>
            <p:cNvSpPr>
              <a:spLocks/>
            </p:cNvSpPr>
            <p:nvPr/>
          </p:nvSpPr>
          <p:spPr bwMode="auto">
            <a:xfrm>
              <a:off x="4007" y="1631"/>
              <a:ext cx="761" cy="103"/>
            </a:xfrm>
            <a:custGeom>
              <a:avLst/>
              <a:gdLst>
                <a:gd name="T0" fmla="*/ 41 w 836"/>
                <a:gd name="T1" fmla="*/ 3 h 122"/>
                <a:gd name="T2" fmla="*/ 0 w 836"/>
                <a:gd name="T3" fmla="*/ 21 h 122"/>
                <a:gd name="T4" fmla="*/ 13 w 836"/>
                <a:gd name="T5" fmla="*/ 26 h 122"/>
                <a:gd name="T6" fmla="*/ 49 w 836"/>
                <a:gd name="T7" fmla="*/ 10 h 122"/>
                <a:gd name="T8" fmla="*/ 316 w 836"/>
                <a:gd name="T9" fmla="*/ 10 h 122"/>
                <a:gd name="T10" fmla="*/ 349 w 836"/>
                <a:gd name="T11" fmla="*/ 21 h 122"/>
                <a:gd name="T12" fmla="*/ 359 w 836"/>
                <a:gd name="T13" fmla="*/ 14 h 122"/>
                <a:gd name="T14" fmla="*/ 324 w 836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6"/>
                <a:gd name="T25" fmla="*/ 0 h 122"/>
                <a:gd name="T26" fmla="*/ 836 w 836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6" h="122">
                  <a:moveTo>
                    <a:pt x="94" y="3"/>
                  </a:moveTo>
                  <a:lnTo>
                    <a:pt x="0" y="96"/>
                  </a:lnTo>
                  <a:lnTo>
                    <a:pt x="31" y="122"/>
                  </a:lnTo>
                  <a:lnTo>
                    <a:pt x="113" y="44"/>
                  </a:lnTo>
                  <a:lnTo>
                    <a:pt x="736" y="44"/>
                  </a:lnTo>
                  <a:lnTo>
                    <a:pt x="813" y="99"/>
                  </a:lnTo>
                  <a:lnTo>
                    <a:pt x="836" y="64"/>
                  </a:lnTo>
                  <a:lnTo>
                    <a:pt x="75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Rectangle 68"/>
            <p:cNvSpPr>
              <a:spLocks noChangeArrowheads="1"/>
            </p:cNvSpPr>
            <p:nvPr/>
          </p:nvSpPr>
          <p:spPr bwMode="auto">
            <a:xfrm>
              <a:off x="4773" y="1683"/>
              <a:ext cx="41" cy="247"/>
            </a:xfrm>
            <a:prstGeom prst="rect">
              <a:avLst/>
            </a:prstGeom>
            <a:solidFill>
              <a:srgbClr val="BFBFB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3" name="Rectangle 69"/>
            <p:cNvSpPr>
              <a:spLocks noChangeArrowheads="1"/>
            </p:cNvSpPr>
            <p:nvPr/>
          </p:nvSpPr>
          <p:spPr bwMode="auto">
            <a:xfrm>
              <a:off x="4817" y="1716"/>
              <a:ext cx="79" cy="74"/>
            </a:xfrm>
            <a:prstGeom prst="rect">
              <a:avLst/>
            </a:prstGeom>
            <a:solidFill>
              <a:srgbClr val="BFBFB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4" name="Group 73"/>
            <p:cNvGrpSpPr>
              <a:grpSpLocks/>
            </p:cNvGrpSpPr>
            <p:nvPr/>
          </p:nvGrpSpPr>
          <p:grpSpPr bwMode="auto">
            <a:xfrm>
              <a:off x="2459" y="1062"/>
              <a:ext cx="1950" cy="46"/>
              <a:chOff x="2496" y="195"/>
              <a:chExt cx="2143" cy="55"/>
            </a:xfrm>
          </p:grpSpPr>
          <p:sp>
            <p:nvSpPr>
              <p:cNvPr id="39002" name="Freeform 70"/>
              <p:cNvSpPr>
                <a:spLocks/>
              </p:cNvSpPr>
              <p:nvPr/>
            </p:nvSpPr>
            <p:spPr bwMode="auto">
              <a:xfrm>
                <a:off x="2496" y="195"/>
                <a:ext cx="278" cy="55"/>
              </a:xfrm>
              <a:custGeom>
                <a:avLst/>
                <a:gdLst>
                  <a:gd name="T0" fmla="*/ 0 w 278"/>
                  <a:gd name="T1" fmla="*/ 0 h 55"/>
                  <a:gd name="T2" fmla="*/ 278 w 278"/>
                  <a:gd name="T3" fmla="*/ 0 h 55"/>
                  <a:gd name="T4" fmla="*/ 278 w 278"/>
                  <a:gd name="T5" fmla="*/ 53 h 55"/>
                  <a:gd name="T6" fmla="*/ 236 w 278"/>
                  <a:gd name="T7" fmla="*/ 53 h 55"/>
                  <a:gd name="T8" fmla="*/ 236 w 278"/>
                  <a:gd name="T9" fmla="*/ 39 h 55"/>
                  <a:gd name="T10" fmla="*/ 44 w 278"/>
                  <a:gd name="T11" fmla="*/ 39 h 55"/>
                  <a:gd name="T12" fmla="*/ 44 w 278"/>
                  <a:gd name="T13" fmla="*/ 55 h 55"/>
                  <a:gd name="T14" fmla="*/ 0 w 278"/>
                  <a:gd name="T15" fmla="*/ 55 h 55"/>
                  <a:gd name="T16" fmla="*/ 0 w 27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5"/>
                  <a:gd name="T29" fmla="*/ 278 w 27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5">
                    <a:moveTo>
                      <a:pt x="0" y="0"/>
                    </a:moveTo>
                    <a:lnTo>
                      <a:pt x="278" y="0"/>
                    </a:lnTo>
                    <a:lnTo>
                      <a:pt x="278" y="53"/>
                    </a:lnTo>
                    <a:lnTo>
                      <a:pt x="236" y="53"/>
                    </a:lnTo>
                    <a:lnTo>
                      <a:pt x="236" y="39"/>
                    </a:lnTo>
                    <a:lnTo>
                      <a:pt x="44" y="39"/>
                    </a:lnTo>
                    <a:lnTo>
                      <a:pt x="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3" name="Freeform 71"/>
              <p:cNvSpPr>
                <a:spLocks/>
              </p:cNvSpPr>
              <p:nvPr/>
            </p:nvSpPr>
            <p:spPr bwMode="auto">
              <a:xfrm>
                <a:off x="4361" y="195"/>
                <a:ext cx="278" cy="55"/>
              </a:xfrm>
              <a:custGeom>
                <a:avLst/>
                <a:gdLst>
                  <a:gd name="T0" fmla="*/ 0 w 278"/>
                  <a:gd name="T1" fmla="*/ 0 h 55"/>
                  <a:gd name="T2" fmla="*/ 278 w 278"/>
                  <a:gd name="T3" fmla="*/ 0 h 55"/>
                  <a:gd name="T4" fmla="*/ 278 w 278"/>
                  <a:gd name="T5" fmla="*/ 53 h 55"/>
                  <a:gd name="T6" fmla="*/ 236 w 278"/>
                  <a:gd name="T7" fmla="*/ 53 h 55"/>
                  <a:gd name="T8" fmla="*/ 236 w 278"/>
                  <a:gd name="T9" fmla="*/ 39 h 55"/>
                  <a:gd name="T10" fmla="*/ 43 w 278"/>
                  <a:gd name="T11" fmla="*/ 39 h 55"/>
                  <a:gd name="T12" fmla="*/ 43 w 278"/>
                  <a:gd name="T13" fmla="*/ 55 h 55"/>
                  <a:gd name="T14" fmla="*/ 0 w 278"/>
                  <a:gd name="T15" fmla="*/ 55 h 55"/>
                  <a:gd name="T16" fmla="*/ 0 w 27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5"/>
                  <a:gd name="T29" fmla="*/ 278 w 27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5">
                    <a:moveTo>
                      <a:pt x="0" y="0"/>
                    </a:moveTo>
                    <a:lnTo>
                      <a:pt x="278" y="0"/>
                    </a:lnTo>
                    <a:lnTo>
                      <a:pt x="278" y="53"/>
                    </a:lnTo>
                    <a:lnTo>
                      <a:pt x="236" y="53"/>
                    </a:lnTo>
                    <a:lnTo>
                      <a:pt x="236" y="39"/>
                    </a:lnTo>
                    <a:lnTo>
                      <a:pt x="43" y="39"/>
                    </a:lnTo>
                    <a:lnTo>
                      <a:pt x="43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4" name="Freeform 72"/>
              <p:cNvSpPr>
                <a:spLocks/>
              </p:cNvSpPr>
              <p:nvPr/>
            </p:nvSpPr>
            <p:spPr bwMode="auto">
              <a:xfrm>
                <a:off x="3431" y="195"/>
                <a:ext cx="278" cy="55"/>
              </a:xfrm>
              <a:custGeom>
                <a:avLst/>
                <a:gdLst>
                  <a:gd name="T0" fmla="*/ 0 w 278"/>
                  <a:gd name="T1" fmla="*/ 0 h 55"/>
                  <a:gd name="T2" fmla="*/ 278 w 278"/>
                  <a:gd name="T3" fmla="*/ 0 h 55"/>
                  <a:gd name="T4" fmla="*/ 278 w 278"/>
                  <a:gd name="T5" fmla="*/ 53 h 55"/>
                  <a:gd name="T6" fmla="*/ 236 w 278"/>
                  <a:gd name="T7" fmla="*/ 53 h 55"/>
                  <a:gd name="T8" fmla="*/ 236 w 278"/>
                  <a:gd name="T9" fmla="*/ 39 h 55"/>
                  <a:gd name="T10" fmla="*/ 43 w 278"/>
                  <a:gd name="T11" fmla="*/ 39 h 55"/>
                  <a:gd name="T12" fmla="*/ 43 w 278"/>
                  <a:gd name="T13" fmla="*/ 55 h 55"/>
                  <a:gd name="T14" fmla="*/ 0 w 278"/>
                  <a:gd name="T15" fmla="*/ 55 h 55"/>
                  <a:gd name="T16" fmla="*/ 0 w 278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5"/>
                  <a:gd name="T29" fmla="*/ 278 w 278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5">
                    <a:moveTo>
                      <a:pt x="0" y="0"/>
                    </a:moveTo>
                    <a:lnTo>
                      <a:pt x="278" y="0"/>
                    </a:lnTo>
                    <a:lnTo>
                      <a:pt x="278" y="53"/>
                    </a:lnTo>
                    <a:lnTo>
                      <a:pt x="236" y="53"/>
                    </a:lnTo>
                    <a:lnTo>
                      <a:pt x="236" y="39"/>
                    </a:lnTo>
                    <a:lnTo>
                      <a:pt x="43" y="39"/>
                    </a:lnTo>
                    <a:lnTo>
                      <a:pt x="43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5" name="Group 128"/>
            <p:cNvGrpSpPr>
              <a:grpSpLocks/>
            </p:cNvGrpSpPr>
            <p:nvPr/>
          </p:nvGrpSpPr>
          <p:grpSpPr bwMode="auto">
            <a:xfrm>
              <a:off x="867" y="1708"/>
              <a:ext cx="3892" cy="369"/>
              <a:chOff x="747" y="957"/>
              <a:chExt cx="4276" cy="435"/>
            </a:xfrm>
          </p:grpSpPr>
          <p:grpSp>
            <p:nvGrpSpPr>
              <p:cNvPr id="38948" name="Group 86"/>
              <p:cNvGrpSpPr>
                <a:grpSpLocks/>
              </p:cNvGrpSpPr>
              <p:nvPr/>
            </p:nvGrpSpPr>
            <p:grpSpPr bwMode="auto">
              <a:xfrm>
                <a:off x="2134" y="978"/>
                <a:ext cx="407" cy="414"/>
                <a:chOff x="2134" y="978"/>
                <a:chExt cx="407" cy="414"/>
              </a:xfrm>
            </p:grpSpPr>
            <p:sp>
              <p:nvSpPr>
                <p:cNvPr id="38990" name="Oval 74"/>
                <p:cNvSpPr>
                  <a:spLocks noChangeArrowheads="1"/>
                </p:cNvSpPr>
                <p:nvPr/>
              </p:nvSpPr>
              <p:spPr bwMode="auto">
                <a:xfrm>
                  <a:off x="2134" y="978"/>
                  <a:ext cx="407" cy="414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38991" name="Group 85"/>
                <p:cNvGrpSpPr>
                  <a:grpSpLocks/>
                </p:cNvGrpSpPr>
                <p:nvPr/>
              </p:nvGrpSpPr>
              <p:grpSpPr bwMode="auto">
                <a:xfrm>
                  <a:off x="2215" y="1061"/>
                  <a:ext cx="245" cy="247"/>
                  <a:chOff x="2215" y="1061"/>
                  <a:chExt cx="245" cy="247"/>
                </a:xfrm>
              </p:grpSpPr>
              <p:grpSp>
                <p:nvGrpSpPr>
                  <p:cNvPr id="3899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215" y="1061"/>
                    <a:ext cx="245" cy="247"/>
                    <a:chOff x="2215" y="1061"/>
                    <a:chExt cx="245" cy="247"/>
                  </a:xfrm>
                </p:grpSpPr>
                <p:sp>
                  <p:nvSpPr>
                    <p:cNvPr id="3900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5" y="1061"/>
                      <a:ext cx="245" cy="24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9001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3" y="1087"/>
                      <a:ext cx="191" cy="192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3899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243" y="1089"/>
                    <a:ext cx="188" cy="186"/>
                    <a:chOff x="2243" y="1089"/>
                    <a:chExt cx="188" cy="186"/>
                  </a:xfrm>
                </p:grpSpPr>
                <p:sp>
                  <p:nvSpPr>
                    <p:cNvPr id="38995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2295" y="1089"/>
                      <a:ext cx="68" cy="48"/>
                    </a:xfrm>
                    <a:custGeom>
                      <a:avLst/>
                      <a:gdLst>
                        <a:gd name="T0" fmla="*/ 0 w 68"/>
                        <a:gd name="T1" fmla="*/ 10 h 48"/>
                        <a:gd name="T2" fmla="*/ 3 w 68"/>
                        <a:gd name="T3" fmla="*/ 24 h 48"/>
                        <a:gd name="T4" fmla="*/ 4 w 68"/>
                        <a:gd name="T5" fmla="*/ 31 h 48"/>
                        <a:gd name="T6" fmla="*/ 9 w 68"/>
                        <a:gd name="T7" fmla="*/ 37 h 48"/>
                        <a:gd name="T8" fmla="*/ 13 w 68"/>
                        <a:gd name="T9" fmla="*/ 42 h 48"/>
                        <a:gd name="T10" fmla="*/ 23 w 68"/>
                        <a:gd name="T11" fmla="*/ 47 h 48"/>
                        <a:gd name="T12" fmla="*/ 35 w 68"/>
                        <a:gd name="T13" fmla="*/ 48 h 48"/>
                        <a:gd name="T14" fmla="*/ 42 w 68"/>
                        <a:gd name="T15" fmla="*/ 48 h 48"/>
                        <a:gd name="T16" fmla="*/ 52 w 68"/>
                        <a:gd name="T17" fmla="*/ 44 h 48"/>
                        <a:gd name="T18" fmla="*/ 61 w 68"/>
                        <a:gd name="T19" fmla="*/ 37 h 48"/>
                        <a:gd name="T20" fmla="*/ 66 w 68"/>
                        <a:gd name="T21" fmla="*/ 28 h 48"/>
                        <a:gd name="T22" fmla="*/ 68 w 68"/>
                        <a:gd name="T23" fmla="*/ 15 h 48"/>
                        <a:gd name="T24" fmla="*/ 66 w 68"/>
                        <a:gd name="T25" fmla="*/ 3 h 48"/>
                        <a:gd name="T26" fmla="*/ 52 w 68"/>
                        <a:gd name="T27" fmla="*/ 0 h 48"/>
                        <a:gd name="T28" fmla="*/ 37 w 68"/>
                        <a:gd name="T29" fmla="*/ 0 h 48"/>
                        <a:gd name="T30" fmla="*/ 27 w 68"/>
                        <a:gd name="T31" fmla="*/ 2 h 48"/>
                        <a:gd name="T32" fmla="*/ 14 w 68"/>
                        <a:gd name="T33" fmla="*/ 3 h 48"/>
                        <a:gd name="T34" fmla="*/ 0 w 68"/>
                        <a:gd name="T35" fmla="*/ 1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68"/>
                        <a:gd name="T55" fmla="*/ 0 h 48"/>
                        <a:gd name="T56" fmla="*/ 68 w 68"/>
                        <a:gd name="T57" fmla="*/ 48 h 4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68" h="48">
                          <a:moveTo>
                            <a:pt x="0" y="10"/>
                          </a:moveTo>
                          <a:lnTo>
                            <a:pt x="3" y="24"/>
                          </a:lnTo>
                          <a:lnTo>
                            <a:pt x="4" y="31"/>
                          </a:lnTo>
                          <a:lnTo>
                            <a:pt x="9" y="37"/>
                          </a:lnTo>
                          <a:lnTo>
                            <a:pt x="13" y="42"/>
                          </a:lnTo>
                          <a:lnTo>
                            <a:pt x="23" y="47"/>
                          </a:lnTo>
                          <a:lnTo>
                            <a:pt x="35" y="48"/>
                          </a:lnTo>
                          <a:lnTo>
                            <a:pt x="42" y="48"/>
                          </a:lnTo>
                          <a:lnTo>
                            <a:pt x="52" y="44"/>
                          </a:lnTo>
                          <a:lnTo>
                            <a:pt x="61" y="37"/>
                          </a:lnTo>
                          <a:lnTo>
                            <a:pt x="66" y="28"/>
                          </a:lnTo>
                          <a:lnTo>
                            <a:pt x="68" y="15"/>
                          </a:lnTo>
                          <a:lnTo>
                            <a:pt x="66" y="3"/>
                          </a:lnTo>
                          <a:lnTo>
                            <a:pt x="52" y="0"/>
                          </a:lnTo>
                          <a:lnTo>
                            <a:pt x="37" y="0"/>
                          </a:lnTo>
                          <a:lnTo>
                            <a:pt x="27" y="2"/>
                          </a:lnTo>
                          <a:lnTo>
                            <a:pt x="14" y="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9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2243" y="1139"/>
                      <a:ext cx="49" cy="68"/>
                    </a:xfrm>
                    <a:custGeom>
                      <a:avLst/>
                      <a:gdLst>
                        <a:gd name="T0" fmla="*/ 11 w 49"/>
                        <a:gd name="T1" fmla="*/ 0 h 68"/>
                        <a:gd name="T2" fmla="*/ 20 w 49"/>
                        <a:gd name="T3" fmla="*/ 0 h 68"/>
                        <a:gd name="T4" fmla="*/ 32 w 49"/>
                        <a:gd name="T5" fmla="*/ 4 h 68"/>
                        <a:gd name="T6" fmla="*/ 39 w 49"/>
                        <a:gd name="T7" fmla="*/ 8 h 68"/>
                        <a:gd name="T8" fmla="*/ 45 w 49"/>
                        <a:gd name="T9" fmla="*/ 16 h 68"/>
                        <a:gd name="T10" fmla="*/ 49 w 49"/>
                        <a:gd name="T11" fmla="*/ 29 h 68"/>
                        <a:gd name="T12" fmla="*/ 49 w 49"/>
                        <a:gd name="T13" fmla="*/ 43 h 68"/>
                        <a:gd name="T14" fmla="*/ 42 w 49"/>
                        <a:gd name="T15" fmla="*/ 58 h 68"/>
                        <a:gd name="T16" fmla="*/ 29 w 49"/>
                        <a:gd name="T17" fmla="*/ 65 h 68"/>
                        <a:gd name="T18" fmla="*/ 16 w 49"/>
                        <a:gd name="T19" fmla="*/ 68 h 68"/>
                        <a:gd name="T20" fmla="*/ 3 w 49"/>
                        <a:gd name="T21" fmla="*/ 66 h 68"/>
                        <a:gd name="T22" fmla="*/ 0 w 49"/>
                        <a:gd name="T23" fmla="*/ 53 h 68"/>
                        <a:gd name="T24" fmla="*/ 0 w 49"/>
                        <a:gd name="T25" fmla="*/ 39 h 68"/>
                        <a:gd name="T26" fmla="*/ 3 w 49"/>
                        <a:gd name="T27" fmla="*/ 26 h 68"/>
                        <a:gd name="T28" fmla="*/ 5 w 49"/>
                        <a:gd name="T29" fmla="*/ 11 h 68"/>
                        <a:gd name="T30" fmla="*/ 11 w 49"/>
                        <a:gd name="T31" fmla="*/ 0 h 6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49"/>
                        <a:gd name="T49" fmla="*/ 0 h 68"/>
                        <a:gd name="T50" fmla="*/ 49 w 49"/>
                        <a:gd name="T51" fmla="*/ 68 h 6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49" h="68">
                          <a:moveTo>
                            <a:pt x="11" y="0"/>
                          </a:moveTo>
                          <a:lnTo>
                            <a:pt x="20" y="0"/>
                          </a:lnTo>
                          <a:lnTo>
                            <a:pt x="32" y="4"/>
                          </a:lnTo>
                          <a:lnTo>
                            <a:pt x="39" y="8"/>
                          </a:lnTo>
                          <a:lnTo>
                            <a:pt x="45" y="16"/>
                          </a:lnTo>
                          <a:lnTo>
                            <a:pt x="49" y="29"/>
                          </a:lnTo>
                          <a:lnTo>
                            <a:pt x="49" y="43"/>
                          </a:lnTo>
                          <a:lnTo>
                            <a:pt x="42" y="58"/>
                          </a:lnTo>
                          <a:lnTo>
                            <a:pt x="29" y="65"/>
                          </a:lnTo>
                          <a:lnTo>
                            <a:pt x="16" y="68"/>
                          </a:lnTo>
                          <a:lnTo>
                            <a:pt x="3" y="66"/>
                          </a:lnTo>
                          <a:lnTo>
                            <a:pt x="0" y="53"/>
                          </a:lnTo>
                          <a:lnTo>
                            <a:pt x="0" y="39"/>
                          </a:lnTo>
                          <a:lnTo>
                            <a:pt x="3" y="26"/>
                          </a:lnTo>
                          <a:lnTo>
                            <a:pt x="5" y="11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97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2377" y="1118"/>
                      <a:ext cx="54" cy="68"/>
                    </a:xfrm>
                    <a:custGeom>
                      <a:avLst/>
                      <a:gdLst>
                        <a:gd name="T0" fmla="*/ 29 w 54"/>
                        <a:gd name="T1" fmla="*/ 0 h 68"/>
                        <a:gd name="T2" fmla="*/ 16 w 54"/>
                        <a:gd name="T3" fmla="*/ 5 h 68"/>
                        <a:gd name="T4" fmla="*/ 8 w 54"/>
                        <a:gd name="T5" fmla="*/ 12 h 68"/>
                        <a:gd name="T6" fmla="*/ 3 w 54"/>
                        <a:gd name="T7" fmla="*/ 21 h 68"/>
                        <a:gd name="T8" fmla="*/ 0 w 54"/>
                        <a:gd name="T9" fmla="*/ 28 h 68"/>
                        <a:gd name="T10" fmla="*/ 2 w 54"/>
                        <a:gd name="T11" fmla="*/ 35 h 68"/>
                        <a:gd name="T12" fmla="*/ 3 w 54"/>
                        <a:gd name="T13" fmla="*/ 47 h 68"/>
                        <a:gd name="T14" fmla="*/ 9 w 54"/>
                        <a:gd name="T15" fmla="*/ 55 h 68"/>
                        <a:gd name="T16" fmla="*/ 15 w 54"/>
                        <a:gd name="T17" fmla="*/ 61 h 68"/>
                        <a:gd name="T18" fmla="*/ 25 w 54"/>
                        <a:gd name="T19" fmla="*/ 66 h 68"/>
                        <a:gd name="T20" fmla="*/ 34 w 54"/>
                        <a:gd name="T21" fmla="*/ 68 h 68"/>
                        <a:gd name="T22" fmla="*/ 45 w 54"/>
                        <a:gd name="T23" fmla="*/ 67 h 68"/>
                        <a:gd name="T24" fmla="*/ 54 w 54"/>
                        <a:gd name="T25" fmla="*/ 63 h 68"/>
                        <a:gd name="T26" fmla="*/ 50 w 54"/>
                        <a:gd name="T27" fmla="*/ 41 h 68"/>
                        <a:gd name="T28" fmla="*/ 47 w 54"/>
                        <a:gd name="T29" fmla="*/ 31 h 68"/>
                        <a:gd name="T30" fmla="*/ 38 w 54"/>
                        <a:gd name="T31" fmla="*/ 13 h 68"/>
                        <a:gd name="T32" fmla="*/ 29 w 54"/>
                        <a:gd name="T33" fmla="*/ 0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4"/>
                        <a:gd name="T52" fmla="*/ 0 h 68"/>
                        <a:gd name="T53" fmla="*/ 54 w 54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4" h="68">
                          <a:moveTo>
                            <a:pt x="29" y="0"/>
                          </a:moveTo>
                          <a:lnTo>
                            <a:pt x="16" y="5"/>
                          </a:lnTo>
                          <a:lnTo>
                            <a:pt x="8" y="12"/>
                          </a:lnTo>
                          <a:lnTo>
                            <a:pt x="3" y="21"/>
                          </a:lnTo>
                          <a:lnTo>
                            <a:pt x="0" y="28"/>
                          </a:lnTo>
                          <a:lnTo>
                            <a:pt x="2" y="35"/>
                          </a:lnTo>
                          <a:lnTo>
                            <a:pt x="3" y="47"/>
                          </a:lnTo>
                          <a:lnTo>
                            <a:pt x="9" y="55"/>
                          </a:lnTo>
                          <a:lnTo>
                            <a:pt x="15" y="61"/>
                          </a:lnTo>
                          <a:lnTo>
                            <a:pt x="25" y="66"/>
                          </a:lnTo>
                          <a:lnTo>
                            <a:pt x="34" y="68"/>
                          </a:lnTo>
                          <a:lnTo>
                            <a:pt x="45" y="67"/>
                          </a:lnTo>
                          <a:lnTo>
                            <a:pt x="54" y="63"/>
                          </a:lnTo>
                          <a:lnTo>
                            <a:pt x="50" y="41"/>
                          </a:lnTo>
                          <a:lnTo>
                            <a:pt x="47" y="31"/>
                          </a:lnTo>
                          <a:lnTo>
                            <a:pt x="38" y="13"/>
                          </a:lnTo>
                          <a:lnTo>
                            <a:pt x="2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98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2264" y="1223"/>
                      <a:ext cx="66" cy="52"/>
                    </a:xfrm>
                    <a:custGeom>
                      <a:avLst/>
                      <a:gdLst>
                        <a:gd name="T0" fmla="*/ 0 w 66"/>
                        <a:gd name="T1" fmla="*/ 20 h 52"/>
                        <a:gd name="T2" fmla="*/ 6 w 66"/>
                        <a:gd name="T3" fmla="*/ 13 h 52"/>
                        <a:gd name="T4" fmla="*/ 12 w 66"/>
                        <a:gd name="T5" fmla="*/ 8 h 52"/>
                        <a:gd name="T6" fmla="*/ 19 w 66"/>
                        <a:gd name="T7" fmla="*/ 3 h 52"/>
                        <a:gd name="T8" fmla="*/ 31 w 66"/>
                        <a:gd name="T9" fmla="*/ 0 h 52"/>
                        <a:gd name="T10" fmla="*/ 40 w 66"/>
                        <a:gd name="T11" fmla="*/ 0 h 52"/>
                        <a:gd name="T12" fmla="*/ 51 w 66"/>
                        <a:gd name="T13" fmla="*/ 4 h 52"/>
                        <a:gd name="T14" fmla="*/ 58 w 66"/>
                        <a:gd name="T15" fmla="*/ 8 h 52"/>
                        <a:gd name="T16" fmla="*/ 64 w 66"/>
                        <a:gd name="T17" fmla="*/ 16 h 52"/>
                        <a:gd name="T18" fmla="*/ 66 w 66"/>
                        <a:gd name="T19" fmla="*/ 29 h 52"/>
                        <a:gd name="T20" fmla="*/ 64 w 66"/>
                        <a:gd name="T21" fmla="*/ 39 h 52"/>
                        <a:gd name="T22" fmla="*/ 60 w 66"/>
                        <a:gd name="T23" fmla="*/ 52 h 52"/>
                        <a:gd name="T24" fmla="*/ 42 w 66"/>
                        <a:gd name="T25" fmla="*/ 49 h 52"/>
                        <a:gd name="T26" fmla="*/ 24 w 66"/>
                        <a:gd name="T27" fmla="*/ 40 h 52"/>
                        <a:gd name="T28" fmla="*/ 9 w 66"/>
                        <a:gd name="T29" fmla="*/ 32 h 52"/>
                        <a:gd name="T30" fmla="*/ 0 w 66"/>
                        <a:gd name="T31" fmla="*/ 20 h 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6"/>
                        <a:gd name="T49" fmla="*/ 0 h 52"/>
                        <a:gd name="T50" fmla="*/ 66 w 66"/>
                        <a:gd name="T51" fmla="*/ 52 h 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6" h="52">
                          <a:moveTo>
                            <a:pt x="0" y="20"/>
                          </a:moveTo>
                          <a:lnTo>
                            <a:pt x="6" y="13"/>
                          </a:lnTo>
                          <a:lnTo>
                            <a:pt x="12" y="8"/>
                          </a:lnTo>
                          <a:lnTo>
                            <a:pt x="19" y="3"/>
                          </a:lnTo>
                          <a:lnTo>
                            <a:pt x="31" y="0"/>
                          </a:lnTo>
                          <a:lnTo>
                            <a:pt x="40" y="0"/>
                          </a:lnTo>
                          <a:lnTo>
                            <a:pt x="51" y="4"/>
                          </a:lnTo>
                          <a:lnTo>
                            <a:pt x="58" y="8"/>
                          </a:lnTo>
                          <a:lnTo>
                            <a:pt x="64" y="16"/>
                          </a:lnTo>
                          <a:lnTo>
                            <a:pt x="66" y="29"/>
                          </a:lnTo>
                          <a:lnTo>
                            <a:pt x="64" y="39"/>
                          </a:lnTo>
                          <a:lnTo>
                            <a:pt x="60" y="52"/>
                          </a:lnTo>
                          <a:lnTo>
                            <a:pt x="42" y="49"/>
                          </a:lnTo>
                          <a:lnTo>
                            <a:pt x="24" y="40"/>
                          </a:lnTo>
                          <a:lnTo>
                            <a:pt x="9" y="32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99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2361" y="1208"/>
                      <a:ext cx="60" cy="63"/>
                    </a:xfrm>
                    <a:custGeom>
                      <a:avLst/>
                      <a:gdLst>
                        <a:gd name="T0" fmla="*/ 60 w 60"/>
                        <a:gd name="T1" fmla="*/ 15 h 63"/>
                        <a:gd name="T2" fmla="*/ 54 w 60"/>
                        <a:gd name="T3" fmla="*/ 7 h 63"/>
                        <a:gd name="T4" fmla="*/ 50 w 60"/>
                        <a:gd name="T5" fmla="*/ 5 h 63"/>
                        <a:gd name="T6" fmla="*/ 42 w 60"/>
                        <a:gd name="T7" fmla="*/ 3 h 63"/>
                        <a:gd name="T8" fmla="*/ 31 w 60"/>
                        <a:gd name="T9" fmla="*/ 0 h 63"/>
                        <a:gd name="T10" fmla="*/ 19 w 60"/>
                        <a:gd name="T11" fmla="*/ 3 h 63"/>
                        <a:gd name="T12" fmla="*/ 11 w 60"/>
                        <a:gd name="T13" fmla="*/ 9 h 63"/>
                        <a:gd name="T14" fmla="*/ 8 w 60"/>
                        <a:gd name="T15" fmla="*/ 12 h 63"/>
                        <a:gd name="T16" fmla="*/ 2 w 60"/>
                        <a:gd name="T17" fmla="*/ 21 h 63"/>
                        <a:gd name="T18" fmla="*/ 0 w 60"/>
                        <a:gd name="T19" fmla="*/ 31 h 63"/>
                        <a:gd name="T20" fmla="*/ 0 w 60"/>
                        <a:gd name="T21" fmla="*/ 41 h 63"/>
                        <a:gd name="T22" fmla="*/ 6 w 60"/>
                        <a:gd name="T23" fmla="*/ 52 h 63"/>
                        <a:gd name="T24" fmla="*/ 14 w 60"/>
                        <a:gd name="T25" fmla="*/ 63 h 63"/>
                        <a:gd name="T26" fmla="*/ 31 w 60"/>
                        <a:gd name="T27" fmla="*/ 51 h 63"/>
                        <a:gd name="T28" fmla="*/ 42 w 60"/>
                        <a:gd name="T29" fmla="*/ 42 h 63"/>
                        <a:gd name="T30" fmla="*/ 53 w 60"/>
                        <a:gd name="T31" fmla="*/ 29 h 63"/>
                        <a:gd name="T32" fmla="*/ 60 w 60"/>
                        <a:gd name="T33" fmla="*/ 15 h 6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0"/>
                        <a:gd name="T52" fmla="*/ 0 h 63"/>
                        <a:gd name="T53" fmla="*/ 60 w 60"/>
                        <a:gd name="T54" fmla="*/ 63 h 6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0" h="63">
                          <a:moveTo>
                            <a:pt x="60" y="15"/>
                          </a:moveTo>
                          <a:lnTo>
                            <a:pt x="54" y="7"/>
                          </a:lnTo>
                          <a:lnTo>
                            <a:pt x="50" y="5"/>
                          </a:lnTo>
                          <a:lnTo>
                            <a:pt x="42" y="3"/>
                          </a:lnTo>
                          <a:lnTo>
                            <a:pt x="31" y="0"/>
                          </a:lnTo>
                          <a:lnTo>
                            <a:pt x="19" y="3"/>
                          </a:lnTo>
                          <a:lnTo>
                            <a:pt x="11" y="9"/>
                          </a:lnTo>
                          <a:lnTo>
                            <a:pt x="8" y="12"/>
                          </a:lnTo>
                          <a:lnTo>
                            <a:pt x="2" y="21"/>
                          </a:lnTo>
                          <a:lnTo>
                            <a:pt x="0" y="31"/>
                          </a:lnTo>
                          <a:lnTo>
                            <a:pt x="0" y="41"/>
                          </a:lnTo>
                          <a:lnTo>
                            <a:pt x="6" y="52"/>
                          </a:lnTo>
                          <a:lnTo>
                            <a:pt x="14" y="63"/>
                          </a:lnTo>
                          <a:lnTo>
                            <a:pt x="31" y="51"/>
                          </a:lnTo>
                          <a:lnTo>
                            <a:pt x="42" y="42"/>
                          </a:lnTo>
                          <a:lnTo>
                            <a:pt x="53" y="29"/>
                          </a:lnTo>
                          <a:lnTo>
                            <a:pt x="6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99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307" y="1155"/>
                    <a:ext cx="60" cy="60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38949" name="Group 100"/>
              <p:cNvGrpSpPr>
                <a:grpSpLocks/>
              </p:cNvGrpSpPr>
              <p:nvPr/>
            </p:nvGrpSpPr>
            <p:grpSpPr bwMode="auto">
              <a:xfrm>
                <a:off x="4200" y="959"/>
                <a:ext cx="407" cy="413"/>
                <a:chOff x="4200" y="959"/>
                <a:chExt cx="407" cy="413"/>
              </a:xfrm>
            </p:grpSpPr>
            <p:sp>
              <p:nvSpPr>
                <p:cNvPr id="38977" name="Oval 87"/>
                <p:cNvSpPr>
                  <a:spLocks noChangeArrowheads="1"/>
                </p:cNvSpPr>
                <p:nvPr/>
              </p:nvSpPr>
              <p:spPr bwMode="auto">
                <a:xfrm>
                  <a:off x="4200" y="959"/>
                  <a:ext cx="407" cy="413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38978" name="Group 99"/>
                <p:cNvGrpSpPr>
                  <a:grpSpLocks/>
                </p:cNvGrpSpPr>
                <p:nvPr/>
              </p:nvGrpSpPr>
              <p:grpSpPr bwMode="auto">
                <a:xfrm>
                  <a:off x="4282" y="1042"/>
                  <a:ext cx="244" cy="247"/>
                  <a:chOff x="4282" y="1042"/>
                  <a:chExt cx="244" cy="247"/>
                </a:xfrm>
              </p:grpSpPr>
              <p:grpSp>
                <p:nvGrpSpPr>
                  <p:cNvPr id="38979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282" y="1042"/>
                    <a:ext cx="244" cy="247"/>
                    <a:chOff x="4282" y="1042"/>
                    <a:chExt cx="244" cy="247"/>
                  </a:xfrm>
                </p:grpSpPr>
                <p:grpSp>
                  <p:nvGrpSpPr>
                    <p:cNvPr id="38981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2" y="1042"/>
                      <a:ext cx="244" cy="247"/>
                      <a:chOff x="4282" y="1042"/>
                      <a:chExt cx="244" cy="247"/>
                    </a:xfrm>
                  </p:grpSpPr>
                  <p:sp>
                    <p:nvSpPr>
                      <p:cNvPr id="38988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2" y="1042"/>
                        <a:ext cx="244" cy="24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8989" name="Oval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09" y="1068"/>
                        <a:ext cx="191" cy="192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grpSp>
                  <p:nvGrpSpPr>
                    <p:cNvPr id="38982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10" y="1070"/>
                      <a:ext cx="189" cy="190"/>
                      <a:chOff x="4310" y="1070"/>
                      <a:chExt cx="189" cy="190"/>
                    </a:xfrm>
                  </p:grpSpPr>
                  <p:sp>
                    <p:nvSpPr>
                      <p:cNvPr id="38983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1076"/>
                        <a:ext cx="67" cy="76"/>
                      </a:xfrm>
                      <a:custGeom>
                        <a:avLst/>
                        <a:gdLst>
                          <a:gd name="T0" fmla="*/ 37 w 67"/>
                          <a:gd name="T1" fmla="*/ 0 h 76"/>
                          <a:gd name="T2" fmla="*/ 67 w 67"/>
                          <a:gd name="T3" fmla="*/ 64 h 76"/>
                          <a:gd name="T4" fmla="*/ 55 w 67"/>
                          <a:gd name="T5" fmla="*/ 76 h 76"/>
                          <a:gd name="T6" fmla="*/ 0 w 67"/>
                          <a:gd name="T7" fmla="*/ 38 h 76"/>
                          <a:gd name="T8" fmla="*/ 12 w 67"/>
                          <a:gd name="T9" fmla="*/ 23 h 76"/>
                          <a:gd name="T10" fmla="*/ 22 w 67"/>
                          <a:gd name="T11" fmla="*/ 12 h 76"/>
                          <a:gd name="T12" fmla="*/ 37 w 67"/>
                          <a:gd name="T13" fmla="*/ 0 h 7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"/>
                          <a:gd name="T22" fmla="*/ 0 h 76"/>
                          <a:gd name="T23" fmla="*/ 67 w 67"/>
                          <a:gd name="T24" fmla="*/ 76 h 7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" h="76">
                            <a:moveTo>
                              <a:pt x="37" y="0"/>
                            </a:moveTo>
                            <a:lnTo>
                              <a:pt x="67" y="64"/>
                            </a:lnTo>
                            <a:lnTo>
                              <a:pt x="55" y="76"/>
                            </a:lnTo>
                            <a:lnTo>
                              <a:pt x="0" y="38"/>
                            </a:lnTo>
                            <a:lnTo>
                              <a:pt x="12" y="23"/>
                            </a:lnTo>
                            <a:lnTo>
                              <a:pt x="22" y="12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84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07" y="1070"/>
                        <a:ext cx="64" cy="73"/>
                      </a:xfrm>
                      <a:custGeom>
                        <a:avLst/>
                        <a:gdLst>
                          <a:gd name="T0" fmla="*/ 19 w 64"/>
                          <a:gd name="T1" fmla="*/ 0 h 73"/>
                          <a:gd name="T2" fmla="*/ 0 w 64"/>
                          <a:gd name="T3" fmla="*/ 66 h 73"/>
                          <a:gd name="T4" fmla="*/ 16 w 64"/>
                          <a:gd name="T5" fmla="*/ 73 h 73"/>
                          <a:gd name="T6" fmla="*/ 64 w 64"/>
                          <a:gd name="T7" fmla="*/ 27 h 73"/>
                          <a:gd name="T8" fmla="*/ 54 w 64"/>
                          <a:gd name="T9" fmla="*/ 16 h 73"/>
                          <a:gd name="T10" fmla="*/ 44 w 64"/>
                          <a:gd name="T11" fmla="*/ 9 h 73"/>
                          <a:gd name="T12" fmla="*/ 19 w 64"/>
                          <a:gd name="T13" fmla="*/ 0 h 7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4"/>
                          <a:gd name="T22" fmla="*/ 0 h 73"/>
                          <a:gd name="T23" fmla="*/ 64 w 64"/>
                          <a:gd name="T24" fmla="*/ 73 h 7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4" h="73">
                            <a:moveTo>
                              <a:pt x="19" y="0"/>
                            </a:moveTo>
                            <a:lnTo>
                              <a:pt x="0" y="66"/>
                            </a:lnTo>
                            <a:lnTo>
                              <a:pt x="16" y="73"/>
                            </a:lnTo>
                            <a:lnTo>
                              <a:pt x="64" y="27"/>
                            </a:lnTo>
                            <a:lnTo>
                              <a:pt x="54" y="16"/>
                            </a:lnTo>
                            <a:lnTo>
                              <a:pt x="44" y="9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85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0" y="1169"/>
                        <a:ext cx="70" cy="55"/>
                      </a:xfrm>
                      <a:custGeom>
                        <a:avLst/>
                        <a:gdLst>
                          <a:gd name="T0" fmla="*/ 60 w 70"/>
                          <a:gd name="T1" fmla="*/ 0 h 55"/>
                          <a:gd name="T2" fmla="*/ 0 w 70"/>
                          <a:gd name="T3" fmla="*/ 15 h 55"/>
                          <a:gd name="T4" fmla="*/ 2 w 70"/>
                          <a:gd name="T5" fmla="*/ 28 h 55"/>
                          <a:gd name="T6" fmla="*/ 8 w 70"/>
                          <a:gd name="T7" fmla="*/ 39 h 55"/>
                          <a:gd name="T8" fmla="*/ 16 w 70"/>
                          <a:gd name="T9" fmla="*/ 55 h 55"/>
                          <a:gd name="T10" fmla="*/ 70 w 70"/>
                          <a:gd name="T11" fmla="*/ 19 h 55"/>
                          <a:gd name="T12" fmla="*/ 60 w 70"/>
                          <a:gd name="T13" fmla="*/ 0 h 5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0"/>
                          <a:gd name="T22" fmla="*/ 0 h 55"/>
                          <a:gd name="T23" fmla="*/ 70 w 70"/>
                          <a:gd name="T24" fmla="*/ 55 h 5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0" h="55">
                            <a:moveTo>
                              <a:pt x="60" y="0"/>
                            </a:moveTo>
                            <a:lnTo>
                              <a:pt x="0" y="15"/>
                            </a:lnTo>
                            <a:lnTo>
                              <a:pt x="2" y="28"/>
                            </a:lnTo>
                            <a:lnTo>
                              <a:pt x="8" y="39"/>
                            </a:lnTo>
                            <a:lnTo>
                              <a:pt x="16" y="55"/>
                            </a:lnTo>
                            <a:lnTo>
                              <a:pt x="70" y="19"/>
                            </a:lnTo>
                            <a:lnTo>
                              <a:pt x="6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86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87" y="1195"/>
                        <a:ext cx="54" cy="65"/>
                      </a:xfrm>
                      <a:custGeom>
                        <a:avLst/>
                        <a:gdLst>
                          <a:gd name="T0" fmla="*/ 10 w 54"/>
                          <a:gd name="T1" fmla="*/ 2 h 65"/>
                          <a:gd name="T2" fmla="*/ 0 w 54"/>
                          <a:gd name="T3" fmla="*/ 65 h 65"/>
                          <a:gd name="T4" fmla="*/ 19 w 54"/>
                          <a:gd name="T5" fmla="*/ 65 h 65"/>
                          <a:gd name="T6" fmla="*/ 36 w 54"/>
                          <a:gd name="T7" fmla="*/ 63 h 65"/>
                          <a:gd name="T8" fmla="*/ 54 w 54"/>
                          <a:gd name="T9" fmla="*/ 58 h 65"/>
                          <a:gd name="T10" fmla="*/ 25 w 54"/>
                          <a:gd name="T11" fmla="*/ 0 h 65"/>
                          <a:gd name="T12" fmla="*/ 10 w 54"/>
                          <a:gd name="T13" fmla="*/ 2 h 6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4"/>
                          <a:gd name="T22" fmla="*/ 0 h 65"/>
                          <a:gd name="T23" fmla="*/ 54 w 54"/>
                          <a:gd name="T24" fmla="*/ 65 h 6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4" h="65">
                            <a:moveTo>
                              <a:pt x="10" y="2"/>
                            </a:moveTo>
                            <a:lnTo>
                              <a:pt x="0" y="65"/>
                            </a:lnTo>
                            <a:lnTo>
                              <a:pt x="19" y="65"/>
                            </a:lnTo>
                            <a:lnTo>
                              <a:pt x="36" y="63"/>
                            </a:lnTo>
                            <a:lnTo>
                              <a:pt x="54" y="58"/>
                            </a:lnTo>
                            <a:lnTo>
                              <a:pt x="25" y="0"/>
                            </a:lnTo>
                            <a:lnTo>
                              <a:pt x="10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87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2" y="1160"/>
                        <a:ext cx="67" cy="47"/>
                      </a:xfrm>
                      <a:custGeom>
                        <a:avLst/>
                        <a:gdLst>
                          <a:gd name="T0" fmla="*/ 0 w 67"/>
                          <a:gd name="T1" fmla="*/ 22 h 47"/>
                          <a:gd name="T2" fmla="*/ 58 w 67"/>
                          <a:gd name="T3" fmla="*/ 47 h 47"/>
                          <a:gd name="T4" fmla="*/ 62 w 67"/>
                          <a:gd name="T5" fmla="*/ 32 h 47"/>
                          <a:gd name="T6" fmla="*/ 65 w 67"/>
                          <a:gd name="T7" fmla="*/ 18 h 47"/>
                          <a:gd name="T8" fmla="*/ 67 w 67"/>
                          <a:gd name="T9" fmla="*/ 0 h 47"/>
                          <a:gd name="T10" fmla="*/ 3 w 67"/>
                          <a:gd name="T11" fmla="*/ 2 h 47"/>
                          <a:gd name="T12" fmla="*/ 0 w 67"/>
                          <a:gd name="T13" fmla="*/ 22 h 4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"/>
                          <a:gd name="T22" fmla="*/ 0 h 47"/>
                          <a:gd name="T23" fmla="*/ 67 w 67"/>
                          <a:gd name="T24" fmla="*/ 47 h 4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" h="47">
                            <a:moveTo>
                              <a:pt x="0" y="22"/>
                            </a:moveTo>
                            <a:lnTo>
                              <a:pt x="58" y="47"/>
                            </a:lnTo>
                            <a:lnTo>
                              <a:pt x="62" y="32"/>
                            </a:lnTo>
                            <a:lnTo>
                              <a:pt x="65" y="18"/>
                            </a:lnTo>
                            <a:lnTo>
                              <a:pt x="67" y="0"/>
                            </a:lnTo>
                            <a:lnTo>
                              <a:pt x="3" y="2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98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4373" y="1136"/>
                    <a:ext cx="60" cy="60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38950" name="Group 114"/>
              <p:cNvGrpSpPr>
                <a:grpSpLocks/>
              </p:cNvGrpSpPr>
              <p:nvPr/>
            </p:nvGrpSpPr>
            <p:grpSpPr bwMode="auto">
              <a:xfrm>
                <a:off x="4616" y="957"/>
                <a:ext cx="407" cy="414"/>
                <a:chOff x="4616" y="957"/>
                <a:chExt cx="407" cy="414"/>
              </a:xfrm>
            </p:grpSpPr>
            <p:sp>
              <p:nvSpPr>
                <p:cNvPr id="38964" name="Oval 101"/>
                <p:cNvSpPr>
                  <a:spLocks noChangeArrowheads="1"/>
                </p:cNvSpPr>
                <p:nvPr/>
              </p:nvSpPr>
              <p:spPr bwMode="auto">
                <a:xfrm>
                  <a:off x="4616" y="957"/>
                  <a:ext cx="407" cy="414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38965" name="Group 113"/>
                <p:cNvGrpSpPr>
                  <a:grpSpLocks/>
                </p:cNvGrpSpPr>
                <p:nvPr/>
              </p:nvGrpSpPr>
              <p:grpSpPr bwMode="auto">
                <a:xfrm>
                  <a:off x="4697" y="1040"/>
                  <a:ext cx="245" cy="248"/>
                  <a:chOff x="4697" y="1040"/>
                  <a:chExt cx="245" cy="248"/>
                </a:xfrm>
              </p:grpSpPr>
              <p:grpSp>
                <p:nvGrpSpPr>
                  <p:cNvPr id="38966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4697" y="1040"/>
                    <a:ext cx="245" cy="248"/>
                    <a:chOff x="4697" y="1040"/>
                    <a:chExt cx="245" cy="248"/>
                  </a:xfrm>
                </p:grpSpPr>
                <p:grpSp>
                  <p:nvGrpSpPr>
                    <p:cNvPr id="38968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7" y="1040"/>
                      <a:ext cx="245" cy="248"/>
                      <a:chOff x="4697" y="1040"/>
                      <a:chExt cx="245" cy="248"/>
                    </a:xfrm>
                  </p:grpSpPr>
                  <p:sp>
                    <p:nvSpPr>
                      <p:cNvPr id="38975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7" y="1040"/>
                        <a:ext cx="245" cy="248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38976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5" y="1066"/>
                        <a:ext cx="191" cy="193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grpSp>
                  <p:nvGrpSpPr>
                    <p:cNvPr id="38969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6" y="1069"/>
                      <a:ext cx="188" cy="190"/>
                      <a:chOff x="4726" y="1069"/>
                      <a:chExt cx="188" cy="190"/>
                    </a:xfrm>
                  </p:grpSpPr>
                  <p:sp>
                    <p:nvSpPr>
                      <p:cNvPr id="38970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1075"/>
                        <a:ext cx="67" cy="75"/>
                      </a:xfrm>
                      <a:custGeom>
                        <a:avLst/>
                        <a:gdLst>
                          <a:gd name="T0" fmla="*/ 37 w 67"/>
                          <a:gd name="T1" fmla="*/ 0 h 75"/>
                          <a:gd name="T2" fmla="*/ 67 w 67"/>
                          <a:gd name="T3" fmla="*/ 64 h 75"/>
                          <a:gd name="T4" fmla="*/ 55 w 67"/>
                          <a:gd name="T5" fmla="*/ 75 h 75"/>
                          <a:gd name="T6" fmla="*/ 0 w 67"/>
                          <a:gd name="T7" fmla="*/ 38 h 75"/>
                          <a:gd name="T8" fmla="*/ 12 w 67"/>
                          <a:gd name="T9" fmla="*/ 23 h 75"/>
                          <a:gd name="T10" fmla="*/ 22 w 67"/>
                          <a:gd name="T11" fmla="*/ 11 h 75"/>
                          <a:gd name="T12" fmla="*/ 37 w 67"/>
                          <a:gd name="T13" fmla="*/ 0 h 7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"/>
                          <a:gd name="T22" fmla="*/ 0 h 75"/>
                          <a:gd name="T23" fmla="*/ 67 w 67"/>
                          <a:gd name="T24" fmla="*/ 75 h 7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" h="75">
                            <a:moveTo>
                              <a:pt x="37" y="0"/>
                            </a:moveTo>
                            <a:lnTo>
                              <a:pt x="67" y="64"/>
                            </a:lnTo>
                            <a:lnTo>
                              <a:pt x="55" y="75"/>
                            </a:lnTo>
                            <a:lnTo>
                              <a:pt x="0" y="38"/>
                            </a:lnTo>
                            <a:lnTo>
                              <a:pt x="12" y="23"/>
                            </a:lnTo>
                            <a:lnTo>
                              <a:pt x="22" y="11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71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23" y="1069"/>
                        <a:ext cx="64" cy="73"/>
                      </a:xfrm>
                      <a:custGeom>
                        <a:avLst/>
                        <a:gdLst>
                          <a:gd name="T0" fmla="*/ 19 w 64"/>
                          <a:gd name="T1" fmla="*/ 0 h 73"/>
                          <a:gd name="T2" fmla="*/ 0 w 64"/>
                          <a:gd name="T3" fmla="*/ 65 h 73"/>
                          <a:gd name="T4" fmla="*/ 16 w 64"/>
                          <a:gd name="T5" fmla="*/ 73 h 73"/>
                          <a:gd name="T6" fmla="*/ 64 w 64"/>
                          <a:gd name="T7" fmla="*/ 26 h 73"/>
                          <a:gd name="T8" fmla="*/ 54 w 64"/>
                          <a:gd name="T9" fmla="*/ 16 h 73"/>
                          <a:gd name="T10" fmla="*/ 44 w 64"/>
                          <a:gd name="T11" fmla="*/ 9 h 73"/>
                          <a:gd name="T12" fmla="*/ 19 w 64"/>
                          <a:gd name="T13" fmla="*/ 0 h 7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4"/>
                          <a:gd name="T22" fmla="*/ 0 h 73"/>
                          <a:gd name="T23" fmla="*/ 64 w 64"/>
                          <a:gd name="T24" fmla="*/ 73 h 7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4" h="73">
                            <a:moveTo>
                              <a:pt x="19" y="0"/>
                            </a:moveTo>
                            <a:lnTo>
                              <a:pt x="0" y="65"/>
                            </a:lnTo>
                            <a:lnTo>
                              <a:pt x="16" y="73"/>
                            </a:lnTo>
                            <a:lnTo>
                              <a:pt x="64" y="26"/>
                            </a:lnTo>
                            <a:lnTo>
                              <a:pt x="54" y="16"/>
                            </a:lnTo>
                            <a:lnTo>
                              <a:pt x="44" y="9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72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6" y="1168"/>
                        <a:ext cx="70" cy="55"/>
                      </a:xfrm>
                      <a:custGeom>
                        <a:avLst/>
                        <a:gdLst>
                          <a:gd name="T0" fmla="*/ 60 w 70"/>
                          <a:gd name="T1" fmla="*/ 0 h 55"/>
                          <a:gd name="T2" fmla="*/ 0 w 70"/>
                          <a:gd name="T3" fmla="*/ 14 h 55"/>
                          <a:gd name="T4" fmla="*/ 2 w 70"/>
                          <a:gd name="T5" fmla="*/ 27 h 55"/>
                          <a:gd name="T6" fmla="*/ 7 w 70"/>
                          <a:gd name="T7" fmla="*/ 39 h 55"/>
                          <a:gd name="T8" fmla="*/ 16 w 70"/>
                          <a:gd name="T9" fmla="*/ 55 h 55"/>
                          <a:gd name="T10" fmla="*/ 70 w 70"/>
                          <a:gd name="T11" fmla="*/ 18 h 55"/>
                          <a:gd name="T12" fmla="*/ 60 w 70"/>
                          <a:gd name="T13" fmla="*/ 0 h 5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0"/>
                          <a:gd name="T22" fmla="*/ 0 h 55"/>
                          <a:gd name="T23" fmla="*/ 70 w 70"/>
                          <a:gd name="T24" fmla="*/ 55 h 5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0" h="55">
                            <a:moveTo>
                              <a:pt x="60" y="0"/>
                            </a:moveTo>
                            <a:lnTo>
                              <a:pt x="0" y="14"/>
                            </a:lnTo>
                            <a:lnTo>
                              <a:pt x="2" y="27"/>
                            </a:lnTo>
                            <a:lnTo>
                              <a:pt x="7" y="39"/>
                            </a:lnTo>
                            <a:lnTo>
                              <a:pt x="16" y="55"/>
                            </a:lnTo>
                            <a:lnTo>
                              <a:pt x="70" y="18"/>
                            </a:lnTo>
                            <a:lnTo>
                              <a:pt x="6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73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3" y="1194"/>
                        <a:ext cx="54" cy="65"/>
                      </a:xfrm>
                      <a:custGeom>
                        <a:avLst/>
                        <a:gdLst>
                          <a:gd name="T0" fmla="*/ 10 w 54"/>
                          <a:gd name="T1" fmla="*/ 1 h 65"/>
                          <a:gd name="T2" fmla="*/ 0 w 54"/>
                          <a:gd name="T3" fmla="*/ 65 h 65"/>
                          <a:gd name="T4" fmla="*/ 19 w 54"/>
                          <a:gd name="T5" fmla="*/ 65 h 65"/>
                          <a:gd name="T6" fmla="*/ 36 w 54"/>
                          <a:gd name="T7" fmla="*/ 62 h 65"/>
                          <a:gd name="T8" fmla="*/ 54 w 54"/>
                          <a:gd name="T9" fmla="*/ 58 h 65"/>
                          <a:gd name="T10" fmla="*/ 25 w 54"/>
                          <a:gd name="T11" fmla="*/ 0 h 65"/>
                          <a:gd name="T12" fmla="*/ 10 w 54"/>
                          <a:gd name="T13" fmla="*/ 1 h 6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4"/>
                          <a:gd name="T22" fmla="*/ 0 h 65"/>
                          <a:gd name="T23" fmla="*/ 54 w 54"/>
                          <a:gd name="T24" fmla="*/ 65 h 6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4" h="65">
                            <a:moveTo>
                              <a:pt x="10" y="1"/>
                            </a:moveTo>
                            <a:lnTo>
                              <a:pt x="0" y="65"/>
                            </a:lnTo>
                            <a:lnTo>
                              <a:pt x="19" y="65"/>
                            </a:lnTo>
                            <a:lnTo>
                              <a:pt x="36" y="62"/>
                            </a:lnTo>
                            <a:lnTo>
                              <a:pt x="54" y="58"/>
                            </a:lnTo>
                            <a:lnTo>
                              <a:pt x="25" y="0"/>
                            </a:lnTo>
                            <a:lnTo>
                              <a:pt x="1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74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48" y="1159"/>
                        <a:ext cx="66" cy="46"/>
                      </a:xfrm>
                      <a:custGeom>
                        <a:avLst/>
                        <a:gdLst>
                          <a:gd name="T0" fmla="*/ 0 w 66"/>
                          <a:gd name="T1" fmla="*/ 22 h 46"/>
                          <a:gd name="T2" fmla="*/ 58 w 66"/>
                          <a:gd name="T3" fmla="*/ 46 h 46"/>
                          <a:gd name="T4" fmla="*/ 62 w 66"/>
                          <a:gd name="T5" fmla="*/ 32 h 46"/>
                          <a:gd name="T6" fmla="*/ 65 w 66"/>
                          <a:gd name="T7" fmla="*/ 17 h 46"/>
                          <a:gd name="T8" fmla="*/ 66 w 66"/>
                          <a:gd name="T9" fmla="*/ 0 h 46"/>
                          <a:gd name="T10" fmla="*/ 3 w 66"/>
                          <a:gd name="T11" fmla="*/ 1 h 46"/>
                          <a:gd name="T12" fmla="*/ 0 w 66"/>
                          <a:gd name="T13" fmla="*/ 22 h 4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6"/>
                          <a:gd name="T22" fmla="*/ 0 h 46"/>
                          <a:gd name="T23" fmla="*/ 66 w 66"/>
                          <a:gd name="T24" fmla="*/ 46 h 4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6" h="46">
                            <a:moveTo>
                              <a:pt x="0" y="22"/>
                            </a:moveTo>
                            <a:lnTo>
                              <a:pt x="58" y="46"/>
                            </a:lnTo>
                            <a:lnTo>
                              <a:pt x="62" y="32"/>
                            </a:lnTo>
                            <a:lnTo>
                              <a:pt x="65" y="17"/>
                            </a:lnTo>
                            <a:lnTo>
                              <a:pt x="66" y="0"/>
                            </a:lnTo>
                            <a:lnTo>
                              <a:pt x="3" y="1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96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789" y="1134"/>
                    <a:ext cx="60" cy="61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38951" name="Group 127"/>
              <p:cNvGrpSpPr>
                <a:grpSpLocks/>
              </p:cNvGrpSpPr>
              <p:nvPr/>
            </p:nvGrpSpPr>
            <p:grpSpPr bwMode="auto">
              <a:xfrm>
                <a:off x="747" y="978"/>
                <a:ext cx="407" cy="414"/>
                <a:chOff x="747" y="978"/>
                <a:chExt cx="407" cy="414"/>
              </a:xfrm>
            </p:grpSpPr>
            <p:sp>
              <p:nvSpPr>
                <p:cNvPr id="38952" name="Oval 115"/>
                <p:cNvSpPr>
                  <a:spLocks noChangeArrowheads="1"/>
                </p:cNvSpPr>
                <p:nvPr/>
              </p:nvSpPr>
              <p:spPr bwMode="auto">
                <a:xfrm>
                  <a:off x="747" y="978"/>
                  <a:ext cx="407" cy="414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38953" name="Group 126"/>
                <p:cNvGrpSpPr>
                  <a:grpSpLocks/>
                </p:cNvGrpSpPr>
                <p:nvPr/>
              </p:nvGrpSpPr>
              <p:grpSpPr bwMode="auto">
                <a:xfrm>
                  <a:off x="829" y="1061"/>
                  <a:ext cx="244" cy="247"/>
                  <a:chOff x="829" y="1061"/>
                  <a:chExt cx="244" cy="247"/>
                </a:xfrm>
              </p:grpSpPr>
              <p:grpSp>
                <p:nvGrpSpPr>
                  <p:cNvPr id="3895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829" y="1061"/>
                    <a:ext cx="244" cy="247"/>
                    <a:chOff x="829" y="1061"/>
                    <a:chExt cx="244" cy="247"/>
                  </a:xfrm>
                </p:grpSpPr>
                <p:sp>
                  <p:nvSpPr>
                    <p:cNvPr id="38962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" y="1061"/>
                      <a:ext cx="244" cy="24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38963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6" y="1087"/>
                      <a:ext cx="191" cy="192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38955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856" y="1089"/>
                    <a:ext cx="188" cy="186"/>
                    <a:chOff x="856" y="1089"/>
                    <a:chExt cx="188" cy="186"/>
                  </a:xfrm>
                </p:grpSpPr>
                <p:sp>
                  <p:nvSpPr>
                    <p:cNvPr id="3895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908" y="1089"/>
                      <a:ext cx="68" cy="48"/>
                    </a:xfrm>
                    <a:custGeom>
                      <a:avLst/>
                      <a:gdLst>
                        <a:gd name="T0" fmla="*/ 0 w 68"/>
                        <a:gd name="T1" fmla="*/ 10 h 48"/>
                        <a:gd name="T2" fmla="*/ 3 w 68"/>
                        <a:gd name="T3" fmla="*/ 24 h 48"/>
                        <a:gd name="T4" fmla="*/ 5 w 68"/>
                        <a:gd name="T5" fmla="*/ 31 h 48"/>
                        <a:gd name="T6" fmla="*/ 9 w 68"/>
                        <a:gd name="T7" fmla="*/ 37 h 48"/>
                        <a:gd name="T8" fmla="*/ 13 w 68"/>
                        <a:gd name="T9" fmla="*/ 42 h 48"/>
                        <a:gd name="T10" fmla="*/ 23 w 68"/>
                        <a:gd name="T11" fmla="*/ 47 h 48"/>
                        <a:gd name="T12" fmla="*/ 35 w 68"/>
                        <a:gd name="T13" fmla="*/ 48 h 48"/>
                        <a:gd name="T14" fmla="*/ 42 w 68"/>
                        <a:gd name="T15" fmla="*/ 48 h 48"/>
                        <a:gd name="T16" fmla="*/ 52 w 68"/>
                        <a:gd name="T17" fmla="*/ 44 h 48"/>
                        <a:gd name="T18" fmla="*/ 61 w 68"/>
                        <a:gd name="T19" fmla="*/ 37 h 48"/>
                        <a:gd name="T20" fmla="*/ 67 w 68"/>
                        <a:gd name="T21" fmla="*/ 28 h 48"/>
                        <a:gd name="T22" fmla="*/ 68 w 68"/>
                        <a:gd name="T23" fmla="*/ 15 h 48"/>
                        <a:gd name="T24" fmla="*/ 67 w 68"/>
                        <a:gd name="T25" fmla="*/ 3 h 48"/>
                        <a:gd name="T26" fmla="*/ 52 w 68"/>
                        <a:gd name="T27" fmla="*/ 0 h 48"/>
                        <a:gd name="T28" fmla="*/ 38 w 68"/>
                        <a:gd name="T29" fmla="*/ 0 h 48"/>
                        <a:gd name="T30" fmla="*/ 28 w 68"/>
                        <a:gd name="T31" fmla="*/ 2 h 48"/>
                        <a:gd name="T32" fmla="*/ 15 w 68"/>
                        <a:gd name="T33" fmla="*/ 3 h 48"/>
                        <a:gd name="T34" fmla="*/ 0 w 68"/>
                        <a:gd name="T35" fmla="*/ 1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68"/>
                        <a:gd name="T55" fmla="*/ 0 h 48"/>
                        <a:gd name="T56" fmla="*/ 68 w 68"/>
                        <a:gd name="T57" fmla="*/ 48 h 4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68" h="48">
                          <a:moveTo>
                            <a:pt x="0" y="10"/>
                          </a:moveTo>
                          <a:lnTo>
                            <a:pt x="3" y="24"/>
                          </a:lnTo>
                          <a:lnTo>
                            <a:pt x="5" y="31"/>
                          </a:lnTo>
                          <a:lnTo>
                            <a:pt x="9" y="37"/>
                          </a:lnTo>
                          <a:lnTo>
                            <a:pt x="13" y="42"/>
                          </a:lnTo>
                          <a:lnTo>
                            <a:pt x="23" y="47"/>
                          </a:lnTo>
                          <a:lnTo>
                            <a:pt x="35" y="48"/>
                          </a:lnTo>
                          <a:lnTo>
                            <a:pt x="42" y="48"/>
                          </a:lnTo>
                          <a:lnTo>
                            <a:pt x="52" y="44"/>
                          </a:lnTo>
                          <a:lnTo>
                            <a:pt x="61" y="37"/>
                          </a:lnTo>
                          <a:lnTo>
                            <a:pt x="67" y="28"/>
                          </a:lnTo>
                          <a:lnTo>
                            <a:pt x="68" y="15"/>
                          </a:lnTo>
                          <a:lnTo>
                            <a:pt x="67" y="3"/>
                          </a:lnTo>
                          <a:lnTo>
                            <a:pt x="52" y="0"/>
                          </a:lnTo>
                          <a:lnTo>
                            <a:pt x="38" y="0"/>
                          </a:lnTo>
                          <a:lnTo>
                            <a:pt x="28" y="2"/>
                          </a:lnTo>
                          <a:lnTo>
                            <a:pt x="15" y="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58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856" y="1139"/>
                      <a:ext cx="49" cy="68"/>
                    </a:xfrm>
                    <a:custGeom>
                      <a:avLst/>
                      <a:gdLst>
                        <a:gd name="T0" fmla="*/ 12 w 49"/>
                        <a:gd name="T1" fmla="*/ 0 h 68"/>
                        <a:gd name="T2" fmla="*/ 20 w 49"/>
                        <a:gd name="T3" fmla="*/ 0 h 68"/>
                        <a:gd name="T4" fmla="*/ 32 w 49"/>
                        <a:gd name="T5" fmla="*/ 4 h 68"/>
                        <a:gd name="T6" fmla="*/ 39 w 49"/>
                        <a:gd name="T7" fmla="*/ 8 h 68"/>
                        <a:gd name="T8" fmla="*/ 45 w 49"/>
                        <a:gd name="T9" fmla="*/ 16 h 68"/>
                        <a:gd name="T10" fmla="*/ 49 w 49"/>
                        <a:gd name="T11" fmla="*/ 29 h 68"/>
                        <a:gd name="T12" fmla="*/ 49 w 49"/>
                        <a:gd name="T13" fmla="*/ 43 h 68"/>
                        <a:gd name="T14" fmla="*/ 42 w 49"/>
                        <a:gd name="T15" fmla="*/ 58 h 68"/>
                        <a:gd name="T16" fmla="*/ 29 w 49"/>
                        <a:gd name="T17" fmla="*/ 65 h 68"/>
                        <a:gd name="T18" fmla="*/ 16 w 49"/>
                        <a:gd name="T19" fmla="*/ 68 h 68"/>
                        <a:gd name="T20" fmla="*/ 3 w 49"/>
                        <a:gd name="T21" fmla="*/ 66 h 68"/>
                        <a:gd name="T22" fmla="*/ 0 w 49"/>
                        <a:gd name="T23" fmla="*/ 53 h 68"/>
                        <a:gd name="T24" fmla="*/ 0 w 49"/>
                        <a:gd name="T25" fmla="*/ 39 h 68"/>
                        <a:gd name="T26" fmla="*/ 3 w 49"/>
                        <a:gd name="T27" fmla="*/ 26 h 68"/>
                        <a:gd name="T28" fmla="*/ 6 w 49"/>
                        <a:gd name="T29" fmla="*/ 11 h 68"/>
                        <a:gd name="T30" fmla="*/ 12 w 49"/>
                        <a:gd name="T31" fmla="*/ 0 h 6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49"/>
                        <a:gd name="T49" fmla="*/ 0 h 68"/>
                        <a:gd name="T50" fmla="*/ 49 w 49"/>
                        <a:gd name="T51" fmla="*/ 68 h 6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49" h="68">
                          <a:moveTo>
                            <a:pt x="12" y="0"/>
                          </a:moveTo>
                          <a:lnTo>
                            <a:pt x="20" y="0"/>
                          </a:lnTo>
                          <a:lnTo>
                            <a:pt x="32" y="4"/>
                          </a:lnTo>
                          <a:lnTo>
                            <a:pt x="39" y="8"/>
                          </a:lnTo>
                          <a:lnTo>
                            <a:pt x="45" y="16"/>
                          </a:lnTo>
                          <a:lnTo>
                            <a:pt x="49" y="29"/>
                          </a:lnTo>
                          <a:lnTo>
                            <a:pt x="49" y="43"/>
                          </a:lnTo>
                          <a:lnTo>
                            <a:pt x="42" y="58"/>
                          </a:lnTo>
                          <a:lnTo>
                            <a:pt x="29" y="65"/>
                          </a:lnTo>
                          <a:lnTo>
                            <a:pt x="16" y="68"/>
                          </a:lnTo>
                          <a:lnTo>
                            <a:pt x="3" y="66"/>
                          </a:lnTo>
                          <a:lnTo>
                            <a:pt x="0" y="53"/>
                          </a:lnTo>
                          <a:lnTo>
                            <a:pt x="0" y="39"/>
                          </a:lnTo>
                          <a:lnTo>
                            <a:pt x="3" y="26"/>
                          </a:lnTo>
                          <a:lnTo>
                            <a:pt x="6" y="11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59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991" y="1118"/>
                      <a:ext cx="53" cy="68"/>
                    </a:xfrm>
                    <a:custGeom>
                      <a:avLst/>
                      <a:gdLst>
                        <a:gd name="T0" fmla="*/ 29 w 53"/>
                        <a:gd name="T1" fmla="*/ 0 h 68"/>
                        <a:gd name="T2" fmla="*/ 16 w 53"/>
                        <a:gd name="T3" fmla="*/ 5 h 68"/>
                        <a:gd name="T4" fmla="*/ 7 w 53"/>
                        <a:gd name="T5" fmla="*/ 12 h 68"/>
                        <a:gd name="T6" fmla="*/ 3 w 53"/>
                        <a:gd name="T7" fmla="*/ 21 h 68"/>
                        <a:gd name="T8" fmla="*/ 0 w 53"/>
                        <a:gd name="T9" fmla="*/ 28 h 68"/>
                        <a:gd name="T10" fmla="*/ 1 w 53"/>
                        <a:gd name="T11" fmla="*/ 35 h 68"/>
                        <a:gd name="T12" fmla="*/ 3 w 53"/>
                        <a:gd name="T13" fmla="*/ 47 h 68"/>
                        <a:gd name="T14" fmla="*/ 8 w 53"/>
                        <a:gd name="T15" fmla="*/ 55 h 68"/>
                        <a:gd name="T16" fmla="*/ 14 w 53"/>
                        <a:gd name="T17" fmla="*/ 61 h 68"/>
                        <a:gd name="T18" fmla="*/ 24 w 53"/>
                        <a:gd name="T19" fmla="*/ 66 h 68"/>
                        <a:gd name="T20" fmla="*/ 33 w 53"/>
                        <a:gd name="T21" fmla="*/ 68 h 68"/>
                        <a:gd name="T22" fmla="*/ 45 w 53"/>
                        <a:gd name="T23" fmla="*/ 67 h 68"/>
                        <a:gd name="T24" fmla="*/ 53 w 53"/>
                        <a:gd name="T25" fmla="*/ 63 h 68"/>
                        <a:gd name="T26" fmla="*/ 49 w 53"/>
                        <a:gd name="T27" fmla="*/ 41 h 68"/>
                        <a:gd name="T28" fmla="*/ 46 w 53"/>
                        <a:gd name="T29" fmla="*/ 31 h 68"/>
                        <a:gd name="T30" fmla="*/ 37 w 53"/>
                        <a:gd name="T31" fmla="*/ 13 h 68"/>
                        <a:gd name="T32" fmla="*/ 29 w 53"/>
                        <a:gd name="T33" fmla="*/ 0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3"/>
                        <a:gd name="T52" fmla="*/ 0 h 68"/>
                        <a:gd name="T53" fmla="*/ 53 w 5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3" h="68">
                          <a:moveTo>
                            <a:pt x="29" y="0"/>
                          </a:moveTo>
                          <a:lnTo>
                            <a:pt x="16" y="5"/>
                          </a:lnTo>
                          <a:lnTo>
                            <a:pt x="7" y="12"/>
                          </a:lnTo>
                          <a:lnTo>
                            <a:pt x="3" y="21"/>
                          </a:lnTo>
                          <a:lnTo>
                            <a:pt x="0" y="28"/>
                          </a:lnTo>
                          <a:lnTo>
                            <a:pt x="1" y="35"/>
                          </a:lnTo>
                          <a:lnTo>
                            <a:pt x="3" y="47"/>
                          </a:lnTo>
                          <a:lnTo>
                            <a:pt x="8" y="55"/>
                          </a:lnTo>
                          <a:lnTo>
                            <a:pt x="14" y="61"/>
                          </a:lnTo>
                          <a:lnTo>
                            <a:pt x="24" y="66"/>
                          </a:lnTo>
                          <a:lnTo>
                            <a:pt x="33" y="68"/>
                          </a:lnTo>
                          <a:lnTo>
                            <a:pt x="45" y="67"/>
                          </a:lnTo>
                          <a:lnTo>
                            <a:pt x="53" y="63"/>
                          </a:lnTo>
                          <a:lnTo>
                            <a:pt x="49" y="41"/>
                          </a:lnTo>
                          <a:lnTo>
                            <a:pt x="46" y="31"/>
                          </a:lnTo>
                          <a:lnTo>
                            <a:pt x="37" y="13"/>
                          </a:lnTo>
                          <a:lnTo>
                            <a:pt x="2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60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878" y="1223"/>
                      <a:ext cx="65" cy="52"/>
                    </a:xfrm>
                    <a:custGeom>
                      <a:avLst/>
                      <a:gdLst>
                        <a:gd name="T0" fmla="*/ 0 w 65"/>
                        <a:gd name="T1" fmla="*/ 20 h 52"/>
                        <a:gd name="T2" fmla="*/ 6 w 65"/>
                        <a:gd name="T3" fmla="*/ 13 h 52"/>
                        <a:gd name="T4" fmla="*/ 11 w 65"/>
                        <a:gd name="T5" fmla="*/ 8 h 52"/>
                        <a:gd name="T6" fmla="*/ 19 w 65"/>
                        <a:gd name="T7" fmla="*/ 3 h 52"/>
                        <a:gd name="T8" fmla="*/ 30 w 65"/>
                        <a:gd name="T9" fmla="*/ 0 h 52"/>
                        <a:gd name="T10" fmla="*/ 39 w 65"/>
                        <a:gd name="T11" fmla="*/ 0 h 52"/>
                        <a:gd name="T12" fmla="*/ 50 w 65"/>
                        <a:gd name="T13" fmla="*/ 4 h 52"/>
                        <a:gd name="T14" fmla="*/ 58 w 65"/>
                        <a:gd name="T15" fmla="*/ 8 h 52"/>
                        <a:gd name="T16" fmla="*/ 64 w 65"/>
                        <a:gd name="T17" fmla="*/ 16 h 52"/>
                        <a:gd name="T18" fmla="*/ 65 w 65"/>
                        <a:gd name="T19" fmla="*/ 29 h 52"/>
                        <a:gd name="T20" fmla="*/ 64 w 65"/>
                        <a:gd name="T21" fmla="*/ 39 h 52"/>
                        <a:gd name="T22" fmla="*/ 59 w 65"/>
                        <a:gd name="T23" fmla="*/ 52 h 52"/>
                        <a:gd name="T24" fmla="*/ 42 w 65"/>
                        <a:gd name="T25" fmla="*/ 49 h 52"/>
                        <a:gd name="T26" fmla="*/ 23 w 65"/>
                        <a:gd name="T27" fmla="*/ 40 h 52"/>
                        <a:gd name="T28" fmla="*/ 8 w 65"/>
                        <a:gd name="T29" fmla="*/ 32 h 52"/>
                        <a:gd name="T30" fmla="*/ 0 w 65"/>
                        <a:gd name="T31" fmla="*/ 20 h 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5"/>
                        <a:gd name="T49" fmla="*/ 0 h 52"/>
                        <a:gd name="T50" fmla="*/ 65 w 65"/>
                        <a:gd name="T51" fmla="*/ 52 h 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5" h="52">
                          <a:moveTo>
                            <a:pt x="0" y="20"/>
                          </a:moveTo>
                          <a:lnTo>
                            <a:pt x="6" y="13"/>
                          </a:lnTo>
                          <a:lnTo>
                            <a:pt x="11" y="8"/>
                          </a:lnTo>
                          <a:lnTo>
                            <a:pt x="19" y="3"/>
                          </a:lnTo>
                          <a:lnTo>
                            <a:pt x="30" y="0"/>
                          </a:lnTo>
                          <a:lnTo>
                            <a:pt x="39" y="0"/>
                          </a:lnTo>
                          <a:lnTo>
                            <a:pt x="50" y="4"/>
                          </a:lnTo>
                          <a:lnTo>
                            <a:pt x="58" y="8"/>
                          </a:lnTo>
                          <a:lnTo>
                            <a:pt x="64" y="16"/>
                          </a:lnTo>
                          <a:lnTo>
                            <a:pt x="65" y="29"/>
                          </a:lnTo>
                          <a:lnTo>
                            <a:pt x="64" y="39"/>
                          </a:lnTo>
                          <a:lnTo>
                            <a:pt x="59" y="52"/>
                          </a:lnTo>
                          <a:lnTo>
                            <a:pt x="42" y="49"/>
                          </a:lnTo>
                          <a:lnTo>
                            <a:pt x="23" y="40"/>
                          </a:lnTo>
                          <a:lnTo>
                            <a:pt x="8" y="32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6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975" y="1208"/>
                      <a:ext cx="59" cy="63"/>
                    </a:xfrm>
                    <a:custGeom>
                      <a:avLst/>
                      <a:gdLst>
                        <a:gd name="T0" fmla="*/ 59 w 59"/>
                        <a:gd name="T1" fmla="*/ 15 h 63"/>
                        <a:gd name="T2" fmla="*/ 53 w 59"/>
                        <a:gd name="T3" fmla="*/ 7 h 63"/>
                        <a:gd name="T4" fmla="*/ 49 w 59"/>
                        <a:gd name="T5" fmla="*/ 5 h 63"/>
                        <a:gd name="T6" fmla="*/ 42 w 59"/>
                        <a:gd name="T7" fmla="*/ 3 h 63"/>
                        <a:gd name="T8" fmla="*/ 30 w 59"/>
                        <a:gd name="T9" fmla="*/ 0 h 63"/>
                        <a:gd name="T10" fmla="*/ 19 w 59"/>
                        <a:gd name="T11" fmla="*/ 3 h 63"/>
                        <a:gd name="T12" fmla="*/ 10 w 59"/>
                        <a:gd name="T13" fmla="*/ 9 h 63"/>
                        <a:gd name="T14" fmla="*/ 7 w 59"/>
                        <a:gd name="T15" fmla="*/ 12 h 63"/>
                        <a:gd name="T16" fmla="*/ 1 w 59"/>
                        <a:gd name="T17" fmla="*/ 21 h 63"/>
                        <a:gd name="T18" fmla="*/ 0 w 59"/>
                        <a:gd name="T19" fmla="*/ 31 h 63"/>
                        <a:gd name="T20" fmla="*/ 0 w 59"/>
                        <a:gd name="T21" fmla="*/ 41 h 63"/>
                        <a:gd name="T22" fmla="*/ 6 w 59"/>
                        <a:gd name="T23" fmla="*/ 52 h 63"/>
                        <a:gd name="T24" fmla="*/ 13 w 59"/>
                        <a:gd name="T25" fmla="*/ 63 h 63"/>
                        <a:gd name="T26" fmla="*/ 30 w 59"/>
                        <a:gd name="T27" fmla="*/ 51 h 63"/>
                        <a:gd name="T28" fmla="*/ 42 w 59"/>
                        <a:gd name="T29" fmla="*/ 42 h 63"/>
                        <a:gd name="T30" fmla="*/ 52 w 59"/>
                        <a:gd name="T31" fmla="*/ 29 h 63"/>
                        <a:gd name="T32" fmla="*/ 59 w 59"/>
                        <a:gd name="T33" fmla="*/ 15 h 6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9"/>
                        <a:gd name="T52" fmla="*/ 0 h 63"/>
                        <a:gd name="T53" fmla="*/ 59 w 59"/>
                        <a:gd name="T54" fmla="*/ 63 h 6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9" h="63">
                          <a:moveTo>
                            <a:pt x="59" y="15"/>
                          </a:moveTo>
                          <a:lnTo>
                            <a:pt x="53" y="7"/>
                          </a:lnTo>
                          <a:lnTo>
                            <a:pt x="49" y="5"/>
                          </a:lnTo>
                          <a:lnTo>
                            <a:pt x="42" y="3"/>
                          </a:lnTo>
                          <a:lnTo>
                            <a:pt x="30" y="0"/>
                          </a:lnTo>
                          <a:lnTo>
                            <a:pt x="19" y="3"/>
                          </a:lnTo>
                          <a:lnTo>
                            <a:pt x="10" y="9"/>
                          </a:lnTo>
                          <a:lnTo>
                            <a:pt x="7" y="12"/>
                          </a:lnTo>
                          <a:lnTo>
                            <a:pt x="1" y="21"/>
                          </a:lnTo>
                          <a:lnTo>
                            <a:pt x="0" y="31"/>
                          </a:lnTo>
                          <a:lnTo>
                            <a:pt x="0" y="41"/>
                          </a:lnTo>
                          <a:lnTo>
                            <a:pt x="6" y="52"/>
                          </a:lnTo>
                          <a:lnTo>
                            <a:pt x="13" y="63"/>
                          </a:lnTo>
                          <a:lnTo>
                            <a:pt x="30" y="51"/>
                          </a:lnTo>
                          <a:lnTo>
                            <a:pt x="42" y="42"/>
                          </a:lnTo>
                          <a:lnTo>
                            <a:pt x="52" y="29"/>
                          </a:lnTo>
                          <a:lnTo>
                            <a:pt x="59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956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1155"/>
                    <a:ext cx="60" cy="60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38926" name="Line 3"/>
            <p:cNvSpPr>
              <a:spLocks noChangeShapeType="1"/>
            </p:cNvSpPr>
            <p:nvPr/>
          </p:nvSpPr>
          <p:spPr bwMode="auto">
            <a:xfrm>
              <a:off x="792" y="1799"/>
              <a:ext cx="0" cy="1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5"/>
            <p:cNvSpPr>
              <a:spLocks noChangeShapeType="1"/>
            </p:cNvSpPr>
            <p:nvPr/>
          </p:nvSpPr>
          <p:spPr bwMode="auto">
            <a:xfrm>
              <a:off x="799" y="2327"/>
              <a:ext cx="26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6"/>
            <p:cNvSpPr>
              <a:spLocks noChangeShapeType="1"/>
            </p:cNvSpPr>
            <p:nvPr/>
          </p:nvSpPr>
          <p:spPr bwMode="auto">
            <a:xfrm>
              <a:off x="2316" y="2087"/>
              <a:ext cx="0" cy="4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7"/>
            <p:cNvSpPr>
              <a:spLocks noChangeShapeType="1"/>
            </p:cNvSpPr>
            <p:nvPr/>
          </p:nvSpPr>
          <p:spPr bwMode="auto">
            <a:xfrm>
              <a:off x="4200" y="2087"/>
              <a:ext cx="0" cy="7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8"/>
            <p:cNvSpPr>
              <a:spLocks noChangeShapeType="1"/>
            </p:cNvSpPr>
            <p:nvPr/>
          </p:nvSpPr>
          <p:spPr bwMode="auto">
            <a:xfrm>
              <a:off x="4584" y="2069"/>
              <a:ext cx="0" cy="1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9"/>
            <p:cNvSpPr>
              <a:spLocks noChangeShapeType="1"/>
            </p:cNvSpPr>
            <p:nvPr/>
          </p:nvSpPr>
          <p:spPr bwMode="auto">
            <a:xfrm>
              <a:off x="816" y="2789"/>
              <a:ext cx="335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10"/>
            <p:cNvSpPr>
              <a:spLocks noChangeShapeType="1"/>
            </p:cNvSpPr>
            <p:nvPr/>
          </p:nvSpPr>
          <p:spPr bwMode="auto">
            <a:xfrm>
              <a:off x="811" y="3089"/>
              <a:ext cx="374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7" name="Rectangle 11"/>
            <p:cNvSpPr>
              <a:spLocks noChangeArrowheads="1"/>
            </p:cNvSpPr>
            <p:nvPr/>
          </p:nvSpPr>
          <p:spPr bwMode="auto">
            <a:xfrm>
              <a:off x="1398" y="2235"/>
              <a:ext cx="36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3663" tIns="47625" rIns="93663" bIns="47625">
              <a:spAutoFit/>
            </a:bodyPr>
            <a:lstStyle/>
            <a:p>
              <a:pPr algn="ctr" defTabSz="933450" eaLnBrk="0" hangingPunct="0"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auto">
            <a:xfrm>
              <a:off x="2539" y="2507"/>
              <a:ext cx="36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3663" tIns="47625" rIns="93663" bIns="47625">
              <a:spAutoFit/>
            </a:bodyPr>
            <a:lstStyle/>
            <a:p>
              <a:pPr algn="ctr" defTabSz="933450" eaLnBrk="0" hangingPunct="0"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</a:t>
              </a:r>
            </a:p>
          </p:txBody>
        </p:sp>
        <p:sp>
          <p:nvSpPr>
            <p:cNvPr id="132112" name="Rectangle 16"/>
            <p:cNvSpPr>
              <a:spLocks noChangeArrowheads="1"/>
            </p:cNvSpPr>
            <p:nvPr/>
          </p:nvSpPr>
          <p:spPr bwMode="auto">
            <a:xfrm>
              <a:off x="2090" y="1292"/>
              <a:ext cx="451" cy="30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3663" tIns="47625" rIns="93663" bIns="47625">
              <a:spAutoFit/>
            </a:bodyPr>
            <a:lstStyle/>
            <a:p>
              <a:pPr algn="ctr" defTabSz="933450" eaLnBrk="0" hangingPunct="0">
                <a:lnSpc>
                  <a:spcPct val="90000"/>
                </a:lnSpc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W2</a:t>
              </a:r>
            </a:p>
          </p:txBody>
        </p:sp>
        <p:sp>
          <p:nvSpPr>
            <p:cNvPr id="38936" name="Line 21"/>
            <p:cNvSpPr>
              <a:spLocks noChangeShapeType="1"/>
            </p:cNvSpPr>
            <p:nvPr/>
          </p:nvSpPr>
          <p:spPr bwMode="auto">
            <a:xfrm>
              <a:off x="1061" y="2087"/>
              <a:ext cx="0" cy="24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7" name="Line 22"/>
            <p:cNvSpPr>
              <a:spLocks noChangeShapeType="1"/>
            </p:cNvSpPr>
            <p:nvPr/>
          </p:nvSpPr>
          <p:spPr bwMode="auto">
            <a:xfrm>
              <a:off x="799" y="2519"/>
              <a:ext cx="149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9" name="Text Box 143"/>
            <p:cNvSpPr txBox="1">
              <a:spLocks noChangeArrowheads="1"/>
            </p:cNvSpPr>
            <p:nvPr/>
          </p:nvSpPr>
          <p:spPr bwMode="auto">
            <a:xfrm>
              <a:off x="822" y="1271"/>
              <a:ext cx="449" cy="33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W1</a:t>
              </a:r>
            </a:p>
          </p:txBody>
        </p:sp>
        <p:sp>
          <p:nvSpPr>
            <p:cNvPr id="132240" name="Text Box 144"/>
            <p:cNvSpPr txBox="1">
              <a:spLocks noChangeArrowheads="1"/>
            </p:cNvSpPr>
            <p:nvPr/>
          </p:nvSpPr>
          <p:spPr bwMode="auto">
            <a:xfrm>
              <a:off x="3800" y="1278"/>
              <a:ext cx="404" cy="288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W3</a:t>
              </a:r>
            </a:p>
          </p:txBody>
        </p:sp>
        <p:sp>
          <p:nvSpPr>
            <p:cNvPr id="132241" name="Text Box 145"/>
            <p:cNvSpPr txBox="1">
              <a:spLocks noChangeArrowheads="1"/>
            </p:cNvSpPr>
            <p:nvPr/>
          </p:nvSpPr>
          <p:spPr bwMode="auto">
            <a:xfrm>
              <a:off x="4217" y="1289"/>
              <a:ext cx="404" cy="291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W4</a:t>
              </a:r>
            </a:p>
          </p:txBody>
        </p:sp>
        <p:sp>
          <p:nvSpPr>
            <p:cNvPr id="132242" name="Text Box 146"/>
            <p:cNvSpPr txBox="1">
              <a:spLocks noChangeArrowheads="1"/>
            </p:cNvSpPr>
            <p:nvPr/>
          </p:nvSpPr>
          <p:spPr bwMode="auto">
            <a:xfrm>
              <a:off x="757" y="2025"/>
              <a:ext cx="365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</a:p>
          </p:txBody>
        </p:sp>
        <p:sp>
          <p:nvSpPr>
            <p:cNvPr id="132243" name="Text Box 147"/>
            <p:cNvSpPr txBox="1">
              <a:spLocks noChangeArrowheads="1"/>
            </p:cNvSpPr>
            <p:nvPr/>
          </p:nvSpPr>
          <p:spPr bwMode="auto">
            <a:xfrm>
              <a:off x="3269" y="2806"/>
              <a:ext cx="362" cy="2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D4</a:t>
              </a:r>
            </a:p>
          </p:txBody>
        </p:sp>
        <p:sp>
          <p:nvSpPr>
            <p:cNvPr id="38943" name="Line 150"/>
            <p:cNvSpPr>
              <a:spLocks noChangeShapeType="1"/>
            </p:cNvSpPr>
            <p:nvPr/>
          </p:nvSpPr>
          <p:spPr bwMode="auto">
            <a:xfrm>
              <a:off x="3785" y="1278"/>
              <a:ext cx="823" cy="2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44" name="Line 151"/>
            <p:cNvSpPr>
              <a:spLocks noChangeShapeType="1"/>
            </p:cNvSpPr>
            <p:nvPr/>
          </p:nvSpPr>
          <p:spPr bwMode="auto">
            <a:xfrm>
              <a:off x="3792" y="1568"/>
              <a:ext cx="777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45" name="Line 152"/>
            <p:cNvSpPr>
              <a:spLocks noChangeShapeType="1"/>
            </p:cNvSpPr>
            <p:nvPr/>
          </p:nvSpPr>
          <p:spPr bwMode="auto">
            <a:xfrm>
              <a:off x="3792" y="1271"/>
              <a:ext cx="0" cy="28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46" name="Line 153"/>
            <p:cNvSpPr>
              <a:spLocks noChangeShapeType="1"/>
            </p:cNvSpPr>
            <p:nvPr/>
          </p:nvSpPr>
          <p:spPr bwMode="auto">
            <a:xfrm flipH="1">
              <a:off x="4600" y="1294"/>
              <a:ext cx="8" cy="282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47" name="Line 154"/>
            <p:cNvSpPr>
              <a:spLocks noChangeShapeType="1"/>
            </p:cNvSpPr>
            <p:nvPr/>
          </p:nvSpPr>
          <p:spPr bwMode="auto">
            <a:xfrm>
              <a:off x="4204" y="1278"/>
              <a:ext cx="0" cy="28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19300" y="2027635"/>
            <a:ext cx="82296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× DISTANCE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1,400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25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1,050 × 97”  = 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GW = 	      GM =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0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19300" y="2027635"/>
            <a:ext cx="82296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× DISTANCE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1,400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25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35,000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1,050 × 97”  = 101,850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GW = 2,450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GM = 136,850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5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19300" y="2027635"/>
            <a:ext cx="82296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× DISTANCE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1,400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25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35,000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1,050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97”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101,850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GW = 2,450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GM = 136,850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GM       GW        CGFE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136,850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÷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2450 =   _____ inches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324600" y="5029200"/>
            <a:ext cx="52770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88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38"/>
          <p:cNvSpPr>
            <a:spLocks noChangeArrowheads="1"/>
          </p:cNvSpPr>
          <p:nvPr/>
        </p:nvSpPr>
        <p:spPr bwMode="auto">
          <a:xfrm>
            <a:off x="2286000" y="152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0965" name="Group 1089"/>
          <p:cNvGrpSpPr>
            <a:grpSpLocks/>
          </p:cNvGrpSpPr>
          <p:nvPr/>
        </p:nvGrpSpPr>
        <p:grpSpPr bwMode="auto">
          <a:xfrm>
            <a:off x="2933700" y="1752600"/>
            <a:ext cx="6400799" cy="4343400"/>
            <a:chOff x="480" y="1056"/>
            <a:chExt cx="4032" cy="2736"/>
          </a:xfrm>
        </p:grpSpPr>
        <p:sp>
          <p:nvSpPr>
            <p:cNvPr id="40967" name="Rectangle 1028"/>
            <p:cNvSpPr>
              <a:spLocks noChangeArrowheads="1"/>
            </p:cNvSpPr>
            <p:nvPr/>
          </p:nvSpPr>
          <p:spPr bwMode="auto">
            <a:xfrm>
              <a:off x="1104" y="2736"/>
              <a:ext cx="2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8" name="Line 1029"/>
            <p:cNvSpPr>
              <a:spLocks noChangeShapeType="1"/>
            </p:cNvSpPr>
            <p:nvPr/>
          </p:nvSpPr>
          <p:spPr bwMode="auto">
            <a:xfrm>
              <a:off x="1296" y="2112"/>
              <a:ext cx="0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1030"/>
            <p:cNvSpPr>
              <a:spLocks noChangeShapeType="1"/>
            </p:cNvSpPr>
            <p:nvPr/>
          </p:nvSpPr>
          <p:spPr bwMode="auto">
            <a:xfrm>
              <a:off x="1728" y="3072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1031"/>
            <p:cNvSpPr>
              <a:spLocks noChangeShapeType="1"/>
            </p:cNvSpPr>
            <p:nvPr/>
          </p:nvSpPr>
          <p:spPr bwMode="auto">
            <a:xfrm>
              <a:off x="3504" y="3024"/>
              <a:ext cx="0" cy="7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Line 1032"/>
            <p:cNvSpPr>
              <a:spLocks noChangeShapeType="1"/>
            </p:cNvSpPr>
            <p:nvPr/>
          </p:nvSpPr>
          <p:spPr bwMode="auto">
            <a:xfrm>
              <a:off x="1344" y="3762"/>
              <a:ext cx="211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7" name="Rectangle 1033"/>
            <p:cNvSpPr>
              <a:spLocks noChangeArrowheads="1"/>
            </p:cNvSpPr>
            <p:nvPr/>
          </p:nvSpPr>
          <p:spPr bwMode="auto">
            <a:xfrm>
              <a:off x="480" y="2208"/>
              <a:ext cx="83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RDL</a:t>
              </a:r>
            </a:p>
          </p:txBody>
        </p:sp>
        <p:sp>
          <p:nvSpPr>
            <p:cNvPr id="114698" name="Rectangle 1034"/>
            <p:cNvSpPr>
              <a:spLocks noChangeArrowheads="1"/>
            </p:cNvSpPr>
            <p:nvPr/>
          </p:nvSpPr>
          <p:spPr bwMode="auto">
            <a:xfrm>
              <a:off x="2245" y="3426"/>
              <a:ext cx="56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</a:p>
          </p:txBody>
        </p:sp>
        <p:sp>
          <p:nvSpPr>
            <p:cNvPr id="114699" name="Rectangle 1035"/>
            <p:cNvSpPr>
              <a:spLocks noChangeArrowheads="1"/>
            </p:cNvSpPr>
            <p:nvPr/>
          </p:nvSpPr>
          <p:spPr bwMode="auto">
            <a:xfrm>
              <a:off x="1296" y="3153"/>
              <a:ext cx="42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</a:p>
          </p:txBody>
        </p:sp>
        <p:sp>
          <p:nvSpPr>
            <p:cNvPr id="114700" name="Rectangle 1036"/>
            <p:cNvSpPr>
              <a:spLocks noChangeArrowheads="1"/>
            </p:cNvSpPr>
            <p:nvPr/>
          </p:nvSpPr>
          <p:spPr bwMode="auto">
            <a:xfrm>
              <a:off x="1455" y="2771"/>
              <a:ext cx="56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W1</a:t>
              </a:r>
            </a:p>
          </p:txBody>
        </p:sp>
        <p:sp>
          <p:nvSpPr>
            <p:cNvPr id="114701" name="Rectangle 1037"/>
            <p:cNvSpPr>
              <a:spLocks noChangeArrowheads="1"/>
            </p:cNvSpPr>
            <p:nvPr/>
          </p:nvSpPr>
          <p:spPr bwMode="auto">
            <a:xfrm>
              <a:off x="3252" y="2706"/>
              <a:ext cx="56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W2</a:t>
              </a:r>
            </a:p>
          </p:txBody>
        </p:sp>
        <p:sp>
          <p:nvSpPr>
            <p:cNvPr id="40977" name="Line 1043"/>
            <p:cNvSpPr>
              <a:spLocks noChangeShapeType="1"/>
            </p:cNvSpPr>
            <p:nvPr/>
          </p:nvSpPr>
          <p:spPr bwMode="auto">
            <a:xfrm flipH="1">
              <a:off x="1344" y="3534"/>
              <a:ext cx="33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Freeform 1050"/>
            <p:cNvSpPr>
              <a:spLocks/>
            </p:cNvSpPr>
            <p:nvPr/>
          </p:nvSpPr>
          <p:spPr bwMode="auto">
            <a:xfrm>
              <a:off x="3024" y="1920"/>
              <a:ext cx="879" cy="441"/>
            </a:xfrm>
            <a:custGeom>
              <a:avLst/>
              <a:gdLst>
                <a:gd name="T0" fmla="*/ 0 w 879"/>
                <a:gd name="T1" fmla="*/ 408 h 441"/>
                <a:gd name="T2" fmla="*/ 0 w 879"/>
                <a:gd name="T3" fmla="*/ 200 h 441"/>
                <a:gd name="T4" fmla="*/ 123 w 879"/>
                <a:gd name="T5" fmla="*/ 61 h 441"/>
                <a:gd name="T6" fmla="*/ 181 w 879"/>
                <a:gd name="T7" fmla="*/ 0 h 441"/>
                <a:gd name="T8" fmla="*/ 717 w 879"/>
                <a:gd name="T9" fmla="*/ 0 h 441"/>
                <a:gd name="T10" fmla="*/ 870 w 879"/>
                <a:gd name="T11" fmla="*/ 170 h 441"/>
                <a:gd name="T12" fmla="*/ 878 w 879"/>
                <a:gd name="T13" fmla="*/ 370 h 441"/>
                <a:gd name="T14" fmla="*/ 769 w 879"/>
                <a:gd name="T15" fmla="*/ 375 h 441"/>
                <a:gd name="T16" fmla="*/ 699 w 879"/>
                <a:gd name="T17" fmla="*/ 273 h 441"/>
                <a:gd name="T18" fmla="*/ 624 w 879"/>
                <a:gd name="T19" fmla="*/ 186 h 441"/>
                <a:gd name="T20" fmla="*/ 590 w 879"/>
                <a:gd name="T21" fmla="*/ 106 h 441"/>
                <a:gd name="T22" fmla="*/ 568 w 879"/>
                <a:gd name="T23" fmla="*/ 98 h 441"/>
                <a:gd name="T24" fmla="*/ 528 w 879"/>
                <a:gd name="T25" fmla="*/ 120 h 441"/>
                <a:gd name="T26" fmla="*/ 376 w 879"/>
                <a:gd name="T27" fmla="*/ 98 h 441"/>
                <a:gd name="T28" fmla="*/ 322 w 879"/>
                <a:gd name="T29" fmla="*/ 163 h 441"/>
                <a:gd name="T30" fmla="*/ 213 w 879"/>
                <a:gd name="T31" fmla="*/ 288 h 441"/>
                <a:gd name="T32" fmla="*/ 185 w 879"/>
                <a:gd name="T33" fmla="*/ 375 h 441"/>
                <a:gd name="T34" fmla="*/ 164 w 879"/>
                <a:gd name="T35" fmla="*/ 440 h 441"/>
                <a:gd name="T36" fmla="*/ 0 w 879"/>
                <a:gd name="T37" fmla="*/ 408 h 4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9"/>
                <a:gd name="T58" fmla="*/ 0 h 441"/>
                <a:gd name="T59" fmla="*/ 879 w 879"/>
                <a:gd name="T60" fmla="*/ 441 h 4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9" h="441">
                  <a:moveTo>
                    <a:pt x="0" y="408"/>
                  </a:moveTo>
                  <a:lnTo>
                    <a:pt x="0" y="200"/>
                  </a:lnTo>
                  <a:lnTo>
                    <a:pt x="123" y="61"/>
                  </a:lnTo>
                  <a:lnTo>
                    <a:pt x="181" y="0"/>
                  </a:lnTo>
                  <a:lnTo>
                    <a:pt x="717" y="0"/>
                  </a:lnTo>
                  <a:lnTo>
                    <a:pt x="870" y="170"/>
                  </a:lnTo>
                  <a:lnTo>
                    <a:pt x="878" y="370"/>
                  </a:lnTo>
                  <a:lnTo>
                    <a:pt x="769" y="375"/>
                  </a:lnTo>
                  <a:lnTo>
                    <a:pt x="699" y="273"/>
                  </a:lnTo>
                  <a:lnTo>
                    <a:pt x="624" y="186"/>
                  </a:lnTo>
                  <a:lnTo>
                    <a:pt x="590" y="106"/>
                  </a:lnTo>
                  <a:lnTo>
                    <a:pt x="568" y="98"/>
                  </a:lnTo>
                  <a:lnTo>
                    <a:pt x="528" y="120"/>
                  </a:lnTo>
                  <a:lnTo>
                    <a:pt x="376" y="98"/>
                  </a:lnTo>
                  <a:lnTo>
                    <a:pt x="322" y="163"/>
                  </a:lnTo>
                  <a:lnTo>
                    <a:pt x="213" y="288"/>
                  </a:lnTo>
                  <a:lnTo>
                    <a:pt x="185" y="375"/>
                  </a:lnTo>
                  <a:lnTo>
                    <a:pt x="164" y="440"/>
                  </a:lnTo>
                  <a:lnTo>
                    <a:pt x="0" y="408"/>
                  </a:lnTo>
                </a:path>
              </a:pathLst>
            </a:custGeom>
            <a:solidFill>
              <a:srgbClr val="A8A8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1051"/>
            <p:cNvSpPr>
              <a:spLocks/>
            </p:cNvSpPr>
            <p:nvPr/>
          </p:nvSpPr>
          <p:spPr bwMode="auto">
            <a:xfrm>
              <a:off x="2352" y="1056"/>
              <a:ext cx="2160" cy="816"/>
            </a:xfrm>
            <a:custGeom>
              <a:avLst/>
              <a:gdLst>
                <a:gd name="T0" fmla="*/ 5 w 2124"/>
                <a:gd name="T1" fmla="*/ 934 h 802"/>
                <a:gd name="T2" fmla="*/ 0 w 2124"/>
                <a:gd name="T3" fmla="*/ 137 h 802"/>
                <a:gd name="T4" fmla="*/ 72 w 2124"/>
                <a:gd name="T5" fmla="*/ 42 h 802"/>
                <a:gd name="T6" fmla="*/ 194 w 2124"/>
                <a:gd name="T7" fmla="*/ 22 h 802"/>
                <a:gd name="T8" fmla="*/ 422 w 2124"/>
                <a:gd name="T9" fmla="*/ 42 h 802"/>
                <a:gd name="T10" fmla="*/ 509 w 2124"/>
                <a:gd name="T11" fmla="*/ 46 h 802"/>
                <a:gd name="T12" fmla="*/ 644 w 2124"/>
                <a:gd name="T13" fmla="*/ 11 h 802"/>
                <a:gd name="T14" fmla="*/ 1213 w 2124"/>
                <a:gd name="T15" fmla="*/ 22 h 802"/>
                <a:gd name="T16" fmla="*/ 1298 w 2124"/>
                <a:gd name="T17" fmla="*/ 59 h 802"/>
                <a:gd name="T18" fmla="*/ 1414 w 2124"/>
                <a:gd name="T19" fmla="*/ 11 h 802"/>
                <a:gd name="T20" fmla="*/ 1865 w 2124"/>
                <a:gd name="T21" fmla="*/ 0 h 802"/>
                <a:gd name="T22" fmla="*/ 1951 w 2124"/>
                <a:gd name="T23" fmla="*/ 53 h 802"/>
                <a:gd name="T24" fmla="*/ 2038 w 2124"/>
                <a:gd name="T25" fmla="*/ 11 h 802"/>
                <a:gd name="T26" fmla="*/ 2397 w 2124"/>
                <a:gd name="T27" fmla="*/ 11 h 802"/>
                <a:gd name="T28" fmla="*/ 2469 w 2124"/>
                <a:gd name="T29" fmla="*/ 150 h 802"/>
                <a:gd name="T30" fmla="*/ 2469 w 2124"/>
                <a:gd name="T31" fmla="*/ 924 h 802"/>
                <a:gd name="T32" fmla="*/ 2469 w 2124"/>
                <a:gd name="T33" fmla="*/ 936 h 802"/>
                <a:gd name="T34" fmla="*/ 5 w 2124"/>
                <a:gd name="T35" fmla="*/ 934 h 8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4"/>
                <a:gd name="T55" fmla="*/ 0 h 802"/>
                <a:gd name="T56" fmla="*/ 2124 w 2124"/>
                <a:gd name="T57" fmla="*/ 802 h 8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4" h="802">
                  <a:moveTo>
                    <a:pt x="5" y="800"/>
                  </a:moveTo>
                  <a:lnTo>
                    <a:pt x="0" y="119"/>
                  </a:lnTo>
                  <a:lnTo>
                    <a:pt x="63" y="33"/>
                  </a:lnTo>
                  <a:lnTo>
                    <a:pt x="167" y="22"/>
                  </a:lnTo>
                  <a:lnTo>
                    <a:pt x="363" y="33"/>
                  </a:lnTo>
                  <a:lnTo>
                    <a:pt x="438" y="37"/>
                  </a:lnTo>
                  <a:lnTo>
                    <a:pt x="553" y="11"/>
                  </a:lnTo>
                  <a:lnTo>
                    <a:pt x="1042" y="22"/>
                  </a:lnTo>
                  <a:lnTo>
                    <a:pt x="1115" y="50"/>
                  </a:lnTo>
                  <a:lnTo>
                    <a:pt x="1215" y="11"/>
                  </a:lnTo>
                  <a:lnTo>
                    <a:pt x="1602" y="0"/>
                  </a:lnTo>
                  <a:lnTo>
                    <a:pt x="1678" y="44"/>
                  </a:lnTo>
                  <a:lnTo>
                    <a:pt x="1752" y="11"/>
                  </a:lnTo>
                  <a:lnTo>
                    <a:pt x="2060" y="11"/>
                  </a:lnTo>
                  <a:lnTo>
                    <a:pt x="2123" y="130"/>
                  </a:lnTo>
                  <a:lnTo>
                    <a:pt x="2123" y="790"/>
                  </a:lnTo>
                  <a:lnTo>
                    <a:pt x="2123" y="801"/>
                  </a:lnTo>
                  <a:lnTo>
                    <a:pt x="5" y="800"/>
                  </a:lnTo>
                </a:path>
              </a:pathLst>
            </a:custGeom>
            <a:solidFill>
              <a:srgbClr val="FFE0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1053"/>
            <p:cNvSpPr>
              <a:spLocks/>
            </p:cNvSpPr>
            <p:nvPr/>
          </p:nvSpPr>
          <p:spPr bwMode="auto">
            <a:xfrm>
              <a:off x="3312" y="1488"/>
              <a:ext cx="177" cy="320"/>
            </a:xfrm>
            <a:custGeom>
              <a:avLst/>
              <a:gdLst>
                <a:gd name="T0" fmla="*/ 46 w 177"/>
                <a:gd name="T1" fmla="*/ 319 h 320"/>
                <a:gd name="T2" fmla="*/ 68 w 177"/>
                <a:gd name="T3" fmla="*/ 198 h 320"/>
                <a:gd name="T4" fmla="*/ 39 w 177"/>
                <a:gd name="T5" fmla="*/ 162 h 320"/>
                <a:gd name="T6" fmla="*/ 0 w 177"/>
                <a:gd name="T7" fmla="*/ 70 h 320"/>
                <a:gd name="T8" fmla="*/ 80 w 177"/>
                <a:gd name="T9" fmla="*/ 0 h 320"/>
                <a:gd name="T10" fmla="*/ 114 w 177"/>
                <a:gd name="T11" fmla="*/ 98 h 320"/>
                <a:gd name="T12" fmla="*/ 171 w 177"/>
                <a:gd name="T13" fmla="*/ 45 h 320"/>
                <a:gd name="T14" fmla="*/ 176 w 177"/>
                <a:gd name="T15" fmla="*/ 134 h 320"/>
                <a:gd name="T16" fmla="*/ 131 w 177"/>
                <a:gd name="T17" fmla="*/ 185 h 320"/>
                <a:gd name="T18" fmla="*/ 91 w 177"/>
                <a:gd name="T19" fmla="*/ 302 h 320"/>
                <a:gd name="T20" fmla="*/ 62 w 177"/>
                <a:gd name="T21" fmla="*/ 319 h 320"/>
                <a:gd name="T22" fmla="*/ 46 w 177"/>
                <a:gd name="T23" fmla="*/ 319 h 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320"/>
                <a:gd name="T38" fmla="*/ 177 w 177"/>
                <a:gd name="T39" fmla="*/ 320 h 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320">
                  <a:moveTo>
                    <a:pt x="46" y="319"/>
                  </a:moveTo>
                  <a:lnTo>
                    <a:pt x="68" y="198"/>
                  </a:lnTo>
                  <a:lnTo>
                    <a:pt x="39" y="162"/>
                  </a:lnTo>
                  <a:lnTo>
                    <a:pt x="0" y="70"/>
                  </a:lnTo>
                  <a:lnTo>
                    <a:pt x="80" y="0"/>
                  </a:lnTo>
                  <a:lnTo>
                    <a:pt x="114" y="98"/>
                  </a:lnTo>
                  <a:lnTo>
                    <a:pt x="171" y="45"/>
                  </a:lnTo>
                  <a:lnTo>
                    <a:pt x="176" y="134"/>
                  </a:lnTo>
                  <a:lnTo>
                    <a:pt x="131" y="185"/>
                  </a:lnTo>
                  <a:lnTo>
                    <a:pt x="91" y="302"/>
                  </a:lnTo>
                  <a:lnTo>
                    <a:pt x="62" y="319"/>
                  </a:lnTo>
                  <a:lnTo>
                    <a:pt x="46" y="319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1054"/>
            <p:cNvSpPr>
              <a:spLocks/>
            </p:cNvSpPr>
            <p:nvPr/>
          </p:nvSpPr>
          <p:spPr bwMode="auto">
            <a:xfrm>
              <a:off x="1668" y="2165"/>
              <a:ext cx="138" cy="684"/>
            </a:xfrm>
            <a:custGeom>
              <a:avLst/>
              <a:gdLst>
                <a:gd name="T0" fmla="*/ 32 w 138"/>
                <a:gd name="T1" fmla="*/ 48 h 684"/>
                <a:gd name="T2" fmla="*/ 31 w 138"/>
                <a:gd name="T3" fmla="*/ 1 h 684"/>
                <a:gd name="T4" fmla="*/ 99 w 138"/>
                <a:gd name="T5" fmla="*/ 0 h 684"/>
                <a:gd name="T6" fmla="*/ 99 w 138"/>
                <a:gd name="T7" fmla="*/ 48 h 684"/>
                <a:gd name="T8" fmla="*/ 99 w 138"/>
                <a:gd name="T9" fmla="*/ 561 h 684"/>
                <a:gd name="T10" fmla="*/ 137 w 138"/>
                <a:gd name="T11" fmla="*/ 657 h 684"/>
                <a:gd name="T12" fmla="*/ 118 w 138"/>
                <a:gd name="T13" fmla="*/ 683 h 684"/>
                <a:gd name="T14" fmla="*/ 16 w 138"/>
                <a:gd name="T15" fmla="*/ 683 h 684"/>
                <a:gd name="T16" fmla="*/ 0 w 138"/>
                <a:gd name="T17" fmla="*/ 658 h 684"/>
                <a:gd name="T18" fmla="*/ 31 w 138"/>
                <a:gd name="T19" fmla="*/ 563 h 684"/>
                <a:gd name="T20" fmla="*/ 31 w 138"/>
                <a:gd name="T21" fmla="*/ 144 h 684"/>
                <a:gd name="T22" fmla="*/ 32 w 138"/>
                <a:gd name="T23" fmla="*/ 48 h 6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684"/>
                <a:gd name="T38" fmla="*/ 138 w 138"/>
                <a:gd name="T39" fmla="*/ 684 h 6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684">
                  <a:moveTo>
                    <a:pt x="32" y="48"/>
                  </a:moveTo>
                  <a:lnTo>
                    <a:pt x="31" y="1"/>
                  </a:lnTo>
                  <a:lnTo>
                    <a:pt x="99" y="0"/>
                  </a:lnTo>
                  <a:lnTo>
                    <a:pt x="99" y="48"/>
                  </a:lnTo>
                  <a:lnTo>
                    <a:pt x="99" y="561"/>
                  </a:lnTo>
                  <a:lnTo>
                    <a:pt x="137" y="657"/>
                  </a:lnTo>
                  <a:lnTo>
                    <a:pt x="118" y="683"/>
                  </a:lnTo>
                  <a:lnTo>
                    <a:pt x="16" y="683"/>
                  </a:lnTo>
                  <a:lnTo>
                    <a:pt x="0" y="658"/>
                  </a:lnTo>
                  <a:lnTo>
                    <a:pt x="31" y="563"/>
                  </a:lnTo>
                  <a:lnTo>
                    <a:pt x="31" y="144"/>
                  </a:lnTo>
                  <a:lnTo>
                    <a:pt x="32" y="48"/>
                  </a:lnTo>
                </a:path>
              </a:pathLst>
            </a:custGeom>
            <a:solidFill>
              <a:srgbClr val="FFE0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1055"/>
            <p:cNvSpPr>
              <a:spLocks/>
            </p:cNvSpPr>
            <p:nvPr/>
          </p:nvSpPr>
          <p:spPr bwMode="auto">
            <a:xfrm>
              <a:off x="1296" y="2112"/>
              <a:ext cx="1724" cy="100"/>
            </a:xfrm>
            <a:custGeom>
              <a:avLst/>
              <a:gdLst>
                <a:gd name="T0" fmla="*/ 1723 w 1724"/>
                <a:gd name="T1" fmla="*/ 88 h 100"/>
                <a:gd name="T2" fmla="*/ 259 w 1724"/>
                <a:gd name="T3" fmla="*/ 88 h 100"/>
                <a:gd name="T4" fmla="*/ 213 w 1724"/>
                <a:gd name="T5" fmla="*/ 99 h 100"/>
                <a:gd name="T6" fmla="*/ 63 w 1724"/>
                <a:gd name="T7" fmla="*/ 99 h 100"/>
                <a:gd name="T8" fmla="*/ 0 w 1724"/>
                <a:gd name="T9" fmla="*/ 75 h 100"/>
                <a:gd name="T10" fmla="*/ 0 w 1724"/>
                <a:gd name="T11" fmla="*/ 24 h 100"/>
                <a:gd name="T12" fmla="*/ 71 w 1724"/>
                <a:gd name="T13" fmla="*/ 0 h 100"/>
                <a:gd name="T14" fmla="*/ 203 w 1724"/>
                <a:gd name="T15" fmla="*/ 0 h 100"/>
                <a:gd name="T16" fmla="*/ 259 w 1724"/>
                <a:gd name="T17" fmla="*/ 16 h 100"/>
                <a:gd name="T18" fmla="*/ 1723 w 1724"/>
                <a:gd name="T19" fmla="*/ 16 h 100"/>
                <a:gd name="T20" fmla="*/ 1723 w 1724"/>
                <a:gd name="T21" fmla="*/ 88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4"/>
                <a:gd name="T34" fmla="*/ 0 h 100"/>
                <a:gd name="T35" fmla="*/ 1724 w 1724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4" h="100">
                  <a:moveTo>
                    <a:pt x="1723" y="88"/>
                  </a:moveTo>
                  <a:lnTo>
                    <a:pt x="259" y="88"/>
                  </a:lnTo>
                  <a:lnTo>
                    <a:pt x="213" y="99"/>
                  </a:lnTo>
                  <a:lnTo>
                    <a:pt x="63" y="99"/>
                  </a:lnTo>
                  <a:lnTo>
                    <a:pt x="0" y="75"/>
                  </a:lnTo>
                  <a:lnTo>
                    <a:pt x="0" y="24"/>
                  </a:lnTo>
                  <a:lnTo>
                    <a:pt x="71" y="0"/>
                  </a:lnTo>
                  <a:lnTo>
                    <a:pt x="203" y="0"/>
                  </a:lnTo>
                  <a:lnTo>
                    <a:pt x="259" y="16"/>
                  </a:lnTo>
                  <a:lnTo>
                    <a:pt x="1723" y="16"/>
                  </a:lnTo>
                  <a:lnTo>
                    <a:pt x="1723" y="88"/>
                  </a:lnTo>
                </a:path>
              </a:pathLst>
            </a:custGeom>
            <a:solidFill>
              <a:srgbClr val="FFE0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1059"/>
            <p:cNvSpPr>
              <a:spLocks/>
            </p:cNvSpPr>
            <p:nvPr/>
          </p:nvSpPr>
          <p:spPr bwMode="auto">
            <a:xfrm>
              <a:off x="3120" y="2016"/>
              <a:ext cx="727" cy="771"/>
            </a:xfrm>
            <a:custGeom>
              <a:avLst/>
              <a:gdLst>
                <a:gd name="T0" fmla="*/ 725 w 727"/>
                <a:gd name="T1" fmla="*/ 352 h 771"/>
                <a:gd name="T2" fmla="*/ 714 w 727"/>
                <a:gd name="T3" fmla="*/ 286 h 771"/>
                <a:gd name="T4" fmla="*/ 692 w 727"/>
                <a:gd name="T5" fmla="*/ 224 h 771"/>
                <a:gd name="T6" fmla="*/ 661 w 727"/>
                <a:gd name="T7" fmla="*/ 166 h 771"/>
                <a:gd name="T8" fmla="*/ 619 w 727"/>
                <a:gd name="T9" fmla="*/ 114 h 771"/>
                <a:gd name="T10" fmla="*/ 571 w 727"/>
                <a:gd name="T11" fmla="*/ 71 h 771"/>
                <a:gd name="T12" fmla="*/ 517 w 727"/>
                <a:gd name="T13" fmla="*/ 37 h 771"/>
                <a:gd name="T14" fmla="*/ 457 w 727"/>
                <a:gd name="T15" fmla="*/ 15 h 771"/>
                <a:gd name="T16" fmla="*/ 395 w 727"/>
                <a:gd name="T17" fmla="*/ 2 h 771"/>
                <a:gd name="T18" fmla="*/ 331 w 727"/>
                <a:gd name="T19" fmla="*/ 2 h 771"/>
                <a:gd name="T20" fmla="*/ 269 w 727"/>
                <a:gd name="T21" fmla="*/ 15 h 771"/>
                <a:gd name="T22" fmla="*/ 209 w 727"/>
                <a:gd name="T23" fmla="*/ 37 h 771"/>
                <a:gd name="T24" fmla="*/ 154 w 727"/>
                <a:gd name="T25" fmla="*/ 71 h 771"/>
                <a:gd name="T26" fmla="*/ 106 w 727"/>
                <a:gd name="T27" fmla="*/ 114 h 771"/>
                <a:gd name="T28" fmla="*/ 65 w 727"/>
                <a:gd name="T29" fmla="*/ 166 h 771"/>
                <a:gd name="T30" fmla="*/ 33 w 727"/>
                <a:gd name="T31" fmla="*/ 224 h 771"/>
                <a:gd name="T32" fmla="*/ 12 w 727"/>
                <a:gd name="T33" fmla="*/ 286 h 771"/>
                <a:gd name="T34" fmla="*/ 1 w 727"/>
                <a:gd name="T35" fmla="*/ 352 h 771"/>
                <a:gd name="T36" fmla="*/ 1 w 727"/>
                <a:gd name="T37" fmla="*/ 419 h 771"/>
                <a:gd name="T38" fmla="*/ 12 w 727"/>
                <a:gd name="T39" fmla="*/ 485 h 771"/>
                <a:gd name="T40" fmla="*/ 33 w 727"/>
                <a:gd name="T41" fmla="*/ 549 h 771"/>
                <a:gd name="T42" fmla="*/ 65 w 727"/>
                <a:gd name="T43" fmla="*/ 607 h 771"/>
                <a:gd name="T44" fmla="*/ 106 w 727"/>
                <a:gd name="T45" fmla="*/ 657 h 771"/>
                <a:gd name="T46" fmla="*/ 154 w 727"/>
                <a:gd name="T47" fmla="*/ 701 h 771"/>
                <a:gd name="T48" fmla="*/ 209 w 727"/>
                <a:gd name="T49" fmla="*/ 734 h 771"/>
                <a:gd name="T50" fmla="*/ 269 w 727"/>
                <a:gd name="T51" fmla="*/ 756 h 771"/>
                <a:gd name="T52" fmla="*/ 331 w 727"/>
                <a:gd name="T53" fmla="*/ 769 h 771"/>
                <a:gd name="T54" fmla="*/ 395 w 727"/>
                <a:gd name="T55" fmla="*/ 769 h 771"/>
                <a:gd name="T56" fmla="*/ 457 w 727"/>
                <a:gd name="T57" fmla="*/ 756 h 771"/>
                <a:gd name="T58" fmla="*/ 517 w 727"/>
                <a:gd name="T59" fmla="*/ 734 h 771"/>
                <a:gd name="T60" fmla="*/ 571 w 727"/>
                <a:gd name="T61" fmla="*/ 701 h 771"/>
                <a:gd name="T62" fmla="*/ 619 w 727"/>
                <a:gd name="T63" fmla="*/ 657 h 771"/>
                <a:gd name="T64" fmla="*/ 661 w 727"/>
                <a:gd name="T65" fmla="*/ 607 h 771"/>
                <a:gd name="T66" fmla="*/ 692 w 727"/>
                <a:gd name="T67" fmla="*/ 549 h 771"/>
                <a:gd name="T68" fmla="*/ 714 w 727"/>
                <a:gd name="T69" fmla="*/ 485 h 771"/>
                <a:gd name="T70" fmla="*/ 725 w 727"/>
                <a:gd name="T71" fmla="*/ 419 h 7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7"/>
                <a:gd name="T109" fmla="*/ 0 h 771"/>
                <a:gd name="T110" fmla="*/ 727 w 727"/>
                <a:gd name="T111" fmla="*/ 771 h 7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7" h="771">
                  <a:moveTo>
                    <a:pt x="726" y="386"/>
                  </a:moveTo>
                  <a:lnTo>
                    <a:pt x="725" y="352"/>
                  </a:lnTo>
                  <a:lnTo>
                    <a:pt x="721" y="319"/>
                  </a:lnTo>
                  <a:lnTo>
                    <a:pt x="714" y="286"/>
                  </a:lnTo>
                  <a:lnTo>
                    <a:pt x="704" y="254"/>
                  </a:lnTo>
                  <a:lnTo>
                    <a:pt x="692" y="224"/>
                  </a:lnTo>
                  <a:lnTo>
                    <a:pt x="678" y="193"/>
                  </a:lnTo>
                  <a:lnTo>
                    <a:pt x="661" y="166"/>
                  </a:lnTo>
                  <a:lnTo>
                    <a:pt x="640" y="139"/>
                  </a:lnTo>
                  <a:lnTo>
                    <a:pt x="619" y="114"/>
                  </a:lnTo>
                  <a:lnTo>
                    <a:pt x="596" y="91"/>
                  </a:lnTo>
                  <a:lnTo>
                    <a:pt x="571" y="71"/>
                  </a:lnTo>
                  <a:lnTo>
                    <a:pt x="544" y="53"/>
                  </a:lnTo>
                  <a:lnTo>
                    <a:pt x="517" y="37"/>
                  </a:lnTo>
                  <a:lnTo>
                    <a:pt x="487" y="25"/>
                  </a:lnTo>
                  <a:lnTo>
                    <a:pt x="457" y="15"/>
                  </a:lnTo>
                  <a:lnTo>
                    <a:pt x="425" y="6"/>
                  </a:lnTo>
                  <a:lnTo>
                    <a:pt x="395" y="2"/>
                  </a:lnTo>
                  <a:lnTo>
                    <a:pt x="362" y="0"/>
                  </a:lnTo>
                  <a:lnTo>
                    <a:pt x="331" y="2"/>
                  </a:lnTo>
                  <a:lnTo>
                    <a:pt x="300" y="6"/>
                  </a:lnTo>
                  <a:lnTo>
                    <a:pt x="269" y="15"/>
                  </a:lnTo>
                  <a:lnTo>
                    <a:pt x="238" y="25"/>
                  </a:lnTo>
                  <a:lnTo>
                    <a:pt x="209" y="37"/>
                  </a:lnTo>
                  <a:lnTo>
                    <a:pt x="181" y="53"/>
                  </a:lnTo>
                  <a:lnTo>
                    <a:pt x="154" y="71"/>
                  </a:lnTo>
                  <a:lnTo>
                    <a:pt x="129" y="91"/>
                  </a:lnTo>
                  <a:lnTo>
                    <a:pt x="106" y="114"/>
                  </a:lnTo>
                  <a:lnTo>
                    <a:pt x="85" y="139"/>
                  </a:lnTo>
                  <a:lnTo>
                    <a:pt x="65" y="166"/>
                  </a:lnTo>
                  <a:lnTo>
                    <a:pt x="48" y="193"/>
                  </a:lnTo>
                  <a:lnTo>
                    <a:pt x="33" y="224"/>
                  </a:lnTo>
                  <a:lnTo>
                    <a:pt x="22" y="254"/>
                  </a:lnTo>
                  <a:lnTo>
                    <a:pt x="12" y="286"/>
                  </a:lnTo>
                  <a:lnTo>
                    <a:pt x="5" y="319"/>
                  </a:lnTo>
                  <a:lnTo>
                    <a:pt x="1" y="352"/>
                  </a:lnTo>
                  <a:lnTo>
                    <a:pt x="0" y="386"/>
                  </a:lnTo>
                  <a:lnTo>
                    <a:pt x="1" y="419"/>
                  </a:lnTo>
                  <a:lnTo>
                    <a:pt x="5" y="452"/>
                  </a:lnTo>
                  <a:lnTo>
                    <a:pt x="12" y="485"/>
                  </a:lnTo>
                  <a:lnTo>
                    <a:pt x="22" y="517"/>
                  </a:lnTo>
                  <a:lnTo>
                    <a:pt x="33" y="549"/>
                  </a:lnTo>
                  <a:lnTo>
                    <a:pt x="48" y="578"/>
                  </a:lnTo>
                  <a:lnTo>
                    <a:pt x="65" y="607"/>
                  </a:lnTo>
                  <a:lnTo>
                    <a:pt x="85" y="634"/>
                  </a:lnTo>
                  <a:lnTo>
                    <a:pt x="106" y="657"/>
                  </a:lnTo>
                  <a:lnTo>
                    <a:pt x="129" y="680"/>
                  </a:lnTo>
                  <a:lnTo>
                    <a:pt x="154" y="701"/>
                  </a:lnTo>
                  <a:lnTo>
                    <a:pt x="181" y="720"/>
                  </a:lnTo>
                  <a:lnTo>
                    <a:pt x="209" y="734"/>
                  </a:lnTo>
                  <a:lnTo>
                    <a:pt x="238" y="748"/>
                  </a:lnTo>
                  <a:lnTo>
                    <a:pt x="269" y="756"/>
                  </a:lnTo>
                  <a:lnTo>
                    <a:pt x="300" y="764"/>
                  </a:lnTo>
                  <a:lnTo>
                    <a:pt x="331" y="769"/>
                  </a:lnTo>
                  <a:lnTo>
                    <a:pt x="362" y="770"/>
                  </a:lnTo>
                  <a:lnTo>
                    <a:pt x="395" y="769"/>
                  </a:lnTo>
                  <a:lnTo>
                    <a:pt x="425" y="764"/>
                  </a:lnTo>
                  <a:lnTo>
                    <a:pt x="457" y="756"/>
                  </a:lnTo>
                  <a:lnTo>
                    <a:pt x="487" y="748"/>
                  </a:lnTo>
                  <a:lnTo>
                    <a:pt x="517" y="734"/>
                  </a:lnTo>
                  <a:lnTo>
                    <a:pt x="544" y="720"/>
                  </a:lnTo>
                  <a:lnTo>
                    <a:pt x="571" y="701"/>
                  </a:lnTo>
                  <a:lnTo>
                    <a:pt x="596" y="680"/>
                  </a:lnTo>
                  <a:lnTo>
                    <a:pt x="619" y="657"/>
                  </a:lnTo>
                  <a:lnTo>
                    <a:pt x="640" y="634"/>
                  </a:lnTo>
                  <a:lnTo>
                    <a:pt x="661" y="607"/>
                  </a:lnTo>
                  <a:lnTo>
                    <a:pt x="678" y="578"/>
                  </a:lnTo>
                  <a:lnTo>
                    <a:pt x="692" y="549"/>
                  </a:lnTo>
                  <a:lnTo>
                    <a:pt x="704" y="517"/>
                  </a:lnTo>
                  <a:lnTo>
                    <a:pt x="714" y="485"/>
                  </a:lnTo>
                  <a:lnTo>
                    <a:pt x="721" y="452"/>
                  </a:lnTo>
                  <a:lnTo>
                    <a:pt x="725" y="419"/>
                  </a:lnTo>
                  <a:lnTo>
                    <a:pt x="726" y="386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1062"/>
            <p:cNvSpPr>
              <a:spLocks/>
            </p:cNvSpPr>
            <p:nvPr/>
          </p:nvSpPr>
          <p:spPr bwMode="auto">
            <a:xfrm>
              <a:off x="3312" y="2208"/>
              <a:ext cx="352" cy="371"/>
            </a:xfrm>
            <a:custGeom>
              <a:avLst/>
              <a:gdLst>
                <a:gd name="T0" fmla="*/ 351 w 352"/>
                <a:gd name="T1" fmla="*/ 168 h 371"/>
                <a:gd name="T2" fmla="*/ 346 w 352"/>
                <a:gd name="T3" fmla="*/ 138 h 371"/>
                <a:gd name="T4" fmla="*/ 335 w 352"/>
                <a:gd name="T5" fmla="*/ 107 h 371"/>
                <a:gd name="T6" fmla="*/ 318 w 352"/>
                <a:gd name="T7" fmla="*/ 79 h 371"/>
                <a:gd name="T8" fmla="*/ 300 w 352"/>
                <a:gd name="T9" fmla="*/ 54 h 371"/>
                <a:gd name="T10" fmla="*/ 276 w 352"/>
                <a:gd name="T11" fmla="*/ 34 h 371"/>
                <a:gd name="T12" fmla="*/ 251 w 352"/>
                <a:gd name="T13" fmla="*/ 18 h 371"/>
                <a:gd name="T14" fmla="*/ 221 w 352"/>
                <a:gd name="T15" fmla="*/ 6 h 371"/>
                <a:gd name="T16" fmla="*/ 191 w 352"/>
                <a:gd name="T17" fmla="*/ 1 h 371"/>
                <a:gd name="T18" fmla="*/ 160 w 352"/>
                <a:gd name="T19" fmla="*/ 1 h 371"/>
                <a:gd name="T20" fmla="*/ 131 w 352"/>
                <a:gd name="T21" fmla="*/ 6 h 371"/>
                <a:gd name="T22" fmla="*/ 101 w 352"/>
                <a:gd name="T23" fmla="*/ 18 h 371"/>
                <a:gd name="T24" fmla="*/ 75 w 352"/>
                <a:gd name="T25" fmla="*/ 34 h 371"/>
                <a:gd name="T26" fmla="*/ 52 w 352"/>
                <a:gd name="T27" fmla="*/ 54 h 371"/>
                <a:gd name="T28" fmla="*/ 33 w 352"/>
                <a:gd name="T29" fmla="*/ 79 h 371"/>
                <a:gd name="T30" fmla="*/ 17 w 352"/>
                <a:gd name="T31" fmla="*/ 107 h 371"/>
                <a:gd name="T32" fmla="*/ 7 w 352"/>
                <a:gd name="T33" fmla="*/ 138 h 371"/>
                <a:gd name="T34" fmla="*/ 0 w 352"/>
                <a:gd name="T35" fmla="*/ 168 h 371"/>
                <a:gd name="T36" fmla="*/ 0 w 352"/>
                <a:gd name="T37" fmla="*/ 202 h 371"/>
                <a:gd name="T38" fmla="*/ 7 w 352"/>
                <a:gd name="T39" fmla="*/ 234 h 371"/>
                <a:gd name="T40" fmla="*/ 17 w 352"/>
                <a:gd name="T41" fmla="*/ 263 h 371"/>
                <a:gd name="T42" fmla="*/ 33 w 352"/>
                <a:gd name="T43" fmla="*/ 291 h 371"/>
                <a:gd name="T44" fmla="*/ 52 w 352"/>
                <a:gd name="T45" fmla="*/ 316 h 371"/>
                <a:gd name="T46" fmla="*/ 75 w 352"/>
                <a:gd name="T47" fmla="*/ 336 h 371"/>
                <a:gd name="T48" fmla="*/ 101 w 352"/>
                <a:gd name="T49" fmla="*/ 353 h 371"/>
                <a:gd name="T50" fmla="*/ 131 w 352"/>
                <a:gd name="T51" fmla="*/ 363 h 371"/>
                <a:gd name="T52" fmla="*/ 160 w 352"/>
                <a:gd name="T53" fmla="*/ 369 h 371"/>
                <a:gd name="T54" fmla="*/ 191 w 352"/>
                <a:gd name="T55" fmla="*/ 369 h 371"/>
                <a:gd name="T56" fmla="*/ 221 w 352"/>
                <a:gd name="T57" fmla="*/ 363 h 371"/>
                <a:gd name="T58" fmla="*/ 251 w 352"/>
                <a:gd name="T59" fmla="*/ 353 h 371"/>
                <a:gd name="T60" fmla="*/ 276 w 352"/>
                <a:gd name="T61" fmla="*/ 336 h 371"/>
                <a:gd name="T62" fmla="*/ 300 w 352"/>
                <a:gd name="T63" fmla="*/ 316 h 371"/>
                <a:gd name="T64" fmla="*/ 318 w 352"/>
                <a:gd name="T65" fmla="*/ 291 h 371"/>
                <a:gd name="T66" fmla="*/ 335 w 352"/>
                <a:gd name="T67" fmla="*/ 263 h 371"/>
                <a:gd name="T68" fmla="*/ 346 w 352"/>
                <a:gd name="T69" fmla="*/ 234 h 371"/>
                <a:gd name="T70" fmla="*/ 351 w 352"/>
                <a:gd name="T71" fmla="*/ 202 h 3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2"/>
                <a:gd name="T109" fmla="*/ 0 h 371"/>
                <a:gd name="T110" fmla="*/ 352 w 352"/>
                <a:gd name="T111" fmla="*/ 371 h 3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2" h="371">
                  <a:moveTo>
                    <a:pt x="351" y="184"/>
                  </a:moveTo>
                  <a:lnTo>
                    <a:pt x="351" y="168"/>
                  </a:lnTo>
                  <a:lnTo>
                    <a:pt x="349" y="154"/>
                  </a:lnTo>
                  <a:lnTo>
                    <a:pt x="346" y="138"/>
                  </a:lnTo>
                  <a:lnTo>
                    <a:pt x="340" y="122"/>
                  </a:lnTo>
                  <a:lnTo>
                    <a:pt x="335" y="107"/>
                  </a:lnTo>
                  <a:lnTo>
                    <a:pt x="328" y="92"/>
                  </a:lnTo>
                  <a:lnTo>
                    <a:pt x="318" y="79"/>
                  </a:lnTo>
                  <a:lnTo>
                    <a:pt x="310" y="66"/>
                  </a:lnTo>
                  <a:lnTo>
                    <a:pt x="300" y="54"/>
                  </a:lnTo>
                  <a:lnTo>
                    <a:pt x="288" y="44"/>
                  </a:lnTo>
                  <a:lnTo>
                    <a:pt x="276" y="34"/>
                  </a:lnTo>
                  <a:lnTo>
                    <a:pt x="264" y="25"/>
                  </a:lnTo>
                  <a:lnTo>
                    <a:pt x="251" y="18"/>
                  </a:lnTo>
                  <a:lnTo>
                    <a:pt x="235" y="11"/>
                  </a:lnTo>
                  <a:lnTo>
                    <a:pt x="221" y="6"/>
                  </a:lnTo>
                  <a:lnTo>
                    <a:pt x="207" y="4"/>
                  </a:lnTo>
                  <a:lnTo>
                    <a:pt x="191" y="1"/>
                  </a:lnTo>
                  <a:lnTo>
                    <a:pt x="176" y="0"/>
                  </a:lnTo>
                  <a:lnTo>
                    <a:pt x="160" y="1"/>
                  </a:lnTo>
                  <a:lnTo>
                    <a:pt x="145" y="4"/>
                  </a:lnTo>
                  <a:lnTo>
                    <a:pt x="131" y="6"/>
                  </a:lnTo>
                  <a:lnTo>
                    <a:pt x="116" y="11"/>
                  </a:lnTo>
                  <a:lnTo>
                    <a:pt x="101" y="18"/>
                  </a:lnTo>
                  <a:lnTo>
                    <a:pt x="88" y="25"/>
                  </a:lnTo>
                  <a:lnTo>
                    <a:pt x="75" y="34"/>
                  </a:lnTo>
                  <a:lnTo>
                    <a:pt x="63" y="44"/>
                  </a:lnTo>
                  <a:lnTo>
                    <a:pt x="52" y="54"/>
                  </a:lnTo>
                  <a:lnTo>
                    <a:pt x="41" y="66"/>
                  </a:lnTo>
                  <a:lnTo>
                    <a:pt x="33" y="79"/>
                  </a:lnTo>
                  <a:lnTo>
                    <a:pt x="25" y="92"/>
                  </a:lnTo>
                  <a:lnTo>
                    <a:pt x="17" y="107"/>
                  </a:lnTo>
                  <a:lnTo>
                    <a:pt x="11" y="122"/>
                  </a:lnTo>
                  <a:lnTo>
                    <a:pt x="7" y="138"/>
                  </a:lnTo>
                  <a:lnTo>
                    <a:pt x="3" y="154"/>
                  </a:lnTo>
                  <a:lnTo>
                    <a:pt x="0" y="168"/>
                  </a:lnTo>
                  <a:lnTo>
                    <a:pt x="0" y="184"/>
                  </a:lnTo>
                  <a:lnTo>
                    <a:pt x="0" y="202"/>
                  </a:lnTo>
                  <a:lnTo>
                    <a:pt x="3" y="218"/>
                  </a:lnTo>
                  <a:lnTo>
                    <a:pt x="7" y="234"/>
                  </a:lnTo>
                  <a:lnTo>
                    <a:pt x="11" y="247"/>
                  </a:lnTo>
                  <a:lnTo>
                    <a:pt x="17" y="263"/>
                  </a:lnTo>
                  <a:lnTo>
                    <a:pt x="25" y="277"/>
                  </a:lnTo>
                  <a:lnTo>
                    <a:pt x="33" y="291"/>
                  </a:lnTo>
                  <a:lnTo>
                    <a:pt x="41" y="304"/>
                  </a:lnTo>
                  <a:lnTo>
                    <a:pt x="52" y="316"/>
                  </a:lnTo>
                  <a:lnTo>
                    <a:pt x="63" y="327"/>
                  </a:lnTo>
                  <a:lnTo>
                    <a:pt x="75" y="336"/>
                  </a:lnTo>
                  <a:lnTo>
                    <a:pt x="88" y="345"/>
                  </a:lnTo>
                  <a:lnTo>
                    <a:pt x="101" y="353"/>
                  </a:lnTo>
                  <a:lnTo>
                    <a:pt x="116" y="359"/>
                  </a:lnTo>
                  <a:lnTo>
                    <a:pt x="131" y="363"/>
                  </a:lnTo>
                  <a:lnTo>
                    <a:pt x="145" y="366"/>
                  </a:lnTo>
                  <a:lnTo>
                    <a:pt x="160" y="369"/>
                  </a:lnTo>
                  <a:lnTo>
                    <a:pt x="176" y="370"/>
                  </a:lnTo>
                  <a:lnTo>
                    <a:pt x="191" y="369"/>
                  </a:lnTo>
                  <a:lnTo>
                    <a:pt x="207" y="366"/>
                  </a:lnTo>
                  <a:lnTo>
                    <a:pt x="221" y="363"/>
                  </a:lnTo>
                  <a:lnTo>
                    <a:pt x="235" y="359"/>
                  </a:lnTo>
                  <a:lnTo>
                    <a:pt x="251" y="353"/>
                  </a:lnTo>
                  <a:lnTo>
                    <a:pt x="264" y="345"/>
                  </a:lnTo>
                  <a:lnTo>
                    <a:pt x="276" y="336"/>
                  </a:lnTo>
                  <a:lnTo>
                    <a:pt x="288" y="327"/>
                  </a:lnTo>
                  <a:lnTo>
                    <a:pt x="300" y="316"/>
                  </a:lnTo>
                  <a:lnTo>
                    <a:pt x="310" y="304"/>
                  </a:lnTo>
                  <a:lnTo>
                    <a:pt x="318" y="291"/>
                  </a:lnTo>
                  <a:lnTo>
                    <a:pt x="328" y="277"/>
                  </a:lnTo>
                  <a:lnTo>
                    <a:pt x="335" y="263"/>
                  </a:lnTo>
                  <a:lnTo>
                    <a:pt x="340" y="247"/>
                  </a:lnTo>
                  <a:lnTo>
                    <a:pt x="346" y="234"/>
                  </a:lnTo>
                  <a:lnTo>
                    <a:pt x="349" y="218"/>
                  </a:lnTo>
                  <a:lnTo>
                    <a:pt x="351" y="202"/>
                  </a:lnTo>
                  <a:lnTo>
                    <a:pt x="351" y="184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1063"/>
            <p:cNvSpPr>
              <a:spLocks/>
            </p:cNvSpPr>
            <p:nvPr/>
          </p:nvSpPr>
          <p:spPr bwMode="auto">
            <a:xfrm>
              <a:off x="2448" y="1872"/>
              <a:ext cx="1971" cy="240"/>
            </a:xfrm>
            <a:custGeom>
              <a:avLst/>
              <a:gdLst>
                <a:gd name="T0" fmla="*/ 558 w 1971"/>
                <a:gd name="T1" fmla="*/ 31 h 310"/>
                <a:gd name="T2" fmla="*/ 0 w 1971"/>
                <a:gd name="T3" fmla="*/ 31 h 310"/>
                <a:gd name="T4" fmla="*/ 0 w 1971"/>
                <a:gd name="T5" fmla="*/ 0 h 310"/>
                <a:gd name="T6" fmla="*/ 1970 w 1971"/>
                <a:gd name="T7" fmla="*/ 0 h 310"/>
                <a:gd name="T8" fmla="*/ 1967 w 1971"/>
                <a:gd name="T9" fmla="*/ 30 h 310"/>
                <a:gd name="T10" fmla="*/ 1517 w 1971"/>
                <a:gd name="T11" fmla="*/ 30 h 310"/>
                <a:gd name="T12" fmla="*/ 1329 w 1971"/>
                <a:gd name="T13" fmla="*/ 9 h 310"/>
                <a:gd name="T14" fmla="*/ 745 w 1971"/>
                <a:gd name="T15" fmla="*/ 9 h 310"/>
                <a:gd name="T16" fmla="*/ 558 w 1971"/>
                <a:gd name="T17" fmla="*/ 30 h 310"/>
                <a:gd name="T18" fmla="*/ 538 w 1971"/>
                <a:gd name="T19" fmla="*/ 30 h 310"/>
                <a:gd name="T20" fmla="*/ 558 w 1971"/>
                <a:gd name="T21" fmla="*/ 31 h 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1"/>
                <a:gd name="T34" fmla="*/ 0 h 310"/>
                <a:gd name="T35" fmla="*/ 1971 w 1971"/>
                <a:gd name="T36" fmla="*/ 310 h 3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1" h="310">
                  <a:moveTo>
                    <a:pt x="558" y="309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1970" y="0"/>
                  </a:lnTo>
                  <a:lnTo>
                    <a:pt x="1967" y="307"/>
                  </a:lnTo>
                  <a:lnTo>
                    <a:pt x="1517" y="302"/>
                  </a:lnTo>
                  <a:lnTo>
                    <a:pt x="1329" y="94"/>
                  </a:lnTo>
                  <a:lnTo>
                    <a:pt x="745" y="94"/>
                  </a:lnTo>
                  <a:lnTo>
                    <a:pt x="558" y="302"/>
                  </a:lnTo>
                  <a:lnTo>
                    <a:pt x="538" y="307"/>
                  </a:lnTo>
                  <a:lnTo>
                    <a:pt x="558" y="309"/>
                  </a:lnTo>
                </a:path>
              </a:pathLst>
            </a:custGeom>
            <a:solidFill>
              <a:srgbClr val="FFE0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1064"/>
            <p:cNvSpPr>
              <a:spLocks/>
            </p:cNvSpPr>
            <p:nvPr/>
          </p:nvSpPr>
          <p:spPr bwMode="auto">
            <a:xfrm>
              <a:off x="2615" y="1405"/>
              <a:ext cx="363" cy="396"/>
            </a:xfrm>
            <a:custGeom>
              <a:avLst/>
              <a:gdLst>
                <a:gd name="T0" fmla="*/ 73 w 363"/>
                <a:gd name="T1" fmla="*/ 297 h 396"/>
                <a:gd name="T2" fmla="*/ 153 w 363"/>
                <a:gd name="T3" fmla="*/ 99 h 396"/>
                <a:gd name="T4" fmla="*/ 181 w 363"/>
                <a:gd name="T5" fmla="*/ 0 h 396"/>
                <a:gd name="T6" fmla="*/ 288 w 363"/>
                <a:gd name="T7" fmla="*/ 163 h 396"/>
                <a:gd name="T8" fmla="*/ 362 w 363"/>
                <a:gd name="T9" fmla="*/ 297 h 396"/>
                <a:gd name="T10" fmla="*/ 288 w 363"/>
                <a:gd name="T11" fmla="*/ 303 h 396"/>
                <a:gd name="T12" fmla="*/ 227 w 363"/>
                <a:gd name="T13" fmla="*/ 244 h 396"/>
                <a:gd name="T14" fmla="*/ 192 w 363"/>
                <a:gd name="T15" fmla="*/ 198 h 396"/>
                <a:gd name="T16" fmla="*/ 197 w 363"/>
                <a:gd name="T17" fmla="*/ 326 h 396"/>
                <a:gd name="T18" fmla="*/ 181 w 363"/>
                <a:gd name="T19" fmla="*/ 309 h 396"/>
                <a:gd name="T20" fmla="*/ 142 w 363"/>
                <a:gd name="T21" fmla="*/ 395 h 396"/>
                <a:gd name="T22" fmla="*/ 85 w 363"/>
                <a:gd name="T23" fmla="*/ 395 h 396"/>
                <a:gd name="T24" fmla="*/ 5 w 363"/>
                <a:gd name="T25" fmla="*/ 373 h 396"/>
                <a:gd name="T26" fmla="*/ 0 w 363"/>
                <a:gd name="T27" fmla="*/ 367 h 396"/>
                <a:gd name="T28" fmla="*/ 85 w 363"/>
                <a:gd name="T29" fmla="*/ 320 h 396"/>
                <a:gd name="T30" fmla="*/ 85 w 363"/>
                <a:gd name="T31" fmla="*/ 280 h 396"/>
                <a:gd name="T32" fmla="*/ 73 w 363"/>
                <a:gd name="T33" fmla="*/ 297 h 3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3"/>
                <a:gd name="T52" fmla="*/ 0 h 396"/>
                <a:gd name="T53" fmla="*/ 363 w 363"/>
                <a:gd name="T54" fmla="*/ 396 h 3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3" h="396">
                  <a:moveTo>
                    <a:pt x="73" y="297"/>
                  </a:moveTo>
                  <a:lnTo>
                    <a:pt x="153" y="99"/>
                  </a:lnTo>
                  <a:lnTo>
                    <a:pt x="181" y="0"/>
                  </a:lnTo>
                  <a:lnTo>
                    <a:pt x="288" y="163"/>
                  </a:lnTo>
                  <a:lnTo>
                    <a:pt x="362" y="297"/>
                  </a:lnTo>
                  <a:lnTo>
                    <a:pt x="288" y="303"/>
                  </a:lnTo>
                  <a:lnTo>
                    <a:pt x="227" y="244"/>
                  </a:lnTo>
                  <a:lnTo>
                    <a:pt x="192" y="198"/>
                  </a:lnTo>
                  <a:lnTo>
                    <a:pt x="197" y="326"/>
                  </a:lnTo>
                  <a:lnTo>
                    <a:pt x="181" y="309"/>
                  </a:lnTo>
                  <a:lnTo>
                    <a:pt x="142" y="395"/>
                  </a:lnTo>
                  <a:lnTo>
                    <a:pt x="85" y="395"/>
                  </a:lnTo>
                  <a:lnTo>
                    <a:pt x="5" y="373"/>
                  </a:lnTo>
                  <a:lnTo>
                    <a:pt x="0" y="367"/>
                  </a:lnTo>
                  <a:lnTo>
                    <a:pt x="85" y="320"/>
                  </a:lnTo>
                  <a:lnTo>
                    <a:pt x="85" y="280"/>
                  </a:lnTo>
                  <a:lnTo>
                    <a:pt x="73" y="297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1065"/>
            <p:cNvSpPr>
              <a:spLocks/>
            </p:cNvSpPr>
            <p:nvPr/>
          </p:nvSpPr>
          <p:spPr bwMode="auto">
            <a:xfrm>
              <a:off x="2354" y="1062"/>
              <a:ext cx="2097" cy="814"/>
            </a:xfrm>
            <a:custGeom>
              <a:avLst/>
              <a:gdLst>
                <a:gd name="T0" fmla="*/ 0 w 2097"/>
                <a:gd name="T1" fmla="*/ 80 h 814"/>
                <a:gd name="T2" fmla="*/ 191 w 2097"/>
                <a:gd name="T3" fmla="*/ 813 h 814"/>
                <a:gd name="T4" fmla="*/ 232 w 2097"/>
                <a:gd name="T5" fmla="*/ 813 h 814"/>
                <a:gd name="T6" fmla="*/ 432 w 2097"/>
                <a:gd name="T7" fmla="*/ 72 h 814"/>
                <a:gd name="T8" fmla="*/ 706 w 2097"/>
                <a:gd name="T9" fmla="*/ 806 h 814"/>
                <a:gd name="T10" fmla="*/ 747 w 2097"/>
                <a:gd name="T11" fmla="*/ 806 h 814"/>
                <a:gd name="T12" fmla="*/ 1095 w 2097"/>
                <a:gd name="T13" fmla="*/ 115 h 814"/>
                <a:gd name="T14" fmla="*/ 1220 w 2097"/>
                <a:gd name="T15" fmla="*/ 806 h 814"/>
                <a:gd name="T16" fmla="*/ 1253 w 2097"/>
                <a:gd name="T17" fmla="*/ 806 h 814"/>
                <a:gd name="T18" fmla="*/ 1658 w 2097"/>
                <a:gd name="T19" fmla="*/ 65 h 814"/>
                <a:gd name="T20" fmla="*/ 1788 w 2097"/>
                <a:gd name="T21" fmla="*/ 792 h 814"/>
                <a:gd name="T22" fmla="*/ 1830 w 2097"/>
                <a:gd name="T23" fmla="*/ 792 h 814"/>
                <a:gd name="T24" fmla="*/ 2096 w 2097"/>
                <a:gd name="T25" fmla="*/ 58 h 814"/>
                <a:gd name="T26" fmla="*/ 2076 w 2097"/>
                <a:gd name="T27" fmla="*/ 21 h 814"/>
                <a:gd name="T28" fmla="*/ 1815 w 2097"/>
                <a:gd name="T29" fmla="*/ 770 h 814"/>
                <a:gd name="T30" fmla="*/ 1665 w 2097"/>
                <a:gd name="T31" fmla="*/ 0 h 814"/>
                <a:gd name="T32" fmla="*/ 1239 w 2097"/>
                <a:gd name="T33" fmla="*/ 777 h 814"/>
                <a:gd name="T34" fmla="*/ 1233 w 2097"/>
                <a:gd name="T35" fmla="*/ 777 h 814"/>
                <a:gd name="T36" fmla="*/ 1102 w 2097"/>
                <a:gd name="T37" fmla="*/ 21 h 814"/>
                <a:gd name="T38" fmla="*/ 1033 w 2097"/>
                <a:gd name="T39" fmla="*/ 182 h 814"/>
                <a:gd name="T40" fmla="*/ 747 w 2097"/>
                <a:gd name="T41" fmla="*/ 770 h 814"/>
                <a:gd name="T42" fmla="*/ 712 w 2097"/>
                <a:gd name="T43" fmla="*/ 770 h 814"/>
                <a:gd name="T44" fmla="*/ 432 w 2097"/>
                <a:gd name="T45" fmla="*/ 0 h 814"/>
                <a:gd name="T46" fmla="*/ 219 w 2097"/>
                <a:gd name="T47" fmla="*/ 770 h 814"/>
                <a:gd name="T48" fmla="*/ 205 w 2097"/>
                <a:gd name="T49" fmla="*/ 770 h 814"/>
                <a:gd name="T50" fmla="*/ 21 w 2097"/>
                <a:gd name="T51" fmla="*/ 50 h 814"/>
                <a:gd name="T52" fmla="*/ 13 w 2097"/>
                <a:gd name="T53" fmla="*/ 58 h 814"/>
                <a:gd name="T54" fmla="*/ 0 w 2097"/>
                <a:gd name="T55" fmla="*/ 80 h 8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97"/>
                <a:gd name="T85" fmla="*/ 0 h 814"/>
                <a:gd name="T86" fmla="*/ 2097 w 2097"/>
                <a:gd name="T87" fmla="*/ 814 h 8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97" h="814">
                  <a:moveTo>
                    <a:pt x="0" y="80"/>
                  </a:moveTo>
                  <a:lnTo>
                    <a:pt x="191" y="813"/>
                  </a:lnTo>
                  <a:lnTo>
                    <a:pt x="232" y="813"/>
                  </a:lnTo>
                  <a:lnTo>
                    <a:pt x="432" y="72"/>
                  </a:lnTo>
                  <a:lnTo>
                    <a:pt x="706" y="806"/>
                  </a:lnTo>
                  <a:lnTo>
                    <a:pt x="747" y="806"/>
                  </a:lnTo>
                  <a:lnTo>
                    <a:pt x="1095" y="115"/>
                  </a:lnTo>
                  <a:lnTo>
                    <a:pt x="1220" y="806"/>
                  </a:lnTo>
                  <a:lnTo>
                    <a:pt x="1253" y="806"/>
                  </a:lnTo>
                  <a:lnTo>
                    <a:pt x="1658" y="65"/>
                  </a:lnTo>
                  <a:lnTo>
                    <a:pt x="1788" y="792"/>
                  </a:lnTo>
                  <a:lnTo>
                    <a:pt x="1830" y="792"/>
                  </a:lnTo>
                  <a:lnTo>
                    <a:pt x="2096" y="58"/>
                  </a:lnTo>
                  <a:lnTo>
                    <a:pt x="2076" y="21"/>
                  </a:lnTo>
                  <a:lnTo>
                    <a:pt x="1815" y="770"/>
                  </a:lnTo>
                  <a:lnTo>
                    <a:pt x="1665" y="0"/>
                  </a:lnTo>
                  <a:lnTo>
                    <a:pt x="1239" y="777"/>
                  </a:lnTo>
                  <a:lnTo>
                    <a:pt x="1233" y="777"/>
                  </a:lnTo>
                  <a:lnTo>
                    <a:pt x="1102" y="21"/>
                  </a:lnTo>
                  <a:lnTo>
                    <a:pt x="1033" y="182"/>
                  </a:lnTo>
                  <a:lnTo>
                    <a:pt x="747" y="770"/>
                  </a:lnTo>
                  <a:lnTo>
                    <a:pt x="712" y="770"/>
                  </a:lnTo>
                  <a:lnTo>
                    <a:pt x="432" y="0"/>
                  </a:lnTo>
                  <a:lnTo>
                    <a:pt x="219" y="770"/>
                  </a:lnTo>
                  <a:lnTo>
                    <a:pt x="205" y="770"/>
                  </a:lnTo>
                  <a:lnTo>
                    <a:pt x="21" y="50"/>
                  </a:lnTo>
                  <a:lnTo>
                    <a:pt x="13" y="58"/>
                  </a:lnTo>
                  <a:lnTo>
                    <a:pt x="0" y="80"/>
                  </a:lnTo>
                </a:path>
              </a:pathLst>
            </a:custGeom>
            <a:solidFill>
              <a:srgbClr val="FFE0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1066"/>
            <p:cNvSpPr>
              <a:spLocks/>
            </p:cNvSpPr>
            <p:nvPr/>
          </p:nvSpPr>
          <p:spPr bwMode="auto">
            <a:xfrm>
              <a:off x="3480" y="1062"/>
              <a:ext cx="476" cy="286"/>
            </a:xfrm>
            <a:custGeom>
              <a:avLst/>
              <a:gdLst>
                <a:gd name="T0" fmla="*/ 12 w 476"/>
                <a:gd name="T1" fmla="*/ 47 h 286"/>
                <a:gd name="T2" fmla="*/ 125 w 476"/>
                <a:gd name="T3" fmla="*/ 115 h 286"/>
                <a:gd name="T4" fmla="*/ 113 w 476"/>
                <a:gd name="T5" fmla="*/ 210 h 286"/>
                <a:gd name="T6" fmla="*/ 86 w 476"/>
                <a:gd name="T7" fmla="*/ 232 h 286"/>
                <a:gd name="T8" fmla="*/ 113 w 476"/>
                <a:gd name="T9" fmla="*/ 285 h 286"/>
                <a:gd name="T10" fmla="*/ 170 w 476"/>
                <a:gd name="T11" fmla="*/ 274 h 286"/>
                <a:gd name="T12" fmla="*/ 283 w 476"/>
                <a:gd name="T13" fmla="*/ 238 h 286"/>
                <a:gd name="T14" fmla="*/ 283 w 476"/>
                <a:gd name="T15" fmla="*/ 157 h 286"/>
                <a:gd name="T16" fmla="*/ 317 w 476"/>
                <a:gd name="T17" fmla="*/ 139 h 286"/>
                <a:gd name="T18" fmla="*/ 379 w 476"/>
                <a:gd name="T19" fmla="*/ 170 h 286"/>
                <a:gd name="T20" fmla="*/ 402 w 476"/>
                <a:gd name="T21" fmla="*/ 122 h 286"/>
                <a:gd name="T22" fmla="*/ 475 w 476"/>
                <a:gd name="T23" fmla="*/ 64 h 286"/>
                <a:gd name="T24" fmla="*/ 436 w 476"/>
                <a:gd name="T25" fmla="*/ 12 h 286"/>
                <a:gd name="T26" fmla="*/ 312 w 476"/>
                <a:gd name="T27" fmla="*/ 0 h 286"/>
                <a:gd name="T28" fmla="*/ 255 w 476"/>
                <a:gd name="T29" fmla="*/ 17 h 286"/>
                <a:gd name="T30" fmla="*/ 255 w 476"/>
                <a:gd name="T31" fmla="*/ 41 h 286"/>
                <a:gd name="T32" fmla="*/ 232 w 476"/>
                <a:gd name="T33" fmla="*/ 122 h 286"/>
                <a:gd name="T34" fmla="*/ 181 w 476"/>
                <a:gd name="T35" fmla="*/ 81 h 286"/>
                <a:gd name="T36" fmla="*/ 181 w 476"/>
                <a:gd name="T37" fmla="*/ 23 h 286"/>
                <a:gd name="T38" fmla="*/ 113 w 476"/>
                <a:gd name="T39" fmla="*/ 0 h 286"/>
                <a:gd name="T40" fmla="*/ 63 w 476"/>
                <a:gd name="T41" fmla="*/ 23 h 286"/>
                <a:gd name="T42" fmla="*/ 17 w 476"/>
                <a:gd name="T43" fmla="*/ 47 h 286"/>
                <a:gd name="T44" fmla="*/ 0 w 476"/>
                <a:gd name="T45" fmla="*/ 53 h 286"/>
                <a:gd name="T46" fmla="*/ 12 w 476"/>
                <a:gd name="T47" fmla="*/ 47 h 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6"/>
                <a:gd name="T73" fmla="*/ 0 h 286"/>
                <a:gd name="T74" fmla="*/ 476 w 476"/>
                <a:gd name="T75" fmla="*/ 286 h 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6" h="286">
                  <a:moveTo>
                    <a:pt x="12" y="47"/>
                  </a:moveTo>
                  <a:lnTo>
                    <a:pt x="125" y="115"/>
                  </a:lnTo>
                  <a:lnTo>
                    <a:pt x="113" y="210"/>
                  </a:lnTo>
                  <a:lnTo>
                    <a:pt x="86" y="232"/>
                  </a:lnTo>
                  <a:lnTo>
                    <a:pt x="113" y="285"/>
                  </a:lnTo>
                  <a:lnTo>
                    <a:pt x="170" y="274"/>
                  </a:lnTo>
                  <a:lnTo>
                    <a:pt x="283" y="238"/>
                  </a:lnTo>
                  <a:lnTo>
                    <a:pt x="283" y="157"/>
                  </a:lnTo>
                  <a:lnTo>
                    <a:pt x="317" y="139"/>
                  </a:lnTo>
                  <a:lnTo>
                    <a:pt x="379" y="170"/>
                  </a:lnTo>
                  <a:lnTo>
                    <a:pt x="402" y="122"/>
                  </a:lnTo>
                  <a:lnTo>
                    <a:pt x="475" y="64"/>
                  </a:lnTo>
                  <a:lnTo>
                    <a:pt x="436" y="12"/>
                  </a:lnTo>
                  <a:lnTo>
                    <a:pt x="312" y="0"/>
                  </a:lnTo>
                  <a:lnTo>
                    <a:pt x="255" y="17"/>
                  </a:lnTo>
                  <a:lnTo>
                    <a:pt x="255" y="41"/>
                  </a:lnTo>
                  <a:lnTo>
                    <a:pt x="232" y="122"/>
                  </a:lnTo>
                  <a:lnTo>
                    <a:pt x="181" y="81"/>
                  </a:lnTo>
                  <a:lnTo>
                    <a:pt x="181" y="23"/>
                  </a:lnTo>
                  <a:lnTo>
                    <a:pt x="113" y="0"/>
                  </a:lnTo>
                  <a:lnTo>
                    <a:pt x="63" y="23"/>
                  </a:lnTo>
                  <a:lnTo>
                    <a:pt x="17" y="47"/>
                  </a:lnTo>
                  <a:lnTo>
                    <a:pt x="0" y="53"/>
                  </a:lnTo>
                  <a:lnTo>
                    <a:pt x="12" y="47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Freeform 1067"/>
            <p:cNvSpPr>
              <a:spLocks/>
            </p:cNvSpPr>
            <p:nvPr/>
          </p:nvSpPr>
          <p:spPr bwMode="auto">
            <a:xfrm>
              <a:off x="2429" y="1109"/>
              <a:ext cx="312" cy="379"/>
            </a:xfrm>
            <a:custGeom>
              <a:avLst/>
              <a:gdLst>
                <a:gd name="T0" fmla="*/ 34 w 312"/>
                <a:gd name="T1" fmla="*/ 6 h 379"/>
                <a:gd name="T2" fmla="*/ 0 w 312"/>
                <a:gd name="T3" fmla="*/ 69 h 379"/>
                <a:gd name="T4" fmla="*/ 96 w 312"/>
                <a:gd name="T5" fmla="*/ 140 h 379"/>
                <a:gd name="T6" fmla="*/ 96 w 312"/>
                <a:gd name="T7" fmla="*/ 209 h 379"/>
                <a:gd name="T8" fmla="*/ 62 w 312"/>
                <a:gd name="T9" fmla="*/ 291 h 379"/>
                <a:gd name="T10" fmla="*/ 79 w 312"/>
                <a:gd name="T11" fmla="*/ 331 h 379"/>
                <a:gd name="T12" fmla="*/ 119 w 312"/>
                <a:gd name="T13" fmla="*/ 361 h 379"/>
                <a:gd name="T14" fmla="*/ 153 w 312"/>
                <a:gd name="T15" fmla="*/ 378 h 379"/>
                <a:gd name="T16" fmla="*/ 210 w 312"/>
                <a:gd name="T17" fmla="*/ 291 h 379"/>
                <a:gd name="T18" fmla="*/ 254 w 312"/>
                <a:gd name="T19" fmla="*/ 198 h 379"/>
                <a:gd name="T20" fmla="*/ 192 w 312"/>
                <a:gd name="T21" fmla="*/ 151 h 379"/>
                <a:gd name="T22" fmla="*/ 169 w 312"/>
                <a:gd name="T23" fmla="*/ 117 h 379"/>
                <a:gd name="T24" fmla="*/ 311 w 312"/>
                <a:gd name="T25" fmla="*/ 58 h 379"/>
                <a:gd name="T26" fmla="*/ 272 w 312"/>
                <a:gd name="T27" fmla="*/ 0 h 379"/>
                <a:gd name="T28" fmla="*/ 215 w 312"/>
                <a:gd name="T29" fmla="*/ 11 h 379"/>
                <a:gd name="T30" fmla="*/ 141 w 312"/>
                <a:gd name="T31" fmla="*/ 23 h 379"/>
                <a:gd name="T32" fmla="*/ 124 w 312"/>
                <a:gd name="T33" fmla="*/ 47 h 379"/>
                <a:gd name="T34" fmla="*/ 85 w 312"/>
                <a:gd name="T35" fmla="*/ 6 h 379"/>
                <a:gd name="T36" fmla="*/ 28 w 312"/>
                <a:gd name="T37" fmla="*/ 0 h 379"/>
                <a:gd name="T38" fmla="*/ 34 w 312"/>
                <a:gd name="T39" fmla="*/ 6 h 3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2"/>
                <a:gd name="T61" fmla="*/ 0 h 379"/>
                <a:gd name="T62" fmla="*/ 312 w 312"/>
                <a:gd name="T63" fmla="*/ 379 h 3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2" h="379">
                  <a:moveTo>
                    <a:pt x="34" y="6"/>
                  </a:moveTo>
                  <a:lnTo>
                    <a:pt x="0" y="69"/>
                  </a:lnTo>
                  <a:lnTo>
                    <a:pt x="96" y="140"/>
                  </a:lnTo>
                  <a:lnTo>
                    <a:pt x="96" y="209"/>
                  </a:lnTo>
                  <a:lnTo>
                    <a:pt x="62" y="291"/>
                  </a:lnTo>
                  <a:lnTo>
                    <a:pt x="79" y="331"/>
                  </a:lnTo>
                  <a:lnTo>
                    <a:pt x="119" y="361"/>
                  </a:lnTo>
                  <a:lnTo>
                    <a:pt x="153" y="378"/>
                  </a:lnTo>
                  <a:lnTo>
                    <a:pt x="210" y="291"/>
                  </a:lnTo>
                  <a:lnTo>
                    <a:pt x="254" y="198"/>
                  </a:lnTo>
                  <a:lnTo>
                    <a:pt x="192" y="151"/>
                  </a:lnTo>
                  <a:lnTo>
                    <a:pt x="169" y="117"/>
                  </a:lnTo>
                  <a:lnTo>
                    <a:pt x="311" y="58"/>
                  </a:lnTo>
                  <a:lnTo>
                    <a:pt x="272" y="0"/>
                  </a:lnTo>
                  <a:lnTo>
                    <a:pt x="215" y="11"/>
                  </a:lnTo>
                  <a:lnTo>
                    <a:pt x="141" y="23"/>
                  </a:lnTo>
                  <a:lnTo>
                    <a:pt x="124" y="47"/>
                  </a:lnTo>
                  <a:lnTo>
                    <a:pt x="85" y="6"/>
                  </a:lnTo>
                  <a:lnTo>
                    <a:pt x="28" y="0"/>
                  </a:lnTo>
                  <a:lnTo>
                    <a:pt x="34" y="6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Freeform 1068"/>
            <p:cNvSpPr>
              <a:spLocks/>
            </p:cNvSpPr>
            <p:nvPr/>
          </p:nvSpPr>
          <p:spPr bwMode="auto">
            <a:xfrm>
              <a:off x="3724" y="1498"/>
              <a:ext cx="363" cy="316"/>
            </a:xfrm>
            <a:custGeom>
              <a:avLst/>
              <a:gdLst>
                <a:gd name="T0" fmla="*/ 0 w 363"/>
                <a:gd name="T1" fmla="*/ 292 h 316"/>
                <a:gd name="T2" fmla="*/ 107 w 363"/>
                <a:gd name="T3" fmla="*/ 240 h 316"/>
                <a:gd name="T4" fmla="*/ 135 w 363"/>
                <a:gd name="T5" fmla="*/ 105 h 316"/>
                <a:gd name="T6" fmla="*/ 124 w 363"/>
                <a:gd name="T7" fmla="*/ 0 h 316"/>
                <a:gd name="T8" fmla="*/ 209 w 363"/>
                <a:gd name="T9" fmla="*/ 17 h 316"/>
                <a:gd name="T10" fmla="*/ 293 w 363"/>
                <a:gd name="T11" fmla="*/ 76 h 316"/>
                <a:gd name="T12" fmla="*/ 186 w 363"/>
                <a:gd name="T13" fmla="*/ 128 h 316"/>
                <a:gd name="T14" fmla="*/ 300 w 363"/>
                <a:gd name="T15" fmla="*/ 164 h 316"/>
                <a:gd name="T16" fmla="*/ 362 w 363"/>
                <a:gd name="T17" fmla="*/ 245 h 316"/>
                <a:gd name="T18" fmla="*/ 260 w 363"/>
                <a:gd name="T19" fmla="*/ 251 h 316"/>
                <a:gd name="T20" fmla="*/ 180 w 363"/>
                <a:gd name="T21" fmla="*/ 315 h 316"/>
                <a:gd name="T22" fmla="*/ 158 w 363"/>
                <a:gd name="T23" fmla="*/ 292 h 316"/>
                <a:gd name="T24" fmla="*/ 22 w 363"/>
                <a:gd name="T25" fmla="*/ 298 h 316"/>
                <a:gd name="T26" fmla="*/ 0 w 363"/>
                <a:gd name="T27" fmla="*/ 292 h 3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3"/>
                <a:gd name="T43" fmla="*/ 0 h 316"/>
                <a:gd name="T44" fmla="*/ 363 w 363"/>
                <a:gd name="T45" fmla="*/ 316 h 3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3" h="316">
                  <a:moveTo>
                    <a:pt x="0" y="292"/>
                  </a:moveTo>
                  <a:lnTo>
                    <a:pt x="107" y="240"/>
                  </a:lnTo>
                  <a:lnTo>
                    <a:pt x="135" y="105"/>
                  </a:lnTo>
                  <a:lnTo>
                    <a:pt x="124" y="0"/>
                  </a:lnTo>
                  <a:lnTo>
                    <a:pt x="209" y="17"/>
                  </a:lnTo>
                  <a:lnTo>
                    <a:pt x="293" y="76"/>
                  </a:lnTo>
                  <a:lnTo>
                    <a:pt x="186" y="128"/>
                  </a:lnTo>
                  <a:lnTo>
                    <a:pt x="300" y="164"/>
                  </a:lnTo>
                  <a:lnTo>
                    <a:pt x="362" y="245"/>
                  </a:lnTo>
                  <a:lnTo>
                    <a:pt x="260" y="251"/>
                  </a:lnTo>
                  <a:lnTo>
                    <a:pt x="180" y="315"/>
                  </a:lnTo>
                  <a:lnTo>
                    <a:pt x="158" y="292"/>
                  </a:lnTo>
                  <a:lnTo>
                    <a:pt x="22" y="298"/>
                  </a:lnTo>
                  <a:lnTo>
                    <a:pt x="0" y="292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1069"/>
            <p:cNvSpPr>
              <a:spLocks/>
            </p:cNvSpPr>
            <p:nvPr/>
          </p:nvSpPr>
          <p:spPr bwMode="auto">
            <a:xfrm>
              <a:off x="2350" y="1400"/>
              <a:ext cx="119" cy="397"/>
            </a:xfrm>
            <a:custGeom>
              <a:avLst/>
              <a:gdLst>
                <a:gd name="T0" fmla="*/ 5 w 119"/>
                <a:gd name="T1" fmla="*/ 0 h 397"/>
                <a:gd name="T2" fmla="*/ 39 w 119"/>
                <a:gd name="T3" fmla="*/ 116 h 397"/>
                <a:gd name="T4" fmla="*/ 56 w 119"/>
                <a:gd name="T5" fmla="*/ 122 h 397"/>
                <a:gd name="T6" fmla="*/ 84 w 119"/>
                <a:gd name="T7" fmla="*/ 203 h 397"/>
                <a:gd name="T8" fmla="*/ 107 w 119"/>
                <a:gd name="T9" fmla="*/ 268 h 397"/>
                <a:gd name="T10" fmla="*/ 44 w 119"/>
                <a:gd name="T11" fmla="*/ 262 h 397"/>
                <a:gd name="T12" fmla="*/ 51 w 119"/>
                <a:gd name="T13" fmla="*/ 320 h 397"/>
                <a:gd name="T14" fmla="*/ 95 w 119"/>
                <a:gd name="T15" fmla="*/ 349 h 397"/>
                <a:gd name="T16" fmla="*/ 118 w 119"/>
                <a:gd name="T17" fmla="*/ 384 h 397"/>
                <a:gd name="T18" fmla="*/ 74 w 119"/>
                <a:gd name="T19" fmla="*/ 396 h 397"/>
                <a:gd name="T20" fmla="*/ 23 w 119"/>
                <a:gd name="T21" fmla="*/ 396 h 397"/>
                <a:gd name="T22" fmla="*/ 17 w 119"/>
                <a:gd name="T23" fmla="*/ 396 h 397"/>
                <a:gd name="T24" fmla="*/ 0 w 119"/>
                <a:gd name="T25" fmla="*/ 390 h 397"/>
                <a:gd name="T26" fmla="*/ 0 w 119"/>
                <a:gd name="T27" fmla="*/ 11 h 397"/>
                <a:gd name="T28" fmla="*/ 5 w 119"/>
                <a:gd name="T29" fmla="*/ 0 h 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397"/>
                <a:gd name="T47" fmla="*/ 119 w 119"/>
                <a:gd name="T48" fmla="*/ 397 h 3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397">
                  <a:moveTo>
                    <a:pt x="5" y="0"/>
                  </a:moveTo>
                  <a:lnTo>
                    <a:pt x="39" y="116"/>
                  </a:lnTo>
                  <a:lnTo>
                    <a:pt x="56" y="122"/>
                  </a:lnTo>
                  <a:lnTo>
                    <a:pt x="84" y="203"/>
                  </a:lnTo>
                  <a:lnTo>
                    <a:pt x="107" y="268"/>
                  </a:lnTo>
                  <a:lnTo>
                    <a:pt x="44" y="262"/>
                  </a:lnTo>
                  <a:lnTo>
                    <a:pt x="51" y="320"/>
                  </a:lnTo>
                  <a:lnTo>
                    <a:pt x="95" y="349"/>
                  </a:lnTo>
                  <a:lnTo>
                    <a:pt x="118" y="384"/>
                  </a:lnTo>
                  <a:lnTo>
                    <a:pt x="74" y="396"/>
                  </a:lnTo>
                  <a:lnTo>
                    <a:pt x="23" y="396"/>
                  </a:lnTo>
                  <a:lnTo>
                    <a:pt x="17" y="396"/>
                  </a:lnTo>
                  <a:lnTo>
                    <a:pt x="0" y="390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1070"/>
            <p:cNvSpPr>
              <a:spLocks/>
            </p:cNvSpPr>
            <p:nvPr/>
          </p:nvSpPr>
          <p:spPr bwMode="auto">
            <a:xfrm>
              <a:off x="2848" y="1062"/>
              <a:ext cx="407" cy="525"/>
            </a:xfrm>
            <a:custGeom>
              <a:avLst/>
              <a:gdLst>
                <a:gd name="T0" fmla="*/ 5 w 407"/>
                <a:gd name="T1" fmla="*/ 81 h 525"/>
                <a:gd name="T2" fmla="*/ 78 w 407"/>
                <a:gd name="T3" fmla="*/ 30 h 525"/>
                <a:gd name="T4" fmla="*/ 140 w 407"/>
                <a:gd name="T5" fmla="*/ 0 h 525"/>
                <a:gd name="T6" fmla="*/ 174 w 407"/>
                <a:gd name="T7" fmla="*/ 0 h 525"/>
                <a:gd name="T8" fmla="*/ 264 w 407"/>
                <a:gd name="T9" fmla="*/ 34 h 525"/>
                <a:gd name="T10" fmla="*/ 349 w 407"/>
                <a:gd name="T11" fmla="*/ 34 h 525"/>
                <a:gd name="T12" fmla="*/ 395 w 407"/>
                <a:gd name="T13" fmla="*/ 34 h 525"/>
                <a:gd name="T14" fmla="*/ 406 w 407"/>
                <a:gd name="T15" fmla="*/ 98 h 525"/>
                <a:gd name="T16" fmla="*/ 378 w 407"/>
                <a:gd name="T17" fmla="*/ 111 h 525"/>
                <a:gd name="T18" fmla="*/ 321 w 407"/>
                <a:gd name="T19" fmla="*/ 122 h 525"/>
                <a:gd name="T20" fmla="*/ 293 w 407"/>
                <a:gd name="T21" fmla="*/ 128 h 525"/>
                <a:gd name="T22" fmla="*/ 264 w 407"/>
                <a:gd name="T23" fmla="*/ 157 h 525"/>
                <a:gd name="T24" fmla="*/ 237 w 407"/>
                <a:gd name="T25" fmla="*/ 204 h 525"/>
                <a:gd name="T26" fmla="*/ 254 w 407"/>
                <a:gd name="T27" fmla="*/ 279 h 525"/>
                <a:gd name="T28" fmla="*/ 305 w 407"/>
                <a:gd name="T29" fmla="*/ 279 h 525"/>
                <a:gd name="T30" fmla="*/ 355 w 407"/>
                <a:gd name="T31" fmla="*/ 303 h 525"/>
                <a:gd name="T32" fmla="*/ 383 w 407"/>
                <a:gd name="T33" fmla="*/ 379 h 525"/>
                <a:gd name="T34" fmla="*/ 372 w 407"/>
                <a:gd name="T35" fmla="*/ 379 h 525"/>
                <a:gd name="T36" fmla="*/ 299 w 407"/>
                <a:gd name="T37" fmla="*/ 396 h 525"/>
                <a:gd name="T38" fmla="*/ 237 w 407"/>
                <a:gd name="T39" fmla="*/ 460 h 525"/>
                <a:gd name="T40" fmla="*/ 208 w 407"/>
                <a:gd name="T41" fmla="*/ 466 h 525"/>
                <a:gd name="T42" fmla="*/ 254 w 407"/>
                <a:gd name="T43" fmla="*/ 524 h 525"/>
                <a:gd name="T44" fmla="*/ 220 w 407"/>
                <a:gd name="T45" fmla="*/ 524 h 525"/>
                <a:gd name="T46" fmla="*/ 174 w 407"/>
                <a:gd name="T47" fmla="*/ 507 h 525"/>
                <a:gd name="T48" fmla="*/ 135 w 407"/>
                <a:gd name="T49" fmla="*/ 449 h 525"/>
                <a:gd name="T50" fmla="*/ 135 w 407"/>
                <a:gd name="T51" fmla="*/ 326 h 525"/>
                <a:gd name="T52" fmla="*/ 135 w 407"/>
                <a:gd name="T53" fmla="*/ 274 h 525"/>
                <a:gd name="T54" fmla="*/ 174 w 407"/>
                <a:gd name="T55" fmla="*/ 256 h 525"/>
                <a:gd name="T56" fmla="*/ 174 w 407"/>
                <a:gd name="T57" fmla="*/ 170 h 525"/>
                <a:gd name="T58" fmla="*/ 135 w 407"/>
                <a:gd name="T59" fmla="*/ 151 h 525"/>
                <a:gd name="T60" fmla="*/ 107 w 407"/>
                <a:gd name="T61" fmla="*/ 164 h 525"/>
                <a:gd name="T62" fmla="*/ 50 w 407"/>
                <a:gd name="T63" fmla="*/ 151 h 525"/>
                <a:gd name="T64" fmla="*/ 22 w 407"/>
                <a:gd name="T65" fmla="*/ 111 h 525"/>
                <a:gd name="T66" fmla="*/ 5 w 407"/>
                <a:gd name="T67" fmla="*/ 98 h 525"/>
                <a:gd name="T68" fmla="*/ 0 w 407"/>
                <a:gd name="T69" fmla="*/ 87 h 525"/>
                <a:gd name="T70" fmla="*/ 5 w 407"/>
                <a:gd name="T71" fmla="*/ 81 h 5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7"/>
                <a:gd name="T109" fmla="*/ 0 h 525"/>
                <a:gd name="T110" fmla="*/ 407 w 407"/>
                <a:gd name="T111" fmla="*/ 525 h 5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7" h="525">
                  <a:moveTo>
                    <a:pt x="5" y="81"/>
                  </a:moveTo>
                  <a:lnTo>
                    <a:pt x="78" y="30"/>
                  </a:lnTo>
                  <a:lnTo>
                    <a:pt x="140" y="0"/>
                  </a:lnTo>
                  <a:lnTo>
                    <a:pt x="174" y="0"/>
                  </a:lnTo>
                  <a:lnTo>
                    <a:pt x="264" y="34"/>
                  </a:lnTo>
                  <a:lnTo>
                    <a:pt x="349" y="34"/>
                  </a:lnTo>
                  <a:lnTo>
                    <a:pt x="395" y="34"/>
                  </a:lnTo>
                  <a:lnTo>
                    <a:pt x="406" y="98"/>
                  </a:lnTo>
                  <a:lnTo>
                    <a:pt x="378" y="111"/>
                  </a:lnTo>
                  <a:lnTo>
                    <a:pt x="321" y="122"/>
                  </a:lnTo>
                  <a:lnTo>
                    <a:pt x="293" y="128"/>
                  </a:lnTo>
                  <a:lnTo>
                    <a:pt x="264" y="157"/>
                  </a:lnTo>
                  <a:lnTo>
                    <a:pt x="237" y="204"/>
                  </a:lnTo>
                  <a:lnTo>
                    <a:pt x="254" y="279"/>
                  </a:lnTo>
                  <a:lnTo>
                    <a:pt x="305" y="279"/>
                  </a:lnTo>
                  <a:lnTo>
                    <a:pt x="355" y="303"/>
                  </a:lnTo>
                  <a:lnTo>
                    <a:pt x="383" y="379"/>
                  </a:lnTo>
                  <a:lnTo>
                    <a:pt x="372" y="379"/>
                  </a:lnTo>
                  <a:lnTo>
                    <a:pt x="299" y="396"/>
                  </a:lnTo>
                  <a:lnTo>
                    <a:pt x="237" y="460"/>
                  </a:lnTo>
                  <a:lnTo>
                    <a:pt x="208" y="466"/>
                  </a:lnTo>
                  <a:lnTo>
                    <a:pt x="254" y="524"/>
                  </a:lnTo>
                  <a:lnTo>
                    <a:pt x="220" y="524"/>
                  </a:lnTo>
                  <a:lnTo>
                    <a:pt x="174" y="507"/>
                  </a:lnTo>
                  <a:lnTo>
                    <a:pt x="135" y="449"/>
                  </a:lnTo>
                  <a:lnTo>
                    <a:pt x="135" y="326"/>
                  </a:lnTo>
                  <a:lnTo>
                    <a:pt x="135" y="274"/>
                  </a:lnTo>
                  <a:lnTo>
                    <a:pt x="174" y="256"/>
                  </a:lnTo>
                  <a:lnTo>
                    <a:pt x="174" y="170"/>
                  </a:lnTo>
                  <a:lnTo>
                    <a:pt x="135" y="151"/>
                  </a:lnTo>
                  <a:lnTo>
                    <a:pt x="107" y="164"/>
                  </a:lnTo>
                  <a:lnTo>
                    <a:pt x="50" y="151"/>
                  </a:lnTo>
                  <a:lnTo>
                    <a:pt x="22" y="111"/>
                  </a:lnTo>
                  <a:lnTo>
                    <a:pt x="5" y="98"/>
                  </a:lnTo>
                  <a:lnTo>
                    <a:pt x="0" y="87"/>
                  </a:lnTo>
                  <a:lnTo>
                    <a:pt x="5" y="81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1071"/>
            <p:cNvSpPr>
              <a:spLocks/>
            </p:cNvSpPr>
            <p:nvPr/>
          </p:nvSpPr>
          <p:spPr bwMode="auto">
            <a:xfrm>
              <a:off x="4091" y="1069"/>
              <a:ext cx="306" cy="337"/>
            </a:xfrm>
            <a:custGeom>
              <a:avLst/>
              <a:gdLst>
                <a:gd name="T0" fmla="*/ 45 w 306"/>
                <a:gd name="T1" fmla="*/ 6 h 337"/>
                <a:gd name="T2" fmla="*/ 0 w 306"/>
                <a:gd name="T3" fmla="*/ 81 h 337"/>
                <a:gd name="T4" fmla="*/ 68 w 306"/>
                <a:gd name="T5" fmla="*/ 132 h 337"/>
                <a:gd name="T6" fmla="*/ 107 w 306"/>
                <a:gd name="T7" fmla="*/ 145 h 337"/>
                <a:gd name="T8" fmla="*/ 90 w 306"/>
                <a:gd name="T9" fmla="*/ 232 h 337"/>
                <a:gd name="T10" fmla="*/ 39 w 306"/>
                <a:gd name="T11" fmla="*/ 232 h 337"/>
                <a:gd name="T12" fmla="*/ 28 w 306"/>
                <a:gd name="T13" fmla="*/ 255 h 337"/>
                <a:gd name="T14" fmla="*/ 45 w 306"/>
                <a:gd name="T15" fmla="*/ 314 h 337"/>
                <a:gd name="T16" fmla="*/ 90 w 306"/>
                <a:gd name="T17" fmla="*/ 336 h 337"/>
                <a:gd name="T18" fmla="*/ 135 w 306"/>
                <a:gd name="T19" fmla="*/ 325 h 337"/>
                <a:gd name="T20" fmla="*/ 158 w 306"/>
                <a:gd name="T21" fmla="*/ 261 h 337"/>
                <a:gd name="T22" fmla="*/ 186 w 306"/>
                <a:gd name="T23" fmla="*/ 221 h 337"/>
                <a:gd name="T24" fmla="*/ 232 w 306"/>
                <a:gd name="T25" fmla="*/ 204 h 337"/>
                <a:gd name="T26" fmla="*/ 266 w 306"/>
                <a:gd name="T27" fmla="*/ 109 h 337"/>
                <a:gd name="T28" fmla="*/ 277 w 306"/>
                <a:gd name="T29" fmla="*/ 104 h 337"/>
                <a:gd name="T30" fmla="*/ 305 w 306"/>
                <a:gd name="T31" fmla="*/ 64 h 337"/>
                <a:gd name="T32" fmla="*/ 237 w 306"/>
                <a:gd name="T33" fmla="*/ 23 h 337"/>
                <a:gd name="T34" fmla="*/ 192 w 306"/>
                <a:gd name="T35" fmla="*/ 17 h 337"/>
                <a:gd name="T36" fmla="*/ 186 w 306"/>
                <a:gd name="T37" fmla="*/ 128 h 337"/>
                <a:gd name="T38" fmla="*/ 163 w 306"/>
                <a:gd name="T39" fmla="*/ 109 h 337"/>
                <a:gd name="T40" fmla="*/ 135 w 306"/>
                <a:gd name="T41" fmla="*/ 47 h 337"/>
                <a:gd name="T42" fmla="*/ 130 w 306"/>
                <a:gd name="T43" fmla="*/ 11 h 337"/>
                <a:gd name="T44" fmla="*/ 73 w 306"/>
                <a:gd name="T45" fmla="*/ 0 h 337"/>
                <a:gd name="T46" fmla="*/ 62 w 306"/>
                <a:gd name="T47" fmla="*/ 0 h 337"/>
                <a:gd name="T48" fmla="*/ 45 w 306"/>
                <a:gd name="T49" fmla="*/ 0 h 337"/>
                <a:gd name="T50" fmla="*/ 45 w 306"/>
                <a:gd name="T51" fmla="*/ 6 h 3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337"/>
                <a:gd name="T80" fmla="*/ 306 w 306"/>
                <a:gd name="T81" fmla="*/ 337 h 3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337">
                  <a:moveTo>
                    <a:pt x="45" y="6"/>
                  </a:moveTo>
                  <a:lnTo>
                    <a:pt x="0" y="81"/>
                  </a:lnTo>
                  <a:lnTo>
                    <a:pt x="68" y="132"/>
                  </a:lnTo>
                  <a:lnTo>
                    <a:pt x="107" y="145"/>
                  </a:lnTo>
                  <a:lnTo>
                    <a:pt x="90" y="232"/>
                  </a:lnTo>
                  <a:lnTo>
                    <a:pt x="39" y="232"/>
                  </a:lnTo>
                  <a:lnTo>
                    <a:pt x="28" y="255"/>
                  </a:lnTo>
                  <a:lnTo>
                    <a:pt x="45" y="314"/>
                  </a:lnTo>
                  <a:lnTo>
                    <a:pt x="90" y="336"/>
                  </a:lnTo>
                  <a:lnTo>
                    <a:pt x="135" y="325"/>
                  </a:lnTo>
                  <a:lnTo>
                    <a:pt x="158" y="261"/>
                  </a:lnTo>
                  <a:lnTo>
                    <a:pt x="186" y="221"/>
                  </a:lnTo>
                  <a:lnTo>
                    <a:pt x="232" y="204"/>
                  </a:lnTo>
                  <a:lnTo>
                    <a:pt x="266" y="109"/>
                  </a:lnTo>
                  <a:lnTo>
                    <a:pt x="277" y="104"/>
                  </a:lnTo>
                  <a:lnTo>
                    <a:pt x="305" y="64"/>
                  </a:lnTo>
                  <a:lnTo>
                    <a:pt x="237" y="23"/>
                  </a:lnTo>
                  <a:lnTo>
                    <a:pt x="192" y="17"/>
                  </a:lnTo>
                  <a:lnTo>
                    <a:pt x="186" y="128"/>
                  </a:lnTo>
                  <a:lnTo>
                    <a:pt x="163" y="109"/>
                  </a:lnTo>
                  <a:lnTo>
                    <a:pt x="135" y="47"/>
                  </a:lnTo>
                  <a:lnTo>
                    <a:pt x="130" y="1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45" y="6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Freeform 1072"/>
            <p:cNvSpPr>
              <a:spLocks/>
            </p:cNvSpPr>
            <p:nvPr/>
          </p:nvSpPr>
          <p:spPr bwMode="auto">
            <a:xfrm>
              <a:off x="4267" y="1422"/>
              <a:ext cx="187" cy="386"/>
            </a:xfrm>
            <a:custGeom>
              <a:avLst/>
              <a:gdLst>
                <a:gd name="T0" fmla="*/ 34 w 187"/>
                <a:gd name="T1" fmla="*/ 344 h 386"/>
                <a:gd name="T2" fmla="*/ 0 w 187"/>
                <a:gd name="T3" fmla="*/ 293 h 386"/>
                <a:gd name="T4" fmla="*/ 28 w 187"/>
                <a:gd name="T5" fmla="*/ 204 h 386"/>
                <a:gd name="T6" fmla="*/ 96 w 187"/>
                <a:gd name="T7" fmla="*/ 164 h 386"/>
                <a:gd name="T8" fmla="*/ 107 w 187"/>
                <a:gd name="T9" fmla="*/ 53 h 386"/>
                <a:gd name="T10" fmla="*/ 124 w 187"/>
                <a:gd name="T11" fmla="*/ 0 h 386"/>
                <a:gd name="T12" fmla="*/ 186 w 187"/>
                <a:gd name="T13" fmla="*/ 117 h 386"/>
                <a:gd name="T14" fmla="*/ 169 w 187"/>
                <a:gd name="T15" fmla="*/ 129 h 386"/>
                <a:gd name="T16" fmla="*/ 117 w 187"/>
                <a:gd name="T17" fmla="*/ 210 h 386"/>
                <a:gd name="T18" fmla="*/ 57 w 187"/>
                <a:gd name="T19" fmla="*/ 263 h 386"/>
                <a:gd name="T20" fmla="*/ 117 w 187"/>
                <a:gd name="T21" fmla="*/ 321 h 386"/>
                <a:gd name="T22" fmla="*/ 181 w 187"/>
                <a:gd name="T23" fmla="*/ 357 h 386"/>
                <a:gd name="T24" fmla="*/ 112 w 187"/>
                <a:gd name="T25" fmla="*/ 385 h 386"/>
                <a:gd name="T26" fmla="*/ 28 w 187"/>
                <a:gd name="T27" fmla="*/ 362 h 386"/>
                <a:gd name="T28" fmla="*/ 34 w 187"/>
                <a:gd name="T29" fmla="*/ 344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386"/>
                <a:gd name="T47" fmla="*/ 187 w 187"/>
                <a:gd name="T48" fmla="*/ 386 h 3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386">
                  <a:moveTo>
                    <a:pt x="34" y="344"/>
                  </a:moveTo>
                  <a:lnTo>
                    <a:pt x="0" y="293"/>
                  </a:lnTo>
                  <a:lnTo>
                    <a:pt x="28" y="204"/>
                  </a:lnTo>
                  <a:lnTo>
                    <a:pt x="96" y="164"/>
                  </a:lnTo>
                  <a:lnTo>
                    <a:pt x="107" y="53"/>
                  </a:lnTo>
                  <a:lnTo>
                    <a:pt x="124" y="0"/>
                  </a:lnTo>
                  <a:lnTo>
                    <a:pt x="186" y="117"/>
                  </a:lnTo>
                  <a:lnTo>
                    <a:pt x="169" y="129"/>
                  </a:lnTo>
                  <a:lnTo>
                    <a:pt x="117" y="210"/>
                  </a:lnTo>
                  <a:lnTo>
                    <a:pt x="57" y="263"/>
                  </a:lnTo>
                  <a:lnTo>
                    <a:pt x="117" y="321"/>
                  </a:lnTo>
                  <a:lnTo>
                    <a:pt x="181" y="357"/>
                  </a:lnTo>
                  <a:lnTo>
                    <a:pt x="112" y="385"/>
                  </a:lnTo>
                  <a:lnTo>
                    <a:pt x="28" y="362"/>
                  </a:lnTo>
                  <a:lnTo>
                    <a:pt x="34" y="344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Freeform 1073"/>
            <p:cNvSpPr>
              <a:spLocks/>
            </p:cNvSpPr>
            <p:nvPr/>
          </p:nvSpPr>
          <p:spPr bwMode="auto">
            <a:xfrm>
              <a:off x="2448" y="1872"/>
              <a:ext cx="159" cy="192"/>
            </a:xfrm>
            <a:custGeom>
              <a:avLst/>
              <a:gdLst>
                <a:gd name="T0" fmla="*/ 158 w 159"/>
                <a:gd name="T1" fmla="*/ 17 h 192"/>
                <a:gd name="T2" fmla="*/ 57 w 159"/>
                <a:gd name="T3" fmla="*/ 110 h 192"/>
                <a:gd name="T4" fmla="*/ 0 w 159"/>
                <a:gd name="T5" fmla="*/ 76 h 192"/>
                <a:gd name="T6" fmla="*/ 16 w 159"/>
                <a:gd name="T7" fmla="*/ 180 h 192"/>
                <a:gd name="T8" fmla="*/ 28 w 159"/>
                <a:gd name="T9" fmla="*/ 191 h 192"/>
                <a:gd name="T10" fmla="*/ 107 w 159"/>
                <a:gd name="T11" fmla="*/ 174 h 192"/>
                <a:gd name="T12" fmla="*/ 124 w 159"/>
                <a:gd name="T13" fmla="*/ 151 h 192"/>
                <a:gd name="T14" fmla="*/ 85 w 159"/>
                <a:gd name="T15" fmla="*/ 98 h 192"/>
                <a:gd name="T16" fmla="*/ 147 w 159"/>
                <a:gd name="T17" fmla="*/ 93 h 192"/>
                <a:gd name="T18" fmla="*/ 158 w 159"/>
                <a:gd name="T19" fmla="*/ 51 h 192"/>
                <a:gd name="T20" fmla="*/ 112 w 159"/>
                <a:gd name="T21" fmla="*/ 0 h 192"/>
                <a:gd name="T22" fmla="*/ 158 w 159"/>
                <a:gd name="T23" fmla="*/ 1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9"/>
                <a:gd name="T37" fmla="*/ 0 h 192"/>
                <a:gd name="T38" fmla="*/ 159 w 159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9" h="192">
                  <a:moveTo>
                    <a:pt x="158" y="17"/>
                  </a:moveTo>
                  <a:lnTo>
                    <a:pt x="57" y="110"/>
                  </a:lnTo>
                  <a:lnTo>
                    <a:pt x="0" y="76"/>
                  </a:lnTo>
                  <a:lnTo>
                    <a:pt x="16" y="180"/>
                  </a:lnTo>
                  <a:lnTo>
                    <a:pt x="28" y="191"/>
                  </a:lnTo>
                  <a:lnTo>
                    <a:pt x="107" y="174"/>
                  </a:lnTo>
                  <a:lnTo>
                    <a:pt x="124" y="151"/>
                  </a:lnTo>
                  <a:lnTo>
                    <a:pt x="85" y="98"/>
                  </a:lnTo>
                  <a:lnTo>
                    <a:pt x="147" y="93"/>
                  </a:lnTo>
                  <a:lnTo>
                    <a:pt x="158" y="51"/>
                  </a:lnTo>
                  <a:lnTo>
                    <a:pt x="112" y="0"/>
                  </a:lnTo>
                  <a:lnTo>
                    <a:pt x="158" y="17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Rectangle 1074"/>
            <p:cNvSpPr>
              <a:spLocks noChangeArrowheads="1"/>
            </p:cNvSpPr>
            <p:nvPr/>
          </p:nvSpPr>
          <p:spPr bwMode="auto">
            <a:xfrm>
              <a:off x="2617" y="1917"/>
              <a:ext cx="56" cy="280"/>
            </a:xfrm>
            <a:prstGeom prst="rect">
              <a:avLst/>
            </a:prstGeom>
            <a:solidFill>
              <a:srgbClr val="FFE0A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97" name="Freeform 1075"/>
            <p:cNvSpPr>
              <a:spLocks/>
            </p:cNvSpPr>
            <p:nvPr/>
          </p:nvSpPr>
          <p:spPr bwMode="auto">
            <a:xfrm>
              <a:off x="2688" y="1872"/>
              <a:ext cx="182" cy="275"/>
            </a:xfrm>
            <a:custGeom>
              <a:avLst/>
              <a:gdLst>
                <a:gd name="T0" fmla="*/ 34 w 182"/>
                <a:gd name="T1" fmla="*/ 235 h 275"/>
                <a:gd name="T2" fmla="*/ 101 w 182"/>
                <a:gd name="T3" fmla="*/ 159 h 275"/>
                <a:gd name="T4" fmla="*/ 122 w 182"/>
                <a:gd name="T5" fmla="*/ 82 h 275"/>
                <a:gd name="T6" fmla="*/ 113 w 182"/>
                <a:gd name="T7" fmla="*/ 16 h 275"/>
                <a:gd name="T8" fmla="*/ 168 w 182"/>
                <a:gd name="T9" fmla="*/ 0 h 275"/>
                <a:gd name="T10" fmla="*/ 181 w 182"/>
                <a:gd name="T11" fmla="*/ 49 h 275"/>
                <a:gd name="T12" fmla="*/ 130 w 182"/>
                <a:gd name="T13" fmla="*/ 98 h 275"/>
                <a:gd name="T14" fmla="*/ 155 w 182"/>
                <a:gd name="T15" fmla="*/ 186 h 275"/>
                <a:gd name="T16" fmla="*/ 181 w 182"/>
                <a:gd name="T17" fmla="*/ 198 h 275"/>
                <a:gd name="T18" fmla="*/ 172 w 182"/>
                <a:gd name="T19" fmla="*/ 274 h 275"/>
                <a:gd name="T20" fmla="*/ 72 w 182"/>
                <a:gd name="T21" fmla="*/ 241 h 275"/>
                <a:gd name="T22" fmla="*/ 0 w 182"/>
                <a:gd name="T23" fmla="*/ 241 h 275"/>
                <a:gd name="T24" fmla="*/ 34 w 182"/>
                <a:gd name="T25" fmla="*/ 235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"/>
                <a:gd name="T40" fmla="*/ 0 h 275"/>
                <a:gd name="T41" fmla="*/ 182 w 18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" h="275">
                  <a:moveTo>
                    <a:pt x="34" y="235"/>
                  </a:moveTo>
                  <a:lnTo>
                    <a:pt x="101" y="159"/>
                  </a:lnTo>
                  <a:lnTo>
                    <a:pt x="122" y="82"/>
                  </a:lnTo>
                  <a:lnTo>
                    <a:pt x="113" y="16"/>
                  </a:lnTo>
                  <a:lnTo>
                    <a:pt x="168" y="0"/>
                  </a:lnTo>
                  <a:lnTo>
                    <a:pt x="181" y="49"/>
                  </a:lnTo>
                  <a:lnTo>
                    <a:pt x="130" y="98"/>
                  </a:lnTo>
                  <a:lnTo>
                    <a:pt x="155" y="186"/>
                  </a:lnTo>
                  <a:lnTo>
                    <a:pt x="181" y="198"/>
                  </a:lnTo>
                  <a:lnTo>
                    <a:pt x="172" y="274"/>
                  </a:lnTo>
                  <a:lnTo>
                    <a:pt x="72" y="241"/>
                  </a:lnTo>
                  <a:lnTo>
                    <a:pt x="0" y="241"/>
                  </a:lnTo>
                  <a:lnTo>
                    <a:pt x="34" y="235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Rectangle 1076"/>
            <p:cNvSpPr>
              <a:spLocks noChangeArrowheads="1"/>
            </p:cNvSpPr>
            <p:nvPr/>
          </p:nvSpPr>
          <p:spPr bwMode="auto">
            <a:xfrm>
              <a:off x="2913" y="1917"/>
              <a:ext cx="47" cy="280"/>
            </a:xfrm>
            <a:prstGeom prst="rect">
              <a:avLst/>
            </a:prstGeom>
            <a:solidFill>
              <a:srgbClr val="FFE0A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99" name="Rectangle 1077"/>
            <p:cNvSpPr>
              <a:spLocks noChangeArrowheads="1"/>
            </p:cNvSpPr>
            <p:nvPr/>
          </p:nvSpPr>
          <p:spPr bwMode="auto">
            <a:xfrm>
              <a:off x="3009" y="2013"/>
              <a:ext cx="47" cy="280"/>
            </a:xfrm>
            <a:prstGeom prst="rect">
              <a:avLst/>
            </a:prstGeom>
            <a:solidFill>
              <a:srgbClr val="FFE0A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00" name="Freeform 1078"/>
            <p:cNvSpPr>
              <a:spLocks/>
            </p:cNvSpPr>
            <p:nvPr/>
          </p:nvSpPr>
          <p:spPr bwMode="auto">
            <a:xfrm>
              <a:off x="3780" y="1917"/>
              <a:ext cx="193" cy="258"/>
            </a:xfrm>
            <a:custGeom>
              <a:avLst/>
              <a:gdLst>
                <a:gd name="T0" fmla="*/ 106 w 193"/>
                <a:gd name="T1" fmla="*/ 95 h 258"/>
                <a:gd name="T2" fmla="*/ 171 w 193"/>
                <a:gd name="T3" fmla="*/ 168 h 258"/>
                <a:gd name="T4" fmla="*/ 192 w 193"/>
                <a:gd name="T5" fmla="*/ 203 h 258"/>
                <a:gd name="T6" fmla="*/ 174 w 193"/>
                <a:gd name="T7" fmla="*/ 257 h 258"/>
                <a:gd name="T8" fmla="*/ 150 w 193"/>
                <a:gd name="T9" fmla="*/ 230 h 258"/>
                <a:gd name="T10" fmla="*/ 143 w 193"/>
                <a:gd name="T11" fmla="*/ 189 h 258"/>
                <a:gd name="T12" fmla="*/ 20 w 193"/>
                <a:gd name="T13" fmla="*/ 48 h 258"/>
                <a:gd name="T14" fmla="*/ 0 w 193"/>
                <a:gd name="T15" fmla="*/ 61 h 258"/>
                <a:gd name="T16" fmla="*/ 28 w 193"/>
                <a:gd name="T17" fmla="*/ 41 h 258"/>
                <a:gd name="T18" fmla="*/ 77 w 193"/>
                <a:gd name="T19" fmla="*/ 0 h 258"/>
                <a:gd name="T20" fmla="*/ 114 w 193"/>
                <a:gd name="T21" fmla="*/ 41 h 258"/>
                <a:gd name="T22" fmla="*/ 125 w 193"/>
                <a:gd name="T23" fmla="*/ 102 h 258"/>
                <a:gd name="T24" fmla="*/ 127 w 193"/>
                <a:gd name="T25" fmla="*/ 122 h 258"/>
                <a:gd name="T26" fmla="*/ 106 w 193"/>
                <a:gd name="T27" fmla="*/ 95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"/>
                <a:gd name="T43" fmla="*/ 0 h 258"/>
                <a:gd name="T44" fmla="*/ 193 w 193"/>
                <a:gd name="T45" fmla="*/ 258 h 2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" h="258">
                  <a:moveTo>
                    <a:pt x="106" y="95"/>
                  </a:moveTo>
                  <a:lnTo>
                    <a:pt x="171" y="168"/>
                  </a:lnTo>
                  <a:lnTo>
                    <a:pt x="192" y="203"/>
                  </a:lnTo>
                  <a:lnTo>
                    <a:pt x="174" y="257"/>
                  </a:lnTo>
                  <a:lnTo>
                    <a:pt x="150" y="230"/>
                  </a:lnTo>
                  <a:lnTo>
                    <a:pt x="143" y="189"/>
                  </a:lnTo>
                  <a:lnTo>
                    <a:pt x="20" y="48"/>
                  </a:lnTo>
                  <a:lnTo>
                    <a:pt x="0" y="61"/>
                  </a:lnTo>
                  <a:lnTo>
                    <a:pt x="28" y="41"/>
                  </a:lnTo>
                  <a:lnTo>
                    <a:pt x="77" y="0"/>
                  </a:lnTo>
                  <a:lnTo>
                    <a:pt x="114" y="41"/>
                  </a:lnTo>
                  <a:lnTo>
                    <a:pt x="125" y="102"/>
                  </a:lnTo>
                  <a:lnTo>
                    <a:pt x="127" y="122"/>
                  </a:lnTo>
                  <a:lnTo>
                    <a:pt x="106" y="95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Freeform 1080"/>
            <p:cNvSpPr>
              <a:spLocks/>
            </p:cNvSpPr>
            <p:nvPr/>
          </p:nvSpPr>
          <p:spPr bwMode="auto">
            <a:xfrm>
              <a:off x="4224" y="1824"/>
              <a:ext cx="108" cy="246"/>
            </a:xfrm>
            <a:custGeom>
              <a:avLst/>
              <a:gdLst>
                <a:gd name="T0" fmla="*/ 75 w 108"/>
                <a:gd name="T1" fmla="*/ 181 h 246"/>
                <a:gd name="T2" fmla="*/ 28 w 108"/>
                <a:gd name="T3" fmla="*/ 151 h 246"/>
                <a:gd name="T4" fmla="*/ 0 w 108"/>
                <a:gd name="T5" fmla="*/ 70 h 246"/>
                <a:gd name="T6" fmla="*/ 65 w 108"/>
                <a:gd name="T7" fmla="*/ 23 h 246"/>
                <a:gd name="T8" fmla="*/ 107 w 108"/>
                <a:gd name="T9" fmla="*/ 0 h 246"/>
                <a:gd name="T10" fmla="*/ 93 w 108"/>
                <a:gd name="T11" fmla="*/ 129 h 246"/>
                <a:gd name="T12" fmla="*/ 70 w 108"/>
                <a:gd name="T13" fmla="*/ 245 h 246"/>
                <a:gd name="T14" fmla="*/ 75 w 108"/>
                <a:gd name="T15" fmla="*/ 181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246"/>
                <a:gd name="T26" fmla="*/ 108 w 108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246">
                  <a:moveTo>
                    <a:pt x="75" y="181"/>
                  </a:moveTo>
                  <a:lnTo>
                    <a:pt x="28" y="151"/>
                  </a:lnTo>
                  <a:lnTo>
                    <a:pt x="0" y="70"/>
                  </a:lnTo>
                  <a:lnTo>
                    <a:pt x="65" y="23"/>
                  </a:lnTo>
                  <a:lnTo>
                    <a:pt x="107" y="0"/>
                  </a:lnTo>
                  <a:lnTo>
                    <a:pt x="93" y="129"/>
                  </a:lnTo>
                  <a:lnTo>
                    <a:pt x="70" y="245"/>
                  </a:lnTo>
                  <a:lnTo>
                    <a:pt x="75" y="181"/>
                  </a:lnTo>
                </a:path>
              </a:pathLst>
            </a:custGeom>
            <a:solidFill>
              <a:srgbClr val="BA8C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Rectangle 1081"/>
            <p:cNvSpPr>
              <a:spLocks noChangeArrowheads="1"/>
            </p:cNvSpPr>
            <p:nvPr/>
          </p:nvSpPr>
          <p:spPr bwMode="auto">
            <a:xfrm>
              <a:off x="3982" y="1917"/>
              <a:ext cx="47" cy="280"/>
            </a:xfrm>
            <a:prstGeom prst="rect">
              <a:avLst/>
            </a:prstGeom>
            <a:solidFill>
              <a:srgbClr val="FFE0A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03" name="Freeform 1084"/>
            <p:cNvSpPr>
              <a:spLocks/>
            </p:cNvSpPr>
            <p:nvPr/>
          </p:nvSpPr>
          <p:spPr bwMode="auto">
            <a:xfrm>
              <a:off x="4272" y="2112"/>
              <a:ext cx="152" cy="141"/>
            </a:xfrm>
            <a:custGeom>
              <a:avLst/>
              <a:gdLst>
                <a:gd name="T0" fmla="*/ 151 w 152"/>
                <a:gd name="T1" fmla="*/ 0 h 141"/>
                <a:gd name="T2" fmla="*/ 151 w 152"/>
                <a:gd name="T3" fmla="*/ 140 h 141"/>
                <a:gd name="T4" fmla="*/ 63 w 152"/>
                <a:gd name="T5" fmla="*/ 133 h 141"/>
                <a:gd name="T6" fmla="*/ 23 w 152"/>
                <a:gd name="T7" fmla="*/ 91 h 141"/>
                <a:gd name="T8" fmla="*/ 0 w 152"/>
                <a:gd name="T9" fmla="*/ 42 h 141"/>
                <a:gd name="T10" fmla="*/ 9 w 152"/>
                <a:gd name="T11" fmla="*/ 0 h 141"/>
                <a:gd name="T12" fmla="*/ 151 w 152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41"/>
                <a:gd name="T23" fmla="*/ 152 w 152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41">
                  <a:moveTo>
                    <a:pt x="151" y="0"/>
                  </a:moveTo>
                  <a:lnTo>
                    <a:pt x="151" y="140"/>
                  </a:lnTo>
                  <a:lnTo>
                    <a:pt x="63" y="133"/>
                  </a:lnTo>
                  <a:lnTo>
                    <a:pt x="23" y="91"/>
                  </a:lnTo>
                  <a:lnTo>
                    <a:pt x="0" y="42"/>
                  </a:lnTo>
                  <a:lnTo>
                    <a:pt x="9" y="0"/>
                  </a:lnTo>
                  <a:lnTo>
                    <a:pt x="151" y="0"/>
                  </a:lnTo>
                </a:path>
              </a:pathLst>
            </a:custGeom>
            <a:solidFill>
              <a:srgbClr val="FFE0A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48869" y="2057400"/>
            <a:ext cx="9494262" cy="30480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cargo offered for shipment must be weighed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Portable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fixed scales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Indicate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actual weight on both sides of items offered for shipment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weight must be recorded on all copies of the manifest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WEIGHING CARGO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81199" y="1981200"/>
            <a:ext cx="82296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× DISTANCE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× 14”  =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× 60”  = </a:t>
            </a: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GW = 	  GM =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3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81199" y="1981200"/>
            <a:ext cx="82296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× DISTANCE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× 14”  = 700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× 60”  = 29,400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GW = 540    GM = 30,100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GM       GW        CGFE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30,100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÷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540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_____ inches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870245" y="4953000"/>
            <a:ext cx="52770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CENTER OF BALANCE COMPUTATIONS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7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060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 OF C/B AND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AXLE WEIGHT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723867" y="3809727"/>
            <a:ext cx="2405266" cy="2667273"/>
            <a:chOff x="3842" y="1278"/>
            <a:chExt cx="1996" cy="2647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468" y="1609"/>
              <a:ext cx="720" cy="231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/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56”</a:t>
              </a:r>
              <a:endParaRPr lang="en-US" altLang="en-US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89000"/>
                </a:lnSpc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FFE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842" y="1278"/>
              <a:ext cx="1996" cy="44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</a:pPr>
              <a:r>
                <a:rPr lang="en-US" alt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GVW  2450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2124"/>
          <p:cNvGrpSpPr>
            <a:grpSpLocks/>
          </p:cNvGrpSpPr>
          <p:nvPr/>
        </p:nvGrpSpPr>
        <p:grpSpPr bwMode="auto">
          <a:xfrm>
            <a:off x="1981200" y="1447800"/>
            <a:ext cx="8229600" cy="2728913"/>
            <a:chOff x="601" y="1248"/>
            <a:chExt cx="4151" cy="1527"/>
          </a:xfrm>
        </p:grpSpPr>
        <p:sp>
          <p:nvSpPr>
            <p:cNvPr id="12" name="Freeform 2068"/>
            <p:cNvSpPr>
              <a:spLocks/>
            </p:cNvSpPr>
            <p:nvPr/>
          </p:nvSpPr>
          <p:spPr bwMode="auto">
            <a:xfrm>
              <a:off x="3481" y="2275"/>
              <a:ext cx="143" cy="98"/>
            </a:xfrm>
            <a:custGeom>
              <a:avLst/>
              <a:gdLst>
                <a:gd name="T0" fmla="*/ 65 w 143"/>
                <a:gd name="T1" fmla="*/ 0 h 98"/>
                <a:gd name="T2" fmla="*/ 132 w 143"/>
                <a:gd name="T3" fmla="*/ 31 h 98"/>
                <a:gd name="T4" fmla="*/ 73 w 143"/>
                <a:gd name="T5" fmla="*/ 44 h 98"/>
                <a:gd name="T6" fmla="*/ 65 w 143"/>
                <a:gd name="T7" fmla="*/ 85 h 98"/>
                <a:gd name="T8" fmla="*/ 124 w 143"/>
                <a:gd name="T9" fmla="*/ 97 h 98"/>
                <a:gd name="T10" fmla="*/ 142 w 143"/>
                <a:gd name="T11" fmla="*/ 51 h 98"/>
                <a:gd name="T12" fmla="*/ 114 w 143"/>
                <a:gd name="T13" fmla="*/ 31 h 98"/>
                <a:gd name="T14" fmla="*/ 79 w 143"/>
                <a:gd name="T15" fmla="*/ 44 h 98"/>
                <a:gd name="T16" fmla="*/ 65 w 143"/>
                <a:gd name="T17" fmla="*/ 85 h 98"/>
                <a:gd name="T18" fmla="*/ 0 w 143"/>
                <a:gd name="T19" fmla="*/ 70 h 98"/>
                <a:gd name="T20" fmla="*/ 0 w 143"/>
                <a:gd name="T21" fmla="*/ 62 h 98"/>
                <a:gd name="T22" fmla="*/ 79 w 143"/>
                <a:gd name="T23" fmla="*/ 0 h 98"/>
                <a:gd name="T24" fmla="*/ 65 w 143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"/>
                <a:gd name="T40" fmla="*/ 0 h 98"/>
                <a:gd name="T41" fmla="*/ 143 w 143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" h="98">
                  <a:moveTo>
                    <a:pt x="65" y="0"/>
                  </a:moveTo>
                  <a:lnTo>
                    <a:pt x="132" y="31"/>
                  </a:lnTo>
                  <a:lnTo>
                    <a:pt x="73" y="44"/>
                  </a:lnTo>
                  <a:lnTo>
                    <a:pt x="65" y="85"/>
                  </a:lnTo>
                  <a:lnTo>
                    <a:pt x="124" y="97"/>
                  </a:lnTo>
                  <a:lnTo>
                    <a:pt x="142" y="51"/>
                  </a:lnTo>
                  <a:lnTo>
                    <a:pt x="114" y="31"/>
                  </a:lnTo>
                  <a:lnTo>
                    <a:pt x="79" y="44"/>
                  </a:lnTo>
                  <a:lnTo>
                    <a:pt x="65" y="8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79" y="0"/>
                  </a:lnTo>
                  <a:lnTo>
                    <a:pt x="65" y="0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069"/>
            <p:cNvSpPr>
              <a:spLocks/>
            </p:cNvSpPr>
            <p:nvPr/>
          </p:nvSpPr>
          <p:spPr bwMode="auto">
            <a:xfrm>
              <a:off x="3564" y="1898"/>
              <a:ext cx="1159" cy="372"/>
            </a:xfrm>
            <a:custGeom>
              <a:avLst/>
              <a:gdLst>
                <a:gd name="T0" fmla="*/ 0 w 1159"/>
                <a:gd name="T1" fmla="*/ 371 h 372"/>
                <a:gd name="T2" fmla="*/ 105 w 1159"/>
                <a:gd name="T3" fmla="*/ 162 h 372"/>
                <a:gd name="T4" fmla="*/ 208 w 1159"/>
                <a:gd name="T5" fmla="*/ 36 h 372"/>
                <a:gd name="T6" fmla="*/ 283 w 1159"/>
                <a:gd name="T7" fmla="*/ 0 h 372"/>
                <a:gd name="T8" fmla="*/ 721 w 1159"/>
                <a:gd name="T9" fmla="*/ 0 h 372"/>
                <a:gd name="T10" fmla="*/ 835 w 1159"/>
                <a:gd name="T11" fmla="*/ 64 h 372"/>
                <a:gd name="T12" fmla="*/ 927 w 1159"/>
                <a:gd name="T13" fmla="*/ 166 h 372"/>
                <a:gd name="T14" fmla="*/ 951 w 1159"/>
                <a:gd name="T15" fmla="*/ 206 h 372"/>
                <a:gd name="T16" fmla="*/ 973 w 1159"/>
                <a:gd name="T17" fmla="*/ 213 h 372"/>
                <a:gd name="T18" fmla="*/ 1151 w 1159"/>
                <a:gd name="T19" fmla="*/ 213 h 372"/>
                <a:gd name="T20" fmla="*/ 1158 w 1159"/>
                <a:gd name="T21" fmla="*/ 288 h 372"/>
                <a:gd name="T22" fmla="*/ 955 w 1159"/>
                <a:gd name="T23" fmla="*/ 288 h 372"/>
                <a:gd name="T24" fmla="*/ 844 w 1159"/>
                <a:gd name="T25" fmla="*/ 288 h 372"/>
                <a:gd name="T26" fmla="*/ 653 w 1159"/>
                <a:gd name="T27" fmla="*/ 183 h 372"/>
                <a:gd name="T28" fmla="*/ 555 w 1159"/>
                <a:gd name="T29" fmla="*/ 148 h 372"/>
                <a:gd name="T30" fmla="*/ 486 w 1159"/>
                <a:gd name="T31" fmla="*/ 183 h 372"/>
                <a:gd name="T32" fmla="*/ 405 w 1159"/>
                <a:gd name="T33" fmla="*/ 240 h 372"/>
                <a:gd name="T34" fmla="*/ 269 w 1159"/>
                <a:gd name="T35" fmla="*/ 240 h 372"/>
                <a:gd name="T36" fmla="*/ 247 w 1159"/>
                <a:gd name="T37" fmla="*/ 371 h 372"/>
                <a:gd name="T38" fmla="*/ 0 w 1159"/>
                <a:gd name="T39" fmla="*/ 371 h 3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9"/>
                <a:gd name="T61" fmla="*/ 0 h 372"/>
                <a:gd name="T62" fmla="*/ 1159 w 1159"/>
                <a:gd name="T63" fmla="*/ 372 h 3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9" h="372">
                  <a:moveTo>
                    <a:pt x="0" y="371"/>
                  </a:moveTo>
                  <a:lnTo>
                    <a:pt x="105" y="162"/>
                  </a:lnTo>
                  <a:lnTo>
                    <a:pt x="208" y="36"/>
                  </a:lnTo>
                  <a:lnTo>
                    <a:pt x="283" y="0"/>
                  </a:lnTo>
                  <a:lnTo>
                    <a:pt x="721" y="0"/>
                  </a:lnTo>
                  <a:lnTo>
                    <a:pt x="835" y="64"/>
                  </a:lnTo>
                  <a:lnTo>
                    <a:pt x="927" y="166"/>
                  </a:lnTo>
                  <a:lnTo>
                    <a:pt x="951" y="206"/>
                  </a:lnTo>
                  <a:lnTo>
                    <a:pt x="973" y="213"/>
                  </a:lnTo>
                  <a:lnTo>
                    <a:pt x="1151" y="213"/>
                  </a:lnTo>
                  <a:lnTo>
                    <a:pt x="1158" y="288"/>
                  </a:lnTo>
                  <a:lnTo>
                    <a:pt x="955" y="288"/>
                  </a:lnTo>
                  <a:lnTo>
                    <a:pt x="844" y="288"/>
                  </a:lnTo>
                  <a:lnTo>
                    <a:pt x="653" y="183"/>
                  </a:lnTo>
                  <a:lnTo>
                    <a:pt x="555" y="148"/>
                  </a:lnTo>
                  <a:lnTo>
                    <a:pt x="486" y="183"/>
                  </a:lnTo>
                  <a:lnTo>
                    <a:pt x="405" y="240"/>
                  </a:lnTo>
                  <a:lnTo>
                    <a:pt x="269" y="240"/>
                  </a:lnTo>
                  <a:lnTo>
                    <a:pt x="247" y="371"/>
                  </a:lnTo>
                  <a:lnTo>
                    <a:pt x="0" y="371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070"/>
            <p:cNvSpPr>
              <a:spLocks/>
            </p:cNvSpPr>
            <p:nvPr/>
          </p:nvSpPr>
          <p:spPr bwMode="auto">
            <a:xfrm>
              <a:off x="774" y="1708"/>
              <a:ext cx="1147" cy="420"/>
            </a:xfrm>
            <a:custGeom>
              <a:avLst/>
              <a:gdLst>
                <a:gd name="T0" fmla="*/ 0 w 1147"/>
                <a:gd name="T1" fmla="*/ 419 h 420"/>
                <a:gd name="T2" fmla="*/ 9 w 1147"/>
                <a:gd name="T3" fmla="*/ 153 h 420"/>
                <a:gd name="T4" fmla="*/ 84 w 1147"/>
                <a:gd name="T5" fmla="*/ 153 h 420"/>
                <a:gd name="T6" fmla="*/ 226 w 1147"/>
                <a:gd name="T7" fmla="*/ 91 h 420"/>
                <a:gd name="T8" fmla="*/ 427 w 1147"/>
                <a:gd name="T9" fmla="*/ 52 h 420"/>
                <a:gd name="T10" fmla="*/ 609 w 1147"/>
                <a:gd name="T11" fmla="*/ 25 h 420"/>
                <a:gd name="T12" fmla="*/ 820 w 1147"/>
                <a:gd name="T13" fmla="*/ 4 h 420"/>
                <a:gd name="T14" fmla="*/ 1126 w 1147"/>
                <a:gd name="T15" fmla="*/ 0 h 420"/>
                <a:gd name="T16" fmla="*/ 1146 w 1147"/>
                <a:gd name="T17" fmla="*/ 131 h 420"/>
                <a:gd name="T18" fmla="*/ 860 w 1147"/>
                <a:gd name="T19" fmla="*/ 295 h 420"/>
                <a:gd name="T20" fmla="*/ 735 w 1147"/>
                <a:gd name="T21" fmla="*/ 300 h 420"/>
                <a:gd name="T22" fmla="*/ 591 w 1147"/>
                <a:gd name="T23" fmla="*/ 238 h 420"/>
                <a:gd name="T24" fmla="*/ 427 w 1147"/>
                <a:gd name="T25" fmla="*/ 220 h 420"/>
                <a:gd name="T26" fmla="*/ 284 w 1147"/>
                <a:gd name="T27" fmla="*/ 238 h 420"/>
                <a:gd name="T28" fmla="*/ 191 w 1147"/>
                <a:gd name="T29" fmla="*/ 263 h 420"/>
                <a:gd name="T30" fmla="*/ 142 w 1147"/>
                <a:gd name="T31" fmla="*/ 286 h 420"/>
                <a:gd name="T32" fmla="*/ 103 w 1147"/>
                <a:gd name="T33" fmla="*/ 330 h 420"/>
                <a:gd name="T34" fmla="*/ 79 w 1147"/>
                <a:gd name="T35" fmla="*/ 359 h 420"/>
                <a:gd name="T36" fmla="*/ 0 w 1147"/>
                <a:gd name="T37" fmla="*/ 419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7"/>
                <a:gd name="T58" fmla="*/ 0 h 420"/>
                <a:gd name="T59" fmla="*/ 1147 w 1147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7" h="420">
                  <a:moveTo>
                    <a:pt x="0" y="419"/>
                  </a:moveTo>
                  <a:lnTo>
                    <a:pt x="9" y="153"/>
                  </a:lnTo>
                  <a:lnTo>
                    <a:pt x="84" y="153"/>
                  </a:lnTo>
                  <a:lnTo>
                    <a:pt x="226" y="91"/>
                  </a:lnTo>
                  <a:lnTo>
                    <a:pt x="427" y="52"/>
                  </a:lnTo>
                  <a:lnTo>
                    <a:pt x="609" y="25"/>
                  </a:lnTo>
                  <a:lnTo>
                    <a:pt x="820" y="4"/>
                  </a:lnTo>
                  <a:lnTo>
                    <a:pt x="1126" y="0"/>
                  </a:lnTo>
                  <a:lnTo>
                    <a:pt x="1146" y="131"/>
                  </a:lnTo>
                  <a:lnTo>
                    <a:pt x="860" y="295"/>
                  </a:lnTo>
                  <a:lnTo>
                    <a:pt x="735" y="300"/>
                  </a:lnTo>
                  <a:lnTo>
                    <a:pt x="591" y="238"/>
                  </a:lnTo>
                  <a:lnTo>
                    <a:pt x="427" y="220"/>
                  </a:lnTo>
                  <a:lnTo>
                    <a:pt x="284" y="238"/>
                  </a:lnTo>
                  <a:lnTo>
                    <a:pt x="191" y="263"/>
                  </a:lnTo>
                  <a:lnTo>
                    <a:pt x="142" y="286"/>
                  </a:lnTo>
                  <a:lnTo>
                    <a:pt x="103" y="330"/>
                  </a:lnTo>
                  <a:lnTo>
                    <a:pt x="79" y="359"/>
                  </a:lnTo>
                  <a:lnTo>
                    <a:pt x="0" y="419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71"/>
            <p:cNvSpPr>
              <a:spLocks/>
            </p:cNvSpPr>
            <p:nvPr/>
          </p:nvSpPr>
          <p:spPr bwMode="auto">
            <a:xfrm>
              <a:off x="1393" y="2077"/>
              <a:ext cx="369" cy="318"/>
            </a:xfrm>
            <a:custGeom>
              <a:avLst/>
              <a:gdLst>
                <a:gd name="T0" fmla="*/ 0 w 369"/>
                <a:gd name="T1" fmla="*/ 0 h 318"/>
                <a:gd name="T2" fmla="*/ 132 w 369"/>
                <a:gd name="T3" fmla="*/ 39 h 318"/>
                <a:gd name="T4" fmla="*/ 226 w 369"/>
                <a:gd name="T5" fmla="*/ 101 h 318"/>
                <a:gd name="T6" fmla="*/ 368 w 369"/>
                <a:gd name="T7" fmla="*/ 313 h 318"/>
                <a:gd name="T8" fmla="*/ 215 w 369"/>
                <a:gd name="T9" fmla="*/ 317 h 318"/>
                <a:gd name="T10" fmla="*/ 57 w 369"/>
                <a:gd name="T11" fmla="*/ 313 h 318"/>
                <a:gd name="T12" fmla="*/ 35 w 369"/>
                <a:gd name="T13" fmla="*/ 167 h 318"/>
                <a:gd name="T14" fmla="*/ 11 w 369"/>
                <a:gd name="T15" fmla="*/ 101 h 318"/>
                <a:gd name="T16" fmla="*/ 0 w 369"/>
                <a:gd name="T17" fmla="*/ 0 h 3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318"/>
                <a:gd name="T29" fmla="*/ 369 w 369"/>
                <a:gd name="T30" fmla="*/ 318 h 3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318">
                  <a:moveTo>
                    <a:pt x="0" y="0"/>
                  </a:moveTo>
                  <a:lnTo>
                    <a:pt x="132" y="39"/>
                  </a:lnTo>
                  <a:lnTo>
                    <a:pt x="226" y="101"/>
                  </a:lnTo>
                  <a:lnTo>
                    <a:pt x="368" y="313"/>
                  </a:lnTo>
                  <a:lnTo>
                    <a:pt x="215" y="317"/>
                  </a:lnTo>
                  <a:lnTo>
                    <a:pt x="57" y="313"/>
                  </a:lnTo>
                  <a:lnTo>
                    <a:pt x="35" y="167"/>
                  </a:lnTo>
                  <a:lnTo>
                    <a:pt x="11" y="101"/>
                  </a:lnTo>
                  <a:lnTo>
                    <a:pt x="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072"/>
            <p:cNvSpPr>
              <a:spLocks/>
            </p:cNvSpPr>
            <p:nvPr/>
          </p:nvSpPr>
          <p:spPr bwMode="auto">
            <a:xfrm>
              <a:off x="626" y="2129"/>
              <a:ext cx="231" cy="200"/>
            </a:xfrm>
            <a:custGeom>
              <a:avLst/>
              <a:gdLst>
                <a:gd name="T0" fmla="*/ 230 w 231"/>
                <a:gd name="T1" fmla="*/ 0 h 200"/>
                <a:gd name="T2" fmla="*/ 4 w 231"/>
                <a:gd name="T3" fmla="*/ 0 h 200"/>
                <a:gd name="T4" fmla="*/ 4 w 231"/>
                <a:gd name="T5" fmla="*/ 189 h 200"/>
                <a:gd name="T6" fmla="*/ 48 w 231"/>
                <a:gd name="T7" fmla="*/ 189 h 200"/>
                <a:gd name="T8" fmla="*/ 77 w 231"/>
                <a:gd name="T9" fmla="*/ 189 h 200"/>
                <a:gd name="T10" fmla="*/ 130 w 231"/>
                <a:gd name="T11" fmla="*/ 199 h 200"/>
                <a:gd name="T12" fmla="*/ 130 w 231"/>
                <a:gd name="T13" fmla="*/ 169 h 200"/>
                <a:gd name="T14" fmla="*/ 140 w 231"/>
                <a:gd name="T15" fmla="*/ 119 h 200"/>
                <a:gd name="T16" fmla="*/ 0 w 231"/>
                <a:gd name="T17" fmla="*/ 119 h 200"/>
                <a:gd name="T18" fmla="*/ 145 w 231"/>
                <a:gd name="T19" fmla="*/ 119 h 200"/>
                <a:gd name="T20" fmla="*/ 178 w 231"/>
                <a:gd name="T21" fmla="*/ 57 h 200"/>
                <a:gd name="T22" fmla="*/ 222 w 231"/>
                <a:gd name="T23" fmla="*/ 0 h 200"/>
                <a:gd name="T24" fmla="*/ 230 w 231"/>
                <a:gd name="T25" fmla="*/ 0 h 2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"/>
                <a:gd name="T40" fmla="*/ 0 h 200"/>
                <a:gd name="T41" fmla="*/ 231 w 231"/>
                <a:gd name="T42" fmla="*/ 200 h 2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" h="200">
                  <a:moveTo>
                    <a:pt x="230" y="0"/>
                  </a:moveTo>
                  <a:lnTo>
                    <a:pt x="4" y="0"/>
                  </a:lnTo>
                  <a:lnTo>
                    <a:pt x="4" y="189"/>
                  </a:lnTo>
                  <a:lnTo>
                    <a:pt x="48" y="189"/>
                  </a:lnTo>
                  <a:lnTo>
                    <a:pt x="77" y="189"/>
                  </a:lnTo>
                  <a:lnTo>
                    <a:pt x="130" y="199"/>
                  </a:lnTo>
                  <a:lnTo>
                    <a:pt x="130" y="169"/>
                  </a:lnTo>
                  <a:lnTo>
                    <a:pt x="140" y="119"/>
                  </a:lnTo>
                  <a:lnTo>
                    <a:pt x="0" y="119"/>
                  </a:lnTo>
                  <a:lnTo>
                    <a:pt x="145" y="119"/>
                  </a:lnTo>
                  <a:lnTo>
                    <a:pt x="178" y="57"/>
                  </a:lnTo>
                  <a:lnTo>
                    <a:pt x="222" y="0"/>
                  </a:lnTo>
                  <a:lnTo>
                    <a:pt x="23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73"/>
            <p:cNvSpPr>
              <a:spLocks/>
            </p:cNvSpPr>
            <p:nvPr/>
          </p:nvSpPr>
          <p:spPr bwMode="auto">
            <a:xfrm>
              <a:off x="601" y="2143"/>
              <a:ext cx="73" cy="72"/>
            </a:xfrm>
            <a:custGeom>
              <a:avLst/>
              <a:gdLst>
                <a:gd name="T0" fmla="*/ 72 w 73"/>
                <a:gd name="T1" fmla="*/ 4 h 72"/>
                <a:gd name="T2" fmla="*/ 72 w 73"/>
                <a:gd name="T3" fmla="*/ 50 h 72"/>
                <a:gd name="T4" fmla="*/ 32 w 73"/>
                <a:gd name="T5" fmla="*/ 50 h 72"/>
                <a:gd name="T6" fmla="*/ 32 w 73"/>
                <a:gd name="T7" fmla="*/ 71 h 72"/>
                <a:gd name="T8" fmla="*/ 8 w 73"/>
                <a:gd name="T9" fmla="*/ 71 h 72"/>
                <a:gd name="T10" fmla="*/ 8 w 73"/>
                <a:gd name="T11" fmla="*/ 58 h 72"/>
                <a:gd name="T12" fmla="*/ 0 w 73"/>
                <a:gd name="T13" fmla="*/ 58 h 72"/>
                <a:gd name="T14" fmla="*/ 4 w 73"/>
                <a:gd name="T15" fmla="*/ 0 h 72"/>
                <a:gd name="T16" fmla="*/ 32 w 73"/>
                <a:gd name="T17" fmla="*/ 14 h 72"/>
                <a:gd name="T18" fmla="*/ 28 w 73"/>
                <a:gd name="T19" fmla="*/ 4 h 72"/>
                <a:gd name="T20" fmla="*/ 72 w 73"/>
                <a:gd name="T21" fmla="*/ 4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72"/>
                <a:gd name="T35" fmla="*/ 73 w 73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72">
                  <a:moveTo>
                    <a:pt x="72" y="4"/>
                  </a:moveTo>
                  <a:lnTo>
                    <a:pt x="72" y="50"/>
                  </a:lnTo>
                  <a:lnTo>
                    <a:pt x="32" y="50"/>
                  </a:lnTo>
                  <a:lnTo>
                    <a:pt x="32" y="71"/>
                  </a:lnTo>
                  <a:lnTo>
                    <a:pt x="8" y="71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4" y="0"/>
                  </a:lnTo>
                  <a:lnTo>
                    <a:pt x="32" y="14"/>
                  </a:lnTo>
                  <a:lnTo>
                    <a:pt x="28" y="4"/>
                  </a:lnTo>
                  <a:lnTo>
                    <a:pt x="72" y="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74"/>
            <p:cNvSpPr>
              <a:spLocks/>
            </p:cNvSpPr>
            <p:nvPr/>
          </p:nvSpPr>
          <p:spPr bwMode="auto">
            <a:xfrm>
              <a:off x="622" y="2072"/>
              <a:ext cx="106" cy="56"/>
            </a:xfrm>
            <a:custGeom>
              <a:avLst/>
              <a:gdLst>
                <a:gd name="T0" fmla="*/ 0 w 106"/>
                <a:gd name="T1" fmla="*/ 48 h 56"/>
                <a:gd name="T2" fmla="*/ 0 w 106"/>
                <a:gd name="T3" fmla="*/ 32 h 56"/>
                <a:gd name="T4" fmla="*/ 10 w 106"/>
                <a:gd name="T5" fmla="*/ 19 h 56"/>
                <a:gd name="T6" fmla="*/ 30 w 106"/>
                <a:gd name="T7" fmla="*/ 0 h 56"/>
                <a:gd name="T8" fmla="*/ 61 w 106"/>
                <a:gd name="T9" fmla="*/ 4 h 56"/>
                <a:gd name="T10" fmla="*/ 89 w 106"/>
                <a:gd name="T11" fmla="*/ 28 h 56"/>
                <a:gd name="T12" fmla="*/ 105 w 106"/>
                <a:gd name="T13" fmla="*/ 55 h 56"/>
                <a:gd name="T14" fmla="*/ 0 w 106"/>
                <a:gd name="T15" fmla="*/ 48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56"/>
                <a:gd name="T26" fmla="*/ 106 w 10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56">
                  <a:moveTo>
                    <a:pt x="0" y="48"/>
                  </a:moveTo>
                  <a:lnTo>
                    <a:pt x="0" y="32"/>
                  </a:lnTo>
                  <a:lnTo>
                    <a:pt x="10" y="19"/>
                  </a:lnTo>
                  <a:lnTo>
                    <a:pt x="30" y="0"/>
                  </a:lnTo>
                  <a:lnTo>
                    <a:pt x="61" y="4"/>
                  </a:lnTo>
                  <a:lnTo>
                    <a:pt x="89" y="28"/>
                  </a:lnTo>
                  <a:lnTo>
                    <a:pt x="105" y="55"/>
                  </a:lnTo>
                  <a:lnTo>
                    <a:pt x="0" y="48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75"/>
            <p:cNvSpPr>
              <a:spLocks/>
            </p:cNvSpPr>
            <p:nvPr/>
          </p:nvSpPr>
          <p:spPr bwMode="auto">
            <a:xfrm>
              <a:off x="1662" y="1667"/>
              <a:ext cx="245" cy="41"/>
            </a:xfrm>
            <a:custGeom>
              <a:avLst/>
              <a:gdLst>
                <a:gd name="T0" fmla="*/ 0 w 245"/>
                <a:gd name="T1" fmla="*/ 40 h 41"/>
                <a:gd name="T2" fmla="*/ 20 w 245"/>
                <a:gd name="T3" fmla="*/ 0 h 41"/>
                <a:gd name="T4" fmla="*/ 224 w 245"/>
                <a:gd name="T5" fmla="*/ 0 h 41"/>
                <a:gd name="T6" fmla="*/ 244 w 245"/>
                <a:gd name="T7" fmla="*/ 40 h 41"/>
                <a:gd name="T8" fmla="*/ 0 w 245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41"/>
                <a:gd name="T17" fmla="*/ 245 w 24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41">
                  <a:moveTo>
                    <a:pt x="0" y="40"/>
                  </a:moveTo>
                  <a:lnTo>
                    <a:pt x="20" y="0"/>
                  </a:lnTo>
                  <a:lnTo>
                    <a:pt x="224" y="0"/>
                  </a:lnTo>
                  <a:lnTo>
                    <a:pt x="244" y="40"/>
                  </a:lnTo>
                  <a:lnTo>
                    <a:pt x="0" y="4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76"/>
            <p:cNvSpPr>
              <a:spLocks/>
            </p:cNvSpPr>
            <p:nvPr/>
          </p:nvSpPr>
          <p:spPr bwMode="auto">
            <a:xfrm>
              <a:off x="793" y="1900"/>
              <a:ext cx="81" cy="162"/>
            </a:xfrm>
            <a:custGeom>
              <a:avLst/>
              <a:gdLst>
                <a:gd name="T0" fmla="*/ 13 w 81"/>
                <a:gd name="T1" fmla="*/ 0 h 162"/>
                <a:gd name="T2" fmla="*/ 80 w 81"/>
                <a:gd name="T3" fmla="*/ 0 h 162"/>
                <a:gd name="T4" fmla="*/ 80 w 81"/>
                <a:gd name="T5" fmla="*/ 134 h 162"/>
                <a:gd name="T6" fmla="*/ 61 w 81"/>
                <a:gd name="T7" fmla="*/ 161 h 162"/>
                <a:gd name="T8" fmla="*/ 15 w 81"/>
                <a:gd name="T9" fmla="*/ 161 h 162"/>
                <a:gd name="T10" fmla="*/ 15 w 81"/>
                <a:gd name="T11" fmla="*/ 138 h 162"/>
                <a:gd name="T12" fmla="*/ 0 w 81"/>
                <a:gd name="T13" fmla="*/ 138 h 162"/>
                <a:gd name="T14" fmla="*/ 5 w 81"/>
                <a:gd name="T15" fmla="*/ 0 h 162"/>
                <a:gd name="T16" fmla="*/ 13 w 81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62"/>
                <a:gd name="T29" fmla="*/ 81 w 8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62">
                  <a:moveTo>
                    <a:pt x="13" y="0"/>
                  </a:moveTo>
                  <a:lnTo>
                    <a:pt x="80" y="0"/>
                  </a:lnTo>
                  <a:lnTo>
                    <a:pt x="80" y="134"/>
                  </a:lnTo>
                  <a:lnTo>
                    <a:pt x="61" y="161"/>
                  </a:lnTo>
                  <a:lnTo>
                    <a:pt x="15" y="161"/>
                  </a:lnTo>
                  <a:lnTo>
                    <a:pt x="15" y="138"/>
                  </a:lnTo>
                  <a:lnTo>
                    <a:pt x="0" y="138"/>
                  </a:lnTo>
                  <a:lnTo>
                    <a:pt x="5" y="0"/>
                  </a:lnTo>
                  <a:lnTo>
                    <a:pt x="13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77"/>
            <p:cNvSpPr>
              <a:spLocks/>
            </p:cNvSpPr>
            <p:nvPr/>
          </p:nvSpPr>
          <p:spPr bwMode="auto">
            <a:xfrm>
              <a:off x="749" y="1926"/>
              <a:ext cx="49" cy="112"/>
            </a:xfrm>
            <a:custGeom>
              <a:avLst/>
              <a:gdLst>
                <a:gd name="T0" fmla="*/ 48 w 49"/>
                <a:gd name="T1" fmla="*/ 0 h 112"/>
                <a:gd name="T2" fmla="*/ 11 w 49"/>
                <a:gd name="T3" fmla="*/ 18 h 112"/>
                <a:gd name="T4" fmla="*/ 0 w 49"/>
                <a:gd name="T5" fmla="*/ 57 h 112"/>
                <a:gd name="T6" fmla="*/ 11 w 49"/>
                <a:gd name="T7" fmla="*/ 86 h 112"/>
                <a:gd name="T8" fmla="*/ 33 w 49"/>
                <a:gd name="T9" fmla="*/ 111 h 112"/>
                <a:gd name="T10" fmla="*/ 48 w 49"/>
                <a:gd name="T11" fmla="*/ 111 h 112"/>
                <a:gd name="T12" fmla="*/ 48 w 49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12"/>
                <a:gd name="T23" fmla="*/ 49 w 49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12">
                  <a:moveTo>
                    <a:pt x="48" y="0"/>
                  </a:moveTo>
                  <a:lnTo>
                    <a:pt x="11" y="18"/>
                  </a:lnTo>
                  <a:lnTo>
                    <a:pt x="0" y="57"/>
                  </a:lnTo>
                  <a:lnTo>
                    <a:pt x="11" y="86"/>
                  </a:lnTo>
                  <a:lnTo>
                    <a:pt x="33" y="111"/>
                  </a:lnTo>
                  <a:lnTo>
                    <a:pt x="48" y="111"/>
                  </a:lnTo>
                  <a:lnTo>
                    <a:pt x="48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78"/>
            <p:cNvSpPr>
              <a:spLocks/>
            </p:cNvSpPr>
            <p:nvPr/>
          </p:nvSpPr>
          <p:spPr bwMode="auto">
            <a:xfrm>
              <a:off x="881" y="1893"/>
              <a:ext cx="82" cy="38"/>
            </a:xfrm>
            <a:custGeom>
              <a:avLst/>
              <a:gdLst>
                <a:gd name="T0" fmla="*/ 0 w 82"/>
                <a:gd name="T1" fmla="*/ 0 h 38"/>
                <a:gd name="T2" fmla="*/ 81 w 82"/>
                <a:gd name="T3" fmla="*/ 0 h 38"/>
                <a:gd name="T4" fmla="*/ 77 w 82"/>
                <a:gd name="T5" fmla="*/ 37 h 38"/>
                <a:gd name="T6" fmla="*/ 0 w 82"/>
                <a:gd name="T7" fmla="*/ 37 h 38"/>
                <a:gd name="T8" fmla="*/ 0 w 8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38"/>
                <a:gd name="T17" fmla="*/ 82 w 8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38">
                  <a:moveTo>
                    <a:pt x="0" y="0"/>
                  </a:moveTo>
                  <a:lnTo>
                    <a:pt x="81" y="0"/>
                  </a:lnTo>
                  <a:lnTo>
                    <a:pt x="77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79"/>
            <p:cNvSpPr>
              <a:spLocks/>
            </p:cNvSpPr>
            <p:nvPr/>
          </p:nvSpPr>
          <p:spPr bwMode="auto">
            <a:xfrm>
              <a:off x="877" y="1793"/>
              <a:ext cx="1005" cy="239"/>
            </a:xfrm>
            <a:custGeom>
              <a:avLst/>
              <a:gdLst>
                <a:gd name="T0" fmla="*/ 0 w 1005"/>
                <a:gd name="T1" fmla="*/ 210 h 239"/>
                <a:gd name="T2" fmla="*/ 109 w 1005"/>
                <a:gd name="T3" fmla="*/ 137 h 239"/>
                <a:gd name="T4" fmla="*/ 144 w 1005"/>
                <a:gd name="T5" fmla="*/ 40 h 239"/>
                <a:gd name="T6" fmla="*/ 626 w 1005"/>
                <a:gd name="T7" fmla="*/ 0 h 239"/>
                <a:gd name="T8" fmla="*/ 641 w 1005"/>
                <a:gd name="T9" fmla="*/ 23 h 239"/>
                <a:gd name="T10" fmla="*/ 461 w 1005"/>
                <a:gd name="T11" fmla="*/ 43 h 239"/>
                <a:gd name="T12" fmla="*/ 168 w 1005"/>
                <a:gd name="T13" fmla="*/ 59 h 239"/>
                <a:gd name="T14" fmla="*/ 141 w 1005"/>
                <a:gd name="T15" fmla="*/ 133 h 239"/>
                <a:gd name="T16" fmla="*/ 238 w 1005"/>
                <a:gd name="T17" fmla="*/ 116 h 239"/>
                <a:gd name="T18" fmla="*/ 372 w 1005"/>
                <a:gd name="T19" fmla="*/ 116 h 239"/>
                <a:gd name="T20" fmla="*/ 512 w 1005"/>
                <a:gd name="T21" fmla="*/ 141 h 239"/>
                <a:gd name="T22" fmla="*/ 662 w 1005"/>
                <a:gd name="T23" fmla="*/ 190 h 239"/>
                <a:gd name="T24" fmla="*/ 739 w 1005"/>
                <a:gd name="T25" fmla="*/ 190 h 239"/>
                <a:gd name="T26" fmla="*/ 764 w 1005"/>
                <a:gd name="T27" fmla="*/ 185 h 239"/>
                <a:gd name="T28" fmla="*/ 985 w 1005"/>
                <a:gd name="T29" fmla="*/ 54 h 239"/>
                <a:gd name="T30" fmla="*/ 1004 w 1005"/>
                <a:gd name="T31" fmla="*/ 66 h 239"/>
                <a:gd name="T32" fmla="*/ 764 w 1005"/>
                <a:gd name="T33" fmla="*/ 210 h 239"/>
                <a:gd name="T34" fmla="*/ 634 w 1005"/>
                <a:gd name="T35" fmla="*/ 213 h 239"/>
                <a:gd name="T36" fmla="*/ 525 w 1005"/>
                <a:gd name="T37" fmla="*/ 170 h 239"/>
                <a:gd name="T38" fmla="*/ 490 w 1005"/>
                <a:gd name="T39" fmla="*/ 155 h 239"/>
                <a:gd name="T40" fmla="*/ 391 w 1005"/>
                <a:gd name="T41" fmla="*/ 137 h 239"/>
                <a:gd name="T42" fmla="*/ 263 w 1005"/>
                <a:gd name="T43" fmla="*/ 133 h 239"/>
                <a:gd name="T44" fmla="*/ 162 w 1005"/>
                <a:gd name="T45" fmla="*/ 151 h 239"/>
                <a:gd name="T46" fmla="*/ 87 w 1005"/>
                <a:gd name="T47" fmla="*/ 172 h 239"/>
                <a:gd name="T48" fmla="*/ 48 w 1005"/>
                <a:gd name="T49" fmla="*/ 195 h 239"/>
                <a:gd name="T50" fmla="*/ 0 w 1005"/>
                <a:gd name="T51" fmla="*/ 238 h 239"/>
                <a:gd name="T52" fmla="*/ 0 w 1005"/>
                <a:gd name="T53" fmla="*/ 210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5"/>
                <a:gd name="T82" fmla="*/ 0 h 239"/>
                <a:gd name="T83" fmla="*/ 1005 w 1005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5" h="239">
                  <a:moveTo>
                    <a:pt x="0" y="210"/>
                  </a:moveTo>
                  <a:lnTo>
                    <a:pt x="109" y="137"/>
                  </a:lnTo>
                  <a:lnTo>
                    <a:pt x="144" y="40"/>
                  </a:lnTo>
                  <a:lnTo>
                    <a:pt x="626" y="0"/>
                  </a:lnTo>
                  <a:lnTo>
                    <a:pt x="641" y="23"/>
                  </a:lnTo>
                  <a:lnTo>
                    <a:pt x="461" y="43"/>
                  </a:lnTo>
                  <a:lnTo>
                    <a:pt x="168" y="59"/>
                  </a:lnTo>
                  <a:lnTo>
                    <a:pt x="141" y="133"/>
                  </a:lnTo>
                  <a:lnTo>
                    <a:pt x="238" y="116"/>
                  </a:lnTo>
                  <a:lnTo>
                    <a:pt x="372" y="116"/>
                  </a:lnTo>
                  <a:lnTo>
                    <a:pt x="512" y="141"/>
                  </a:lnTo>
                  <a:lnTo>
                    <a:pt x="662" y="190"/>
                  </a:lnTo>
                  <a:lnTo>
                    <a:pt x="739" y="190"/>
                  </a:lnTo>
                  <a:lnTo>
                    <a:pt x="764" y="185"/>
                  </a:lnTo>
                  <a:lnTo>
                    <a:pt x="985" y="54"/>
                  </a:lnTo>
                  <a:lnTo>
                    <a:pt x="1004" y="66"/>
                  </a:lnTo>
                  <a:lnTo>
                    <a:pt x="764" y="210"/>
                  </a:lnTo>
                  <a:lnTo>
                    <a:pt x="634" y="213"/>
                  </a:lnTo>
                  <a:lnTo>
                    <a:pt x="525" y="170"/>
                  </a:lnTo>
                  <a:lnTo>
                    <a:pt x="490" y="155"/>
                  </a:lnTo>
                  <a:lnTo>
                    <a:pt x="391" y="137"/>
                  </a:lnTo>
                  <a:lnTo>
                    <a:pt x="263" y="133"/>
                  </a:lnTo>
                  <a:lnTo>
                    <a:pt x="162" y="151"/>
                  </a:lnTo>
                  <a:lnTo>
                    <a:pt x="87" y="172"/>
                  </a:lnTo>
                  <a:lnTo>
                    <a:pt x="48" y="195"/>
                  </a:lnTo>
                  <a:lnTo>
                    <a:pt x="0" y="238"/>
                  </a:lnTo>
                  <a:lnTo>
                    <a:pt x="0" y="21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80"/>
            <p:cNvSpPr>
              <a:spLocks/>
            </p:cNvSpPr>
            <p:nvPr/>
          </p:nvSpPr>
          <p:spPr bwMode="auto">
            <a:xfrm>
              <a:off x="1572" y="1792"/>
              <a:ext cx="292" cy="170"/>
            </a:xfrm>
            <a:custGeom>
              <a:avLst/>
              <a:gdLst>
                <a:gd name="T0" fmla="*/ 0 w 292"/>
                <a:gd name="T1" fmla="*/ 0 h 170"/>
                <a:gd name="T2" fmla="*/ 231 w 292"/>
                <a:gd name="T3" fmla="*/ 0 h 170"/>
                <a:gd name="T4" fmla="*/ 240 w 292"/>
                <a:gd name="T5" fmla="*/ 12 h 170"/>
                <a:gd name="T6" fmla="*/ 280 w 292"/>
                <a:gd name="T7" fmla="*/ 12 h 170"/>
                <a:gd name="T8" fmla="*/ 288 w 292"/>
                <a:gd name="T9" fmla="*/ 26 h 170"/>
                <a:gd name="T10" fmla="*/ 291 w 292"/>
                <a:gd name="T11" fmla="*/ 57 h 170"/>
                <a:gd name="T12" fmla="*/ 97 w 292"/>
                <a:gd name="T13" fmla="*/ 169 h 170"/>
                <a:gd name="T14" fmla="*/ 75 w 292"/>
                <a:gd name="T15" fmla="*/ 101 h 170"/>
                <a:gd name="T16" fmla="*/ 35 w 292"/>
                <a:gd name="T17" fmla="*/ 43 h 170"/>
                <a:gd name="T18" fmla="*/ 0 w 292"/>
                <a:gd name="T19" fmla="*/ 0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170"/>
                <a:gd name="T32" fmla="*/ 292 w 292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170">
                  <a:moveTo>
                    <a:pt x="0" y="0"/>
                  </a:moveTo>
                  <a:lnTo>
                    <a:pt x="231" y="0"/>
                  </a:lnTo>
                  <a:lnTo>
                    <a:pt x="240" y="12"/>
                  </a:lnTo>
                  <a:lnTo>
                    <a:pt x="280" y="12"/>
                  </a:lnTo>
                  <a:lnTo>
                    <a:pt x="288" y="26"/>
                  </a:lnTo>
                  <a:lnTo>
                    <a:pt x="291" y="57"/>
                  </a:lnTo>
                  <a:lnTo>
                    <a:pt x="97" y="169"/>
                  </a:lnTo>
                  <a:lnTo>
                    <a:pt x="75" y="101"/>
                  </a:lnTo>
                  <a:lnTo>
                    <a:pt x="35" y="43"/>
                  </a:lnTo>
                  <a:lnTo>
                    <a:pt x="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81"/>
            <p:cNvSpPr>
              <a:spLocks/>
            </p:cNvSpPr>
            <p:nvPr/>
          </p:nvSpPr>
          <p:spPr bwMode="auto">
            <a:xfrm>
              <a:off x="1503" y="1767"/>
              <a:ext cx="64" cy="61"/>
            </a:xfrm>
            <a:custGeom>
              <a:avLst/>
              <a:gdLst>
                <a:gd name="T0" fmla="*/ 0 w 64"/>
                <a:gd name="T1" fmla="*/ 23 h 61"/>
                <a:gd name="T2" fmla="*/ 36 w 64"/>
                <a:gd name="T3" fmla="*/ 0 h 61"/>
                <a:gd name="T4" fmla="*/ 63 w 64"/>
                <a:gd name="T5" fmla="*/ 26 h 61"/>
                <a:gd name="T6" fmla="*/ 61 w 64"/>
                <a:gd name="T7" fmla="*/ 51 h 61"/>
                <a:gd name="T8" fmla="*/ 32 w 64"/>
                <a:gd name="T9" fmla="*/ 60 h 61"/>
                <a:gd name="T10" fmla="*/ 12 w 64"/>
                <a:gd name="T11" fmla="*/ 56 h 61"/>
                <a:gd name="T12" fmla="*/ 4 w 64"/>
                <a:gd name="T13" fmla="*/ 49 h 61"/>
                <a:gd name="T14" fmla="*/ 0 w 64"/>
                <a:gd name="T15" fmla="*/ 23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61"/>
                <a:gd name="T26" fmla="*/ 64 w 64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61">
                  <a:moveTo>
                    <a:pt x="0" y="23"/>
                  </a:moveTo>
                  <a:lnTo>
                    <a:pt x="36" y="0"/>
                  </a:lnTo>
                  <a:lnTo>
                    <a:pt x="63" y="26"/>
                  </a:lnTo>
                  <a:lnTo>
                    <a:pt x="61" y="51"/>
                  </a:lnTo>
                  <a:lnTo>
                    <a:pt x="32" y="60"/>
                  </a:lnTo>
                  <a:lnTo>
                    <a:pt x="12" y="56"/>
                  </a:lnTo>
                  <a:lnTo>
                    <a:pt x="4" y="49"/>
                  </a:lnTo>
                  <a:lnTo>
                    <a:pt x="0" y="23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82"/>
            <p:cNvSpPr>
              <a:spLocks/>
            </p:cNvSpPr>
            <p:nvPr/>
          </p:nvSpPr>
          <p:spPr bwMode="auto">
            <a:xfrm>
              <a:off x="1535" y="1813"/>
              <a:ext cx="79" cy="57"/>
            </a:xfrm>
            <a:custGeom>
              <a:avLst/>
              <a:gdLst>
                <a:gd name="T0" fmla="*/ 0 w 79"/>
                <a:gd name="T1" fmla="*/ 22 h 57"/>
                <a:gd name="T2" fmla="*/ 26 w 79"/>
                <a:gd name="T3" fmla="*/ 56 h 57"/>
                <a:gd name="T4" fmla="*/ 78 w 79"/>
                <a:gd name="T5" fmla="*/ 37 h 57"/>
                <a:gd name="T6" fmla="*/ 36 w 79"/>
                <a:gd name="T7" fmla="*/ 0 h 57"/>
                <a:gd name="T8" fmla="*/ 0 w 79"/>
                <a:gd name="T9" fmla="*/ 2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57"/>
                <a:gd name="T17" fmla="*/ 79 w 7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57">
                  <a:moveTo>
                    <a:pt x="0" y="22"/>
                  </a:moveTo>
                  <a:lnTo>
                    <a:pt x="26" y="56"/>
                  </a:lnTo>
                  <a:lnTo>
                    <a:pt x="78" y="37"/>
                  </a:lnTo>
                  <a:lnTo>
                    <a:pt x="36" y="0"/>
                  </a:lnTo>
                  <a:lnTo>
                    <a:pt x="0" y="22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83"/>
            <p:cNvSpPr>
              <a:spLocks/>
            </p:cNvSpPr>
            <p:nvPr/>
          </p:nvSpPr>
          <p:spPr bwMode="auto">
            <a:xfrm>
              <a:off x="1535" y="1854"/>
              <a:ext cx="128" cy="89"/>
            </a:xfrm>
            <a:custGeom>
              <a:avLst/>
              <a:gdLst>
                <a:gd name="T0" fmla="*/ 26 w 128"/>
                <a:gd name="T1" fmla="*/ 10 h 89"/>
                <a:gd name="T2" fmla="*/ 0 w 128"/>
                <a:gd name="T3" fmla="*/ 30 h 89"/>
                <a:gd name="T4" fmla="*/ 29 w 128"/>
                <a:gd name="T5" fmla="*/ 62 h 89"/>
                <a:gd name="T6" fmla="*/ 57 w 128"/>
                <a:gd name="T7" fmla="*/ 88 h 89"/>
                <a:gd name="T8" fmla="*/ 73 w 128"/>
                <a:gd name="T9" fmla="*/ 62 h 89"/>
                <a:gd name="T10" fmla="*/ 115 w 128"/>
                <a:gd name="T11" fmla="*/ 62 h 89"/>
                <a:gd name="T12" fmla="*/ 127 w 128"/>
                <a:gd name="T13" fmla="*/ 62 h 89"/>
                <a:gd name="T14" fmla="*/ 69 w 128"/>
                <a:gd name="T15" fmla="*/ 0 h 89"/>
                <a:gd name="T16" fmla="*/ 26 w 128"/>
                <a:gd name="T17" fmla="*/ 1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89"/>
                <a:gd name="T29" fmla="*/ 128 w 128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89">
                  <a:moveTo>
                    <a:pt x="26" y="10"/>
                  </a:moveTo>
                  <a:lnTo>
                    <a:pt x="0" y="30"/>
                  </a:lnTo>
                  <a:lnTo>
                    <a:pt x="29" y="62"/>
                  </a:lnTo>
                  <a:lnTo>
                    <a:pt x="57" y="88"/>
                  </a:lnTo>
                  <a:lnTo>
                    <a:pt x="73" y="62"/>
                  </a:lnTo>
                  <a:lnTo>
                    <a:pt x="115" y="62"/>
                  </a:lnTo>
                  <a:lnTo>
                    <a:pt x="127" y="62"/>
                  </a:lnTo>
                  <a:lnTo>
                    <a:pt x="69" y="0"/>
                  </a:lnTo>
                  <a:lnTo>
                    <a:pt x="26" y="1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84"/>
            <p:cNvSpPr>
              <a:spLocks/>
            </p:cNvSpPr>
            <p:nvPr/>
          </p:nvSpPr>
          <p:spPr bwMode="auto">
            <a:xfrm>
              <a:off x="1589" y="1916"/>
              <a:ext cx="81" cy="65"/>
            </a:xfrm>
            <a:custGeom>
              <a:avLst/>
              <a:gdLst>
                <a:gd name="T0" fmla="*/ 0 w 81"/>
                <a:gd name="T1" fmla="*/ 25 h 65"/>
                <a:gd name="T2" fmla="*/ 22 w 81"/>
                <a:gd name="T3" fmla="*/ 64 h 65"/>
                <a:gd name="T4" fmla="*/ 45 w 81"/>
                <a:gd name="T5" fmla="*/ 60 h 65"/>
                <a:gd name="T6" fmla="*/ 80 w 81"/>
                <a:gd name="T7" fmla="*/ 43 h 65"/>
                <a:gd name="T8" fmla="*/ 67 w 81"/>
                <a:gd name="T9" fmla="*/ 0 h 65"/>
                <a:gd name="T10" fmla="*/ 17 w 81"/>
                <a:gd name="T11" fmla="*/ 0 h 65"/>
                <a:gd name="T12" fmla="*/ 0 w 81"/>
                <a:gd name="T13" fmla="*/ 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65"/>
                <a:gd name="T23" fmla="*/ 81 w 81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65">
                  <a:moveTo>
                    <a:pt x="0" y="25"/>
                  </a:moveTo>
                  <a:lnTo>
                    <a:pt x="22" y="64"/>
                  </a:lnTo>
                  <a:lnTo>
                    <a:pt x="45" y="60"/>
                  </a:lnTo>
                  <a:lnTo>
                    <a:pt x="80" y="43"/>
                  </a:lnTo>
                  <a:lnTo>
                    <a:pt x="67" y="0"/>
                  </a:lnTo>
                  <a:lnTo>
                    <a:pt x="17" y="0"/>
                  </a:lnTo>
                  <a:lnTo>
                    <a:pt x="0" y="25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85"/>
            <p:cNvSpPr>
              <a:spLocks/>
            </p:cNvSpPr>
            <p:nvPr/>
          </p:nvSpPr>
          <p:spPr bwMode="auto">
            <a:xfrm>
              <a:off x="1599" y="1248"/>
              <a:ext cx="3153" cy="1145"/>
            </a:xfrm>
            <a:custGeom>
              <a:avLst/>
              <a:gdLst>
                <a:gd name="T0" fmla="*/ 147 w 3153"/>
                <a:gd name="T1" fmla="*/ 1144 h 1145"/>
                <a:gd name="T2" fmla="*/ 1750 w 3153"/>
                <a:gd name="T3" fmla="*/ 1144 h 1145"/>
                <a:gd name="T4" fmla="*/ 1904 w 3153"/>
                <a:gd name="T5" fmla="*/ 1109 h 1145"/>
                <a:gd name="T6" fmla="*/ 1983 w 3153"/>
                <a:gd name="T7" fmla="*/ 1032 h 1145"/>
                <a:gd name="T8" fmla="*/ 2107 w 3153"/>
                <a:gd name="T9" fmla="*/ 842 h 1145"/>
                <a:gd name="T10" fmla="*/ 2194 w 3153"/>
                <a:gd name="T11" fmla="*/ 746 h 1145"/>
                <a:gd name="T12" fmla="*/ 2257 w 3153"/>
                <a:gd name="T13" fmla="*/ 698 h 1145"/>
                <a:gd name="T14" fmla="*/ 2664 w 3153"/>
                <a:gd name="T15" fmla="*/ 698 h 1145"/>
                <a:gd name="T16" fmla="*/ 2789 w 3153"/>
                <a:gd name="T17" fmla="*/ 771 h 1145"/>
                <a:gd name="T18" fmla="*/ 2872 w 3153"/>
                <a:gd name="T19" fmla="*/ 897 h 1145"/>
                <a:gd name="T20" fmla="*/ 2951 w 3153"/>
                <a:gd name="T21" fmla="*/ 901 h 1145"/>
                <a:gd name="T22" fmla="*/ 3152 w 3153"/>
                <a:gd name="T23" fmla="*/ 897 h 1145"/>
                <a:gd name="T24" fmla="*/ 3152 w 3153"/>
                <a:gd name="T25" fmla="*/ 485 h 1145"/>
                <a:gd name="T26" fmla="*/ 1961 w 3153"/>
                <a:gd name="T27" fmla="*/ 485 h 1145"/>
                <a:gd name="T28" fmla="*/ 1913 w 3153"/>
                <a:gd name="T29" fmla="*/ 684 h 1145"/>
                <a:gd name="T30" fmla="*/ 1862 w 3153"/>
                <a:gd name="T31" fmla="*/ 819 h 1145"/>
                <a:gd name="T32" fmla="*/ 1789 w 3153"/>
                <a:gd name="T33" fmla="*/ 911 h 1145"/>
                <a:gd name="T34" fmla="*/ 1735 w 3153"/>
                <a:gd name="T35" fmla="*/ 954 h 1145"/>
                <a:gd name="T36" fmla="*/ 1293 w 3153"/>
                <a:gd name="T37" fmla="*/ 954 h 1145"/>
                <a:gd name="T38" fmla="*/ 1293 w 3153"/>
                <a:gd name="T39" fmla="*/ 944 h 1145"/>
                <a:gd name="T40" fmla="*/ 1260 w 3153"/>
                <a:gd name="T41" fmla="*/ 936 h 1145"/>
                <a:gd name="T42" fmla="*/ 1236 w 3153"/>
                <a:gd name="T43" fmla="*/ 925 h 1145"/>
                <a:gd name="T44" fmla="*/ 1192 w 3153"/>
                <a:gd name="T45" fmla="*/ 874 h 1145"/>
                <a:gd name="T46" fmla="*/ 1192 w 3153"/>
                <a:gd name="T47" fmla="*/ 0 h 1145"/>
                <a:gd name="T48" fmla="*/ 1131 w 3153"/>
                <a:gd name="T49" fmla="*/ 0 h 1145"/>
                <a:gd name="T50" fmla="*/ 1131 w 3153"/>
                <a:gd name="T51" fmla="*/ 886 h 1145"/>
                <a:gd name="T52" fmla="*/ 1108 w 3153"/>
                <a:gd name="T53" fmla="*/ 915 h 1145"/>
                <a:gd name="T54" fmla="*/ 1047 w 3153"/>
                <a:gd name="T55" fmla="*/ 950 h 1145"/>
                <a:gd name="T56" fmla="*/ 521 w 3153"/>
                <a:gd name="T57" fmla="*/ 950 h 1145"/>
                <a:gd name="T58" fmla="*/ 446 w 3153"/>
                <a:gd name="T59" fmla="*/ 940 h 1145"/>
                <a:gd name="T60" fmla="*/ 390 w 3153"/>
                <a:gd name="T61" fmla="*/ 892 h 1145"/>
                <a:gd name="T62" fmla="*/ 390 w 3153"/>
                <a:gd name="T63" fmla="*/ 473 h 1145"/>
                <a:gd name="T64" fmla="*/ 504 w 3153"/>
                <a:gd name="T65" fmla="*/ 130 h 1145"/>
                <a:gd name="T66" fmla="*/ 1135 w 3153"/>
                <a:gd name="T67" fmla="*/ 130 h 1145"/>
                <a:gd name="T68" fmla="*/ 1135 w 3153"/>
                <a:gd name="T69" fmla="*/ 0 h 1145"/>
                <a:gd name="T70" fmla="*/ 480 w 3153"/>
                <a:gd name="T71" fmla="*/ 0 h 1145"/>
                <a:gd name="T72" fmla="*/ 340 w 3153"/>
                <a:gd name="T73" fmla="*/ 436 h 1145"/>
                <a:gd name="T74" fmla="*/ 300 w 3153"/>
                <a:gd name="T75" fmla="*/ 473 h 1145"/>
                <a:gd name="T76" fmla="*/ 305 w 3153"/>
                <a:gd name="T77" fmla="*/ 595 h 1145"/>
                <a:gd name="T78" fmla="*/ 0 w 3153"/>
                <a:gd name="T79" fmla="*/ 768 h 1145"/>
                <a:gd name="T80" fmla="*/ 147 w 3153"/>
                <a:gd name="T81" fmla="*/ 1144 h 1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53"/>
                <a:gd name="T124" fmla="*/ 0 h 1145"/>
                <a:gd name="T125" fmla="*/ 3153 w 3153"/>
                <a:gd name="T126" fmla="*/ 1145 h 11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53" h="1145">
                  <a:moveTo>
                    <a:pt x="147" y="1144"/>
                  </a:moveTo>
                  <a:lnTo>
                    <a:pt x="1750" y="1144"/>
                  </a:lnTo>
                  <a:lnTo>
                    <a:pt x="1904" y="1109"/>
                  </a:lnTo>
                  <a:lnTo>
                    <a:pt x="1983" y="1032"/>
                  </a:lnTo>
                  <a:lnTo>
                    <a:pt x="2107" y="842"/>
                  </a:lnTo>
                  <a:lnTo>
                    <a:pt x="2194" y="746"/>
                  </a:lnTo>
                  <a:lnTo>
                    <a:pt x="2257" y="698"/>
                  </a:lnTo>
                  <a:lnTo>
                    <a:pt x="2664" y="698"/>
                  </a:lnTo>
                  <a:lnTo>
                    <a:pt x="2789" y="771"/>
                  </a:lnTo>
                  <a:lnTo>
                    <a:pt x="2872" y="897"/>
                  </a:lnTo>
                  <a:lnTo>
                    <a:pt x="2951" y="901"/>
                  </a:lnTo>
                  <a:lnTo>
                    <a:pt x="3152" y="897"/>
                  </a:lnTo>
                  <a:lnTo>
                    <a:pt x="3152" y="485"/>
                  </a:lnTo>
                  <a:lnTo>
                    <a:pt x="1961" y="485"/>
                  </a:lnTo>
                  <a:lnTo>
                    <a:pt x="1913" y="684"/>
                  </a:lnTo>
                  <a:lnTo>
                    <a:pt x="1862" y="819"/>
                  </a:lnTo>
                  <a:lnTo>
                    <a:pt x="1789" y="911"/>
                  </a:lnTo>
                  <a:lnTo>
                    <a:pt x="1735" y="954"/>
                  </a:lnTo>
                  <a:lnTo>
                    <a:pt x="1293" y="954"/>
                  </a:lnTo>
                  <a:lnTo>
                    <a:pt x="1293" y="944"/>
                  </a:lnTo>
                  <a:lnTo>
                    <a:pt x="1260" y="936"/>
                  </a:lnTo>
                  <a:lnTo>
                    <a:pt x="1236" y="925"/>
                  </a:lnTo>
                  <a:lnTo>
                    <a:pt x="1192" y="874"/>
                  </a:lnTo>
                  <a:lnTo>
                    <a:pt x="1192" y="0"/>
                  </a:lnTo>
                  <a:lnTo>
                    <a:pt x="1131" y="0"/>
                  </a:lnTo>
                  <a:lnTo>
                    <a:pt x="1131" y="886"/>
                  </a:lnTo>
                  <a:lnTo>
                    <a:pt x="1108" y="915"/>
                  </a:lnTo>
                  <a:lnTo>
                    <a:pt x="1047" y="950"/>
                  </a:lnTo>
                  <a:lnTo>
                    <a:pt x="521" y="950"/>
                  </a:lnTo>
                  <a:lnTo>
                    <a:pt x="446" y="940"/>
                  </a:lnTo>
                  <a:lnTo>
                    <a:pt x="390" y="892"/>
                  </a:lnTo>
                  <a:lnTo>
                    <a:pt x="390" y="473"/>
                  </a:lnTo>
                  <a:lnTo>
                    <a:pt x="504" y="130"/>
                  </a:lnTo>
                  <a:lnTo>
                    <a:pt x="1135" y="130"/>
                  </a:lnTo>
                  <a:lnTo>
                    <a:pt x="1135" y="0"/>
                  </a:lnTo>
                  <a:lnTo>
                    <a:pt x="480" y="0"/>
                  </a:lnTo>
                  <a:lnTo>
                    <a:pt x="340" y="436"/>
                  </a:lnTo>
                  <a:lnTo>
                    <a:pt x="300" y="473"/>
                  </a:lnTo>
                  <a:lnTo>
                    <a:pt x="305" y="595"/>
                  </a:lnTo>
                  <a:lnTo>
                    <a:pt x="0" y="768"/>
                  </a:lnTo>
                  <a:lnTo>
                    <a:pt x="147" y="114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86"/>
            <p:cNvSpPr>
              <a:spLocks/>
            </p:cNvSpPr>
            <p:nvPr/>
          </p:nvSpPr>
          <p:spPr bwMode="auto">
            <a:xfrm>
              <a:off x="774" y="1932"/>
              <a:ext cx="966" cy="443"/>
            </a:xfrm>
            <a:custGeom>
              <a:avLst/>
              <a:gdLst>
                <a:gd name="T0" fmla="*/ 0 w 966"/>
                <a:gd name="T1" fmla="*/ 194 h 443"/>
                <a:gd name="T2" fmla="*/ 66 w 966"/>
                <a:gd name="T3" fmla="*/ 144 h 443"/>
                <a:gd name="T4" fmla="*/ 114 w 966"/>
                <a:gd name="T5" fmla="*/ 91 h 443"/>
                <a:gd name="T6" fmla="*/ 154 w 966"/>
                <a:gd name="T7" fmla="*/ 62 h 443"/>
                <a:gd name="T8" fmla="*/ 230 w 966"/>
                <a:gd name="T9" fmla="*/ 27 h 443"/>
                <a:gd name="T10" fmla="*/ 346 w 966"/>
                <a:gd name="T11" fmla="*/ 0 h 443"/>
                <a:gd name="T12" fmla="*/ 469 w 966"/>
                <a:gd name="T13" fmla="*/ 0 h 443"/>
                <a:gd name="T14" fmla="*/ 596 w 966"/>
                <a:gd name="T15" fmla="*/ 12 h 443"/>
                <a:gd name="T16" fmla="*/ 744 w 966"/>
                <a:gd name="T17" fmla="*/ 71 h 443"/>
                <a:gd name="T18" fmla="*/ 832 w 966"/>
                <a:gd name="T19" fmla="*/ 71 h 443"/>
                <a:gd name="T20" fmla="*/ 821 w 966"/>
                <a:gd name="T21" fmla="*/ 80 h 443"/>
                <a:gd name="T22" fmla="*/ 965 w 966"/>
                <a:gd name="T23" fmla="*/ 442 h 443"/>
                <a:gd name="T24" fmla="*/ 832 w 966"/>
                <a:gd name="T25" fmla="*/ 238 h 443"/>
                <a:gd name="T26" fmla="*/ 707 w 966"/>
                <a:gd name="T27" fmla="*/ 167 h 443"/>
                <a:gd name="T28" fmla="*/ 639 w 966"/>
                <a:gd name="T29" fmla="*/ 163 h 443"/>
                <a:gd name="T30" fmla="*/ 528 w 966"/>
                <a:gd name="T31" fmla="*/ 181 h 443"/>
                <a:gd name="T32" fmla="*/ 525 w 966"/>
                <a:gd name="T33" fmla="*/ 105 h 443"/>
                <a:gd name="T34" fmla="*/ 416 w 966"/>
                <a:gd name="T35" fmla="*/ 149 h 443"/>
                <a:gd name="T36" fmla="*/ 361 w 966"/>
                <a:gd name="T37" fmla="*/ 80 h 443"/>
                <a:gd name="T38" fmla="*/ 327 w 966"/>
                <a:gd name="T39" fmla="*/ 159 h 443"/>
                <a:gd name="T40" fmla="*/ 230 w 966"/>
                <a:gd name="T41" fmla="*/ 101 h 443"/>
                <a:gd name="T42" fmla="*/ 149 w 966"/>
                <a:gd name="T43" fmla="*/ 144 h 443"/>
                <a:gd name="T44" fmla="*/ 66 w 966"/>
                <a:gd name="T45" fmla="*/ 206 h 443"/>
                <a:gd name="T46" fmla="*/ 84 w 966"/>
                <a:gd name="T47" fmla="*/ 188 h 443"/>
                <a:gd name="T48" fmla="*/ 0 w 966"/>
                <a:gd name="T49" fmla="*/ 188 h 443"/>
                <a:gd name="T50" fmla="*/ 0 w 966"/>
                <a:gd name="T51" fmla="*/ 194 h 4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6"/>
                <a:gd name="T79" fmla="*/ 0 h 443"/>
                <a:gd name="T80" fmla="*/ 966 w 966"/>
                <a:gd name="T81" fmla="*/ 443 h 4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6" h="443">
                  <a:moveTo>
                    <a:pt x="0" y="194"/>
                  </a:moveTo>
                  <a:lnTo>
                    <a:pt x="66" y="144"/>
                  </a:lnTo>
                  <a:lnTo>
                    <a:pt x="114" y="91"/>
                  </a:lnTo>
                  <a:lnTo>
                    <a:pt x="154" y="62"/>
                  </a:lnTo>
                  <a:lnTo>
                    <a:pt x="230" y="27"/>
                  </a:lnTo>
                  <a:lnTo>
                    <a:pt x="346" y="0"/>
                  </a:lnTo>
                  <a:lnTo>
                    <a:pt x="469" y="0"/>
                  </a:lnTo>
                  <a:lnTo>
                    <a:pt x="596" y="12"/>
                  </a:lnTo>
                  <a:lnTo>
                    <a:pt x="744" y="71"/>
                  </a:lnTo>
                  <a:lnTo>
                    <a:pt x="832" y="71"/>
                  </a:lnTo>
                  <a:lnTo>
                    <a:pt x="821" y="80"/>
                  </a:lnTo>
                  <a:lnTo>
                    <a:pt x="965" y="442"/>
                  </a:lnTo>
                  <a:lnTo>
                    <a:pt x="832" y="238"/>
                  </a:lnTo>
                  <a:lnTo>
                    <a:pt x="707" y="167"/>
                  </a:lnTo>
                  <a:lnTo>
                    <a:pt x="639" y="163"/>
                  </a:lnTo>
                  <a:lnTo>
                    <a:pt x="528" y="181"/>
                  </a:lnTo>
                  <a:lnTo>
                    <a:pt x="525" y="105"/>
                  </a:lnTo>
                  <a:lnTo>
                    <a:pt x="416" y="149"/>
                  </a:lnTo>
                  <a:lnTo>
                    <a:pt x="361" y="80"/>
                  </a:lnTo>
                  <a:lnTo>
                    <a:pt x="327" y="159"/>
                  </a:lnTo>
                  <a:lnTo>
                    <a:pt x="230" y="101"/>
                  </a:lnTo>
                  <a:lnTo>
                    <a:pt x="149" y="144"/>
                  </a:lnTo>
                  <a:lnTo>
                    <a:pt x="66" y="206"/>
                  </a:lnTo>
                  <a:lnTo>
                    <a:pt x="84" y="188"/>
                  </a:lnTo>
                  <a:lnTo>
                    <a:pt x="0" y="188"/>
                  </a:lnTo>
                  <a:lnTo>
                    <a:pt x="0" y="19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087"/>
            <p:cNvSpPr>
              <a:spLocks/>
            </p:cNvSpPr>
            <p:nvPr/>
          </p:nvSpPr>
          <p:spPr bwMode="auto">
            <a:xfrm>
              <a:off x="751" y="2011"/>
              <a:ext cx="801" cy="764"/>
            </a:xfrm>
            <a:custGeom>
              <a:avLst/>
              <a:gdLst>
                <a:gd name="T0" fmla="*/ 796 w 801"/>
                <a:gd name="T1" fmla="*/ 347 h 764"/>
                <a:gd name="T2" fmla="*/ 783 w 801"/>
                <a:gd name="T3" fmla="*/ 284 h 764"/>
                <a:gd name="T4" fmla="*/ 762 w 801"/>
                <a:gd name="T5" fmla="*/ 223 h 764"/>
                <a:gd name="T6" fmla="*/ 727 w 801"/>
                <a:gd name="T7" fmla="*/ 160 h 764"/>
                <a:gd name="T8" fmla="*/ 683 w 801"/>
                <a:gd name="T9" fmla="*/ 113 h 764"/>
                <a:gd name="T10" fmla="*/ 625 w 801"/>
                <a:gd name="T11" fmla="*/ 70 h 764"/>
                <a:gd name="T12" fmla="*/ 567 w 801"/>
                <a:gd name="T13" fmla="*/ 35 h 764"/>
                <a:gd name="T14" fmla="*/ 499 w 801"/>
                <a:gd name="T15" fmla="*/ 13 h 764"/>
                <a:gd name="T16" fmla="*/ 430 w 801"/>
                <a:gd name="T17" fmla="*/ 0 h 764"/>
                <a:gd name="T18" fmla="*/ 364 w 801"/>
                <a:gd name="T19" fmla="*/ 0 h 764"/>
                <a:gd name="T20" fmla="*/ 295 w 801"/>
                <a:gd name="T21" fmla="*/ 13 h 764"/>
                <a:gd name="T22" fmla="*/ 226 w 801"/>
                <a:gd name="T23" fmla="*/ 35 h 764"/>
                <a:gd name="T24" fmla="*/ 166 w 801"/>
                <a:gd name="T25" fmla="*/ 70 h 764"/>
                <a:gd name="T26" fmla="*/ 115 w 801"/>
                <a:gd name="T27" fmla="*/ 113 h 764"/>
                <a:gd name="T28" fmla="*/ 70 w 801"/>
                <a:gd name="T29" fmla="*/ 160 h 764"/>
                <a:gd name="T30" fmla="*/ 35 w 801"/>
                <a:gd name="T31" fmla="*/ 223 h 764"/>
                <a:gd name="T32" fmla="*/ 9 w 801"/>
                <a:gd name="T33" fmla="*/ 284 h 764"/>
                <a:gd name="T34" fmla="*/ 0 w 801"/>
                <a:gd name="T35" fmla="*/ 347 h 764"/>
                <a:gd name="T36" fmla="*/ 0 w 801"/>
                <a:gd name="T37" fmla="*/ 418 h 764"/>
                <a:gd name="T38" fmla="*/ 9 w 801"/>
                <a:gd name="T39" fmla="*/ 479 h 764"/>
                <a:gd name="T40" fmla="*/ 35 w 801"/>
                <a:gd name="T41" fmla="*/ 538 h 764"/>
                <a:gd name="T42" fmla="*/ 70 w 801"/>
                <a:gd name="T43" fmla="*/ 599 h 764"/>
                <a:gd name="T44" fmla="*/ 115 w 801"/>
                <a:gd name="T45" fmla="*/ 653 h 764"/>
                <a:gd name="T46" fmla="*/ 166 w 801"/>
                <a:gd name="T47" fmla="*/ 691 h 764"/>
                <a:gd name="T48" fmla="*/ 226 w 801"/>
                <a:gd name="T49" fmla="*/ 728 h 764"/>
                <a:gd name="T50" fmla="*/ 295 w 801"/>
                <a:gd name="T51" fmla="*/ 748 h 764"/>
                <a:gd name="T52" fmla="*/ 364 w 801"/>
                <a:gd name="T53" fmla="*/ 763 h 764"/>
                <a:gd name="T54" fmla="*/ 430 w 801"/>
                <a:gd name="T55" fmla="*/ 763 h 764"/>
                <a:gd name="T56" fmla="*/ 499 w 801"/>
                <a:gd name="T57" fmla="*/ 748 h 764"/>
                <a:gd name="T58" fmla="*/ 567 w 801"/>
                <a:gd name="T59" fmla="*/ 728 h 764"/>
                <a:gd name="T60" fmla="*/ 625 w 801"/>
                <a:gd name="T61" fmla="*/ 691 h 764"/>
                <a:gd name="T62" fmla="*/ 683 w 801"/>
                <a:gd name="T63" fmla="*/ 653 h 764"/>
                <a:gd name="T64" fmla="*/ 727 w 801"/>
                <a:gd name="T65" fmla="*/ 599 h 764"/>
                <a:gd name="T66" fmla="*/ 762 w 801"/>
                <a:gd name="T67" fmla="*/ 538 h 764"/>
                <a:gd name="T68" fmla="*/ 783 w 801"/>
                <a:gd name="T69" fmla="*/ 479 h 764"/>
                <a:gd name="T70" fmla="*/ 796 w 801"/>
                <a:gd name="T71" fmla="*/ 418 h 7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1"/>
                <a:gd name="T109" fmla="*/ 0 h 764"/>
                <a:gd name="T110" fmla="*/ 801 w 801"/>
                <a:gd name="T111" fmla="*/ 764 h 7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1" h="764">
                  <a:moveTo>
                    <a:pt x="800" y="384"/>
                  </a:moveTo>
                  <a:lnTo>
                    <a:pt x="796" y="347"/>
                  </a:lnTo>
                  <a:lnTo>
                    <a:pt x="792" y="312"/>
                  </a:lnTo>
                  <a:lnTo>
                    <a:pt x="783" y="284"/>
                  </a:lnTo>
                  <a:lnTo>
                    <a:pt x="774" y="251"/>
                  </a:lnTo>
                  <a:lnTo>
                    <a:pt x="762" y="223"/>
                  </a:lnTo>
                  <a:lnTo>
                    <a:pt x="742" y="192"/>
                  </a:lnTo>
                  <a:lnTo>
                    <a:pt x="727" y="160"/>
                  </a:lnTo>
                  <a:lnTo>
                    <a:pt x="703" y="135"/>
                  </a:lnTo>
                  <a:lnTo>
                    <a:pt x="683" y="113"/>
                  </a:lnTo>
                  <a:lnTo>
                    <a:pt x="655" y="92"/>
                  </a:lnTo>
                  <a:lnTo>
                    <a:pt x="625" y="70"/>
                  </a:lnTo>
                  <a:lnTo>
                    <a:pt x="594" y="54"/>
                  </a:lnTo>
                  <a:lnTo>
                    <a:pt x="567" y="35"/>
                  </a:lnTo>
                  <a:lnTo>
                    <a:pt x="534" y="20"/>
                  </a:lnTo>
                  <a:lnTo>
                    <a:pt x="499" y="13"/>
                  </a:lnTo>
                  <a:lnTo>
                    <a:pt x="464" y="6"/>
                  </a:lnTo>
                  <a:lnTo>
                    <a:pt x="430" y="0"/>
                  </a:lnTo>
                  <a:lnTo>
                    <a:pt x="395" y="0"/>
                  </a:lnTo>
                  <a:lnTo>
                    <a:pt x="364" y="0"/>
                  </a:lnTo>
                  <a:lnTo>
                    <a:pt x="328" y="6"/>
                  </a:lnTo>
                  <a:lnTo>
                    <a:pt x="295" y="13"/>
                  </a:lnTo>
                  <a:lnTo>
                    <a:pt x="258" y="20"/>
                  </a:lnTo>
                  <a:lnTo>
                    <a:pt x="226" y="35"/>
                  </a:lnTo>
                  <a:lnTo>
                    <a:pt x="197" y="54"/>
                  </a:lnTo>
                  <a:lnTo>
                    <a:pt x="166" y="70"/>
                  </a:lnTo>
                  <a:lnTo>
                    <a:pt x="141" y="92"/>
                  </a:lnTo>
                  <a:lnTo>
                    <a:pt x="115" y="113"/>
                  </a:lnTo>
                  <a:lnTo>
                    <a:pt x="92" y="135"/>
                  </a:lnTo>
                  <a:lnTo>
                    <a:pt x="70" y="160"/>
                  </a:lnTo>
                  <a:lnTo>
                    <a:pt x="52" y="192"/>
                  </a:lnTo>
                  <a:lnTo>
                    <a:pt x="35" y="223"/>
                  </a:lnTo>
                  <a:lnTo>
                    <a:pt x="24" y="251"/>
                  </a:lnTo>
                  <a:lnTo>
                    <a:pt x="9" y="284"/>
                  </a:lnTo>
                  <a:lnTo>
                    <a:pt x="4" y="312"/>
                  </a:lnTo>
                  <a:lnTo>
                    <a:pt x="0" y="347"/>
                  </a:lnTo>
                  <a:lnTo>
                    <a:pt x="0" y="384"/>
                  </a:lnTo>
                  <a:lnTo>
                    <a:pt x="0" y="418"/>
                  </a:lnTo>
                  <a:lnTo>
                    <a:pt x="4" y="447"/>
                  </a:lnTo>
                  <a:lnTo>
                    <a:pt x="9" y="479"/>
                  </a:lnTo>
                  <a:lnTo>
                    <a:pt x="24" y="510"/>
                  </a:lnTo>
                  <a:lnTo>
                    <a:pt x="35" y="538"/>
                  </a:lnTo>
                  <a:lnTo>
                    <a:pt x="52" y="571"/>
                  </a:lnTo>
                  <a:lnTo>
                    <a:pt x="70" y="599"/>
                  </a:lnTo>
                  <a:lnTo>
                    <a:pt x="92" y="628"/>
                  </a:lnTo>
                  <a:lnTo>
                    <a:pt x="115" y="653"/>
                  </a:lnTo>
                  <a:lnTo>
                    <a:pt x="141" y="671"/>
                  </a:lnTo>
                  <a:lnTo>
                    <a:pt x="166" y="691"/>
                  </a:lnTo>
                  <a:lnTo>
                    <a:pt x="197" y="709"/>
                  </a:lnTo>
                  <a:lnTo>
                    <a:pt x="226" y="728"/>
                  </a:lnTo>
                  <a:lnTo>
                    <a:pt x="258" y="740"/>
                  </a:lnTo>
                  <a:lnTo>
                    <a:pt x="295" y="748"/>
                  </a:lnTo>
                  <a:lnTo>
                    <a:pt x="328" y="759"/>
                  </a:lnTo>
                  <a:lnTo>
                    <a:pt x="364" y="763"/>
                  </a:lnTo>
                  <a:lnTo>
                    <a:pt x="395" y="763"/>
                  </a:lnTo>
                  <a:lnTo>
                    <a:pt x="430" y="763"/>
                  </a:lnTo>
                  <a:lnTo>
                    <a:pt x="464" y="759"/>
                  </a:lnTo>
                  <a:lnTo>
                    <a:pt x="499" y="748"/>
                  </a:lnTo>
                  <a:lnTo>
                    <a:pt x="534" y="740"/>
                  </a:lnTo>
                  <a:lnTo>
                    <a:pt x="567" y="728"/>
                  </a:lnTo>
                  <a:lnTo>
                    <a:pt x="594" y="709"/>
                  </a:lnTo>
                  <a:lnTo>
                    <a:pt x="625" y="691"/>
                  </a:lnTo>
                  <a:lnTo>
                    <a:pt x="655" y="671"/>
                  </a:lnTo>
                  <a:lnTo>
                    <a:pt x="683" y="653"/>
                  </a:lnTo>
                  <a:lnTo>
                    <a:pt x="703" y="628"/>
                  </a:lnTo>
                  <a:lnTo>
                    <a:pt x="727" y="599"/>
                  </a:lnTo>
                  <a:lnTo>
                    <a:pt x="742" y="571"/>
                  </a:lnTo>
                  <a:lnTo>
                    <a:pt x="762" y="538"/>
                  </a:lnTo>
                  <a:lnTo>
                    <a:pt x="774" y="510"/>
                  </a:lnTo>
                  <a:lnTo>
                    <a:pt x="783" y="479"/>
                  </a:lnTo>
                  <a:lnTo>
                    <a:pt x="792" y="447"/>
                  </a:lnTo>
                  <a:lnTo>
                    <a:pt x="796" y="418"/>
                  </a:lnTo>
                  <a:lnTo>
                    <a:pt x="800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088"/>
            <p:cNvSpPr>
              <a:spLocks/>
            </p:cNvSpPr>
            <p:nvPr/>
          </p:nvSpPr>
          <p:spPr bwMode="auto">
            <a:xfrm>
              <a:off x="1059" y="2300"/>
              <a:ext cx="205" cy="211"/>
            </a:xfrm>
            <a:custGeom>
              <a:avLst/>
              <a:gdLst>
                <a:gd name="T0" fmla="*/ 204 w 205"/>
                <a:gd name="T1" fmla="*/ 91 h 211"/>
                <a:gd name="T2" fmla="*/ 204 w 205"/>
                <a:gd name="T3" fmla="*/ 79 h 211"/>
                <a:gd name="T4" fmla="*/ 197 w 205"/>
                <a:gd name="T5" fmla="*/ 63 h 211"/>
                <a:gd name="T6" fmla="*/ 188 w 205"/>
                <a:gd name="T7" fmla="*/ 43 h 211"/>
                <a:gd name="T8" fmla="*/ 175 w 205"/>
                <a:gd name="T9" fmla="*/ 29 h 211"/>
                <a:gd name="T10" fmla="*/ 161 w 205"/>
                <a:gd name="T11" fmla="*/ 15 h 211"/>
                <a:gd name="T12" fmla="*/ 149 w 205"/>
                <a:gd name="T13" fmla="*/ 9 h 211"/>
                <a:gd name="T14" fmla="*/ 127 w 205"/>
                <a:gd name="T15" fmla="*/ 4 h 211"/>
                <a:gd name="T16" fmla="*/ 111 w 205"/>
                <a:gd name="T17" fmla="*/ 0 h 211"/>
                <a:gd name="T18" fmla="*/ 96 w 205"/>
                <a:gd name="T19" fmla="*/ 0 h 211"/>
                <a:gd name="T20" fmla="*/ 80 w 205"/>
                <a:gd name="T21" fmla="*/ 4 h 211"/>
                <a:gd name="T22" fmla="*/ 58 w 205"/>
                <a:gd name="T23" fmla="*/ 9 h 211"/>
                <a:gd name="T24" fmla="*/ 46 w 205"/>
                <a:gd name="T25" fmla="*/ 15 h 211"/>
                <a:gd name="T26" fmla="*/ 32 w 205"/>
                <a:gd name="T27" fmla="*/ 29 h 211"/>
                <a:gd name="T28" fmla="*/ 19 w 205"/>
                <a:gd name="T29" fmla="*/ 43 h 211"/>
                <a:gd name="T30" fmla="*/ 10 w 205"/>
                <a:gd name="T31" fmla="*/ 63 h 211"/>
                <a:gd name="T32" fmla="*/ 0 w 205"/>
                <a:gd name="T33" fmla="*/ 79 h 211"/>
                <a:gd name="T34" fmla="*/ 0 w 205"/>
                <a:gd name="T35" fmla="*/ 91 h 211"/>
                <a:gd name="T36" fmla="*/ 0 w 205"/>
                <a:gd name="T37" fmla="*/ 111 h 211"/>
                <a:gd name="T38" fmla="*/ 0 w 205"/>
                <a:gd name="T39" fmla="*/ 130 h 211"/>
                <a:gd name="T40" fmla="*/ 10 w 205"/>
                <a:gd name="T41" fmla="*/ 148 h 211"/>
                <a:gd name="T42" fmla="*/ 19 w 205"/>
                <a:gd name="T43" fmla="*/ 166 h 211"/>
                <a:gd name="T44" fmla="*/ 32 w 205"/>
                <a:gd name="T45" fmla="*/ 180 h 211"/>
                <a:gd name="T46" fmla="*/ 46 w 205"/>
                <a:gd name="T47" fmla="*/ 188 h 211"/>
                <a:gd name="T48" fmla="*/ 58 w 205"/>
                <a:gd name="T49" fmla="*/ 198 h 211"/>
                <a:gd name="T50" fmla="*/ 80 w 205"/>
                <a:gd name="T51" fmla="*/ 202 h 211"/>
                <a:gd name="T52" fmla="*/ 96 w 205"/>
                <a:gd name="T53" fmla="*/ 210 h 211"/>
                <a:gd name="T54" fmla="*/ 111 w 205"/>
                <a:gd name="T55" fmla="*/ 210 h 211"/>
                <a:gd name="T56" fmla="*/ 127 w 205"/>
                <a:gd name="T57" fmla="*/ 202 h 211"/>
                <a:gd name="T58" fmla="*/ 149 w 205"/>
                <a:gd name="T59" fmla="*/ 198 h 211"/>
                <a:gd name="T60" fmla="*/ 161 w 205"/>
                <a:gd name="T61" fmla="*/ 188 h 211"/>
                <a:gd name="T62" fmla="*/ 175 w 205"/>
                <a:gd name="T63" fmla="*/ 180 h 211"/>
                <a:gd name="T64" fmla="*/ 188 w 205"/>
                <a:gd name="T65" fmla="*/ 166 h 211"/>
                <a:gd name="T66" fmla="*/ 197 w 205"/>
                <a:gd name="T67" fmla="*/ 148 h 211"/>
                <a:gd name="T68" fmla="*/ 204 w 205"/>
                <a:gd name="T69" fmla="*/ 130 h 211"/>
                <a:gd name="T70" fmla="*/ 204 w 205"/>
                <a:gd name="T71" fmla="*/ 111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5"/>
                <a:gd name="T109" fmla="*/ 0 h 211"/>
                <a:gd name="T110" fmla="*/ 205 w 205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5" h="211">
                  <a:moveTo>
                    <a:pt x="204" y="105"/>
                  </a:moveTo>
                  <a:lnTo>
                    <a:pt x="204" y="91"/>
                  </a:lnTo>
                  <a:lnTo>
                    <a:pt x="204" y="83"/>
                  </a:lnTo>
                  <a:lnTo>
                    <a:pt x="204" y="79"/>
                  </a:lnTo>
                  <a:lnTo>
                    <a:pt x="201" y="64"/>
                  </a:lnTo>
                  <a:lnTo>
                    <a:pt x="197" y="63"/>
                  </a:lnTo>
                  <a:lnTo>
                    <a:pt x="193" y="52"/>
                  </a:lnTo>
                  <a:lnTo>
                    <a:pt x="188" y="43"/>
                  </a:lnTo>
                  <a:lnTo>
                    <a:pt x="181" y="34"/>
                  </a:lnTo>
                  <a:lnTo>
                    <a:pt x="175" y="29"/>
                  </a:lnTo>
                  <a:lnTo>
                    <a:pt x="173" y="21"/>
                  </a:lnTo>
                  <a:lnTo>
                    <a:pt x="161" y="15"/>
                  </a:lnTo>
                  <a:lnTo>
                    <a:pt x="157" y="13"/>
                  </a:lnTo>
                  <a:lnTo>
                    <a:pt x="149" y="9"/>
                  </a:lnTo>
                  <a:lnTo>
                    <a:pt x="139" y="4"/>
                  </a:lnTo>
                  <a:lnTo>
                    <a:pt x="127" y="4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81" y="0"/>
                  </a:lnTo>
                  <a:lnTo>
                    <a:pt x="80" y="4"/>
                  </a:lnTo>
                  <a:lnTo>
                    <a:pt x="68" y="4"/>
                  </a:lnTo>
                  <a:lnTo>
                    <a:pt x="58" y="9"/>
                  </a:lnTo>
                  <a:lnTo>
                    <a:pt x="50" y="13"/>
                  </a:lnTo>
                  <a:lnTo>
                    <a:pt x="46" y="15"/>
                  </a:lnTo>
                  <a:lnTo>
                    <a:pt x="39" y="21"/>
                  </a:lnTo>
                  <a:lnTo>
                    <a:pt x="32" y="29"/>
                  </a:lnTo>
                  <a:lnTo>
                    <a:pt x="22" y="34"/>
                  </a:lnTo>
                  <a:lnTo>
                    <a:pt x="19" y="43"/>
                  </a:lnTo>
                  <a:lnTo>
                    <a:pt x="15" y="52"/>
                  </a:lnTo>
                  <a:lnTo>
                    <a:pt x="10" y="63"/>
                  </a:lnTo>
                  <a:lnTo>
                    <a:pt x="6" y="64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6" y="141"/>
                  </a:lnTo>
                  <a:lnTo>
                    <a:pt x="10" y="148"/>
                  </a:lnTo>
                  <a:lnTo>
                    <a:pt x="15" y="159"/>
                  </a:lnTo>
                  <a:lnTo>
                    <a:pt x="19" y="166"/>
                  </a:lnTo>
                  <a:lnTo>
                    <a:pt x="22" y="171"/>
                  </a:lnTo>
                  <a:lnTo>
                    <a:pt x="32" y="180"/>
                  </a:lnTo>
                  <a:lnTo>
                    <a:pt x="39" y="184"/>
                  </a:lnTo>
                  <a:lnTo>
                    <a:pt x="46" y="188"/>
                  </a:lnTo>
                  <a:lnTo>
                    <a:pt x="50" y="194"/>
                  </a:lnTo>
                  <a:lnTo>
                    <a:pt x="58" y="198"/>
                  </a:lnTo>
                  <a:lnTo>
                    <a:pt x="68" y="202"/>
                  </a:lnTo>
                  <a:lnTo>
                    <a:pt x="80" y="202"/>
                  </a:lnTo>
                  <a:lnTo>
                    <a:pt x="81" y="210"/>
                  </a:lnTo>
                  <a:lnTo>
                    <a:pt x="96" y="210"/>
                  </a:lnTo>
                  <a:lnTo>
                    <a:pt x="103" y="210"/>
                  </a:lnTo>
                  <a:lnTo>
                    <a:pt x="111" y="210"/>
                  </a:lnTo>
                  <a:lnTo>
                    <a:pt x="121" y="210"/>
                  </a:lnTo>
                  <a:lnTo>
                    <a:pt x="127" y="202"/>
                  </a:lnTo>
                  <a:lnTo>
                    <a:pt x="139" y="202"/>
                  </a:lnTo>
                  <a:lnTo>
                    <a:pt x="149" y="198"/>
                  </a:lnTo>
                  <a:lnTo>
                    <a:pt x="157" y="194"/>
                  </a:lnTo>
                  <a:lnTo>
                    <a:pt x="161" y="188"/>
                  </a:lnTo>
                  <a:lnTo>
                    <a:pt x="173" y="184"/>
                  </a:lnTo>
                  <a:lnTo>
                    <a:pt x="175" y="180"/>
                  </a:lnTo>
                  <a:lnTo>
                    <a:pt x="181" y="171"/>
                  </a:lnTo>
                  <a:lnTo>
                    <a:pt x="188" y="166"/>
                  </a:lnTo>
                  <a:lnTo>
                    <a:pt x="193" y="159"/>
                  </a:lnTo>
                  <a:lnTo>
                    <a:pt x="197" y="148"/>
                  </a:lnTo>
                  <a:lnTo>
                    <a:pt x="201" y="141"/>
                  </a:lnTo>
                  <a:lnTo>
                    <a:pt x="204" y="130"/>
                  </a:lnTo>
                  <a:lnTo>
                    <a:pt x="204" y="122"/>
                  </a:lnTo>
                  <a:lnTo>
                    <a:pt x="204" y="111"/>
                  </a:lnTo>
                  <a:lnTo>
                    <a:pt x="204" y="10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89"/>
            <p:cNvSpPr>
              <a:spLocks/>
            </p:cNvSpPr>
            <p:nvPr/>
          </p:nvSpPr>
          <p:spPr bwMode="auto">
            <a:xfrm>
              <a:off x="944" y="2202"/>
              <a:ext cx="410" cy="394"/>
            </a:xfrm>
            <a:custGeom>
              <a:avLst/>
              <a:gdLst>
                <a:gd name="T0" fmla="*/ 406 w 410"/>
                <a:gd name="T1" fmla="*/ 178 h 394"/>
                <a:gd name="T2" fmla="*/ 402 w 410"/>
                <a:gd name="T3" fmla="*/ 144 h 394"/>
                <a:gd name="T4" fmla="*/ 389 w 410"/>
                <a:gd name="T5" fmla="*/ 112 h 394"/>
                <a:gd name="T6" fmla="*/ 374 w 410"/>
                <a:gd name="T7" fmla="*/ 83 h 394"/>
                <a:gd name="T8" fmla="*/ 349 w 410"/>
                <a:gd name="T9" fmla="*/ 54 h 394"/>
                <a:gd name="T10" fmla="*/ 322 w 410"/>
                <a:gd name="T11" fmla="*/ 34 h 394"/>
                <a:gd name="T12" fmla="*/ 290 w 410"/>
                <a:gd name="T13" fmla="*/ 16 h 394"/>
                <a:gd name="T14" fmla="*/ 258 w 410"/>
                <a:gd name="T15" fmla="*/ 6 h 394"/>
                <a:gd name="T16" fmla="*/ 223 w 410"/>
                <a:gd name="T17" fmla="*/ 0 h 394"/>
                <a:gd name="T18" fmla="*/ 183 w 410"/>
                <a:gd name="T19" fmla="*/ 0 h 394"/>
                <a:gd name="T20" fmla="*/ 150 w 410"/>
                <a:gd name="T21" fmla="*/ 6 h 394"/>
                <a:gd name="T22" fmla="*/ 118 w 410"/>
                <a:gd name="T23" fmla="*/ 16 h 394"/>
                <a:gd name="T24" fmla="*/ 88 w 410"/>
                <a:gd name="T25" fmla="*/ 34 h 394"/>
                <a:gd name="T26" fmla="*/ 58 w 410"/>
                <a:gd name="T27" fmla="*/ 54 h 394"/>
                <a:gd name="T28" fmla="*/ 35 w 410"/>
                <a:gd name="T29" fmla="*/ 83 h 394"/>
                <a:gd name="T30" fmla="*/ 19 w 410"/>
                <a:gd name="T31" fmla="*/ 112 h 394"/>
                <a:gd name="T32" fmla="*/ 6 w 410"/>
                <a:gd name="T33" fmla="*/ 144 h 394"/>
                <a:gd name="T34" fmla="*/ 0 w 410"/>
                <a:gd name="T35" fmla="*/ 178 h 394"/>
                <a:gd name="T36" fmla="*/ 0 w 410"/>
                <a:gd name="T37" fmla="*/ 213 h 394"/>
                <a:gd name="T38" fmla="*/ 6 w 410"/>
                <a:gd name="T39" fmla="*/ 249 h 394"/>
                <a:gd name="T40" fmla="*/ 19 w 410"/>
                <a:gd name="T41" fmla="*/ 283 h 394"/>
                <a:gd name="T42" fmla="*/ 35 w 410"/>
                <a:gd name="T43" fmla="*/ 304 h 394"/>
                <a:gd name="T44" fmla="*/ 58 w 410"/>
                <a:gd name="T45" fmla="*/ 334 h 394"/>
                <a:gd name="T46" fmla="*/ 88 w 410"/>
                <a:gd name="T47" fmla="*/ 357 h 394"/>
                <a:gd name="T48" fmla="*/ 118 w 410"/>
                <a:gd name="T49" fmla="*/ 369 h 394"/>
                <a:gd name="T50" fmla="*/ 150 w 410"/>
                <a:gd name="T51" fmla="*/ 387 h 394"/>
                <a:gd name="T52" fmla="*/ 183 w 410"/>
                <a:gd name="T53" fmla="*/ 393 h 394"/>
                <a:gd name="T54" fmla="*/ 223 w 410"/>
                <a:gd name="T55" fmla="*/ 393 h 394"/>
                <a:gd name="T56" fmla="*/ 258 w 410"/>
                <a:gd name="T57" fmla="*/ 387 h 394"/>
                <a:gd name="T58" fmla="*/ 290 w 410"/>
                <a:gd name="T59" fmla="*/ 369 h 394"/>
                <a:gd name="T60" fmla="*/ 322 w 410"/>
                <a:gd name="T61" fmla="*/ 357 h 394"/>
                <a:gd name="T62" fmla="*/ 349 w 410"/>
                <a:gd name="T63" fmla="*/ 334 h 394"/>
                <a:gd name="T64" fmla="*/ 374 w 410"/>
                <a:gd name="T65" fmla="*/ 304 h 394"/>
                <a:gd name="T66" fmla="*/ 389 w 410"/>
                <a:gd name="T67" fmla="*/ 283 h 394"/>
                <a:gd name="T68" fmla="*/ 402 w 410"/>
                <a:gd name="T69" fmla="*/ 249 h 394"/>
                <a:gd name="T70" fmla="*/ 406 w 410"/>
                <a:gd name="T71" fmla="*/ 213 h 3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0"/>
                <a:gd name="T109" fmla="*/ 0 h 394"/>
                <a:gd name="T110" fmla="*/ 410 w 410"/>
                <a:gd name="T111" fmla="*/ 394 h 3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0" h="394">
                  <a:moveTo>
                    <a:pt x="409" y="197"/>
                  </a:moveTo>
                  <a:lnTo>
                    <a:pt x="406" y="178"/>
                  </a:lnTo>
                  <a:lnTo>
                    <a:pt x="406" y="164"/>
                  </a:lnTo>
                  <a:lnTo>
                    <a:pt x="402" y="144"/>
                  </a:lnTo>
                  <a:lnTo>
                    <a:pt x="398" y="130"/>
                  </a:lnTo>
                  <a:lnTo>
                    <a:pt x="389" y="112"/>
                  </a:lnTo>
                  <a:lnTo>
                    <a:pt x="380" y="101"/>
                  </a:lnTo>
                  <a:lnTo>
                    <a:pt x="374" y="83"/>
                  </a:lnTo>
                  <a:lnTo>
                    <a:pt x="357" y="69"/>
                  </a:lnTo>
                  <a:lnTo>
                    <a:pt x="349" y="54"/>
                  </a:lnTo>
                  <a:lnTo>
                    <a:pt x="338" y="49"/>
                  </a:lnTo>
                  <a:lnTo>
                    <a:pt x="322" y="34"/>
                  </a:lnTo>
                  <a:lnTo>
                    <a:pt x="305" y="27"/>
                  </a:lnTo>
                  <a:lnTo>
                    <a:pt x="290" y="16"/>
                  </a:lnTo>
                  <a:lnTo>
                    <a:pt x="273" y="12"/>
                  </a:lnTo>
                  <a:lnTo>
                    <a:pt x="258" y="6"/>
                  </a:lnTo>
                  <a:lnTo>
                    <a:pt x="237" y="6"/>
                  </a:lnTo>
                  <a:lnTo>
                    <a:pt x="223" y="0"/>
                  </a:lnTo>
                  <a:lnTo>
                    <a:pt x="202" y="0"/>
                  </a:lnTo>
                  <a:lnTo>
                    <a:pt x="183" y="0"/>
                  </a:lnTo>
                  <a:lnTo>
                    <a:pt x="171" y="6"/>
                  </a:lnTo>
                  <a:lnTo>
                    <a:pt x="150" y="6"/>
                  </a:lnTo>
                  <a:lnTo>
                    <a:pt x="136" y="12"/>
                  </a:lnTo>
                  <a:lnTo>
                    <a:pt x="118" y="16"/>
                  </a:lnTo>
                  <a:lnTo>
                    <a:pt x="103" y="27"/>
                  </a:lnTo>
                  <a:lnTo>
                    <a:pt x="88" y="34"/>
                  </a:lnTo>
                  <a:lnTo>
                    <a:pt x="75" y="49"/>
                  </a:lnTo>
                  <a:lnTo>
                    <a:pt x="58" y="54"/>
                  </a:lnTo>
                  <a:lnTo>
                    <a:pt x="49" y="69"/>
                  </a:lnTo>
                  <a:lnTo>
                    <a:pt x="35" y="83"/>
                  </a:lnTo>
                  <a:lnTo>
                    <a:pt x="28" y="101"/>
                  </a:lnTo>
                  <a:lnTo>
                    <a:pt x="19" y="112"/>
                  </a:lnTo>
                  <a:lnTo>
                    <a:pt x="15" y="130"/>
                  </a:lnTo>
                  <a:lnTo>
                    <a:pt x="6" y="144"/>
                  </a:lnTo>
                  <a:lnTo>
                    <a:pt x="4" y="164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0" y="213"/>
                  </a:lnTo>
                  <a:lnTo>
                    <a:pt x="4" y="231"/>
                  </a:lnTo>
                  <a:lnTo>
                    <a:pt x="6" y="249"/>
                  </a:lnTo>
                  <a:lnTo>
                    <a:pt x="15" y="260"/>
                  </a:lnTo>
                  <a:lnTo>
                    <a:pt x="19" y="283"/>
                  </a:lnTo>
                  <a:lnTo>
                    <a:pt x="28" y="296"/>
                  </a:lnTo>
                  <a:lnTo>
                    <a:pt x="35" y="304"/>
                  </a:lnTo>
                  <a:lnTo>
                    <a:pt x="49" y="323"/>
                  </a:lnTo>
                  <a:lnTo>
                    <a:pt x="58" y="334"/>
                  </a:lnTo>
                  <a:lnTo>
                    <a:pt x="75" y="346"/>
                  </a:lnTo>
                  <a:lnTo>
                    <a:pt x="88" y="357"/>
                  </a:lnTo>
                  <a:lnTo>
                    <a:pt x="103" y="364"/>
                  </a:lnTo>
                  <a:lnTo>
                    <a:pt x="118" y="369"/>
                  </a:lnTo>
                  <a:lnTo>
                    <a:pt x="136" y="379"/>
                  </a:lnTo>
                  <a:lnTo>
                    <a:pt x="150" y="387"/>
                  </a:lnTo>
                  <a:lnTo>
                    <a:pt x="171" y="387"/>
                  </a:lnTo>
                  <a:lnTo>
                    <a:pt x="183" y="393"/>
                  </a:lnTo>
                  <a:lnTo>
                    <a:pt x="202" y="393"/>
                  </a:lnTo>
                  <a:lnTo>
                    <a:pt x="223" y="393"/>
                  </a:lnTo>
                  <a:lnTo>
                    <a:pt x="237" y="387"/>
                  </a:lnTo>
                  <a:lnTo>
                    <a:pt x="258" y="387"/>
                  </a:lnTo>
                  <a:lnTo>
                    <a:pt x="273" y="379"/>
                  </a:lnTo>
                  <a:lnTo>
                    <a:pt x="290" y="369"/>
                  </a:lnTo>
                  <a:lnTo>
                    <a:pt x="305" y="364"/>
                  </a:lnTo>
                  <a:lnTo>
                    <a:pt x="322" y="357"/>
                  </a:lnTo>
                  <a:lnTo>
                    <a:pt x="338" y="346"/>
                  </a:lnTo>
                  <a:lnTo>
                    <a:pt x="349" y="334"/>
                  </a:lnTo>
                  <a:lnTo>
                    <a:pt x="357" y="323"/>
                  </a:lnTo>
                  <a:lnTo>
                    <a:pt x="374" y="304"/>
                  </a:lnTo>
                  <a:lnTo>
                    <a:pt x="380" y="296"/>
                  </a:lnTo>
                  <a:lnTo>
                    <a:pt x="389" y="283"/>
                  </a:lnTo>
                  <a:lnTo>
                    <a:pt x="398" y="260"/>
                  </a:lnTo>
                  <a:lnTo>
                    <a:pt x="402" y="249"/>
                  </a:lnTo>
                  <a:lnTo>
                    <a:pt x="406" y="231"/>
                  </a:lnTo>
                  <a:lnTo>
                    <a:pt x="406" y="213"/>
                  </a:lnTo>
                  <a:lnTo>
                    <a:pt x="409" y="197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90"/>
            <p:cNvSpPr>
              <a:spLocks/>
            </p:cNvSpPr>
            <p:nvPr/>
          </p:nvSpPr>
          <p:spPr bwMode="auto">
            <a:xfrm>
              <a:off x="1131" y="2374"/>
              <a:ext cx="64" cy="67"/>
            </a:xfrm>
            <a:custGeom>
              <a:avLst/>
              <a:gdLst>
                <a:gd name="T0" fmla="*/ 63 w 64"/>
                <a:gd name="T1" fmla="*/ 35 h 67"/>
                <a:gd name="T2" fmla="*/ 63 w 64"/>
                <a:gd name="T3" fmla="*/ 27 h 67"/>
                <a:gd name="T4" fmla="*/ 63 w 64"/>
                <a:gd name="T5" fmla="*/ 23 h 67"/>
                <a:gd name="T6" fmla="*/ 63 w 64"/>
                <a:gd name="T7" fmla="*/ 16 h 67"/>
                <a:gd name="T8" fmla="*/ 59 w 64"/>
                <a:gd name="T9" fmla="*/ 16 h 67"/>
                <a:gd name="T10" fmla="*/ 59 w 64"/>
                <a:gd name="T11" fmla="*/ 12 h 67"/>
                <a:gd name="T12" fmla="*/ 55 w 64"/>
                <a:gd name="T13" fmla="*/ 9 h 67"/>
                <a:gd name="T14" fmla="*/ 53 w 64"/>
                <a:gd name="T15" fmla="*/ 9 h 67"/>
                <a:gd name="T16" fmla="*/ 49 w 64"/>
                <a:gd name="T17" fmla="*/ 4 h 67"/>
                <a:gd name="T18" fmla="*/ 43 w 64"/>
                <a:gd name="T19" fmla="*/ 4 h 67"/>
                <a:gd name="T20" fmla="*/ 39 w 64"/>
                <a:gd name="T21" fmla="*/ 4 h 67"/>
                <a:gd name="T22" fmla="*/ 35 w 64"/>
                <a:gd name="T23" fmla="*/ 0 h 67"/>
                <a:gd name="T24" fmla="*/ 31 w 64"/>
                <a:gd name="T25" fmla="*/ 0 h 67"/>
                <a:gd name="T26" fmla="*/ 28 w 64"/>
                <a:gd name="T27" fmla="*/ 0 h 67"/>
                <a:gd name="T28" fmla="*/ 24 w 64"/>
                <a:gd name="T29" fmla="*/ 4 h 67"/>
                <a:gd name="T30" fmla="*/ 20 w 64"/>
                <a:gd name="T31" fmla="*/ 4 h 67"/>
                <a:gd name="T32" fmla="*/ 13 w 64"/>
                <a:gd name="T33" fmla="*/ 4 h 67"/>
                <a:gd name="T34" fmla="*/ 13 w 64"/>
                <a:gd name="T35" fmla="*/ 9 h 67"/>
                <a:gd name="T36" fmla="*/ 9 w 64"/>
                <a:gd name="T37" fmla="*/ 9 h 67"/>
                <a:gd name="T38" fmla="*/ 9 w 64"/>
                <a:gd name="T39" fmla="*/ 12 h 67"/>
                <a:gd name="T40" fmla="*/ 8 w 64"/>
                <a:gd name="T41" fmla="*/ 12 h 67"/>
                <a:gd name="T42" fmla="*/ 4 w 64"/>
                <a:gd name="T43" fmla="*/ 16 h 67"/>
                <a:gd name="T44" fmla="*/ 4 w 64"/>
                <a:gd name="T45" fmla="*/ 23 h 67"/>
                <a:gd name="T46" fmla="*/ 0 w 64"/>
                <a:gd name="T47" fmla="*/ 23 h 67"/>
                <a:gd name="T48" fmla="*/ 0 w 64"/>
                <a:gd name="T49" fmla="*/ 27 h 67"/>
                <a:gd name="T50" fmla="*/ 0 w 64"/>
                <a:gd name="T51" fmla="*/ 35 h 67"/>
                <a:gd name="T52" fmla="*/ 0 w 64"/>
                <a:gd name="T53" fmla="*/ 37 h 67"/>
                <a:gd name="T54" fmla="*/ 4 w 64"/>
                <a:gd name="T55" fmla="*/ 43 h 67"/>
                <a:gd name="T56" fmla="*/ 4 w 64"/>
                <a:gd name="T57" fmla="*/ 48 h 67"/>
                <a:gd name="T58" fmla="*/ 8 w 64"/>
                <a:gd name="T59" fmla="*/ 51 h 67"/>
                <a:gd name="T60" fmla="*/ 9 w 64"/>
                <a:gd name="T61" fmla="*/ 51 h 67"/>
                <a:gd name="T62" fmla="*/ 9 w 64"/>
                <a:gd name="T63" fmla="*/ 55 h 67"/>
                <a:gd name="T64" fmla="*/ 13 w 64"/>
                <a:gd name="T65" fmla="*/ 55 h 67"/>
                <a:gd name="T66" fmla="*/ 20 w 64"/>
                <a:gd name="T67" fmla="*/ 60 h 67"/>
                <a:gd name="T68" fmla="*/ 24 w 64"/>
                <a:gd name="T69" fmla="*/ 60 h 67"/>
                <a:gd name="T70" fmla="*/ 28 w 64"/>
                <a:gd name="T71" fmla="*/ 66 h 67"/>
                <a:gd name="T72" fmla="*/ 31 w 64"/>
                <a:gd name="T73" fmla="*/ 66 h 67"/>
                <a:gd name="T74" fmla="*/ 35 w 64"/>
                <a:gd name="T75" fmla="*/ 66 h 67"/>
                <a:gd name="T76" fmla="*/ 39 w 64"/>
                <a:gd name="T77" fmla="*/ 60 h 67"/>
                <a:gd name="T78" fmla="*/ 43 w 64"/>
                <a:gd name="T79" fmla="*/ 60 h 67"/>
                <a:gd name="T80" fmla="*/ 49 w 64"/>
                <a:gd name="T81" fmla="*/ 55 h 67"/>
                <a:gd name="T82" fmla="*/ 53 w 64"/>
                <a:gd name="T83" fmla="*/ 55 h 67"/>
                <a:gd name="T84" fmla="*/ 55 w 64"/>
                <a:gd name="T85" fmla="*/ 55 h 67"/>
                <a:gd name="T86" fmla="*/ 59 w 64"/>
                <a:gd name="T87" fmla="*/ 51 h 67"/>
                <a:gd name="T88" fmla="*/ 59 w 64"/>
                <a:gd name="T89" fmla="*/ 48 h 67"/>
                <a:gd name="T90" fmla="*/ 63 w 64"/>
                <a:gd name="T91" fmla="*/ 43 h 67"/>
                <a:gd name="T92" fmla="*/ 63 w 64"/>
                <a:gd name="T93" fmla="*/ 37 h 67"/>
                <a:gd name="T94" fmla="*/ 63 w 64"/>
                <a:gd name="T95" fmla="*/ 35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"/>
                <a:gd name="T145" fmla="*/ 0 h 67"/>
                <a:gd name="T146" fmla="*/ 64 w 64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" h="67">
                  <a:moveTo>
                    <a:pt x="63" y="35"/>
                  </a:moveTo>
                  <a:lnTo>
                    <a:pt x="63" y="27"/>
                  </a:lnTo>
                  <a:lnTo>
                    <a:pt x="63" y="23"/>
                  </a:lnTo>
                  <a:lnTo>
                    <a:pt x="63" y="16"/>
                  </a:lnTo>
                  <a:lnTo>
                    <a:pt x="59" y="16"/>
                  </a:lnTo>
                  <a:lnTo>
                    <a:pt x="59" y="12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13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13" y="55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5" y="66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9" y="51"/>
                  </a:lnTo>
                  <a:lnTo>
                    <a:pt x="59" y="48"/>
                  </a:lnTo>
                  <a:lnTo>
                    <a:pt x="63" y="43"/>
                  </a:lnTo>
                  <a:lnTo>
                    <a:pt x="63" y="37"/>
                  </a:lnTo>
                  <a:lnTo>
                    <a:pt x="63" y="3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91"/>
            <p:cNvSpPr>
              <a:spLocks/>
            </p:cNvSpPr>
            <p:nvPr/>
          </p:nvSpPr>
          <p:spPr bwMode="auto">
            <a:xfrm>
              <a:off x="1039" y="2271"/>
              <a:ext cx="219" cy="237"/>
            </a:xfrm>
            <a:custGeom>
              <a:avLst/>
              <a:gdLst>
                <a:gd name="T0" fmla="*/ 0 w 219"/>
                <a:gd name="T1" fmla="*/ 115 h 237"/>
                <a:gd name="T2" fmla="*/ 15 w 219"/>
                <a:gd name="T3" fmla="*/ 66 h 237"/>
                <a:gd name="T4" fmla="*/ 44 w 219"/>
                <a:gd name="T5" fmla="*/ 72 h 237"/>
                <a:gd name="T6" fmla="*/ 52 w 219"/>
                <a:gd name="T7" fmla="*/ 101 h 237"/>
                <a:gd name="T8" fmla="*/ 76 w 219"/>
                <a:gd name="T9" fmla="*/ 62 h 237"/>
                <a:gd name="T10" fmla="*/ 52 w 219"/>
                <a:gd name="T11" fmla="*/ 48 h 237"/>
                <a:gd name="T12" fmla="*/ 54 w 219"/>
                <a:gd name="T13" fmla="*/ 18 h 237"/>
                <a:gd name="T14" fmla="*/ 87 w 219"/>
                <a:gd name="T15" fmla="*/ 0 h 237"/>
                <a:gd name="T16" fmla="*/ 101 w 219"/>
                <a:gd name="T17" fmla="*/ 41 h 237"/>
                <a:gd name="T18" fmla="*/ 87 w 219"/>
                <a:gd name="T19" fmla="*/ 66 h 237"/>
                <a:gd name="T20" fmla="*/ 133 w 219"/>
                <a:gd name="T21" fmla="*/ 66 h 237"/>
                <a:gd name="T22" fmla="*/ 125 w 219"/>
                <a:gd name="T23" fmla="*/ 33 h 237"/>
                <a:gd name="T24" fmla="*/ 144 w 219"/>
                <a:gd name="T25" fmla="*/ 14 h 237"/>
                <a:gd name="T26" fmla="*/ 172 w 219"/>
                <a:gd name="T27" fmla="*/ 37 h 237"/>
                <a:gd name="T28" fmla="*/ 160 w 219"/>
                <a:gd name="T29" fmla="*/ 48 h 237"/>
                <a:gd name="T30" fmla="*/ 140 w 219"/>
                <a:gd name="T31" fmla="*/ 62 h 237"/>
                <a:gd name="T32" fmla="*/ 164 w 219"/>
                <a:gd name="T33" fmla="*/ 92 h 237"/>
                <a:gd name="T34" fmla="*/ 186 w 219"/>
                <a:gd name="T35" fmla="*/ 66 h 237"/>
                <a:gd name="T36" fmla="*/ 212 w 219"/>
                <a:gd name="T37" fmla="*/ 72 h 237"/>
                <a:gd name="T38" fmla="*/ 218 w 219"/>
                <a:gd name="T39" fmla="*/ 101 h 237"/>
                <a:gd name="T40" fmla="*/ 200 w 219"/>
                <a:gd name="T41" fmla="*/ 115 h 237"/>
                <a:gd name="T42" fmla="*/ 168 w 219"/>
                <a:gd name="T43" fmla="*/ 105 h 237"/>
                <a:gd name="T44" fmla="*/ 172 w 219"/>
                <a:gd name="T45" fmla="*/ 138 h 237"/>
                <a:gd name="T46" fmla="*/ 218 w 219"/>
                <a:gd name="T47" fmla="*/ 145 h 237"/>
                <a:gd name="T48" fmla="*/ 200 w 219"/>
                <a:gd name="T49" fmla="*/ 177 h 237"/>
                <a:gd name="T50" fmla="*/ 186 w 219"/>
                <a:gd name="T51" fmla="*/ 174 h 237"/>
                <a:gd name="T52" fmla="*/ 168 w 219"/>
                <a:gd name="T53" fmla="*/ 145 h 237"/>
                <a:gd name="T54" fmla="*/ 144 w 219"/>
                <a:gd name="T55" fmla="*/ 177 h 237"/>
                <a:gd name="T56" fmla="*/ 181 w 219"/>
                <a:gd name="T57" fmla="*/ 190 h 237"/>
                <a:gd name="T58" fmla="*/ 181 w 219"/>
                <a:gd name="T59" fmla="*/ 213 h 237"/>
                <a:gd name="T60" fmla="*/ 146 w 219"/>
                <a:gd name="T61" fmla="*/ 236 h 237"/>
                <a:gd name="T62" fmla="*/ 125 w 219"/>
                <a:gd name="T63" fmla="*/ 213 h 237"/>
                <a:gd name="T64" fmla="*/ 133 w 219"/>
                <a:gd name="T65" fmla="*/ 188 h 237"/>
                <a:gd name="T66" fmla="*/ 80 w 219"/>
                <a:gd name="T67" fmla="*/ 188 h 237"/>
                <a:gd name="T68" fmla="*/ 101 w 219"/>
                <a:gd name="T69" fmla="*/ 213 h 237"/>
                <a:gd name="T70" fmla="*/ 67 w 219"/>
                <a:gd name="T71" fmla="*/ 236 h 237"/>
                <a:gd name="T72" fmla="*/ 39 w 219"/>
                <a:gd name="T73" fmla="*/ 218 h 237"/>
                <a:gd name="T74" fmla="*/ 58 w 219"/>
                <a:gd name="T75" fmla="*/ 195 h 237"/>
                <a:gd name="T76" fmla="*/ 87 w 219"/>
                <a:gd name="T77" fmla="*/ 188 h 237"/>
                <a:gd name="T78" fmla="*/ 48 w 219"/>
                <a:gd name="T79" fmla="*/ 154 h 237"/>
                <a:gd name="T80" fmla="*/ 44 w 219"/>
                <a:gd name="T81" fmla="*/ 177 h 237"/>
                <a:gd name="T82" fmla="*/ 6 w 219"/>
                <a:gd name="T83" fmla="*/ 177 h 237"/>
                <a:gd name="T84" fmla="*/ 0 w 219"/>
                <a:gd name="T85" fmla="*/ 138 h 237"/>
                <a:gd name="T86" fmla="*/ 36 w 219"/>
                <a:gd name="T87" fmla="*/ 134 h 237"/>
                <a:gd name="T88" fmla="*/ 54 w 219"/>
                <a:gd name="T89" fmla="*/ 151 h 237"/>
                <a:gd name="T90" fmla="*/ 52 w 219"/>
                <a:gd name="T91" fmla="*/ 105 h 237"/>
                <a:gd name="T92" fmla="*/ 22 w 219"/>
                <a:gd name="T93" fmla="*/ 115 h 237"/>
                <a:gd name="T94" fmla="*/ 6 w 219"/>
                <a:gd name="T95" fmla="*/ 101 h 237"/>
                <a:gd name="T96" fmla="*/ 22 w 219"/>
                <a:gd name="T97" fmla="*/ 66 h 237"/>
                <a:gd name="T98" fmla="*/ 0 w 219"/>
                <a:gd name="T99" fmla="*/ 115 h 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9"/>
                <a:gd name="T151" fmla="*/ 0 h 237"/>
                <a:gd name="T152" fmla="*/ 219 w 219"/>
                <a:gd name="T153" fmla="*/ 237 h 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9" h="237">
                  <a:moveTo>
                    <a:pt x="0" y="115"/>
                  </a:moveTo>
                  <a:lnTo>
                    <a:pt x="15" y="66"/>
                  </a:lnTo>
                  <a:lnTo>
                    <a:pt x="44" y="72"/>
                  </a:lnTo>
                  <a:lnTo>
                    <a:pt x="52" y="101"/>
                  </a:lnTo>
                  <a:lnTo>
                    <a:pt x="76" y="62"/>
                  </a:lnTo>
                  <a:lnTo>
                    <a:pt x="52" y="48"/>
                  </a:lnTo>
                  <a:lnTo>
                    <a:pt x="54" y="18"/>
                  </a:lnTo>
                  <a:lnTo>
                    <a:pt x="87" y="0"/>
                  </a:lnTo>
                  <a:lnTo>
                    <a:pt x="101" y="41"/>
                  </a:lnTo>
                  <a:lnTo>
                    <a:pt x="87" y="66"/>
                  </a:lnTo>
                  <a:lnTo>
                    <a:pt x="133" y="66"/>
                  </a:lnTo>
                  <a:lnTo>
                    <a:pt x="125" y="33"/>
                  </a:lnTo>
                  <a:lnTo>
                    <a:pt x="144" y="14"/>
                  </a:lnTo>
                  <a:lnTo>
                    <a:pt x="172" y="37"/>
                  </a:lnTo>
                  <a:lnTo>
                    <a:pt x="160" y="48"/>
                  </a:lnTo>
                  <a:lnTo>
                    <a:pt x="140" y="62"/>
                  </a:lnTo>
                  <a:lnTo>
                    <a:pt x="164" y="92"/>
                  </a:lnTo>
                  <a:lnTo>
                    <a:pt x="186" y="66"/>
                  </a:lnTo>
                  <a:lnTo>
                    <a:pt x="212" y="72"/>
                  </a:lnTo>
                  <a:lnTo>
                    <a:pt x="218" y="101"/>
                  </a:lnTo>
                  <a:lnTo>
                    <a:pt x="200" y="115"/>
                  </a:lnTo>
                  <a:lnTo>
                    <a:pt x="168" y="105"/>
                  </a:lnTo>
                  <a:lnTo>
                    <a:pt x="172" y="138"/>
                  </a:lnTo>
                  <a:lnTo>
                    <a:pt x="218" y="145"/>
                  </a:lnTo>
                  <a:lnTo>
                    <a:pt x="200" y="177"/>
                  </a:lnTo>
                  <a:lnTo>
                    <a:pt x="186" y="174"/>
                  </a:lnTo>
                  <a:lnTo>
                    <a:pt x="168" y="145"/>
                  </a:lnTo>
                  <a:lnTo>
                    <a:pt x="144" y="177"/>
                  </a:lnTo>
                  <a:lnTo>
                    <a:pt x="181" y="190"/>
                  </a:lnTo>
                  <a:lnTo>
                    <a:pt x="181" y="213"/>
                  </a:lnTo>
                  <a:lnTo>
                    <a:pt x="146" y="236"/>
                  </a:lnTo>
                  <a:lnTo>
                    <a:pt x="125" y="213"/>
                  </a:lnTo>
                  <a:lnTo>
                    <a:pt x="133" y="188"/>
                  </a:lnTo>
                  <a:lnTo>
                    <a:pt x="80" y="188"/>
                  </a:lnTo>
                  <a:lnTo>
                    <a:pt x="101" y="213"/>
                  </a:lnTo>
                  <a:lnTo>
                    <a:pt x="67" y="236"/>
                  </a:lnTo>
                  <a:lnTo>
                    <a:pt x="39" y="218"/>
                  </a:lnTo>
                  <a:lnTo>
                    <a:pt x="58" y="195"/>
                  </a:lnTo>
                  <a:lnTo>
                    <a:pt x="87" y="188"/>
                  </a:lnTo>
                  <a:lnTo>
                    <a:pt x="48" y="154"/>
                  </a:lnTo>
                  <a:lnTo>
                    <a:pt x="44" y="177"/>
                  </a:lnTo>
                  <a:lnTo>
                    <a:pt x="6" y="177"/>
                  </a:lnTo>
                  <a:lnTo>
                    <a:pt x="0" y="138"/>
                  </a:lnTo>
                  <a:lnTo>
                    <a:pt x="36" y="134"/>
                  </a:lnTo>
                  <a:lnTo>
                    <a:pt x="54" y="151"/>
                  </a:lnTo>
                  <a:lnTo>
                    <a:pt x="52" y="105"/>
                  </a:lnTo>
                  <a:lnTo>
                    <a:pt x="22" y="115"/>
                  </a:lnTo>
                  <a:lnTo>
                    <a:pt x="6" y="101"/>
                  </a:lnTo>
                  <a:lnTo>
                    <a:pt x="22" y="66"/>
                  </a:lnTo>
                  <a:lnTo>
                    <a:pt x="0" y="115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092"/>
            <p:cNvSpPr>
              <a:spLocks/>
            </p:cNvSpPr>
            <p:nvPr/>
          </p:nvSpPr>
          <p:spPr bwMode="auto">
            <a:xfrm>
              <a:off x="2788" y="1728"/>
              <a:ext cx="771" cy="473"/>
            </a:xfrm>
            <a:custGeom>
              <a:avLst/>
              <a:gdLst>
                <a:gd name="T0" fmla="*/ 761 w 771"/>
                <a:gd name="T1" fmla="*/ 14 h 473"/>
                <a:gd name="T2" fmla="*/ 726 w 771"/>
                <a:gd name="T3" fmla="*/ 188 h 473"/>
                <a:gd name="T4" fmla="*/ 687 w 771"/>
                <a:gd name="T5" fmla="*/ 295 h 473"/>
                <a:gd name="T6" fmla="*/ 626 w 771"/>
                <a:gd name="T7" fmla="*/ 392 h 473"/>
                <a:gd name="T8" fmla="*/ 566 w 771"/>
                <a:gd name="T9" fmla="*/ 449 h 473"/>
                <a:gd name="T10" fmla="*/ 549 w 771"/>
                <a:gd name="T11" fmla="*/ 472 h 473"/>
                <a:gd name="T12" fmla="*/ 102 w 771"/>
                <a:gd name="T13" fmla="*/ 468 h 473"/>
                <a:gd name="T14" fmla="*/ 37 w 771"/>
                <a:gd name="T15" fmla="*/ 435 h 473"/>
                <a:gd name="T16" fmla="*/ 20 w 771"/>
                <a:gd name="T17" fmla="*/ 414 h 473"/>
                <a:gd name="T18" fmla="*/ 0 w 771"/>
                <a:gd name="T19" fmla="*/ 385 h 473"/>
                <a:gd name="T20" fmla="*/ 0 w 771"/>
                <a:gd name="T21" fmla="*/ 0 h 473"/>
                <a:gd name="T22" fmla="*/ 770 w 771"/>
                <a:gd name="T23" fmla="*/ 3 h 473"/>
                <a:gd name="T24" fmla="*/ 761 w 771"/>
                <a:gd name="T25" fmla="*/ 14 h 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1"/>
                <a:gd name="T40" fmla="*/ 0 h 473"/>
                <a:gd name="T41" fmla="*/ 771 w 771"/>
                <a:gd name="T42" fmla="*/ 473 h 4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1" h="473">
                  <a:moveTo>
                    <a:pt x="761" y="14"/>
                  </a:moveTo>
                  <a:lnTo>
                    <a:pt x="726" y="188"/>
                  </a:lnTo>
                  <a:lnTo>
                    <a:pt x="687" y="295"/>
                  </a:lnTo>
                  <a:lnTo>
                    <a:pt x="626" y="392"/>
                  </a:lnTo>
                  <a:lnTo>
                    <a:pt x="566" y="449"/>
                  </a:lnTo>
                  <a:lnTo>
                    <a:pt x="549" y="472"/>
                  </a:lnTo>
                  <a:lnTo>
                    <a:pt x="102" y="468"/>
                  </a:lnTo>
                  <a:lnTo>
                    <a:pt x="37" y="435"/>
                  </a:lnTo>
                  <a:lnTo>
                    <a:pt x="20" y="414"/>
                  </a:lnTo>
                  <a:lnTo>
                    <a:pt x="0" y="385"/>
                  </a:lnTo>
                  <a:lnTo>
                    <a:pt x="0" y="0"/>
                  </a:lnTo>
                  <a:lnTo>
                    <a:pt x="770" y="3"/>
                  </a:lnTo>
                  <a:lnTo>
                    <a:pt x="761" y="14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093"/>
            <p:cNvSpPr>
              <a:spLocks/>
            </p:cNvSpPr>
            <p:nvPr/>
          </p:nvSpPr>
          <p:spPr bwMode="auto">
            <a:xfrm>
              <a:off x="1968" y="1713"/>
              <a:ext cx="759" cy="480"/>
            </a:xfrm>
            <a:custGeom>
              <a:avLst/>
              <a:gdLst>
                <a:gd name="T0" fmla="*/ 10 w 759"/>
                <a:gd name="T1" fmla="*/ 0 h 480"/>
                <a:gd name="T2" fmla="*/ 10 w 759"/>
                <a:gd name="T3" fmla="*/ 450 h 480"/>
                <a:gd name="T4" fmla="*/ 63 w 759"/>
                <a:gd name="T5" fmla="*/ 468 h 480"/>
                <a:gd name="T6" fmla="*/ 94 w 759"/>
                <a:gd name="T7" fmla="*/ 479 h 480"/>
                <a:gd name="T8" fmla="*/ 705 w 759"/>
                <a:gd name="T9" fmla="*/ 479 h 480"/>
                <a:gd name="T10" fmla="*/ 758 w 759"/>
                <a:gd name="T11" fmla="*/ 425 h 480"/>
                <a:gd name="T12" fmla="*/ 758 w 759"/>
                <a:gd name="T13" fmla="*/ 17 h 480"/>
                <a:gd name="T14" fmla="*/ 0 w 759"/>
                <a:gd name="T15" fmla="*/ 17 h 480"/>
                <a:gd name="T16" fmla="*/ 10 w 759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480"/>
                <a:gd name="T29" fmla="*/ 759 w 759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480">
                  <a:moveTo>
                    <a:pt x="10" y="0"/>
                  </a:moveTo>
                  <a:lnTo>
                    <a:pt x="10" y="450"/>
                  </a:lnTo>
                  <a:lnTo>
                    <a:pt x="63" y="468"/>
                  </a:lnTo>
                  <a:lnTo>
                    <a:pt x="94" y="479"/>
                  </a:lnTo>
                  <a:lnTo>
                    <a:pt x="705" y="479"/>
                  </a:lnTo>
                  <a:lnTo>
                    <a:pt x="758" y="425"/>
                  </a:lnTo>
                  <a:lnTo>
                    <a:pt x="758" y="17"/>
                  </a:lnTo>
                  <a:lnTo>
                    <a:pt x="0" y="17"/>
                  </a:lnTo>
                  <a:lnTo>
                    <a:pt x="10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094"/>
            <p:cNvSpPr>
              <a:spLocks/>
            </p:cNvSpPr>
            <p:nvPr/>
          </p:nvSpPr>
          <p:spPr bwMode="auto">
            <a:xfrm>
              <a:off x="3042" y="1788"/>
              <a:ext cx="462" cy="359"/>
            </a:xfrm>
            <a:custGeom>
              <a:avLst/>
              <a:gdLst>
                <a:gd name="T0" fmla="*/ 270 w 462"/>
                <a:gd name="T1" fmla="*/ 42 h 359"/>
                <a:gd name="T2" fmla="*/ 125 w 462"/>
                <a:gd name="T3" fmla="*/ 22 h 359"/>
                <a:gd name="T4" fmla="*/ 37 w 462"/>
                <a:gd name="T5" fmla="*/ 56 h 359"/>
                <a:gd name="T6" fmla="*/ 0 w 462"/>
                <a:gd name="T7" fmla="*/ 127 h 359"/>
                <a:gd name="T8" fmla="*/ 11 w 462"/>
                <a:gd name="T9" fmla="*/ 219 h 359"/>
                <a:gd name="T10" fmla="*/ 89 w 462"/>
                <a:gd name="T11" fmla="*/ 208 h 359"/>
                <a:gd name="T12" fmla="*/ 216 w 462"/>
                <a:gd name="T13" fmla="*/ 163 h 359"/>
                <a:gd name="T14" fmla="*/ 246 w 462"/>
                <a:gd name="T15" fmla="*/ 250 h 359"/>
                <a:gd name="T16" fmla="*/ 159 w 462"/>
                <a:gd name="T17" fmla="*/ 292 h 359"/>
                <a:gd name="T18" fmla="*/ 134 w 462"/>
                <a:gd name="T19" fmla="*/ 314 h 359"/>
                <a:gd name="T20" fmla="*/ 171 w 462"/>
                <a:gd name="T21" fmla="*/ 358 h 359"/>
                <a:gd name="T22" fmla="*/ 246 w 462"/>
                <a:gd name="T23" fmla="*/ 358 h 359"/>
                <a:gd name="T24" fmla="*/ 324 w 462"/>
                <a:gd name="T25" fmla="*/ 302 h 359"/>
                <a:gd name="T26" fmla="*/ 403 w 462"/>
                <a:gd name="T27" fmla="*/ 272 h 359"/>
                <a:gd name="T28" fmla="*/ 393 w 462"/>
                <a:gd name="T29" fmla="*/ 173 h 359"/>
                <a:gd name="T30" fmla="*/ 461 w 462"/>
                <a:gd name="T31" fmla="*/ 107 h 359"/>
                <a:gd name="T32" fmla="*/ 461 w 462"/>
                <a:gd name="T33" fmla="*/ 42 h 359"/>
                <a:gd name="T34" fmla="*/ 381 w 462"/>
                <a:gd name="T35" fmla="*/ 42 h 359"/>
                <a:gd name="T36" fmla="*/ 358 w 462"/>
                <a:gd name="T37" fmla="*/ 0 h 359"/>
                <a:gd name="T38" fmla="*/ 270 w 462"/>
                <a:gd name="T39" fmla="*/ 42 h 3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2"/>
                <a:gd name="T61" fmla="*/ 0 h 359"/>
                <a:gd name="T62" fmla="*/ 462 w 462"/>
                <a:gd name="T63" fmla="*/ 359 h 3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2" h="359">
                  <a:moveTo>
                    <a:pt x="270" y="42"/>
                  </a:moveTo>
                  <a:lnTo>
                    <a:pt x="125" y="22"/>
                  </a:lnTo>
                  <a:lnTo>
                    <a:pt x="37" y="56"/>
                  </a:lnTo>
                  <a:lnTo>
                    <a:pt x="0" y="127"/>
                  </a:lnTo>
                  <a:lnTo>
                    <a:pt x="11" y="219"/>
                  </a:lnTo>
                  <a:lnTo>
                    <a:pt x="89" y="208"/>
                  </a:lnTo>
                  <a:lnTo>
                    <a:pt x="216" y="163"/>
                  </a:lnTo>
                  <a:lnTo>
                    <a:pt x="246" y="250"/>
                  </a:lnTo>
                  <a:lnTo>
                    <a:pt x="159" y="292"/>
                  </a:lnTo>
                  <a:lnTo>
                    <a:pt x="134" y="314"/>
                  </a:lnTo>
                  <a:lnTo>
                    <a:pt x="171" y="358"/>
                  </a:lnTo>
                  <a:lnTo>
                    <a:pt x="246" y="358"/>
                  </a:lnTo>
                  <a:lnTo>
                    <a:pt x="324" y="302"/>
                  </a:lnTo>
                  <a:lnTo>
                    <a:pt x="403" y="272"/>
                  </a:lnTo>
                  <a:lnTo>
                    <a:pt x="393" y="173"/>
                  </a:lnTo>
                  <a:lnTo>
                    <a:pt x="461" y="107"/>
                  </a:lnTo>
                  <a:lnTo>
                    <a:pt x="461" y="42"/>
                  </a:lnTo>
                  <a:lnTo>
                    <a:pt x="381" y="42"/>
                  </a:lnTo>
                  <a:lnTo>
                    <a:pt x="358" y="0"/>
                  </a:lnTo>
                  <a:lnTo>
                    <a:pt x="270" y="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095"/>
            <p:cNvSpPr>
              <a:spLocks/>
            </p:cNvSpPr>
            <p:nvPr/>
          </p:nvSpPr>
          <p:spPr bwMode="auto">
            <a:xfrm>
              <a:off x="2077" y="1905"/>
              <a:ext cx="341" cy="230"/>
            </a:xfrm>
            <a:custGeom>
              <a:avLst/>
              <a:gdLst>
                <a:gd name="T0" fmla="*/ 79 w 341"/>
                <a:gd name="T1" fmla="*/ 154 h 230"/>
                <a:gd name="T2" fmla="*/ 195 w 341"/>
                <a:gd name="T3" fmla="*/ 174 h 230"/>
                <a:gd name="T4" fmla="*/ 225 w 341"/>
                <a:gd name="T5" fmla="*/ 229 h 230"/>
                <a:gd name="T6" fmla="*/ 340 w 341"/>
                <a:gd name="T7" fmla="*/ 196 h 230"/>
                <a:gd name="T8" fmla="*/ 340 w 341"/>
                <a:gd name="T9" fmla="*/ 145 h 230"/>
                <a:gd name="T10" fmla="*/ 261 w 341"/>
                <a:gd name="T11" fmla="*/ 68 h 230"/>
                <a:gd name="T12" fmla="*/ 158 w 341"/>
                <a:gd name="T13" fmla="*/ 0 h 230"/>
                <a:gd name="T14" fmla="*/ 0 w 341"/>
                <a:gd name="T15" fmla="*/ 13 h 230"/>
                <a:gd name="T16" fmla="*/ 0 w 341"/>
                <a:gd name="T17" fmla="*/ 101 h 230"/>
                <a:gd name="T18" fmla="*/ 105 w 341"/>
                <a:gd name="T19" fmla="*/ 101 h 230"/>
                <a:gd name="T20" fmla="*/ 158 w 341"/>
                <a:gd name="T21" fmla="*/ 145 h 230"/>
                <a:gd name="T22" fmla="*/ 114 w 341"/>
                <a:gd name="T23" fmla="*/ 154 h 230"/>
                <a:gd name="T24" fmla="*/ 79 w 341"/>
                <a:gd name="T25" fmla="*/ 154 h 2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"/>
                <a:gd name="T40" fmla="*/ 0 h 230"/>
                <a:gd name="T41" fmla="*/ 341 w 341"/>
                <a:gd name="T42" fmla="*/ 230 h 2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" h="230">
                  <a:moveTo>
                    <a:pt x="79" y="154"/>
                  </a:moveTo>
                  <a:lnTo>
                    <a:pt x="195" y="174"/>
                  </a:lnTo>
                  <a:lnTo>
                    <a:pt x="225" y="229"/>
                  </a:lnTo>
                  <a:lnTo>
                    <a:pt x="340" y="196"/>
                  </a:lnTo>
                  <a:lnTo>
                    <a:pt x="340" y="145"/>
                  </a:lnTo>
                  <a:lnTo>
                    <a:pt x="261" y="68"/>
                  </a:lnTo>
                  <a:lnTo>
                    <a:pt x="158" y="0"/>
                  </a:lnTo>
                  <a:lnTo>
                    <a:pt x="0" y="13"/>
                  </a:lnTo>
                  <a:lnTo>
                    <a:pt x="0" y="101"/>
                  </a:lnTo>
                  <a:lnTo>
                    <a:pt x="105" y="101"/>
                  </a:lnTo>
                  <a:lnTo>
                    <a:pt x="158" y="145"/>
                  </a:lnTo>
                  <a:lnTo>
                    <a:pt x="114" y="154"/>
                  </a:lnTo>
                  <a:lnTo>
                    <a:pt x="79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096"/>
            <p:cNvSpPr>
              <a:spLocks/>
            </p:cNvSpPr>
            <p:nvPr/>
          </p:nvSpPr>
          <p:spPr bwMode="auto">
            <a:xfrm>
              <a:off x="2355" y="1777"/>
              <a:ext cx="348" cy="308"/>
            </a:xfrm>
            <a:custGeom>
              <a:avLst/>
              <a:gdLst>
                <a:gd name="T0" fmla="*/ 105 w 348"/>
                <a:gd name="T1" fmla="*/ 15 h 308"/>
                <a:gd name="T2" fmla="*/ 90 w 348"/>
                <a:gd name="T3" fmla="*/ 100 h 308"/>
                <a:gd name="T4" fmla="*/ 0 w 348"/>
                <a:gd name="T5" fmla="*/ 157 h 308"/>
                <a:gd name="T6" fmla="*/ 114 w 348"/>
                <a:gd name="T7" fmla="*/ 187 h 308"/>
                <a:gd name="T8" fmla="*/ 169 w 348"/>
                <a:gd name="T9" fmla="*/ 265 h 308"/>
                <a:gd name="T10" fmla="*/ 272 w 348"/>
                <a:gd name="T11" fmla="*/ 307 h 308"/>
                <a:gd name="T12" fmla="*/ 303 w 348"/>
                <a:gd name="T13" fmla="*/ 280 h 308"/>
                <a:gd name="T14" fmla="*/ 226 w 348"/>
                <a:gd name="T15" fmla="*/ 233 h 308"/>
                <a:gd name="T16" fmla="*/ 195 w 348"/>
                <a:gd name="T17" fmla="*/ 199 h 308"/>
                <a:gd name="T18" fmla="*/ 303 w 348"/>
                <a:gd name="T19" fmla="*/ 199 h 308"/>
                <a:gd name="T20" fmla="*/ 317 w 348"/>
                <a:gd name="T21" fmla="*/ 171 h 308"/>
                <a:gd name="T22" fmla="*/ 328 w 348"/>
                <a:gd name="T23" fmla="*/ 142 h 308"/>
                <a:gd name="T24" fmla="*/ 347 w 348"/>
                <a:gd name="T25" fmla="*/ 66 h 308"/>
                <a:gd name="T26" fmla="*/ 317 w 348"/>
                <a:gd name="T27" fmla="*/ 66 h 308"/>
                <a:gd name="T28" fmla="*/ 212 w 348"/>
                <a:gd name="T29" fmla="*/ 80 h 308"/>
                <a:gd name="T30" fmla="*/ 201 w 348"/>
                <a:gd name="T31" fmla="*/ 157 h 308"/>
                <a:gd name="T32" fmla="*/ 195 w 348"/>
                <a:gd name="T33" fmla="*/ 80 h 308"/>
                <a:gd name="T34" fmla="*/ 212 w 348"/>
                <a:gd name="T35" fmla="*/ 58 h 308"/>
                <a:gd name="T36" fmla="*/ 201 w 348"/>
                <a:gd name="T37" fmla="*/ 0 h 308"/>
                <a:gd name="T38" fmla="*/ 105 w 348"/>
                <a:gd name="T39" fmla="*/ 0 h 308"/>
                <a:gd name="T40" fmla="*/ 105 w 348"/>
                <a:gd name="T41" fmla="*/ 15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8"/>
                <a:gd name="T64" fmla="*/ 0 h 308"/>
                <a:gd name="T65" fmla="*/ 348 w 348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8" h="308">
                  <a:moveTo>
                    <a:pt x="105" y="15"/>
                  </a:moveTo>
                  <a:lnTo>
                    <a:pt x="90" y="100"/>
                  </a:lnTo>
                  <a:lnTo>
                    <a:pt x="0" y="157"/>
                  </a:lnTo>
                  <a:lnTo>
                    <a:pt x="114" y="187"/>
                  </a:lnTo>
                  <a:lnTo>
                    <a:pt x="169" y="265"/>
                  </a:lnTo>
                  <a:lnTo>
                    <a:pt x="272" y="307"/>
                  </a:lnTo>
                  <a:lnTo>
                    <a:pt x="303" y="280"/>
                  </a:lnTo>
                  <a:lnTo>
                    <a:pt x="226" y="233"/>
                  </a:lnTo>
                  <a:lnTo>
                    <a:pt x="195" y="199"/>
                  </a:lnTo>
                  <a:lnTo>
                    <a:pt x="303" y="199"/>
                  </a:lnTo>
                  <a:lnTo>
                    <a:pt x="317" y="171"/>
                  </a:lnTo>
                  <a:lnTo>
                    <a:pt x="328" y="142"/>
                  </a:lnTo>
                  <a:lnTo>
                    <a:pt x="347" y="66"/>
                  </a:lnTo>
                  <a:lnTo>
                    <a:pt x="317" y="66"/>
                  </a:lnTo>
                  <a:lnTo>
                    <a:pt x="212" y="80"/>
                  </a:lnTo>
                  <a:lnTo>
                    <a:pt x="201" y="157"/>
                  </a:lnTo>
                  <a:lnTo>
                    <a:pt x="195" y="80"/>
                  </a:lnTo>
                  <a:lnTo>
                    <a:pt x="212" y="58"/>
                  </a:lnTo>
                  <a:lnTo>
                    <a:pt x="201" y="0"/>
                  </a:lnTo>
                  <a:lnTo>
                    <a:pt x="105" y="0"/>
                  </a:lnTo>
                  <a:lnTo>
                    <a:pt x="105" y="15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097"/>
            <p:cNvSpPr>
              <a:spLocks/>
            </p:cNvSpPr>
            <p:nvPr/>
          </p:nvSpPr>
          <p:spPr bwMode="auto">
            <a:xfrm>
              <a:off x="4416" y="1726"/>
              <a:ext cx="336" cy="407"/>
            </a:xfrm>
            <a:custGeom>
              <a:avLst/>
              <a:gdLst>
                <a:gd name="T0" fmla="*/ 144 w 336"/>
                <a:gd name="T1" fmla="*/ 14 h 407"/>
                <a:gd name="T2" fmla="*/ 0 w 336"/>
                <a:gd name="T3" fmla="*/ 36 h 407"/>
                <a:gd name="T4" fmla="*/ 0 w 336"/>
                <a:gd name="T5" fmla="*/ 81 h 407"/>
                <a:gd name="T6" fmla="*/ 11 w 336"/>
                <a:gd name="T7" fmla="*/ 113 h 407"/>
                <a:gd name="T8" fmla="*/ 109 w 336"/>
                <a:gd name="T9" fmla="*/ 135 h 407"/>
                <a:gd name="T10" fmla="*/ 199 w 336"/>
                <a:gd name="T11" fmla="*/ 166 h 407"/>
                <a:gd name="T12" fmla="*/ 199 w 336"/>
                <a:gd name="T13" fmla="*/ 222 h 407"/>
                <a:gd name="T14" fmla="*/ 154 w 336"/>
                <a:gd name="T15" fmla="*/ 242 h 407"/>
                <a:gd name="T16" fmla="*/ 165 w 336"/>
                <a:gd name="T17" fmla="*/ 299 h 407"/>
                <a:gd name="T18" fmla="*/ 244 w 336"/>
                <a:gd name="T19" fmla="*/ 307 h 407"/>
                <a:gd name="T20" fmla="*/ 286 w 336"/>
                <a:gd name="T21" fmla="*/ 406 h 407"/>
                <a:gd name="T22" fmla="*/ 335 w 336"/>
                <a:gd name="T23" fmla="*/ 406 h 407"/>
                <a:gd name="T24" fmla="*/ 286 w 336"/>
                <a:gd name="T25" fmla="*/ 0 h 407"/>
                <a:gd name="T26" fmla="*/ 188 w 336"/>
                <a:gd name="T27" fmla="*/ 0 h 407"/>
                <a:gd name="T28" fmla="*/ 144 w 336"/>
                <a:gd name="T29" fmla="*/ 14 h 4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6"/>
                <a:gd name="T46" fmla="*/ 0 h 407"/>
                <a:gd name="T47" fmla="*/ 336 w 336"/>
                <a:gd name="T48" fmla="*/ 407 h 4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6" h="407">
                  <a:moveTo>
                    <a:pt x="144" y="14"/>
                  </a:moveTo>
                  <a:lnTo>
                    <a:pt x="0" y="36"/>
                  </a:lnTo>
                  <a:lnTo>
                    <a:pt x="0" y="81"/>
                  </a:lnTo>
                  <a:lnTo>
                    <a:pt x="11" y="113"/>
                  </a:lnTo>
                  <a:lnTo>
                    <a:pt x="109" y="135"/>
                  </a:lnTo>
                  <a:lnTo>
                    <a:pt x="199" y="166"/>
                  </a:lnTo>
                  <a:lnTo>
                    <a:pt x="199" y="222"/>
                  </a:lnTo>
                  <a:lnTo>
                    <a:pt x="154" y="242"/>
                  </a:lnTo>
                  <a:lnTo>
                    <a:pt x="165" y="299"/>
                  </a:lnTo>
                  <a:lnTo>
                    <a:pt x="244" y="307"/>
                  </a:lnTo>
                  <a:lnTo>
                    <a:pt x="286" y="406"/>
                  </a:lnTo>
                  <a:lnTo>
                    <a:pt x="335" y="406"/>
                  </a:lnTo>
                  <a:lnTo>
                    <a:pt x="286" y="0"/>
                  </a:lnTo>
                  <a:lnTo>
                    <a:pt x="188" y="0"/>
                  </a:lnTo>
                  <a:lnTo>
                    <a:pt x="144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098"/>
            <p:cNvSpPr>
              <a:spLocks/>
            </p:cNvSpPr>
            <p:nvPr/>
          </p:nvSpPr>
          <p:spPr bwMode="auto">
            <a:xfrm>
              <a:off x="1753" y="2127"/>
              <a:ext cx="528" cy="240"/>
            </a:xfrm>
            <a:custGeom>
              <a:avLst/>
              <a:gdLst>
                <a:gd name="T0" fmla="*/ 115 w 528"/>
                <a:gd name="T1" fmla="*/ 229 h 240"/>
                <a:gd name="T2" fmla="*/ 69 w 528"/>
                <a:gd name="T3" fmla="*/ 183 h 240"/>
                <a:gd name="T4" fmla="*/ 0 w 528"/>
                <a:gd name="T5" fmla="*/ 183 h 240"/>
                <a:gd name="T6" fmla="*/ 0 w 528"/>
                <a:gd name="T7" fmla="*/ 120 h 240"/>
                <a:gd name="T8" fmla="*/ 69 w 528"/>
                <a:gd name="T9" fmla="*/ 56 h 240"/>
                <a:gd name="T10" fmla="*/ 115 w 528"/>
                <a:gd name="T11" fmla="*/ 0 h 240"/>
                <a:gd name="T12" fmla="*/ 171 w 528"/>
                <a:gd name="T13" fmla="*/ 0 h 240"/>
                <a:gd name="T14" fmla="*/ 183 w 528"/>
                <a:gd name="T15" fmla="*/ 56 h 240"/>
                <a:gd name="T16" fmla="*/ 274 w 528"/>
                <a:gd name="T17" fmla="*/ 97 h 240"/>
                <a:gd name="T18" fmla="*/ 341 w 528"/>
                <a:gd name="T19" fmla="*/ 120 h 240"/>
                <a:gd name="T20" fmla="*/ 419 w 528"/>
                <a:gd name="T21" fmla="*/ 106 h 240"/>
                <a:gd name="T22" fmla="*/ 510 w 528"/>
                <a:gd name="T23" fmla="*/ 97 h 240"/>
                <a:gd name="T24" fmla="*/ 527 w 528"/>
                <a:gd name="T25" fmla="*/ 229 h 240"/>
                <a:gd name="T26" fmla="*/ 428 w 528"/>
                <a:gd name="T27" fmla="*/ 229 h 240"/>
                <a:gd name="T28" fmla="*/ 362 w 528"/>
                <a:gd name="T29" fmla="*/ 229 h 240"/>
                <a:gd name="T30" fmla="*/ 274 w 528"/>
                <a:gd name="T31" fmla="*/ 183 h 240"/>
                <a:gd name="T32" fmla="*/ 203 w 528"/>
                <a:gd name="T33" fmla="*/ 239 h 240"/>
                <a:gd name="T34" fmla="*/ 129 w 528"/>
                <a:gd name="T35" fmla="*/ 239 h 240"/>
                <a:gd name="T36" fmla="*/ 115 w 528"/>
                <a:gd name="T37" fmla="*/ 229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8"/>
                <a:gd name="T58" fmla="*/ 0 h 240"/>
                <a:gd name="T59" fmla="*/ 528 w 528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8" h="240">
                  <a:moveTo>
                    <a:pt x="115" y="229"/>
                  </a:moveTo>
                  <a:lnTo>
                    <a:pt x="69" y="183"/>
                  </a:lnTo>
                  <a:lnTo>
                    <a:pt x="0" y="183"/>
                  </a:lnTo>
                  <a:lnTo>
                    <a:pt x="0" y="120"/>
                  </a:lnTo>
                  <a:lnTo>
                    <a:pt x="69" y="56"/>
                  </a:lnTo>
                  <a:lnTo>
                    <a:pt x="115" y="0"/>
                  </a:lnTo>
                  <a:lnTo>
                    <a:pt x="171" y="0"/>
                  </a:lnTo>
                  <a:lnTo>
                    <a:pt x="183" y="56"/>
                  </a:lnTo>
                  <a:lnTo>
                    <a:pt x="274" y="97"/>
                  </a:lnTo>
                  <a:lnTo>
                    <a:pt x="341" y="120"/>
                  </a:lnTo>
                  <a:lnTo>
                    <a:pt x="419" y="106"/>
                  </a:lnTo>
                  <a:lnTo>
                    <a:pt x="510" y="97"/>
                  </a:lnTo>
                  <a:lnTo>
                    <a:pt x="527" y="229"/>
                  </a:lnTo>
                  <a:lnTo>
                    <a:pt x="428" y="229"/>
                  </a:lnTo>
                  <a:lnTo>
                    <a:pt x="362" y="229"/>
                  </a:lnTo>
                  <a:lnTo>
                    <a:pt x="274" y="183"/>
                  </a:lnTo>
                  <a:lnTo>
                    <a:pt x="203" y="239"/>
                  </a:lnTo>
                  <a:lnTo>
                    <a:pt x="129" y="239"/>
                  </a:lnTo>
                  <a:lnTo>
                    <a:pt x="115" y="229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099"/>
            <p:cNvSpPr>
              <a:spLocks/>
            </p:cNvSpPr>
            <p:nvPr/>
          </p:nvSpPr>
          <p:spPr bwMode="auto">
            <a:xfrm>
              <a:off x="1677" y="1852"/>
              <a:ext cx="313" cy="261"/>
            </a:xfrm>
            <a:custGeom>
              <a:avLst/>
              <a:gdLst>
                <a:gd name="T0" fmla="*/ 252 w 313"/>
                <a:gd name="T1" fmla="*/ 0 h 261"/>
                <a:gd name="T2" fmla="*/ 158 w 313"/>
                <a:gd name="T3" fmla="*/ 86 h 261"/>
                <a:gd name="T4" fmla="*/ 133 w 313"/>
                <a:gd name="T5" fmla="*/ 142 h 261"/>
                <a:gd name="T6" fmla="*/ 0 w 313"/>
                <a:gd name="T7" fmla="*/ 142 h 261"/>
                <a:gd name="T8" fmla="*/ 0 w 313"/>
                <a:gd name="T9" fmla="*/ 206 h 261"/>
                <a:gd name="T10" fmla="*/ 90 w 313"/>
                <a:gd name="T11" fmla="*/ 206 h 261"/>
                <a:gd name="T12" fmla="*/ 123 w 313"/>
                <a:gd name="T13" fmla="*/ 206 h 261"/>
                <a:gd name="T14" fmla="*/ 220 w 313"/>
                <a:gd name="T15" fmla="*/ 248 h 261"/>
                <a:gd name="T16" fmla="*/ 220 w 313"/>
                <a:gd name="T17" fmla="*/ 260 h 261"/>
                <a:gd name="T18" fmla="*/ 220 w 313"/>
                <a:gd name="T19" fmla="*/ 218 h 261"/>
                <a:gd name="T20" fmla="*/ 202 w 313"/>
                <a:gd name="T21" fmla="*/ 174 h 261"/>
                <a:gd name="T22" fmla="*/ 177 w 313"/>
                <a:gd name="T23" fmla="*/ 174 h 261"/>
                <a:gd name="T24" fmla="*/ 252 w 313"/>
                <a:gd name="T25" fmla="*/ 154 h 261"/>
                <a:gd name="T26" fmla="*/ 263 w 313"/>
                <a:gd name="T27" fmla="*/ 98 h 261"/>
                <a:gd name="T28" fmla="*/ 312 w 313"/>
                <a:gd name="T29" fmla="*/ 56 h 261"/>
                <a:gd name="T30" fmla="*/ 252 w 313"/>
                <a:gd name="T31" fmla="*/ 34 h 261"/>
                <a:gd name="T32" fmla="*/ 252 w 313"/>
                <a:gd name="T33" fmla="*/ 20 h 261"/>
                <a:gd name="T34" fmla="*/ 252 w 313"/>
                <a:gd name="T35" fmla="*/ 0 h 2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3"/>
                <a:gd name="T55" fmla="*/ 0 h 261"/>
                <a:gd name="T56" fmla="*/ 313 w 313"/>
                <a:gd name="T57" fmla="*/ 261 h 2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3" h="261">
                  <a:moveTo>
                    <a:pt x="252" y="0"/>
                  </a:moveTo>
                  <a:lnTo>
                    <a:pt x="158" y="86"/>
                  </a:lnTo>
                  <a:lnTo>
                    <a:pt x="133" y="142"/>
                  </a:lnTo>
                  <a:lnTo>
                    <a:pt x="0" y="142"/>
                  </a:lnTo>
                  <a:lnTo>
                    <a:pt x="0" y="206"/>
                  </a:lnTo>
                  <a:lnTo>
                    <a:pt x="90" y="206"/>
                  </a:lnTo>
                  <a:lnTo>
                    <a:pt x="123" y="206"/>
                  </a:lnTo>
                  <a:lnTo>
                    <a:pt x="220" y="248"/>
                  </a:lnTo>
                  <a:lnTo>
                    <a:pt x="220" y="260"/>
                  </a:lnTo>
                  <a:lnTo>
                    <a:pt x="220" y="218"/>
                  </a:lnTo>
                  <a:lnTo>
                    <a:pt x="202" y="174"/>
                  </a:lnTo>
                  <a:lnTo>
                    <a:pt x="177" y="174"/>
                  </a:lnTo>
                  <a:lnTo>
                    <a:pt x="252" y="154"/>
                  </a:lnTo>
                  <a:lnTo>
                    <a:pt x="263" y="98"/>
                  </a:lnTo>
                  <a:lnTo>
                    <a:pt x="312" y="56"/>
                  </a:lnTo>
                  <a:lnTo>
                    <a:pt x="252" y="34"/>
                  </a:lnTo>
                  <a:lnTo>
                    <a:pt x="252" y="20"/>
                  </a:lnTo>
                  <a:lnTo>
                    <a:pt x="252" y="0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100"/>
            <p:cNvSpPr>
              <a:spLocks/>
            </p:cNvSpPr>
            <p:nvPr/>
          </p:nvSpPr>
          <p:spPr bwMode="auto">
            <a:xfrm>
              <a:off x="2578" y="2147"/>
              <a:ext cx="550" cy="200"/>
            </a:xfrm>
            <a:custGeom>
              <a:avLst/>
              <a:gdLst>
                <a:gd name="T0" fmla="*/ 127 w 550"/>
                <a:gd name="T1" fmla="*/ 186 h 200"/>
                <a:gd name="T2" fmla="*/ 26 w 550"/>
                <a:gd name="T3" fmla="*/ 155 h 200"/>
                <a:gd name="T4" fmla="*/ 0 w 550"/>
                <a:gd name="T5" fmla="*/ 101 h 200"/>
                <a:gd name="T6" fmla="*/ 11 w 550"/>
                <a:gd name="T7" fmla="*/ 59 h 200"/>
                <a:gd name="T8" fmla="*/ 80 w 550"/>
                <a:gd name="T9" fmla="*/ 59 h 200"/>
                <a:gd name="T10" fmla="*/ 91 w 550"/>
                <a:gd name="T11" fmla="*/ 101 h 200"/>
                <a:gd name="T12" fmla="*/ 127 w 550"/>
                <a:gd name="T13" fmla="*/ 112 h 200"/>
                <a:gd name="T14" fmla="*/ 171 w 550"/>
                <a:gd name="T15" fmla="*/ 64 h 200"/>
                <a:gd name="T16" fmla="*/ 183 w 550"/>
                <a:gd name="T17" fmla="*/ 45 h 200"/>
                <a:gd name="T18" fmla="*/ 205 w 550"/>
                <a:gd name="T19" fmla="*/ 0 h 200"/>
                <a:gd name="T20" fmla="*/ 270 w 550"/>
                <a:gd name="T21" fmla="*/ 24 h 200"/>
                <a:gd name="T22" fmla="*/ 270 w 550"/>
                <a:gd name="T23" fmla="*/ 79 h 200"/>
                <a:gd name="T24" fmla="*/ 270 w 550"/>
                <a:gd name="T25" fmla="*/ 101 h 200"/>
                <a:gd name="T26" fmla="*/ 327 w 550"/>
                <a:gd name="T27" fmla="*/ 112 h 200"/>
                <a:gd name="T28" fmla="*/ 426 w 550"/>
                <a:gd name="T29" fmla="*/ 112 h 200"/>
                <a:gd name="T30" fmla="*/ 483 w 550"/>
                <a:gd name="T31" fmla="*/ 155 h 200"/>
                <a:gd name="T32" fmla="*/ 549 w 550"/>
                <a:gd name="T33" fmla="*/ 186 h 200"/>
                <a:gd name="T34" fmla="*/ 495 w 550"/>
                <a:gd name="T35" fmla="*/ 199 h 200"/>
                <a:gd name="T36" fmla="*/ 134 w 550"/>
                <a:gd name="T37" fmla="*/ 199 h 200"/>
                <a:gd name="T38" fmla="*/ 127 w 550"/>
                <a:gd name="T39" fmla="*/ 186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0"/>
                <a:gd name="T61" fmla="*/ 0 h 200"/>
                <a:gd name="T62" fmla="*/ 550 w 550"/>
                <a:gd name="T63" fmla="*/ 200 h 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0" h="200">
                  <a:moveTo>
                    <a:pt x="127" y="186"/>
                  </a:moveTo>
                  <a:lnTo>
                    <a:pt x="26" y="155"/>
                  </a:lnTo>
                  <a:lnTo>
                    <a:pt x="0" y="101"/>
                  </a:lnTo>
                  <a:lnTo>
                    <a:pt x="11" y="59"/>
                  </a:lnTo>
                  <a:lnTo>
                    <a:pt x="80" y="59"/>
                  </a:lnTo>
                  <a:lnTo>
                    <a:pt x="91" y="101"/>
                  </a:lnTo>
                  <a:lnTo>
                    <a:pt x="127" y="112"/>
                  </a:lnTo>
                  <a:lnTo>
                    <a:pt x="171" y="64"/>
                  </a:lnTo>
                  <a:lnTo>
                    <a:pt x="183" y="45"/>
                  </a:lnTo>
                  <a:lnTo>
                    <a:pt x="205" y="0"/>
                  </a:lnTo>
                  <a:lnTo>
                    <a:pt x="270" y="24"/>
                  </a:lnTo>
                  <a:lnTo>
                    <a:pt x="270" y="79"/>
                  </a:lnTo>
                  <a:lnTo>
                    <a:pt x="270" y="101"/>
                  </a:lnTo>
                  <a:lnTo>
                    <a:pt x="327" y="112"/>
                  </a:lnTo>
                  <a:lnTo>
                    <a:pt x="426" y="112"/>
                  </a:lnTo>
                  <a:lnTo>
                    <a:pt x="483" y="155"/>
                  </a:lnTo>
                  <a:lnTo>
                    <a:pt x="549" y="186"/>
                  </a:lnTo>
                  <a:lnTo>
                    <a:pt x="495" y="199"/>
                  </a:lnTo>
                  <a:lnTo>
                    <a:pt x="134" y="199"/>
                  </a:lnTo>
                  <a:lnTo>
                    <a:pt x="127" y="1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101"/>
            <p:cNvSpPr>
              <a:spLocks/>
            </p:cNvSpPr>
            <p:nvPr/>
          </p:nvSpPr>
          <p:spPr bwMode="auto">
            <a:xfrm>
              <a:off x="1665" y="1819"/>
              <a:ext cx="155" cy="64"/>
            </a:xfrm>
            <a:custGeom>
              <a:avLst/>
              <a:gdLst>
                <a:gd name="T0" fmla="*/ 66 w 155"/>
                <a:gd name="T1" fmla="*/ 0 h 64"/>
                <a:gd name="T2" fmla="*/ 23 w 155"/>
                <a:gd name="T3" fmla="*/ 0 h 64"/>
                <a:gd name="T4" fmla="*/ 0 w 155"/>
                <a:gd name="T5" fmla="*/ 33 h 64"/>
                <a:gd name="T6" fmla="*/ 12 w 155"/>
                <a:gd name="T7" fmla="*/ 51 h 64"/>
                <a:gd name="T8" fmla="*/ 53 w 155"/>
                <a:gd name="T9" fmla="*/ 63 h 64"/>
                <a:gd name="T10" fmla="*/ 118 w 155"/>
                <a:gd name="T11" fmla="*/ 41 h 64"/>
                <a:gd name="T12" fmla="*/ 141 w 155"/>
                <a:gd name="T13" fmla="*/ 9 h 64"/>
                <a:gd name="T14" fmla="*/ 154 w 155"/>
                <a:gd name="T15" fmla="*/ 0 h 64"/>
                <a:gd name="T16" fmla="*/ 77 w 155"/>
                <a:gd name="T17" fmla="*/ 0 h 64"/>
                <a:gd name="T18" fmla="*/ 53 w 155"/>
                <a:gd name="T19" fmla="*/ 0 h 64"/>
                <a:gd name="T20" fmla="*/ 66 w 155"/>
                <a:gd name="T21" fmla="*/ 0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"/>
                <a:gd name="T34" fmla="*/ 0 h 64"/>
                <a:gd name="T35" fmla="*/ 155 w 155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" h="64">
                  <a:moveTo>
                    <a:pt x="66" y="0"/>
                  </a:moveTo>
                  <a:lnTo>
                    <a:pt x="23" y="0"/>
                  </a:lnTo>
                  <a:lnTo>
                    <a:pt x="0" y="33"/>
                  </a:lnTo>
                  <a:lnTo>
                    <a:pt x="12" y="51"/>
                  </a:lnTo>
                  <a:lnTo>
                    <a:pt x="53" y="63"/>
                  </a:lnTo>
                  <a:lnTo>
                    <a:pt x="118" y="41"/>
                  </a:lnTo>
                  <a:lnTo>
                    <a:pt x="141" y="9"/>
                  </a:lnTo>
                  <a:lnTo>
                    <a:pt x="154" y="0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6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102"/>
            <p:cNvSpPr>
              <a:spLocks/>
            </p:cNvSpPr>
            <p:nvPr/>
          </p:nvSpPr>
          <p:spPr bwMode="auto">
            <a:xfrm>
              <a:off x="1229" y="1827"/>
              <a:ext cx="303" cy="98"/>
            </a:xfrm>
            <a:custGeom>
              <a:avLst/>
              <a:gdLst>
                <a:gd name="T0" fmla="*/ 10 w 303"/>
                <a:gd name="T1" fmla="*/ 36 h 98"/>
                <a:gd name="T2" fmla="*/ 144 w 303"/>
                <a:gd name="T3" fmla="*/ 46 h 98"/>
                <a:gd name="T4" fmla="*/ 190 w 303"/>
                <a:gd name="T5" fmla="*/ 0 h 98"/>
                <a:gd name="T6" fmla="*/ 279 w 303"/>
                <a:gd name="T7" fmla="*/ 13 h 98"/>
                <a:gd name="T8" fmla="*/ 279 w 303"/>
                <a:gd name="T9" fmla="*/ 46 h 98"/>
                <a:gd name="T10" fmla="*/ 302 w 303"/>
                <a:gd name="T11" fmla="*/ 66 h 98"/>
                <a:gd name="T12" fmla="*/ 302 w 303"/>
                <a:gd name="T13" fmla="*/ 80 h 98"/>
                <a:gd name="T14" fmla="*/ 290 w 303"/>
                <a:gd name="T15" fmla="*/ 97 h 98"/>
                <a:gd name="T16" fmla="*/ 245 w 303"/>
                <a:gd name="T17" fmla="*/ 80 h 98"/>
                <a:gd name="T18" fmla="*/ 190 w 303"/>
                <a:gd name="T19" fmla="*/ 46 h 98"/>
                <a:gd name="T20" fmla="*/ 156 w 303"/>
                <a:gd name="T21" fmla="*/ 80 h 98"/>
                <a:gd name="T22" fmla="*/ 54 w 303"/>
                <a:gd name="T23" fmla="*/ 80 h 98"/>
                <a:gd name="T24" fmla="*/ 10 w 303"/>
                <a:gd name="T25" fmla="*/ 80 h 98"/>
                <a:gd name="T26" fmla="*/ 0 w 303"/>
                <a:gd name="T27" fmla="*/ 46 h 98"/>
                <a:gd name="T28" fmla="*/ 10 w 303"/>
                <a:gd name="T29" fmla="*/ 36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"/>
                <a:gd name="T46" fmla="*/ 0 h 98"/>
                <a:gd name="T47" fmla="*/ 303 w 303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" h="98">
                  <a:moveTo>
                    <a:pt x="10" y="36"/>
                  </a:moveTo>
                  <a:lnTo>
                    <a:pt x="144" y="46"/>
                  </a:lnTo>
                  <a:lnTo>
                    <a:pt x="190" y="0"/>
                  </a:lnTo>
                  <a:lnTo>
                    <a:pt x="279" y="13"/>
                  </a:lnTo>
                  <a:lnTo>
                    <a:pt x="279" y="46"/>
                  </a:lnTo>
                  <a:lnTo>
                    <a:pt x="302" y="66"/>
                  </a:lnTo>
                  <a:lnTo>
                    <a:pt x="302" y="80"/>
                  </a:lnTo>
                  <a:lnTo>
                    <a:pt x="290" y="97"/>
                  </a:lnTo>
                  <a:lnTo>
                    <a:pt x="245" y="80"/>
                  </a:lnTo>
                  <a:lnTo>
                    <a:pt x="190" y="46"/>
                  </a:lnTo>
                  <a:lnTo>
                    <a:pt x="156" y="80"/>
                  </a:lnTo>
                  <a:lnTo>
                    <a:pt x="54" y="80"/>
                  </a:lnTo>
                  <a:lnTo>
                    <a:pt x="10" y="80"/>
                  </a:lnTo>
                  <a:lnTo>
                    <a:pt x="0" y="46"/>
                  </a:lnTo>
                  <a:lnTo>
                    <a:pt x="10" y="36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103"/>
            <p:cNvSpPr>
              <a:spLocks/>
            </p:cNvSpPr>
            <p:nvPr/>
          </p:nvSpPr>
          <p:spPr bwMode="auto">
            <a:xfrm>
              <a:off x="3586" y="1792"/>
              <a:ext cx="164" cy="394"/>
            </a:xfrm>
            <a:custGeom>
              <a:avLst/>
              <a:gdLst>
                <a:gd name="T0" fmla="*/ 17 w 164"/>
                <a:gd name="T1" fmla="*/ 393 h 394"/>
                <a:gd name="T2" fmla="*/ 0 w 164"/>
                <a:gd name="T3" fmla="*/ 352 h 394"/>
                <a:gd name="T4" fmla="*/ 0 w 164"/>
                <a:gd name="T5" fmla="*/ 256 h 394"/>
                <a:gd name="T6" fmla="*/ 0 w 164"/>
                <a:gd name="T7" fmla="*/ 191 h 394"/>
                <a:gd name="T8" fmla="*/ 86 w 164"/>
                <a:gd name="T9" fmla="*/ 157 h 394"/>
                <a:gd name="T10" fmla="*/ 86 w 164"/>
                <a:gd name="T11" fmla="*/ 101 h 394"/>
                <a:gd name="T12" fmla="*/ 86 w 164"/>
                <a:gd name="T13" fmla="*/ 70 h 394"/>
                <a:gd name="T14" fmla="*/ 56 w 164"/>
                <a:gd name="T15" fmla="*/ 0 h 394"/>
                <a:gd name="T16" fmla="*/ 144 w 164"/>
                <a:gd name="T17" fmla="*/ 23 h 394"/>
                <a:gd name="T18" fmla="*/ 163 w 164"/>
                <a:gd name="T19" fmla="*/ 101 h 394"/>
                <a:gd name="T20" fmla="*/ 150 w 164"/>
                <a:gd name="T21" fmla="*/ 115 h 394"/>
                <a:gd name="T22" fmla="*/ 144 w 164"/>
                <a:gd name="T23" fmla="*/ 177 h 394"/>
                <a:gd name="T24" fmla="*/ 100 w 164"/>
                <a:gd name="T25" fmla="*/ 220 h 394"/>
                <a:gd name="T26" fmla="*/ 67 w 164"/>
                <a:gd name="T27" fmla="*/ 272 h 394"/>
                <a:gd name="T28" fmla="*/ 56 w 164"/>
                <a:gd name="T29" fmla="*/ 287 h 394"/>
                <a:gd name="T30" fmla="*/ 17 w 164"/>
                <a:gd name="T31" fmla="*/ 309 h 394"/>
                <a:gd name="T32" fmla="*/ 17 w 164"/>
                <a:gd name="T33" fmla="*/ 372 h 394"/>
                <a:gd name="T34" fmla="*/ 17 w 164"/>
                <a:gd name="T35" fmla="*/ 393 h 3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394"/>
                <a:gd name="T56" fmla="*/ 164 w 164"/>
                <a:gd name="T57" fmla="*/ 394 h 3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394">
                  <a:moveTo>
                    <a:pt x="17" y="393"/>
                  </a:moveTo>
                  <a:lnTo>
                    <a:pt x="0" y="352"/>
                  </a:lnTo>
                  <a:lnTo>
                    <a:pt x="0" y="256"/>
                  </a:lnTo>
                  <a:lnTo>
                    <a:pt x="0" y="191"/>
                  </a:lnTo>
                  <a:lnTo>
                    <a:pt x="86" y="157"/>
                  </a:lnTo>
                  <a:lnTo>
                    <a:pt x="86" y="101"/>
                  </a:lnTo>
                  <a:lnTo>
                    <a:pt x="86" y="70"/>
                  </a:lnTo>
                  <a:lnTo>
                    <a:pt x="56" y="0"/>
                  </a:lnTo>
                  <a:lnTo>
                    <a:pt x="144" y="23"/>
                  </a:lnTo>
                  <a:lnTo>
                    <a:pt x="163" y="101"/>
                  </a:lnTo>
                  <a:lnTo>
                    <a:pt x="150" y="115"/>
                  </a:lnTo>
                  <a:lnTo>
                    <a:pt x="144" y="177"/>
                  </a:lnTo>
                  <a:lnTo>
                    <a:pt x="100" y="220"/>
                  </a:lnTo>
                  <a:lnTo>
                    <a:pt x="67" y="272"/>
                  </a:lnTo>
                  <a:lnTo>
                    <a:pt x="56" y="287"/>
                  </a:lnTo>
                  <a:lnTo>
                    <a:pt x="17" y="309"/>
                  </a:lnTo>
                  <a:lnTo>
                    <a:pt x="17" y="372"/>
                  </a:lnTo>
                  <a:lnTo>
                    <a:pt x="17" y="393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104"/>
            <p:cNvSpPr>
              <a:spLocks/>
            </p:cNvSpPr>
            <p:nvPr/>
          </p:nvSpPr>
          <p:spPr bwMode="auto">
            <a:xfrm>
              <a:off x="3831" y="1742"/>
              <a:ext cx="518" cy="153"/>
            </a:xfrm>
            <a:custGeom>
              <a:avLst/>
              <a:gdLst>
                <a:gd name="T0" fmla="*/ 0 w 518"/>
                <a:gd name="T1" fmla="*/ 8 h 153"/>
                <a:gd name="T2" fmla="*/ 21 w 518"/>
                <a:gd name="T3" fmla="*/ 102 h 153"/>
                <a:gd name="T4" fmla="*/ 35 w 518"/>
                <a:gd name="T5" fmla="*/ 88 h 153"/>
                <a:gd name="T6" fmla="*/ 54 w 518"/>
                <a:gd name="T7" fmla="*/ 102 h 153"/>
                <a:gd name="T8" fmla="*/ 99 w 518"/>
                <a:gd name="T9" fmla="*/ 121 h 153"/>
                <a:gd name="T10" fmla="*/ 108 w 518"/>
                <a:gd name="T11" fmla="*/ 121 h 153"/>
                <a:gd name="T12" fmla="*/ 145 w 518"/>
                <a:gd name="T13" fmla="*/ 121 h 153"/>
                <a:gd name="T14" fmla="*/ 214 w 518"/>
                <a:gd name="T15" fmla="*/ 121 h 153"/>
                <a:gd name="T16" fmla="*/ 246 w 518"/>
                <a:gd name="T17" fmla="*/ 121 h 153"/>
                <a:gd name="T18" fmla="*/ 246 w 518"/>
                <a:gd name="T19" fmla="*/ 128 h 153"/>
                <a:gd name="T20" fmla="*/ 291 w 518"/>
                <a:gd name="T21" fmla="*/ 152 h 153"/>
                <a:gd name="T22" fmla="*/ 338 w 518"/>
                <a:gd name="T23" fmla="*/ 152 h 153"/>
                <a:gd name="T24" fmla="*/ 438 w 518"/>
                <a:gd name="T25" fmla="*/ 143 h 153"/>
                <a:gd name="T26" fmla="*/ 496 w 518"/>
                <a:gd name="T27" fmla="*/ 74 h 153"/>
                <a:gd name="T28" fmla="*/ 517 w 518"/>
                <a:gd name="T29" fmla="*/ 74 h 153"/>
                <a:gd name="T30" fmla="*/ 429 w 518"/>
                <a:gd name="T31" fmla="*/ 45 h 153"/>
                <a:gd name="T32" fmla="*/ 416 w 518"/>
                <a:gd name="T33" fmla="*/ 74 h 153"/>
                <a:gd name="T34" fmla="*/ 304 w 518"/>
                <a:gd name="T35" fmla="*/ 74 h 153"/>
                <a:gd name="T36" fmla="*/ 304 w 518"/>
                <a:gd name="T37" fmla="*/ 54 h 153"/>
                <a:gd name="T38" fmla="*/ 268 w 518"/>
                <a:gd name="T39" fmla="*/ 33 h 153"/>
                <a:gd name="T40" fmla="*/ 214 w 518"/>
                <a:gd name="T41" fmla="*/ 33 h 153"/>
                <a:gd name="T42" fmla="*/ 190 w 518"/>
                <a:gd name="T43" fmla="*/ 54 h 153"/>
                <a:gd name="T44" fmla="*/ 169 w 518"/>
                <a:gd name="T45" fmla="*/ 68 h 153"/>
                <a:gd name="T46" fmla="*/ 108 w 518"/>
                <a:gd name="T47" fmla="*/ 45 h 153"/>
                <a:gd name="T48" fmla="*/ 99 w 518"/>
                <a:gd name="T49" fmla="*/ 22 h 153"/>
                <a:gd name="T50" fmla="*/ 54 w 518"/>
                <a:gd name="T51" fmla="*/ 22 h 153"/>
                <a:gd name="T52" fmla="*/ 11 w 518"/>
                <a:gd name="T53" fmla="*/ 0 h 153"/>
                <a:gd name="T54" fmla="*/ 0 w 518"/>
                <a:gd name="T55" fmla="*/ 8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8"/>
                <a:gd name="T85" fmla="*/ 0 h 153"/>
                <a:gd name="T86" fmla="*/ 518 w 518"/>
                <a:gd name="T87" fmla="*/ 153 h 1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8" h="153">
                  <a:moveTo>
                    <a:pt x="0" y="8"/>
                  </a:moveTo>
                  <a:lnTo>
                    <a:pt x="21" y="102"/>
                  </a:lnTo>
                  <a:lnTo>
                    <a:pt x="35" y="88"/>
                  </a:lnTo>
                  <a:lnTo>
                    <a:pt x="54" y="102"/>
                  </a:lnTo>
                  <a:lnTo>
                    <a:pt x="99" y="121"/>
                  </a:lnTo>
                  <a:lnTo>
                    <a:pt x="108" y="121"/>
                  </a:lnTo>
                  <a:lnTo>
                    <a:pt x="145" y="121"/>
                  </a:lnTo>
                  <a:lnTo>
                    <a:pt x="214" y="121"/>
                  </a:lnTo>
                  <a:lnTo>
                    <a:pt x="246" y="121"/>
                  </a:lnTo>
                  <a:lnTo>
                    <a:pt x="246" y="128"/>
                  </a:lnTo>
                  <a:lnTo>
                    <a:pt x="291" y="152"/>
                  </a:lnTo>
                  <a:lnTo>
                    <a:pt x="338" y="152"/>
                  </a:lnTo>
                  <a:lnTo>
                    <a:pt x="438" y="143"/>
                  </a:lnTo>
                  <a:lnTo>
                    <a:pt x="496" y="74"/>
                  </a:lnTo>
                  <a:lnTo>
                    <a:pt x="517" y="74"/>
                  </a:lnTo>
                  <a:lnTo>
                    <a:pt x="429" y="45"/>
                  </a:lnTo>
                  <a:lnTo>
                    <a:pt x="416" y="74"/>
                  </a:lnTo>
                  <a:lnTo>
                    <a:pt x="304" y="74"/>
                  </a:lnTo>
                  <a:lnTo>
                    <a:pt x="304" y="54"/>
                  </a:lnTo>
                  <a:lnTo>
                    <a:pt x="268" y="33"/>
                  </a:lnTo>
                  <a:lnTo>
                    <a:pt x="214" y="33"/>
                  </a:lnTo>
                  <a:lnTo>
                    <a:pt x="190" y="54"/>
                  </a:lnTo>
                  <a:lnTo>
                    <a:pt x="169" y="68"/>
                  </a:lnTo>
                  <a:lnTo>
                    <a:pt x="108" y="45"/>
                  </a:lnTo>
                  <a:lnTo>
                    <a:pt x="99" y="22"/>
                  </a:lnTo>
                  <a:lnTo>
                    <a:pt x="54" y="22"/>
                  </a:lnTo>
                  <a:lnTo>
                    <a:pt x="11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105"/>
            <p:cNvSpPr>
              <a:spLocks/>
            </p:cNvSpPr>
            <p:nvPr/>
          </p:nvSpPr>
          <p:spPr bwMode="auto">
            <a:xfrm>
              <a:off x="2819" y="1965"/>
              <a:ext cx="165" cy="203"/>
            </a:xfrm>
            <a:custGeom>
              <a:avLst/>
              <a:gdLst>
                <a:gd name="T0" fmla="*/ 0 w 165"/>
                <a:gd name="T1" fmla="*/ 0 h 203"/>
                <a:gd name="T2" fmla="*/ 102 w 165"/>
                <a:gd name="T3" fmla="*/ 10 h 203"/>
                <a:gd name="T4" fmla="*/ 113 w 165"/>
                <a:gd name="T5" fmla="*/ 83 h 203"/>
                <a:gd name="T6" fmla="*/ 164 w 165"/>
                <a:gd name="T7" fmla="*/ 125 h 203"/>
                <a:gd name="T8" fmla="*/ 164 w 165"/>
                <a:gd name="T9" fmla="*/ 202 h 203"/>
                <a:gd name="T10" fmla="*/ 82 w 165"/>
                <a:gd name="T11" fmla="*/ 169 h 203"/>
                <a:gd name="T12" fmla="*/ 36 w 165"/>
                <a:gd name="T13" fmla="*/ 169 h 203"/>
                <a:gd name="T14" fmla="*/ 25 w 165"/>
                <a:gd name="T15" fmla="*/ 83 h 203"/>
                <a:gd name="T16" fmla="*/ 0 w 165"/>
                <a:gd name="T17" fmla="*/ 61 h 203"/>
                <a:gd name="T18" fmla="*/ 0 w 165"/>
                <a:gd name="T19" fmla="*/ 20 h 203"/>
                <a:gd name="T20" fmla="*/ 0 w 165"/>
                <a:gd name="T21" fmla="*/ 0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5"/>
                <a:gd name="T34" fmla="*/ 0 h 203"/>
                <a:gd name="T35" fmla="*/ 165 w 165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5" h="203">
                  <a:moveTo>
                    <a:pt x="0" y="0"/>
                  </a:moveTo>
                  <a:lnTo>
                    <a:pt x="102" y="10"/>
                  </a:lnTo>
                  <a:lnTo>
                    <a:pt x="113" y="83"/>
                  </a:lnTo>
                  <a:lnTo>
                    <a:pt x="164" y="125"/>
                  </a:lnTo>
                  <a:lnTo>
                    <a:pt x="164" y="202"/>
                  </a:lnTo>
                  <a:lnTo>
                    <a:pt x="82" y="169"/>
                  </a:lnTo>
                  <a:lnTo>
                    <a:pt x="36" y="169"/>
                  </a:lnTo>
                  <a:lnTo>
                    <a:pt x="25" y="83"/>
                  </a:lnTo>
                  <a:lnTo>
                    <a:pt x="0" y="61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106"/>
            <p:cNvSpPr>
              <a:spLocks/>
            </p:cNvSpPr>
            <p:nvPr/>
          </p:nvSpPr>
          <p:spPr bwMode="auto">
            <a:xfrm>
              <a:off x="2835" y="1751"/>
              <a:ext cx="210" cy="142"/>
            </a:xfrm>
            <a:custGeom>
              <a:avLst/>
              <a:gdLst>
                <a:gd name="T0" fmla="*/ 76 w 210"/>
                <a:gd name="T1" fmla="*/ 13 h 142"/>
                <a:gd name="T2" fmla="*/ 209 w 210"/>
                <a:gd name="T3" fmla="*/ 65 h 142"/>
                <a:gd name="T4" fmla="*/ 154 w 210"/>
                <a:gd name="T5" fmla="*/ 100 h 142"/>
                <a:gd name="T6" fmla="*/ 110 w 210"/>
                <a:gd name="T7" fmla="*/ 100 h 142"/>
                <a:gd name="T8" fmla="*/ 76 w 210"/>
                <a:gd name="T9" fmla="*/ 141 h 142"/>
                <a:gd name="T10" fmla="*/ 0 w 210"/>
                <a:gd name="T11" fmla="*/ 37 h 142"/>
                <a:gd name="T12" fmla="*/ 55 w 210"/>
                <a:gd name="T13" fmla="*/ 0 h 142"/>
                <a:gd name="T14" fmla="*/ 76 w 210"/>
                <a:gd name="T15" fmla="*/ 13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"/>
                <a:gd name="T25" fmla="*/ 0 h 142"/>
                <a:gd name="T26" fmla="*/ 210 w 210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" h="142">
                  <a:moveTo>
                    <a:pt x="76" y="13"/>
                  </a:moveTo>
                  <a:lnTo>
                    <a:pt x="209" y="65"/>
                  </a:lnTo>
                  <a:lnTo>
                    <a:pt x="154" y="100"/>
                  </a:lnTo>
                  <a:lnTo>
                    <a:pt x="110" y="100"/>
                  </a:lnTo>
                  <a:lnTo>
                    <a:pt x="76" y="141"/>
                  </a:lnTo>
                  <a:lnTo>
                    <a:pt x="0" y="37"/>
                  </a:lnTo>
                  <a:lnTo>
                    <a:pt x="55" y="0"/>
                  </a:lnTo>
                  <a:lnTo>
                    <a:pt x="7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107"/>
            <p:cNvSpPr>
              <a:spLocks/>
            </p:cNvSpPr>
            <p:nvPr/>
          </p:nvSpPr>
          <p:spPr bwMode="auto">
            <a:xfrm>
              <a:off x="3209" y="2120"/>
              <a:ext cx="337" cy="223"/>
            </a:xfrm>
            <a:custGeom>
              <a:avLst/>
              <a:gdLst>
                <a:gd name="T0" fmla="*/ 169 w 337"/>
                <a:gd name="T1" fmla="*/ 196 h 223"/>
                <a:gd name="T2" fmla="*/ 0 w 337"/>
                <a:gd name="T3" fmla="*/ 222 h 223"/>
                <a:gd name="T4" fmla="*/ 11 w 337"/>
                <a:gd name="T5" fmla="*/ 174 h 223"/>
                <a:gd name="T6" fmla="*/ 158 w 337"/>
                <a:gd name="T7" fmla="*/ 167 h 223"/>
                <a:gd name="T8" fmla="*/ 169 w 337"/>
                <a:gd name="T9" fmla="*/ 125 h 223"/>
                <a:gd name="T10" fmla="*/ 135 w 337"/>
                <a:gd name="T11" fmla="*/ 97 h 223"/>
                <a:gd name="T12" fmla="*/ 169 w 337"/>
                <a:gd name="T13" fmla="*/ 90 h 223"/>
                <a:gd name="T14" fmla="*/ 246 w 337"/>
                <a:gd name="T15" fmla="*/ 125 h 223"/>
                <a:gd name="T16" fmla="*/ 256 w 337"/>
                <a:gd name="T17" fmla="*/ 97 h 223"/>
                <a:gd name="T18" fmla="*/ 256 w 337"/>
                <a:gd name="T19" fmla="*/ 77 h 223"/>
                <a:gd name="T20" fmla="*/ 256 w 337"/>
                <a:gd name="T21" fmla="*/ 0 h 223"/>
                <a:gd name="T22" fmla="*/ 312 w 337"/>
                <a:gd name="T23" fmla="*/ 48 h 223"/>
                <a:gd name="T24" fmla="*/ 336 w 337"/>
                <a:gd name="T25" fmla="*/ 125 h 223"/>
                <a:gd name="T26" fmla="*/ 325 w 337"/>
                <a:gd name="T27" fmla="*/ 145 h 223"/>
                <a:gd name="T28" fmla="*/ 280 w 337"/>
                <a:gd name="T29" fmla="*/ 167 h 223"/>
                <a:gd name="T30" fmla="*/ 246 w 337"/>
                <a:gd name="T31" fmla="*/ 222 h 223"/>
                <a:gd name="T32" fmla="*/ 214 w 337"/>
                <a:gd name="T33" fmla="*/ 208 h 223"/>
                <a:gd name="T34" fmla="*/ 177 w 337"/>
                <a:gd name="T35" fmla="*/ 196 h 223"/>
                <a:gd name="T36" fmla="*/ 158 w 337"/>
                <a:gd name="T37" fmla="*/ 187 h 223"/>
                <a:gd name="T38" fmla="*/ 169 w 337"/>
                <a:gd name="T39" fmla="*/ 196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7"/>
                <a:gd name="T61" fmla="*/ 0 h 223"/>
                <a:gd name="T62" fmla="*/ 337 w 337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7" h="223">
                  <a:moveTo>
                    <a:pt x="169" y="196"/>
                  </a:moveTo>
                  <a:lnTo>
                    <a:pt x="0" y="222"/>
                  </a:lnTo>
                  <a:lnTo>
                    <a:pt x="11" y="174"/>
                  </a:lnTo>
                  <a:lnTo>
                    <a:pt x="158" y="167"/>
                  </a:lnTo>
                  <a:lnTo>
                    <a:pt x="169" y="125"/>
                  </a:lnTo>
                  <a:lnTo>
                    <a:pt x="135" y="97"/>
                  </a:lnTo>
                  <a:lnTo>
                    <a:pt x="169" y="90"/>
                  </a:lnTo>
                  <a:lnTo>
                    <a:pt x="246" y="125"/>
                  </a:lnTo>
                  <a:lnTo>
                    <a:pt x="256" y="97"/>
                  </a:lnTo>
                  <a:lnTo>
                    <a:pt x="256" y="77"/>
                  </a:lnTo>
                  <a:lnTo>
                    <a:pt x="256" y="0"/>
                  </a:lnTo>
                  <a:lnTo>
                    <a:pt x="312" y="48"/>
                  </a:lnTo>
                  <a:lnTo>
                    <a:pt x="336" y="125"/>
                  </a:lnTo>
                  <a:lnTo>
                    <a:pt x="325" y="145"/>
                  </a:lnTo>
                  <a:lnTo>
                    <a:pt x="280" y="167"/>
                  </a:lnTo>
                  <a:lnTo>
                    <a:pt x="246" y="222"/>
                  </a:lnTo>
                  <a:lnTo>
                    <a:pt x="214" y="208"/>
                  </a:lnTo>
                  <a:lnTo>
                    <a:pt x="177" y="196"/>
                  </a:lnTo>
                  <a:lnTo>
                    <a:pt x="158" y="187"/>
                  </a:lnTo>
                  <a:lnTo>
                    <a:pt x="169" y="196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108"/>
            <p:cNvSpPr>
              <a:spLocks/>
            </p:cNvSpPr>
            <p:nvPr/>
          </p:nvSpPr>
          <p:spPr bwMode="auto">
            <a:xfrm>
              <a:off x="2153" y="1279"/>
              <a:ext cx="501" cy="67"/>
            </a:xfrm>
            <a:custGeom>
              <a:avLst/>
              <a:gdLst>
                <a:gd name="T0" fmla="*/ 84 w 501"/>
                <a:gd name="T1" fmla="*/ 11 h 67"/>
                <a:gd name="T2" fmla="*/ 121 w 501"/>
                <a:gd name="T3" fmla="*/ 24 h 67"/>
                <a:gd name="T4" fmla="*/ 60 w 501"/>
                <a:gd name="T5" fmla="*/ 35 h 67"/>
                <a:gd name="T6" fmla="*/ 0 w 501"/>
                <a:gd name="T7" fmla="*/ 18 h 67"/>
                <a:gd name="T8" fmla="*/ 0 w 501"/>
                <a:gd name="T9" fmla="*/ 53 h 67"/>
                <a:gd name="T10" fmla="*/ 84 w 501"/>
                <a:gd name="T11" fmla="*/ 66 h 67"/>
                <a:gd name="T12" fmla="*/ 107 w 501"/>
                <a:gd name="T13" fmla="*/ 53 h 67"/>
                <a:gd name="T14" fmla="*/ 175 w 501"/>
                <a:gd name="T15" fmla="*/ 39 h 67"/>
                <a:gd name="T16" fmla="*/ 194 w 501"/>
                <a:gd name="T17" fmla="*/ 66 h 67"/>
                <a:gd name="T18" fmla="*/ 247 w 501"/>
                <a:gd name="T19" fmla="*/ 53 h 67"/>
                <a:gd name="T20" fmla="*/ 309 w 501"/>
                <a:gd name="T21" fmla="*/ 41 h 67"/>
                <a:gd name="T22" fmla="*/ 408 w 501"/>
                <a:gd name="T23" fmla="*/ 61 h 67"/>
                <a:gd name="T24" fmla="*/ 461 w 501"/>
                <a:gd name="T25" fmla="*/ 50 h 67"/>
                <a:gd name="T26" fmla="*/ 416 w 501"/>
                <a:gd name="T27" fmla="*/ 35 h 67"/>
                <a:gd name="T28" fmla="*/ 442 w 501"/>
                <a:gd name="T29" fmla="*/ 35 h 67"/>
                <a:gd name="T30" fmla="*/ 476 w 501"/>
                <a:gd name="T31" fmla="*/ 24 h 67"/>
                <a:gd name="T32" fmla="*/ 500 w 501"/>
                <a:gd name="T33" fmla="*/ 7 h 67"/>
                <a:gd name="T34" fmla="*/ 190 w 501"/>
                <a:gd name="T35" fmla="*/ 0 h 67"/>
                <a:gd name="T36" fmla="*/ 84 w 501"/>
                <a:gd name="T37" fmla="*/ 11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1"/>
                <a:gd name="T58" fmla="*/ 0 h 67"/>
                <a:gd name="T59" fmla="*/ 501 w 501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1" h="67">
                  <a:moveTo>
                    <a:pt x="84" y="11"/>
                  </a:moveTo>
                  <a:lnTo>
                    <a:pt x="121" y="24"/>
                  </a:lnTo>
                  <a:lnTo>
                    <a:pt x="60" y="35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84" y="66"/>
                  </a:lnTo>
                  <a:lnTo>
                    <a:pt x="107" y="53"/>
                  </a:lnTo>
                  <a:lnTo>
                    <a:pt x="175" y="39"/>
                  </a:lnTo>
                  <a:lnTo>
                    <a:pt x="194" y="66"/>
                  </a:lnTo>
                  <a:lnTo>
                    <a:pt x="247" y="53"/>
                  </a:lnTo>
                  <a:lnTo>
                    <a:pt x="309" y="41"/>
                  </a:lnTo>
                  <a:lnTo>
                    <a:pt x="408" y="61"/>
                  </a:lnTo>
                  <a:lnTo>
                    <a:pt x="461" y="50"/>
                  </a:lnTo>
                  <a:lnTo>
                    <a:pt x="416" y="35"/>
                  </a:lnTo>
                  <a:lnTo>
                    <a:pt x="442" y="35"/>
                  </a:lnTo>
                  <a:lnTo>
                    <a:pt x="476" y="24"/>
                  </a:lnTo>
                  <a:lnTo>
                    <a:pt x="500" y="7"/>
                  </a:lnTo>
                  <a:lnTo>
                    <a:pt x="190" y="0"/>
                  </a:lnTo>
                  <a:lnTo>
                    <a:pt x="84" y="11"/>
                  </a:lnTo>
                </a:path>
              </a:pathLst>
            </a:custGeom>
            <a:solidFill>
              <a:srgbClr val="1F4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109"/>
            <p:cNvSpPr>
              <a:spLocks/>
            </p:cNvSpPr>
            <p:nvPr/>
          </p:nvSpPr>
          <p:spPr bwMode="auto">
            <a:xfrm>
              <a:off x="1980" y="1742"/>
              <a:ext cx="178" cy="134"/>
            </a:xfrm>
            <a:custGeom>
              <a:avLst/>
              <a:gdLst>
                <a:gd name="T0" fmla="*/ 81 w 178"/>
                <a:gd name="T1" fmla="*/ 0 h 134"/>
                <a:gd name="T2" fmla="*/ 153 w 178"/>
                <a:gd name="T3" fmla="*/ 44 h 134"/>
                <a:gd name="T4" fmla="*/ 177 w 178"/>
                <a:gd name="T5" fmla="*/ 67 h 134"/>
                <a:gd name="T6" fmla="*/ 112 w 178"/>
                <a:gd name="T7" fmla="*/ 67 h 134"/>
                <a:gd name="T8" fmla="*/ 88 w 178"/>
                <a:gd name="T9" fmla="*/ 110 h 134"/>
                <a:gd name="T10" fmla="*/ 0 w 178"/>
                <a:gd name="T11" fmla="*/ 133 h 134"/>
                <a:gd name="T12" fmla="*/ 20 w 178"/>
                <a:gd name="T13" fmla="*/ 67 h 134"/>
                <a:gd name="T14" fmla="*/ 31 w 178"/>
                <a:gd name="T15" fmla="*/ 0 h 134"/>
                <a:gd name="T16" fmla="*/ 57 w 178"/>
                <a:gd name="T17" fmla="*/ 0 h 134"/>
                <a:gd name="T18" fmla="*/ 81 w 178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134"/>
                <a:gd name="T32" fmla="*/ 178 w 178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134">
                  <a:moveTo>
                    <a:pt x="81" y="0"/>
                  </a:moveTo>
                  <a:lnTo>
                    <a:pt x="153" y="44"/>
                  </a:lnTo>
                  <a:lnTo>
                    <a:pt x="177" y="67"/>
                  </a:lnTo>
                  <a:lnTo>
                    <a:pt x="112" y="67"/>
                  </a:lnTo>
                  <a:lnTo>
                    <a:pt x="88" y="110"/>
                  </a:lnTo>
                  <a:lnTo>
                    <a:pt x="0" y="133"/>
                  </a:lnTo>
                  <a:lnTo>
                    <a:pt x="20" y="67"/>
                  </a:lnTo>
                  <a:lnTo>
                    <a:pt x="31" y="0"/>
                  </a:lnTo>
                  <a:lnTo>
                    <a:pt x="57" y="0"/>
                  </a:lnTo>
                  <a:lnTo>
                    <a:pt x="81" y="0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110"/>
            <p:cNvSpPr>
              <a:spLocks/>
            </p:cNvSpPr>
            <p:nvPr/>
          </p:nvSpPr>
          <p:spPr bwMode="auto">
            <a:xfrm>
              <a:off x="4348" y="1889"/>
              <a:ext cx="229" cy="248"/>
            </a:xfrm>
            <a:custGeom>
              <a:avLst/>
              <a:gdLst>
                <a:gd name="T0" fmla="*/ 15 w 229"/>
                <a:gd name="T1" fmla="*/ 88 h 248"/>
                <a:gd name="T2" fmla="*/ 0 w 229"/>
                <a:gd name="T3" fmla="*/ 28 h 248"/>
                <a:gd name="T4" fmla="*/ 34 w 229"/>
                <a:gd name="T5" fmla="*/ 22 h 248"/>
                <a:gd name="T6" fmla="*/ 53 w 229"/>
                <a:gd name="T7" fmla="*/ 0 h 248"/>
                <a:gd name="T8" fmla="*/ 91 w 229"/>
                <a:gd name="T9" fmla="*/ 0 h 248"/>
                <a:gd name="T10" fmla="*/ 118 w 229"/>
                <a:gd name="T11" fmla="*/ 16 h 248"/>
                <a:gd name="T12" fmla="*/ 131 w 229"/>
                <a:gd name="T13" fmla="*/ 64 h 248"/>
                <a:gd name="T14" fmla="*/ 87 w 229"/>
                <a:gd name="T15" fmla="*/ 102 h 248"/>
                <a:gd name="T16" fmla="*/ 106 w 229"/>
                <a:gd name="T17" fmla="*/ 115 h 248"/>
                <a:gd name="T18" fmla="*/ 146 w 229"/>
                <a:gd name="T19" fmla="*/ 130 h 248"/>
                <a:gd name="T20" fmla="*/ 207 w 229"/>
                <a:gd name="T21" fmla="*/ 173 h 248"/>
                <a:gd name="T22" fmla="*/ 207 w 229"/>
                <a:gd name="T23" fmla="*/ 192 h 248"/>
                <a:gd name="T24" fmla="*/ 228 w 229"/>
                <a:gd name="T25" fmla="*/ 217 h 248"/>
                <a:gd name="T26" fmla="*/ 222 w 229"/>
                <a:gd name="T27" fmla="*/ 247 h 248"/>
                <a:gd name="T28" fmla="*/ 188 w 229"/>
                <a:gd name="T29" fmla="*/ 247 h 248"/>
                <a:gd name="T30" fmla="*/ 173 w 229"/>
                <a:gd name="T31" fmla="*/ 233 h 248"/>
                <a:gd name="T32" fmla="*/ 160 w 229"/>
                <a:gd name="T33" fmla="*/ 199 h 248"/>
                <a:gd name="T34" fmla="*/ 160 w 229"/>
                <a:gd name="T35" fmla="*/ 192 h 248"/>
                <a:gd name="T36" fmla="*/ 150 w 229"/>
                <a:gd name="T37" fmla="*/ 192 h 248"/>
                <a:gd name="T38" fmla="*/ 139 w 229"/>
                <a:gd name="T39" fmla="*/ 165 h 248"/>
                <a:gd name="T40" fmla="*/ 110 w 229"/>
                <a:gd name="T41" fmla="*/ 157 h 248"/>
                <a:gd name="T42" fmla="*/ 80 w 229"/>
                <a:gd name="T43" fmla="*/ 148 h 248"/>
                <a:gd name="T44" fmla="*/ 57 w 229"/>
                <a:gd name="T45" fmla="*/ 119 h 248"/>
                <a:gd name="T46" fmla="*/ 34 w 229"/>
                <a:gd name="T47" fmla="*/ 110 h 248"/>
                <a:gd name="T48" fmla="*/ 15 w 229"/>
                <a:gd name="T49" fmla="*/ 88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9"/>
                <a:gd name="T76" fmla="*/ 0 h 248"/>
                <a:gd name="T77" fmla="*/ 229 w 229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9" h="248">
                  <a:moveTo>
                    <a:pt x="15" y="88"/>
                  </a:moveTo>
                  <a:lnTo>
                    <a:pt x="0" y="28"/>
                  </a:lnTo>
                  <a:lnTo>
                    <a:pt x="34" y="22"/>
                  </a:lnTo>
                  <a:lnTo>
                    <a:pt x="53" y="0"/>
                  </a:lnTo>
                  <a:lnTo>
                    <a:pt x="91" y="0"/>
                  </a:lnTo>
                  <a:lnTo>
                    <a:pt x="118" y="16"/>
                  </a:lnTo>
                  <a:lnTo>
                    <a:pt x="131" y="64"/>
                  </a:lnTo>
                  <a:lnTo>
                    <a:pt x="87" y="102"/>
                  </a:lnTo>
                  <a:lnTo>
                    <a:pt x="106" y="115"/>
                  </a:lnTo>
                  <a:lnTo>
                    <a:pt x="146" y="130"/>
                  </a:lnTo>
                  <a:lnTo>
                    <a:pt x="207" y="173"/>
                  </a:lnTo>
                  <a:lnTo>
                    <a:pt x="207" y="192"/>
                  </a:lnTo>
                  <a:lnTo>
                    <a:pt x="228" y="217"/>
                  </a:lnTo>
                  <a:lnTo>
                    <a:pt x="222" y="247"/>
                  </a:lnTo>
                  <a:lnTo>
                    <a:pt x="188" y="247"/>
                  </a:lnTo>
                  <a:lnTo>
                    <a:pt x="173" y="233"/>
                  </a:lnTo>
                  <a:lnTo>
                    <a:pt x="160" y="199"/>
                  </a:lnTo>
                  <a:lnTo>
                    <a:pt x="160" y="192"/>
                  </a:lnTo>
                  <a:lnTo>
                    <a:pt x="150" y="192"/>
                  </a:lnTo>
                  <a:lnTo>
                    <a:pt x="139" y="165"/>
                  </a:lnTo>
                  <a:lnTo>
                    <a:pt x="110" y="157"/>
                  </a:lnTo>
                  <a:lnTo>
                    <a:pt x="80" y="148"/>
                  </a:lnTo>
                  <a:lnTo>
                    <a:pt x="57" y="119"/>
                  </a:lnTo>
                  <a:lnTo>
                    <a:pt x="34" y="110"/>
                  </a:lnTo>
                  <a:lnTo>
                    <a:pt x="15" y="88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111"/>
            <p:cNvSpPr>
              <a:spLocks noChangeArrowheads="1"/>
            </p:cNvSpPr>
            <p:nvPr/>
          </p:nvSpPr>
          <p:spPr bwMode="auto">
            <a:xfrm>
              <a:off x="2012" y="1622"/>
              <a:ext cx="38" cy="143"/>
            </a:xfrm>
            <a:prstGeom prst="rect">
              <a:avLst/>
            </a:prstGeom>
            <a:solidFill>
              <a:srgbClr val="1F43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Freeform 2112"/>
            <p:cNvSpPr>
              <a:spLocks/>
            </p:cNvSpPr>
            <p:nvPr/>
          </p:nvSpPr>
          <p:spPr bwMode="auto">
            <a:xfrm>
              <a:off x="1952" y="1676"/>
              <a:ext cx="80" cy="59"/>
            </a:xfrm>
            <a:custGeom>
              <a:avLst/>
              <a:gdLst>
                <a:gd name="T0" fmla="*/ 0 w 80"/>
                <a:gd name="T1" fmla="*/ 35 h 59"/>
                <a:gd name="T2" fmla="*/ 11 w 80"/>
                <a:gd name="T3" fmla="*/ 58 h 59"/>
                <a:gd name="T4" fmla="*/ 61 w 80"/>
                <a:gd name="T5" fmla="*/ 53 h 59"/>
                <a:gd name="T6" fmla="*/ 79 w 80"/>
                <a:gd name="T7" fmla="*/ 35 h 59"/>
                <a:gd name="T8" fmla="*/ 79 w 80"/>
                <a:gd name="T9" fmla="*/ 0 h 59"/>
                <a:gd name="T10" fmla="*/ 57 w 80"/>
                <a:gd name="T11" fmla="*/ 19 h 59"/>
                <a:gd name="T12" fmla="*/ 33 w 80"/>
                <a:gd name="T13" fmla="*/ 35 h 59"/>
                <a:gd name="T14" fmla="*/ 11 w 80"/>
                <a:gd name="T15" fmla="*/ 23 h 59"/>
                <a:gd name="T16" fmla="*/ 0 w 80"/>
                <a:gd name="T17" fmla="*/ 42 h 59"/>
                <a:gd name="T18" fmla="*/ 0 w 80"/>
                <a:gd name="T19" fmla="*/ 35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59"/>
                <a:gd name="T32" fmla="*/ 80 w 80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59">
                  <a:moveTo>
                    <a:pt x="0" y="35"/>
                  </a:moveTo>
                  <a:lnTo>
                    <a:pt x="11" y="58"/>
                  </a:lnTo>
                  <a:lnTo>
                    <a:pt x="61" y="53"/>
                  </a:lnTo>
                  <a:lnTo>
                    <a:pt x="79" y="35"/>
                  </a:lnTo>
                  <a:lnTo>
                    <a:pt x="79" y="0"/>
                  </a:lnTo>
                  <a:lnTo>
                    <a:pt x="57" y="19"/>
                  </a:lnTo>
                  <a:lnTo>
                    <a:pt x="33" y="35"/>
                  </a:lnTo>
                  <a:lnTo>
                    <a:pt x="11" y="23"/>
                  </a:lnTo>
                  <a:lnTo>
                    <a:pt x="0" y="42"/>
                  </a:lnTo>
                  <a:lnTo>
                    <a:pt x="0" y="3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113"/>
            <p:cNvSpPr>
              <a:spLocks/>
            </p:cNvSpPr>
            <p:nvPr/>
          </p:nvSpPr>
          <p:spPr bwMode="auto">
            <a:xfrm>
              <a:off x="3634" y="2011"/>
              <a:ext cx="803" cy="764"/>
            </a:xfrm>
            <a:custGeom>
              <a:avLst/>
              <a:gdLst>
                <a:gd name="T0" fmla="*/ 796 w 803"/>
                <a:gd name="T1" fmla="*/ 347 h 764"/>
                <a:gd name="T2" fmla="*/ 785 w 803"/>
                <a:gd name="T3" fmla="*/ 284 h 764"/>
                <a:gd name="T4" fmla="*/ 765 w 803"/>
                <a:gd name="T5" fmla="*/ 223 h 764"/>
                <a:gd name="T6" fmla="*/ 728 w 803"/>
                <a:gd name="T7" fmla="*/ 160 h 764"/>
                <a:gd name="T8" fmla="*/ 685 w 803"/>
                <a:gd name="T9" fmla="*/ 113 h 764"/>
                <a:gd name="T10" fmla="*/ 628 w 803"/>
                <a:gd name="T11" fmla="*/ 70 h 764"/>
                <a:gd name="T12" fmla="*/ 570 w 803"/>
                <a:gd name="T13" fmla="*/ 35 h 764"/>
                <a:gd name="T14" fmla="*/ 505 w 803"/>
                <a:gd name="T15" fmla="*/ 13 h 764"/>
                <a:gd name="T16" fmla="*/ 433 w 803"/>
                <a:gd name="T17" fmla="*/ 0 h 764"/>
                <a:gd name="T18" fmla="*/ 364 w 803"/>
                <a:gd name="T19" fmla="*/ 0 h 764"/>
                <a:gd name="T20" fmla="*/ 297 w 803"/>
                <a:gd name="T21" fmla="*/ 13 h 764"/>
                <a:gd name="T22" fmla="*/ 231 w 803"/>
                <a:gd name="T23" fmla="*/ 35 h 764"/>
                <a:gd name="T24" fmla="*/ 171 w 803"/>
                <a:gd name="T25" fmla="*/ 70 h 764"/>
                <a:gd name="T26" fmla="*/ 119 w 803"/>
                <a:gd name="T27" fmla="*/ 113 h 764"/>
                <a:gd name="T28" fmla="*/ 75 w 803"/>
                <a:gd name="T29" fmla="*/ 160 h 764"/>
                <a:gd name="T30" fmla="*/ 39 w 803"/>
                <a:gd name="T31" fmla="*/ 223 h 764"/>
                <a:gd name="T32" fmla="*/ 16 w 803"/>
                <a:gd name="T33" fmla="*/ 284 h 764"/>
                <a:gd name="T34" fmla="*/ 4 w 803"/>
                <a:gd name="T35" fmla="*/ 347 h 764"/>
                <a:gd name="T36" fmla="*/ 4 w 803"/>
                <a:gd name="T37" fmla="*/ 418 h 764"/>
                <a:gd name="T38" fmla="*/ 16 w 803"/>
                <a:gd name="T39" fmla="*/ 479 h 764"/>
                <a:gd name="T40" fmla="*/ 39 w 803"/>
                <a:gd name="T41" fmla="*/ 538 h 764"/>
                <a:gd name="T42" fmla="*/ 75 w 803"/>
                <a:gd name="T43" fmla="*/ 599 h 764"/>
                <a:gd name="T44" fmla="*/ 119 w 803"/>
                <a:gd name="T45" fmla="*/ 653 h 764"/>
                <a:gd name="T46" fmla="*/ 171 w 803"/>
                <a:gd name="T47" fmla="*/ 691 h 764"/>
                <a:gd name="T48" fmla="*/ 231 w 803"/>
                <a:gd name="T49" fmla="*/ 728 h 764"/>
                <a:gd name="T50" fmla="*/ 297 w 803"/>
                <a:gd name="T51" fmla="*/ 748 h 764"/>
                <a:gd name="T52" fmla="*/ 364 w 803"/>
                <a:gd name="T53" fmla="*/ 763 h 764"/>
                <a:gd name="T54" fmla="*/ 433 w 803"/>
                <a:gd name="T55" fmla="*/ 763 h 764"/>
                <a:gd name="T56" fmla="*/ 505 w 803"/>
                <a:gd name="T57" fmla="*/ 748 h 764"/>
                <a:gd name="T58" fmla="*/ 570 w 803"/>
                <a:gd name="T59" fmla="*/ 728 h 764"/>
                <a:gd name="T60" fmla="*/ 628 w 803"/>
                <a:gd name="T61" fmla="*/ 691 h 764"/>
                <a:gd name="T62" fmla="*/ 685 w 803"/>
                <a:gd name="T63" fmla="*/ 653 h 764"/>
                <a:gd name="T64" fmla="*/ 728 w 803"/>
                <a:gd name="T65" fmla="*/ 599 h 764"/>
                <a:gd name="T66" fmla="*/ 765 w 803"/>
                <a:gd name="T67" fmla="*/ 538 h 764"/>
                <a:gd name="T68" fmla="*/ 785 w 803"/>
                <a:gd name="T69" fmla="*/ 479 h 764"/>
                <a:gd name="T70" fmla="*/ 796 w 803"/>
                <a:gd name="T71" fmla="*/ 418 h 7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3"/>
                <a:gd name="T109" fmla="*/ 0 h 764"/>
                <a:gd name="T110" fmla="*/ 803 w 803"/>
                <a:gd name="T111" fmla="*/ 764 h 7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3" h="764">
                  <a:moveTo>
                    <a:pt x="802" y="384"/>
                  </a:moveTo>
                  <a:lnTo>
                    <a:pt x="796" y="347"/>
                  </a:lnTo>
                  <a:lnTo>
                    <a:pt x="793" y="312"/>
                  </a:lnTo>
                  <a:lnTo>
                    <a:pt x="785" y="284"/>
                  </a:lnTo>
                  <a:lnTo>
                    <a:pt x="776" y="251"/>
                  </a:lnTo>
                  <a:lnTo>
                    <a:pt x="765" y="223"/>
                  </a:lnTo>
                  <a:lnTo>
                    <a:pt x="750" y="192"/>
                  </a:lnTo>
                  <a:lnTo>
                    <a:pt x="728" y="160"/>
                  </a:lnTo>
                  <a:lnTo>
                    <a:pt x="704" y="135"/>
                  </a:lnTo>
                  <a:lnTo>
                    <a:pt x="685" y="113"/>
                  </a:lnTo>
                  <a:lnTo>
                    <a:pt x="657" y="92"/>
                  </a:lnTo>
                  <a:lnTo>
                    <a:pt x="628" y="70"/>
                  </a:lnTo>
                  <a:lnTo>
                    <a:pt x="600" y="54"/>
                  </a:lnTo>
                  <a:lnTo>
                    <a:pt x="570" y="35"/>
                  </a:lnTo>
                  <a:lnTo>
                    <a:pt x="537" y="20"/>
                  </a:lnTo>
                  <a:lnTo>
                    <a:pt x="505" y="13"/>
                  </a:lnTo>
                  <a:lnTo>
                    <a:pt x="468" y="6"/>
                  </a:lnTo>
                  <a:lnTo>
                    <a:pt x="433" y="0"/>
                  </a:lnTo>
                  <a:lnTo>
                    <a:pt x="399" y="0"/>
                  </a:lnTo>
                  <a:lnTo>
                    <a:pt x="364" y="0"/>
                  </a:lnTo>
                  <a:lnTo>
                    <a:pt x="333" y="6"/>
                  </a:lnTo>
                  <a:lnTo>
                    <a:pt x="297" y="13"/>
                  </a:lnTo>
                  <a:lnTo>
                    <a:pt x="262" y="20"/>
                  </a:lnTo>
                  <a:lnTo>
                    <a:pt x="231" y="35"/>
                  </a:lnTo>
                  <a:lnTo>
                    <a:pt x="199" y="54"/>
                  </a:lnTo>
                  <a:lnTo>
                    <a:pt x="171" y="70"/>
                  </a:lnTo>
                  <a:lnTo>
                    <a:pt x="143" y="92"/>
                  </a:lnTo>
                  <a:lnTo>
                    <a:pt x="119" y="113"/>
                  </a:lnTo>
                  <a:lnTo>
                    <a:pt x="97" y="135"/>
                  </a:lnTo>
                  <a:lnTo>
                    <a:pt x="75" y="160"/>
                  </a:lnTo>
                  <a:lnTo>
                    <a:pt x="56" y="192"/>
                  </a:lnTo>
                  <a:lnTo>
                    <a:pt x="39" y="223"/>
                  </a:lnTo>
                  <a:lnTo>
                    <a:pt x="22" y="251"/>
                  </a:lnTo>
                  <a:lnTo>
                    <a:pt x="16" y="284"/>
                  </a:lnTo>
                  <a:lnTo>
                    <a:pt x="8" y="312"/>
                  </a:lnTo>
                  <a:lnTo>
                    <a:pt x="4" y="347"/>
                  </a:lnTo>
                  <a:lnTo>
                    <a:pt x="0" y="384"/>
                  </a:lnTo>
                  <a:lnTo>
                    <a:pt x="4" y="418"/>
                  </a:lnTo>
                  <a:lnTo>
                    <a:pt x="8" y="447"/>
                  </a:lnTo>
                  <a:lnTo>
                    <a:pt x="16" y="479"/>
                  </a:lnTo>
                  <a:lnTo>
                    <a:pt x="22" y="510"/>
                  </a:lnTo>
                  <a:lnTo>
                    <a:pt x="39" y="538"/>
                  </a:lnTo>
                  <a:lnTo>
                    <a:pt x="56" y="571"/>
                  </a:lnTo>
                  <a:lnTo>
                    <a:pt x="75" y="599"/>
                  </a:lnTo>
                  <a:lnTo>
                    <a:pt x="97" y="628"/>
                  </a:lnTo>
                  <a:lnTo>
                    <a:pt x="119" y="653"/>
                  </a:lnTo>
                  <a:lnTo>
                    <a:pt x="143" y="671"/>
                  </a:lnTo>
                  <a:lnTo>
                    <a:pt x="171" y="691"/>
                  </a:lnTo>
                  <a:lnTo>
                    <a:pt x="199" y="709"/>
                  </a:lnTo>
                  <a:lnTo>
                    <a:pt x="231" y="728"/>
                  </a:lnTo>
                  <a:lnTo>
                    <a:pt x="262" y="740"/>
                  </a:lnTo>
                  <a:lnTo>
                    <a:pt x="297" y="748"/>
                  </a:lnTo>
                  <a:lnTo>
                    <a:pt x="333" y="759"/>
                  </a:lnTo>
                  <a:lnTo>
                    <a:pt x="364" y="763"/>
                  </a:lnTo>
                  <a:lnTo>
                    <a:pt x="399" y="763"/>
                  </a:lnTo>
                  <a:lnTo>
                    <a:pt x="433" y="763"/>
                  </a:lnTo>
                  <a:lnTo>
                    <a:pt x="468" y="759"/>
                  </a:lnTo>
                  <a:lnTo>
                    <a:pt x="505" y="748"/>
                  </a:lnTo>
                  <a:lnTo>
                    <a:pt x="537" y="740"/>
                  </a:lnTo>
                  <a:lnTo>
                    <a:pt x="570" y="728"/>
                  </a:lnTo>
                  <a:lnTo>
                    <a:pt x="600" y="709"/>
                  </a:lnTo>
                  <a:lnTo>
                    <a:pt x="628" y="691"/>
                  </a:lnTo>
                  <a:lnTo>
                    <a:pt x="657" y="671"/>
                  </a:lnTo>
                  <a:lnTo>
                    <a:pt x="685" y="653"/>
                  </a:lnTo>
                  <a:lnTo>
                    <a:pt x="704" y="628"/>
                  </a:lnTo>
                  <a:lnTo>
                    <a:pt x="728" y="599"/>
                  </a:lnTo>
                  <a:lnTo>
                    <a:pt x="750" y="571"/>
                  </a:lnTo>
                  <a:lnTo>
                    <a:pt x="765" y="538"/>
                  </a:lnTo>
                  <a:lnTo>
                    <a:pt x="776" y="510"/>
                  </a:lnTo>
                  <a:lnTo>
                    <a:pt x="785" y="479"/>
                  </a:lnTo>
                  <a:lnTo>
                    <a:pt x="793" y="447"/>
                  </a:lnTo>
                  <a:lnTo>
                    <a:pt x="796" y="418"/>
                  </a:lnTo>
                  <a:lnTo>
                    <a:pt x="802" y="3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114"/>
            <p:cNvSpPr>
              <a:spLocks/>
            </p:cNvSpPr>
            <p:nvPr/>
          </p:nvSpPr>
          <p:spPr bwMode="auto">
            <a:xfrm>
              <a:off x="3943" y="2300"/>
              <a:ext cx="209" cy="211"/>
            </a:xfrm>
            <a:custGeom>
              <a:avLst/>
              <a:gdLst>
                <a:gd name="T0" fmla="*/ 208 w 209"/>
                <a:gd name="T1" fmla="*/ 91 h 211"/>
                <a:gd name="T2" fmla="*/ 202 w 209"/>
                <a:gd name="T3" fmla="*/ 79 h 211"/>
                <a:gd name="T4" fmla="*/ 193 w 209"/>
                <a:gd name="T5" fmla="*/ 63 h 211"/>
                <a:gd name="T6" fmla="*/ 186 w 209"/>
                <a:gd name="T7" fmla="*/ 43 h 211"/>
                <a:gd name="T8" fmla="*/ 174 w 209"/>
                <a:gd name="T9" fmla="*/ 29 h 211"/>
                <a:gd name="T10" fmla="*/ 162 w 209"/>
                <a:gd name="T11" fmla="*/ 15 h 211"/>
                <a:gd name="T12" fmla="*/ 145 w 209"/>
                <a:gd name="T13" fmla="*/ 9 h 211"/>
                <a:gd name="T14" fmla="*/ 131 w 209"/>
                <a:gd name="T15" fmla="*/ 4 h 211"/>
                <a:gd name="T16" fmla="*/ 112 w 209"/>
                <a:gd name="T17" fmla="*/ 0 h 211"/>
                <a:gd name="T18" fmla="*/ 93 w 209"/>
                <a:gd name="T19" fmla="*/ 0 h 211"/>
                <a:gd name="T20" fmla="*/ 77 w 209"/>
                <a:gd name="T21" fmla="*/ 4 h 211"/>
                <a:gd name="T22" fmla="*/ 55 w 209"/>
                <a:gd name="T23" fmla="*/ 9 h 211"/>
                <a:gd name="T24" fmla="*/ 44 w 209"/>
                <a:gd name="T25" fmla="*/ 15 h 211"/>
                <a:gd name="T26" fmla="*/ 33 w 209"/>
                <a:gd name="T27" fmla="*/ 29 h 211"/>
                <a:gd name="T28" fmla="*/ 20 w 209"/>
                <a:gd name="T29" fmla="*/ 43 h 211"/>
                <a:gd name="T30" fmla="*/ 12 w 209"/>
                <a:gd name="T31" fmla="*/ 63 h 211"/>
                <a:gd name="T32" fmla="*/ 4 w 209"/>
                <a:gd name="T33" fmla="*/ 79 h 211"/>
                <a:gd name="T34" fmla="*/ 0 w 209"/>
                <a:gd name="T35" fmla="*/ 91 h 211"/>
                <a:gd name="T36" fmla="*/ 0 w 209"/>
                <a:gd name="T37" fmla="*/ 111 h 211"/>
                <a:gd name="T38" fmla="*/ 4 w 209"/>
                <a:gd name="T39" fmla="*/ 130 h 211"/>
                <a:gd name="T40" fmla="*/ 12 w 209"/>
                <a:gd name="T41" fmla="*/ 148 h 211"/>
                <a:gd name="T42" fmla="*/ 20 w 209"/>
                <a:gd name="T43" fmla="*/ 166 h 211"/>
                <a:gd name="T44" fmla="*/ 33 w 209"/>
                <a:gd name="T45" fmla="*/ 180 h 211"/>
                <a:gd name="T46" fmla="*/ 44 w 209"/>
                <a:gd name="T47" fmla="*/ 188 h 211"/>
                <a:gd name="T48" fmla="*/ 55 w 209"/>
                <a:gd name="T49" fmla="*/ 198 h 211"/>
                <a:gd name="T50" fmla="*/ 77 w 209"/>
                <a:gd name="T51" fmla="*/ 202 h 211"/>
                <a:gd name="T52" fmla="*/ 93 w 209"/>
                <a:gd name="T53" fmla="*/ 210 h 211"/>
                <a:gd name="T54" fmla="*/ 112 w 209"/>
                <a:gd name="T55" fmla="*/ 210 h 211"/>
                <a:gd name="T56" fmla="*/ 131 w 209"/>
                <a:gd name="T57" fmla="*/ 202 h 211"/>
                <a:gd name="T58" fmla="*/ 145 w 209"/>
                <a:gd name="T59" fmla="*/ 198 h 211"/>
                <a:gd name="T60" fmla="*/ 162 w 209"/>
                <a:gd name="T61" fmla="*/ 188 h 211"/>
                <a:gd name="T62" fmla="*/ 174 w 209"/>
                <a:gd name="T63" fmla="*/ 180 h 211"/>
                <a:gd name="T64" fmla="*/ 186 w 209"/>
                <a:gd name="T65" fmla="*/ 166 h 211"/>
                <a:gd name="T66" fmla="*/ 193 w 209"/>
                <a:gd name="T67" fmla="*/ 148 h 211"/>
                <a:gd name="T68" fmla="*/ 202 w 209"/>
                <a:gd name="T69" fmla="*/ 130 h 211"/>
                <a:gd name="T70" fmla="*/ 208 w 209"/>
                <a:gd name="T71" fmla="*/ 111 h 2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9"/>
                <a:gd name="T109" fmla="*/ 0 h 211"/>
                <a:gd name="T110" fmla="*/ 209 w 209"/>
                <a:gd name="T111" fmla="*/ 211 h 2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9" h="211">
                  <a:moveTo>
                    <a:pt x="208" y="105"/>
                  </a:moveTo>
                  <a:lnTo>
                    <a:pt x="208" y="91"/>
                  </a:lnTo>
                  <a:lnTo>
                    <a:pt x="202" y="83"/>
                  </a:lnTo>
                  <a:lnTo>
                    <a:pt x="202" y="79"/>
                  </a:lnTo>
                  <a:lnTo>
                    <a:pt x="198" y="64"/>
                  </a:lnTo>
                  <a:lnTo>
                    <a:pt x="193" y="63"/>
                  </a:lnTo>
                  <a:lnTo>
                    <a:pt x="190" y="52"/>
                  </a:lnTo>
                  <a:lnTo>
                    <a:pt x="186" y="43"/>
                  </a:lnTo>
                  <a:lnTo>
                    <a:pt x="182" y="34"/>
                  </a:lnTo>
                  <a:lnTo>
                    <a:pt x="174" y="29"/>
                  </a:lnTo>
                  <a:lnTo>
                    <a:pt x="171" y="21"/>
                  </a:lnTo>
                  <a:lnTo>
                    <a:pt x="162" y="15"/>
                  </a:lnTo>
                  <a:lnTo>
                    <a:pt x="154" y="13"/>
                  </a:lnTo>
                  <a:lnTo>
                    <a:pt x="145" y="9"/>
                  </a:lnTo>
                  <a:lnTo>
                    <a:pt x="136" y="4"/>
                  </a:lnTo>
                  <a:lnTo>
                    <a:pt x="131" y="4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4"/>
                  </a:lnTo>
                  <a:lnTo>
                    <a:pt x="70" y="4"/>
                  </a:lnTo>
                  <a:lnTo>
                    <a:pt x="55" y="9"/>
                  </a:lnTo>
                  <a:lnTo>
                    <a:pt x="52" y="13"/>
                  </a:lnTo>
                  <a:lnTo>
                    <a:pt x="44" y="15"/>
                  </a:lnTo>
                  <a:lnTo>
                    <a:pt x="37" y="21"/>
                  </a:lnTo>
                  <a:lnTo>
                    <a:pt x="33" y="29"/>
                  </a:lnTo>
                  <a:lnTo>
                    <a:pt x="24" y="34"/>
                  </a:lnTo>
                  <a:lnTo>
                    <a:pt x="20" y="43"/>
                  </a:lnTo>
                  <a:lnTo>
                    <a:pt x="16" y="52"/>
                  </a:lnTo>
                  <a:lnTo>
                    <a:pt x="12" y="63"/>
                  </a:lnTo>
                  <a:lnTo>
                    <a:pt x="4" y="64"/>
                  </a:lnTo>
                  <a:lnTo>
                    <a:pt x="4" y="79"/>
                  </a:lnTo>
                  <a:lnTo>
                    <a:pt x="4" y="83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4" y="122"/>
                  </a:lnTo>
                  <a:lnTo>
                    <a:pt x="4" y="130"/>
                  </a:lnTo>
                  <a:lnTo>
                    <a:pt x="4" y="141"/>
                  </a:lnTo>
                  <a:lnTo>
                    <a:pt x="12" y="148"/>
                  </a:lnTo>
                  <a:lnTo>
                    <a:pt x="16" y="159"/>
                  </a:lnTo>
                  <a:lnTo>
                    <a:pt x="20" y="166"/>
                  </a:lnTo>
                  <a:lnTo>
                    <a:pt x="24" y="171"/>
                  </a:lnTo>
                  <a:lnTo>
                    <a:pt x="33" y="180"/>
                  </a:lnTo>
                  <a:lnTo>
                    <a:pt x="37" y="184"/>
                  </a:lnTo>
                  <a:lnTo>
                    <a:pt x="44" y="188"/>
                  </a:lnTo>
                  <a:lnTo>
                    <a:pt x="52" y="194"/>
                  </a:lnTo>
                  <a:lnTo>
                    <a:pt x="55" y="198"/>
                  </a:lnTo>
                  <a:lnTo>
                    <a:pt x="70" y="202"/>
                  </a:lnTo>
                  <a:lnTo>
                    <a:pt x="77" y="202"/>
                  </a:lnTo>
                  <a:lnTo>
                    <a:pt x="85" y="210"/>
                  </a:lnTo>
                  <a:lnTo>
                    <a:pt x="93" y="210"/>
                  </a:lnTo>
                  <a:lnTo>
                    <a:pt x="101" y="210"/>
                  </a:lnTo>
                  <a:lnTo>
                    <a:pt x="112" y="210"/>
                  </a:lnTo>
                  <a:lnTo>
                    <a:pt x="119" y="210"/>
                  </a:lnTo>
                  <a:lnTo>
                    <a:pt x="131" y="202"/>
                  </a:lnTo>
                  <a:lnTo>
                    <a:pt x="136" y="202"/>
                  </a:lnTo>
                  <a:lnTo>
                    <a:pt x="145" y="198"/>
                  </a:lnTo>
                  <a:lnTo>
                    <a:pt x="154" y="194"/>
                  </a:lnTo>
                  <a:lnTo>
                    <a:pt x="162" y="188"/>
                  </a:lnTo>
                  <a:lnTo>
                    <a:pt x="171" y="184"/>
                  </a:lnTo>
                  <a:lnTo>
                    <a:pt x="174" y="180"/>
                  </a:lnTo>
                  <a:lnTo>
                    <a:pt x="182" y="171"/>
                  </a:lnTo>
                  <a:lnTo>
                    <a:pt x="186" y="166"/>
                  </a:lnTo>
                  <a:lnTo>
                    <a:pt x="190" y="159"/>
                  </a:lnTo>
                  <a:lnTo>
                    <a:pt x="193" y="148"/>
                  </a:lnTo>
                  <a:lnTo>
                    <a:pt x="198" y="141"/>
                  </a:lnTo>
                  <a:lnTo>
                    <a:pt x="202" y="130"/>
                  </a:lnTo>
                  <a:lnTo>
                    <a:pt x="202" y="122"/>
                  </a:lnTo>
                  <a:lnTo>
                    <a:pt x="208" y="111"/>
                  </a:lnTo>
                  <a:lnTo>
                    <a:pt x="208" y="10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15"/>
            <p:cNvSpPr>
              <a:spLocks/>
            </p:cNvSpPr>
            <p:nvPr/>
          </p:nvSpPr>
          <p:spPr bwMode="auto">
            <a:xfrm>
              <a:off x="3831" y="2202"/>
              <a:ext cx="407" cy="394"/>
            </a:xfrm>
            <a:custGeom>
              <a:avLst/>
              <a:gdLst>
                <a:gd name="T0" fmla="*/ 406 w 407"/>
                <a:gd name="T1" fmla="*/ 178 h 394"/>
                <a:gd name="T2" fmla="*/ 397 w 407"/>
                <a:gd name="T3" fmla="*/ 144 h 394"/>
                <a:gd name="T4" fmla="*/ 385 w 407"/>
                <a:gd name="T5" fmla="*/ 112 h 394"/>
                <a:gd name="T6" fmla="*/ 369 w 407"/>
                <a:gd name="T7" fmla="*/ 83 h 394"/>
                <a:gd name="T8" fmla="*/ 346 w 407"/>
                <a:gd name="T9" fmla="*/ 54 h 394"/>
                <a:gd name="T10" fmla="*/ 318 w 407"/>
                <a:gd name="T11" fmla="*/ 34 h 394"/>
                <a:gd name="T12" fmla="*/ 288 w 407"/>
                <a:gd name="T13" fmla="*/ 16 h 394"/>
                <a:gd name="T14" fmla="*/ 255 w 407"/>
                <a:gd name="T15" fmla="*/ 6 h 394"/>
                <a:gd name="T16" fmla="*/ 220 w 407"/>
                <a:gd name="T17" fmla="*/ 0 h 394"/>
                <a:gd name="T18" fmla="*/ 183 w 407"/>
                <a:gd name="T19" fmla="*/ 0 h 394"/>
                <a:gd name="T20" fmla="*/ 149 w 407"/>
                <a:gd name="T21" fmla="*/ 6 h 394"/>
                <a:gd name="T22" fmla="*/ 116 w 407"/>
                <a:gd name="T23" fmla="*/ 16 h 394"/>
                <a:gd name="T24" fmla="*/ 89 w 407"/>
                <a:gd name="T25" fmla="*/ 34 h 394"/>
                <a:gd name="T26" fmla="*/ 58 w 407"/>
                <a:gd name="T27" fmla="*/ 54 h 394"/>
                <a:gd name="T28" fmla="*/ 39 w 407"/>
                <a:gd name="T29" fmla="*/ 83 h 394"/>
                <a:gd name="T30" fmla="*/ 17 w 407"/>
                <a:gd name="T31" fmla="*/ 112 h 394"/>
                <a:gd name="T32" fmla="*/ 7 w 407"/>
                <a:gd name="T33" fmla="*/ 144 h 394"/>
                <a:gd name="T34" fmla="*/ 0 w 407"/>
                <a:gd name="T35" fmla="*/ 178 h 394"/>
                <a:gd name="T36" fmla="*/ 0 w 407"/>
                <a:gd name="T37" fmla="*/ 213 h 394"/>
                <a:gd name="T38" fmla="*/ 7 w 407"/>
                <a:gd name="T39" fmla="*/ 249 h 394"/>
                <a:gd name="T40" fmla="*/ 17 w 407"/>
                <a:gd name="T41" fmla="*/ 283 h 394"/>
                <a:gd name="T42" fmla="*/ 39 w 407"/>
                <a:gd name="T43" fmla="*/ 304 h 394"/>
                <a:gd name="T44" fmla="*/ 58 w 407"/>
                <a:gd name="T45" fmla="*/ 334 h 394"/>
                <a:gd name="T46" fmla="*/ 89 w 407"/>
                <a:gd name="T47" fmla="*/ 357 h 394"/>
                <a:gd name="T48" fmla="*/ 116 w 407"/>
                <a:gd name="T49" fmla="*/ 369 h 394"/>
                <a:gd name="T50" fmla="*/ 149 w 407"/>
                <a:gd name="T51" fmla="*/ 387 h 394"/>
                <a:gd name="T52" fmla="*/ 183 w 407"/>
                <a:gd name="T53" fmla="*/ 393 h 394"/>
                <a:gd name="T54" fmla="*/ 220 w 407"/>
                <a:gd name="T55" fmla="*/ 393 h 394"/>
                <a:gd name="T56" fmla="*/ 255 w 407"/>
                <a:gd name="T57" fmla="*/ 387 h 394"/>
                <a:gd name="T58" fmla="*/ 288 w 407"/>
                <a:gd name="T59" fmla="*/ 369 h 394"/>
                <a:gd name="T60" fmla="*/ 318 w 407"/>
                <a:gd name="T61" fmla="*/ 357 h 394"/>
                <a:gd name="T62" fmla="*/ 346 w 407"/>
                <a:gd name="T63" fmla="*/ 334 h 394"/>
                <a:gd name="T64" fmla="*/ 369 w 407"/>
                <a:gd name="T65" fmla="*/ 304 h 394"/>
                <a:gd name="T66" fmla="*/ 385 w 407"/>
                <a:gd name="T67" fmla="*/ 283 h 394"/>
                <a:gd name="T68" fmla="*/ 397 w 407"/>
                <a:gd name="T69" fmla="*/ 249 h 394"/>
                <a:gd name="T70" fmla="*/ 406 w 407"/>
                <a:gd name="T71" fmla="*/ 213 h 3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7"/>
                <a:gd name="T109" fmla="*/ 0 h 394"/>
                <a:gd name="T110" fmla="*/ 407 w 407"/>
                <a:gd name="T111" fmla="*/ 394 h 3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7" h="394">
                  <a:moveTo>
                    <a:pt x="406" y="197"/>
                  </a:moveTo>
                  <a:lnTo>
                    <a:pt x="406" y="178"/>
                  </a:lnTo>
                  <a:lnTo>
                    <a:pt x="406" y="164"/>
                  </a:lnTo>
                  <a:lnTo>
                    <a:pt x="397" y="144"/>
                  </a:lnTo>
                  <a:lnTo>
                    <a:pt x="393" y="130"/>
                  </a:lnTo>
                  <a:lnTo>
                    <a:pt x="385" y="112"/>
                  </a:lnTo>
                  <a:lnTo>
                    <a:pt x="379" y="101"/>
                  </a:lnTo>
                  <a:lnTo>
                    <a:pt x="369" y="83"/>
                  </a:lnTo>
                  <a:lnTo>
                    <a:pt x="358" y="69"/>
                  </a:lnTo>
                  <a:lnTo>
                    <a:pt x="346" y="54"/>
                  </a:lnTo>
                  <a:lnTo>
                    <a:pt x="335" y="49"/>
                  </a:lnTo>
                  <a:lnTo>
                    <a:pt x="318" y="34"/>
                  </a:lnTo>
                  <a:lnTo>
                    <a:pt x="305" y="27"/>
                  </a:lnTo>
                  <a:lnTo>
                    <a:pt x="288" y="16"/>
                  </a:lnTo>
                  <a:lnTo>
                    <a:pt x="271" y="12"/>
                  </a:lnTo>
                  <a:lnTo>
                    <a:pt x="255" y="6"/>
                  </a:lnTo>
                  <a:lnTo>
                    <a:pt x="236" y="6"/>
                  </a:lnTo>
                  <a:lnTo>
                    <a:pt x="220" y="0"/>
                  </a:lnTo>
                  <a:lnTo>
                    <a:pt x="202" y="0"/>
                  </a:lnTo>
                  <a:lnTo>
                    <a:pt x="183" y="0"/>
                  </a:lnTo>
                  <a:lnTo>
                    <a:pt x="168" y="6"/>
                  </a:lnTo>
                  <a:lnTo>
                    <a:pt x="149" y="6"/>
                  </a:lnTo>
                  <a:lnTo>
                    <a:pt x="133" y="12"/>
                  </a:lnTo>
                  <a:lnTo>
                    <a:pt x="116" y="16"/>
                  </a:lnTo>
                  <a:lnTo>
                    <a:pt x="102" y="27"/>
                  </a:lnTo>
                  <a:lnTo>
                    <a:pt x="89" y="34"/>
                  </a:lnTo>
                  <a:lnTo>
                    <a:pt x="69" y="49"/>
                  </a:lnTo>
                  <a:lnTo>
                    <a:pt x="58" y="54"/>
                  </a:lnTo>
                  <a:lnTo>
                    <a:pt x="50" y="69"/>
                  </a:lnTo>
                  <a:lnTo>
                    <a:pt x="39" y="83"/>
                  </a:lnTo>
                  <a:lnTo>
                    <a:pt x="24" y="101"/>
                  </a:lnTo>
                  <a:lnTo>
                    <a:pt x="17" y="112"/>
                  </a:lnTo>
                  <a:lnTo>
                    <a:pt x="13" y="130"/>
                  </a:lnTo>
                  <a:lnTo>
                    <a:pt x="7" y="144"/>
                  </a:lnTo>
                  <a:lnTo>
                    <a:pt x="3" y="164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0" y="213"/>
                  </a:lnTo>
                  <a:lnTo>
                    <a:pt x="3" y="231"/>
                  </a:lnTo>
                  <a:lnTo>
                    <a:pt x="7" y="249"/>
                  </a:lnTo>
                  <a:lnTo>
                    <a:pt x="13" y="260"/>
                  </a:lnTo>
                  <a:lnTo>
                    <a:pt x="17" y="283"/>
                  </a:lnTo>
                  <a:lnTo>
                    <a:pt x="24" y="296"/>
                  </a:lnTo>
                  <a:lnTo>
                    <a:pt x="39" y="304"/>
                  </a:lnTo>
                  <a:lnTo>
                    <a:pt x="50" y="323"/>
                  </a:lnTo>
                  <a:lnTo>
                    <a:pt x="58" y="334"/>
                  </a:lnTo>
                  <a:lnTo>
                    <a:pt x="69" y="346"/>
                  </a:lnTo>
                  <a:lnTo>
                    <a:pt x="89" y="357"/>
                  </a:lnTo>
                  <a:lnTo>
                    <a:pt x="102" y="364"/>
                  </a:lnTo>
                  <a:lnTo>
                    <a:pt x="116" y="369"/>
                  </a:lnTo>
                  <a:lnTo>
                    <a:pt x="133" y="379"/>
                  </a:lnTo>
                  <a:lnTo>
                    <a:pt x="149" y="387"/>
                  </a:lnTo>
                  <a:lnTo>
                    <a:pt x="168" y="387"/>
                  </a:lnTo>
                  <a:lnTo>
                    <a:pt x="183" y="393"/>
                  </a:lnTo>
                  <a:lnTo>
                    <a:pt x="202" y="393"/>
                  </a:lnTo>
                  <a:lnTo>
                    <a:pt x="220" y="393"/>
                  </a:lnTo>
                  <a:lnTo>
                    <a:pt x="236" y="387"/>
                  </a:lnTo>
                  <a:lnTo>
                    <a:pt x="255" y="387"/>
                  </a:lnTo>
                  <a:lnTo>
                    <a:pt x="271" y="379"/>
                  </a:lnTo>
                  <a:lnTo>
                    <a:pt x="288" y="369"/>
                  </a:lnTo>
                  <a:lnTo>
                    <a:pt x="305" y="364"/>
                  </a:lnTo>
                  <a:lnTo>
                    <a:pt x="318" y="357"/>
                  </a:lnTo>
                  <a:lnTo>
                    <a:pt x="335" y="346"/>
                  </a:lnTo>
                  <a:lnTo>
                    <a:pt x="346" y="334"/>
                  </a:lnTo>
                  <a:lnTo>
                    <a:pt x="358" y="323"/>
                  </a:lnTo>
                  <a:lnTo>
                    <a:pt x="369" y="304"/>
                  </a:lnTo>
                  <a:lnTo>
                    <a:pt x="379" y="296"/>
                  </a:lnTo>
                  <a:lnTo>
                    <a:pt x="385" y="283"/>
                  </a:lnTo>
                  <a:lnTo>
                    <a:pt x="393" y="260"/>
                  </a:lnTo>
                  <a:lnTo>
                    <a:pt x="397" y="249"/>
                  </a:lnTo>
                  <a:lnTo>
                    <a:pt x="406" y="231"/>
                  </a:lnTo>
                  <a:lnTo>
                    <a:pt x="406" y="213"/>
                  </a:lnTo>
                  <a:lnTo>
                    <a:pt x="406" y="197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116"/>
            <p:cNvSpPr>
              <a:spLocks/>
            </p:cNvSpPr>
            <p:nvPr/>
          </p:nvSpPr>
          <p:spPr bwMode="auto">
            <a:xfrm>
              <a:off x="4014" y="2374"/>
              <a:ext cx="68" cy="67"/>
            </a:xfrm>
            <a:custGeom>
              <a:avLst/>
              <a:gdLst>
                <a:gd name="T0" fmla="*/ 67 w 68"/>
                <a:gd name="T1" fmla="*/ 35 h 67"/>
                <a:gd name="T2" fmla="*/ 67 w 68"/>
                <a:gd name="T3" fmla="*/ 27 h 67"/>
                <a:gd name="T4" fmla="*/ 65 w 68"/>
                <a:gd name="T5" fmla="*/ 23 h 67"/>
                <a:gd name="T6" fmla="*/ 65 w 68"/>
                <a:gd name="T7" fmla="*/ 16 h 67"/>
                <a:gd name="T8" fmla="*/ 65 w 68"/>
                <a:gd name="T9" fmla="*/ 12 h 67"/>
                <a:gd name="T10" fmla="*/ 62 w 68"/>
                <a:gd name="T11" fmla="*/ 12 h 67"/>
                <a:gd name="T12" fmla="*/ 62 w 68"/>
                <a:gd name="T13" fmla="*/ 9 h 67"/>
                <a:gd name="T14" fmla="*/ 58 w 68"/>
                <a:gd name="T15" fmla="*/ 9 h 67"/>
                <a:gd name="T16" fmla="*/ 53 w 68"/>
                <a:gd name="T17" fmla="*/ 9 h 67"/>
                <a:gd name="T18" fmla="*/ 53 w 68"/>
                <a:gd name="T19" fmla="*/ 4 h 67"/>
                <a:gd name="T20" fmla="*/ 47 w 68"/>
                <a:gd name="T21" fmla="*/ 4 h 67"/>
                <a:gd name="T22" fmla="*/ 40 w 68"/>
                <a:gd name="T23" fmla="*/ 4 h 67"/>
                <a:gd name="T24" fmla="*/ 40 w 68"/>
                <a:gd name="T25" fmla="*/ 0 h 67"/>
                <a:gd name="T26" fmla="*/ 36 w 68"/>
                <a:gd name="T27" fmla="*/ 0 h 67"/>
                <a:gd name="T28" fmla="*/ 31 w 68"/>
                <a:gd name="T29" fmla="*/ 0 h 67"/>
                <a:gd name="T30" fmla="*/ 23 w 68"/>
                <a:gd name="T31" fmla="*/ 4 h 67"/>
                <a:gd name="T32" fmla="*/ 20 w 68"/>
                <a:gd name="T33" fmla="*/ 4 h 67"/>
                <a:gd name="T34" fmla="*/ 18 w 68"/>
                <a:gd name="T35" fmla="*/ 9 h 67"/>
                <a:gd name="T36" fmla="*/ 12 w 68"/>
                <a:gd name="T37" fmla="*/ 9 h 67"/>
                <a:gd name="T38" fmla="*/ 7 w 68"/>
                <a:gd name="T39" fmla="*/ 12 h 67"/>
                <a:gd name="T40" fmla="*/ 7 w 68"/>
                <a:gd name="T41" fmla="*/ 16 h 67"/>
                <a:gd name="T42" fmla="*/ 3 w 68"/>
                <a:gd name="T43" fmla="*/ 16 h 67"/>
                <a:gd name="T44" fmla="*/ 3 w 68"/>
                <a:gd name="T45" fmla="*/ 23 h 67"/>
                <a:gd name="T46" fmla="*/ 0 w 68"/>
                <a:gd name="T47" fmla="*/ 23 h 67"/>
                <a:gd name="T48" fmla="*/ 0 w 68"/>
                <a:gd name="T49" fmla="*/ 27 h 67"/>
                <a:gd name="T50" fmla="*/ 0 w 68"/>
                <a:gd name="T51" fmla="*/ 35 h 67"/>
                <a:gd name="T52" fmla="*/ 0 w 68"/>
                <a:gd name="T53" fmla="*/ 37 h 67"/>
                <a:gd name="T54" fmla="*/ 3 w 68"/>
                <a:gd name="T55" fmla="*/ 43 h 67"/>
                <a:gd name="T56" fmla="*/ 7 w 68"/>
                <a:gd name="T57" fmla="*/ 48 h 67"/>
                <a:gd name="T58" fmla="*/ 7 w 68"/>
                <a:gd name="T59" fmla="*/ 51 h 67"/>
                <a:gd name="T60" fmla="*/ 12 w 68"/>
                <a:gd name="T61" fmla="*/ 55 h 67"/>
                <a:gd name="T62" fmla="*/ 18 w 68"/>
                <a:gd name="T63" fmla="*/ 55 h 67"/>
                <a:gd name="T64" fmla="*/ 20 w 68"/>
                <a:gd name="T65" fmla="*/ 55 h 67"/>
                <a:gd name="T66" fmla="*/ 23 w 68"/>
                <a:gd name="T67" fmla="*/ 60 h 67"/>
                <a:gd name="T68" fmla="*/ 31 w 68"/>
                <a:gd name="T69" fmla="*/ 66 h 67"/>
                <a:gd name="T70" fmla="*/ 36 w 68"/>
                <a:gd name="T71" fmla="*/ 66 h 67"/>
                <a:gd name="T72" fmla="*/ 40 w 68"/>
                <a:gd name="T73" fmla="*/ 66 h 67"/>
                <a:gd name="T74" fmla="*/ 40 w 68"/>
                <a:gd name="T75" fmla="*/ 60 h 67"/>
                <a:gd name="T76" fmla="*/ 47 w 68"/>
                <a:gd name="T77" fmla="*/ 60 h 67"/>
                <a:gd name="T78" fmla="*/ 53 w 68"/>
                <a:gd name="T79" fmla="*/ 55 h 67"/>
                <a:gd name="T80" fmla="*/ 58 w 68"/>
                <a:gd name="T81" fmla="*/ 55 h 67"/>
                <a:gd name="T82" fmla="*/ 62 w 68"/>
                <a:gd name="T83" fmla="*/ 55 h 67"/>
                <a:gd name="T84" fmla="*/ 62 w 68"/>
                <a:gd name="T85" fmla="*/ 51 h 67"/>
                <a:gd name="T86" fmla="*/ 65 w 68"/>
                <a:gd name="T87" fmla="*/ 51 h 67"/>
                <a:gd name="T88" fmla="*/ 65 w 68"/>
                <a:gd name="T89" fmla="*/ 48 h 67"/>
                <a:gd name="T90" fmla="*/ 65 w 68"/>
                <a:gd name="T91" fmla="*/ 43 h 67"/>
                <a:gd name="T92" fmla="*/ 65 w 68"/>
                <a:gd name="T93" fmla="*/ 37 h 67"/>
                <a:gd name="T94" fmla="*/ 67 w 68"/>
                <a:gd name="T95" fmla="*/ 37 h 67"/>
                <a:gd name="T96" fmla="*/ 67 w 68"/>
                <a:gd name="T97" fmla="*/ 35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67"/>
                <a:gd name="T149" fmla="*/ 68 w 68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67">
                  <a:moveTo>
                    <a:pt x="67" y="35"/>
                  </a:moveTo>
                  <a:lnTo>
                    <a:pt x="67" y="27"/>
                  </a:lnTo>
                  <a:lnTo>
                    <a:pt x="65" y="23"/>
                  </a:lnTo>
                  <a:lnTo>
                    <a:pt x="65" y="16"/>
                  </a:lnTo>
                  <a:lnTo>
                    <a:pt x="65" y="12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3" y="9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12" y="55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3" y="60"/>
                  </a:lnTo>
                  <a:lnTo>
                    <a:pt x="31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0"/>
                  </a:lnTo>
                  <a:lnTo>
                    <a:pt x="47" y="60"/>
                  </a:lnTo>
                  <a:lnTo>
                    <a:pt x="53" y="55"/>
                  </a:lnTo>
                  <a:lnTo>
                    <a:pt x="58" y="55"/>
                  </a:lnTo>
                  <a:lnTo>
                    <a:pt x="62" y="55"/>
                  </a:lnTo>
                  <a:lnTo>
                    <a:pt x="62" y="51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7" y="37"/>
                  </a:lnTo>
                  <a:lnTo>
                    <a:pt x="67" y="35"/>
                  </a:lnTo>
                </a:path>
              </a:pathLst>
            </a:custGeom>
            <a:solidFill>
              <a:srgbClr val="1F4300"/>
            </a:solidFill>
            <a:ln w="25400" cap="rnd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117"/>
            <p:cNvSpPr>
              <a:spLocks/>
            </p:cNvSpPr>
            <p:nvPr/>
          </p:nvSpPr>
          <p:spPr bwMode="auto">
            <a:xfrm>
              <a:off x="3930" y="2302"/>
              <a:ext cx="195" cy="190"/>
            </a:xfrm>
            <a:custGeom>
              <a:avLst/>
              <a:gdLst>
                <a:gd name="T0" fmla="*/ 0 w 195"/>
                <a:gd name="T1" fmla="*/ 93 h 190"/>
                <a:gd name="T2" fmla="*/ 9 w 195"/>
                <a:gd name="T3" fmla="*/ 54 h 190"/>
                <a:gd name="T4" fmla="*/ 39 w 195"/>
                <a:gd name="T5" fmla="*/ 58 h 190"/>
                <a:gd name="T6" fmla="*/ 43 w 195"/>
                <a:gd name="T7" fmla="*/ 82 h 190"/>
                <a:gd name="T8" fmla="*/ 66 w 195"/>
                <a:gd name="T9" fmla="*/ 50 h 190"/>
                <a:gd name="T10" fmla="*/ 43 w 195"/>
                <a:gd name="T11" fmla="*/ 40 h 190"/>
                <a:gd name="T12" fmla="*/ 53 w 195"/>
                <a:gd name="T13" fmla="*/ 13 h 190"/>
                <a:gd name="T14" fmla="*/ 78 w 195"/>
                <a:gd name="T15" fmla="*/ 0 h 190"/>
                <a:gd name="T16" fmla="*/ 92 w 195"/>
                <a:gd name="T17" fmla="*/ 31 h 190"/>
                <a:gd name="T18" fmla="*/ 78 w 195"/>
                <a:gd name="T19" fmla="*/ 54 h 190"/>
                <a:gd name="T20" fmla="*/ 120 w 195"/>
                <a:gd name="T21" fmla="*/ 54 h 190"/>
                <a:gd name="T22" fmla="*/ 109 w 195"/>
                <a:gd name="T23" fmla="*/ 21 h 190"/>
                <a:gd name="T24" fmla="*/ 131 w 195"/>
                <a:gd name="T25" fmla="*/ 9 h 190"/>
                <a:gd name="T26" fmla="*/ 159 w 195"/>
                <a:gd name="T27" fmla="*/ 25 h 190"/>
                <a:gd name="T28" fmla="*/ 149 w 195"/>
                <a:gd name="T29" fmla="*/ 40 h 190"/>
                <a:gd name="T30" fmla="*/ 127 w 195"/>
                <a:gd name="T31" fmla="*/ 50 h 190"/>
                <a:gd name="T32" fmla="*/ 149 w 195"/>
                <a:gd name="T33" fmla="*/ 75 h 190"/>
                <a:gd name="T34" fmla="*/ 166 w 195"/>
                <a:gd name="T35" fmla="*/ 54 h 190"/>
                <a:gd name="T36" fmla="*/ 192 w 195"/>
                <a:gd name="T37" fmla="*/ 58 h 190"/>
                <a:gd name="T38" fmla="*/ 194 w 195"/>
                <a:gd name="T39" fmla="*/ 82 h 190"/>
                <a:gd name="T40" fmla="*/ 185 w 195"/>
                <a:gd name="T41" fmla="*/ 93 h 190"/>
                <a:gd name="T42" fmla="*/ 155 w 195"/>
                <a:gd name="T43" fmla="*/ 82 h 190"/>
                <a:gd name="T44" fmla="*/ 159 w 195"/>
                <a:gd name="T45" fmla="*/ 113 h 190"/>
                <a:gd name="T46" fmla="*/ 194 w 195"/>
                <a:gd name="T47" fmla="*/ 118 h 190"/>
                <a:gd name="T48" fmla="*/ 185 w 195"/>
                <a:gd name="T49" fmla="*/ 146 h 190"/>
                <a:gd name="T50" fmla="*/ 166 w 195"/>
                <a:gd name="T51" fmla="*/ 140 h 190"/>
                <a:gd name="T52" fmla="*/ 155 w 195"/>
                <a:gd name="T53" fmla="*/ 118 h 190"/>
                <a:gd name="T54" fmla="*/ 131 w 195"/>
                <a:gd name="T55" fmla="*/ 146 h 190"/>
                <a:gd name="T56" fmla="*/ 163 w 195"/>
                <a:gd name="T57" fmla="*/ 154 h 190"/>
                <a:gd name="T58" fmla="*/ 163 w 195"/>
                <a:gd name="T59" fmla="*/ 175 h 190"/>
                <a:gd name="T60" fmla="*/ 131 w 195"/>
                <a:gd name="T61" fmla="*/ 189 h 190"/>
                <a:gd name="T62" fmla="*/ 109 w 195"/>
                <a:gd name="T63" fmla="*/ 175 h 190"/>
                <a:gd name="T64" fmla="*/ 120 w 195"/>
                <a:gd name="T65" fmla="*/ 154 h 190"/>
                <a:gd name="T66" fmla="*/ 70 w 195"/>
                <a:gd name="T67" fmla="*/ 154 h 190"/>
                <a:gd name="T68" fmla="*/ 92 w 195"/>
                <a:gd name="T69" fmla="*/ 175 h 190"/>
                <a:gd name="T70" fmla="*/ 59 w 195"/>
                <a:gd name="T71" fmla="*/ 189 h 190"/>
                <a:gd name="T72" fmla="*/ 35 w 195"/>
                <a:gd name="T73" fmla="*/ 181 h 190"/>
                <a:gd name="T74" fmla="*/ 53 w 195"/>
                <a:gd name="T75" fmla="*/ 157 h 190"/>
                <a:gd name="T76" fmla="*/ 78 w 195"/>
                <a:gd name="T77" fmla="*/ 154 h 190"/>
                <a:gd name="T78" fmla="*/ 43 w 195"/>
                <a:gd name="T79" fmla="*/ 127 h 190"/>
                <a:gd name="T80" fmla="*/ 39 w 195"/>
                <a:gd name="T81" fmla="*/ 146 h 190"/>
                <a:gd name="T82" fmla="*/ 5 w 195"/>
                <a:gd name="T83" fmla="*/ 146 h 190"/>
                <a:gd name="T84" fmla="*/ 0 w 195"/>
                <a:gd name="T85" fmla="*/ 113 h 190"/>
                <a:gd name="T86" fmla="*/ 27 w 195"/>
                <a:gd name="T87" fmla="*/ 109 h 190"/>
                <a:gd name="T88" fmla="*/ 53 w 195"/>
                <a:gd name="T89" fmla="*/ 122 h 190"/>
                <a:gd name="T90" fmla="*/ 43 w 195"/>
                <a:gd name="T91" fmla="*/ 82 h 190"/>
                <a:gd name="T92" fmla="*/ 20 w 195"/>
                <a:gd name="T93" fmla="*/ 93 h 190"/>
                <a:gd name="T94" fmla="*/ 5 w 195"/>
                <a:gd name="T95" fmla="*/ 79 h 190"/>
                <a:gd name="T96" fmla="*/ 20 w 195"/>
                <a:gd name="T97" fmla="*/ 54 h 190"/>
                <a:gd name="T98" fmla="*/ 0 w 195"/>
                <a:gd name="T99" fmla="*/ 93 h 1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190"/>
                <a:gd name="T152" fmla="*/ 195 w 195"/>
                <a:gd name="T153" fmla="*/ 190 h 1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190">
                  <a:moveTo>
                    <a:pt x="0" y="93"/>
                  </a:moveTo>
                  <a:lnTo>
                    <a:pt x="9" y="54"/>
                  </a:lnTo>
                  <a:lnTo>
                    <a:pt x="39" y="58"/>
                  </a:lnTo>
                  <a:lnTo>
                    <a:pt x="43" y="82"/>
                  </a:lnTo>
                  <a:lnTo>
                    <a:pt x="66" y="50"/>
                  </a:lnTo>
                  <a:lnTo>
                    <a:pt x="43" y="40"/>
                  </a:lnTo>
                  <a:lnTo>
                    <a:pt x="53" y="13"/>
                  </a:lnTo>
                  <a:lnTo>
                    <a:pt x="78" y="0"/>
                  </a:lnTo>
                  <a:lnTo>
                    <a:pt x="92" y="31"/>
                  </a:lnTo>
                  <a:lnTo>
                    <a:pt x="78" y="54"/>
                  </a:lnTo>
                  <a:lnTo>
                    <a:pt x="120" y="54"/>
                  </a:lnTo>
                  <a:lnTo>
                    <a:pt x="109" y="21"/>
                  </a:lnTo>
                  <a:lnTo>
                    <a:pt x="131" y="9"/>
                  </a:lnTo>
                  <a:lnTo>
                    <a:pt x="159" y="25"/>
                  </a:lnTo>
                  <a:lnTo>
                    <a:pt x="149" y="40"/>
                  </a:lnTo>
                  <a:lnTo>
                    <a:pt x="127" y="50"/>
                  </a:lnTo>
                  <a:lnTo>
                    <a:pt x="149" y="75"/>
                  </a:lnTo>
                  <a:lnTo>
                    <a:pt x="166" y="54"/>
                  </a:lnTo>
                  <a:lnTo>
                    <a:pt x="192" y="58"/>
                  </a:lnTo>
                  <a:lnTo>
                    <a:pt x="194" y="82"/>
                  </a:lnTo>
                  <a:lnTo>
                    <a:pt x="185" y="93"/>
                  </a:lnTo>
                  <a:lnTo>
                    <a:pt x="155" y="82"/>
                  </a:lnTo>
                  <a:lnTo>
                    <a:pt x="159" y="113"/>
                  </a:lnTo>
                  <a:lnTo>
                    <a:pt x="194" y="118"/>
                  </a:lnTo>
                  <a:lnTo>
                    <a:pt x="185" y="146"/>
                  </a:lnTo>
                  <a:lnTo>
                    <a:pt x="166" y="140"/>
                  </a:lnTo>
                  <a:lnTo>
                    <a:pt x="155" y="118"/>
                  </a:lnTo>
                  <a:lnTo>
                    <a:pt x="131" y="146"/>
                  </a:lnTo>
                  <a:lnTo>
                    <a:pt x="163" y="154"/>
                  </a:lnTo>
                  <a:lnTo>
                    <a:pt x="163" y="175"/>
                  </a:lnTo>
                  <a:lnTo>
                    <a:pt x="131" y="189"/>
                  </a:lnTo>
                  <a:lnTo>
                    <a:pt x="109" y="175"/>
                  </a:lnTo>
                  <a:lnTo>
                    <a:pt x="120" y="154"/>
                  </a:lnTo>
                  <a:lnTo>
                    <a:pt x="70" y="154"/>
                  </a:lnTo>
                  <a:lnTo>
                    <a:pt x="92" y="175"/>
                  </a:lnTo>
                  <a:lnTo>
                    <a:pt x="59" y="189"/>
                  </a:lnTo>
                  <a:lnTo>
                    <a:pt x="35" y="181"/>
                  </a:lnTo>
                  <a:lnTo>
                    <a:pt x="53" y="157"/>
                  </a:lnTo>
                  <a:lnTo>
                    <a:pt x="78" y="154"/>
                  </a:lnTo>
                  <a:lnTo>
                    <a:pt x="43" y="127"/>
                  </a:lnTo>
                  <a:lnTo>
                    <a:pt x="39" y="146"/>
                  </a:lnTo>
                  <a:lnTo>
                    <a:pt x="5" y="146"/>
                  </a:lnTo>
                  <a:lnTo>
                    <a:pt x="0" y="113"/>
                  </a:lnTo>
                  <a:lnTo>
                    <a:pt x="27" y="109"/>
                  </a:lnTo>
                  <a:lnTo>
                    <a:pt x="53" y="122"/>
                  </a:lnTo>
                  <a:lnTo>
                    <a:pt x="43" y="82"/>
                  </a:lnTo>
                  <a:lnTo>
                    <a:pt x="20" y="93"/>
                  </a:lnTo>
                  <a:lnTo>
                    <a:pt x="5" y="79"/>
                  </a:lnTo>
                  <a:lnTo>
                    <a:pt x="20" y="54"/>
                  </a:lnTo>
                  <a:lnTo>
                    <a:pt x="0" y="93"/>
                  </a:lnTo>
                </a:path>
              </a:pathLst>
            </a:custGeom>
            <a:solidFill>
              <a:srgbClr val="808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118"/>
            <p:cNvSpPr>
              <a:spLocks/>
            </p:cNvSpPr>
            <p:nvPr/>
          </p:nvSpPr>
          <p:spPr bwMode="auto">
            <a:xfrm>
              <a:off x="2254" y="1265"/>
              <a:ext cx="293" cy="76"/>
            </a:xfrm>
            <a:custGeom>
              <a:avLst/>
              <a:gdLst>
                <a:gd name="T0" fmla="*/ 48 w 293"/>
                <a:gd name="T1" fmla="*/ 75 h 76"/>
                <a:gd name="T2" fmla="*/ 0 w 293"/>
                <a:gd name="T3" fmla="*/ 52 h 76"/>
                <a:gd name="T4" fmla="*/ 17 w 293"/>
                <a:gd name="T5" fmla="*/ 36 h 76"/>
                <a:gd name="T6" fmla="*/ 11 w 293"/>
                <a:gd name="T7" fmla="*/ 19 h 76"/>
                <a:gd name="T8" fmla="*/ 34 w 293"/>
                <a:gd name="T9" fmla="*/ 0 h 76"/>
                <a:gd name="T10" fmla="*/ 64 w 293"/>
                <a:gd name="T11" fmla="*/ 0 h 76"/>
                <a:gd name="T12" fmla="*/ 108 w 293"/>
                <a:gd name="T13" fmla="*/ 15 h 76"/>
                <a:gd name="T14" fmla="*/ 104 w 293"/>
                <a:gd name="T15" fmla="*/ 52 h 76"/>
                <a:gd name="T16" fmla="*/ 125 w 293"/>
                <a:gd name="T17" fmla="*/ 48 h 76"/>
                <a:gd name="T18" fmla="*/ 160 w 293"/>
                <a:gd name="T19" fmla="*/ 38 h 76"/>
                <a:gd name="T20" fmla="*/ 228 w 293"/>
                <a:gd name="T21" fmla="*/ 36 h 76"/>
                <a:gd name="T22" fmla="*/ 240 w 293"/>
                <a:gd name="T23" fmla="*/ 38 h 76"/>
                <a:gd name="T24" fmla="*/ 271 w 293"/>
                <a:gd name="T25" fmla="*/ 42 h 76"/>
                <a:gd name="T26" fmla="*/ 292 w 293"/>
                <a:gd name="T27" fmla="*/ 58 h 76"/>
                <a:gd name="T28" fmla="*/ 267 w 293"/>
                <a:gd name="T29" fmla="*/ 75 h 76"/>
                <a:gd name="T30" fmla="*/ 254 w 293"/>
                <a:gd name="T31" fmla="*/ 75 h 76"/>
                <a:gd name="T32" fmla="*/ 215 w 293"/>
                <a:gd name="T33" fmla="*/ 61 h 76"/>
                <a:gd name="T34" fmla="*/ 211 w 293"/>
                <a:gd name="T35" fmla="*/ 58 h 76"/>
                <a:gd name="T36" fmla="*/ 206 w 293"/>
                <a:gd name="T37" fmla="*/ 61 h 76"/>
                <a:gd name="T38" fmla="*/ 181 w 293"/>
                <a:gd name="T39" fmla="*/ 58 h 76"/>
                <a:gd name="T40" fmla="*/ 158 w 293"/>
                <a:gd name="T41" fmla="*/ 61 h 76"/>
                <a:gd name="T42" fmla="*/ 134 w 293"/>
                <a:gd name="T43" fmla="*/ 71 h 76"/>
                <a:gd name="T44" fmla="*/ 98 w 293"/>
                <a:gd name="T45" fmla="*/ 71 h 76"/>
                <a:gd name="T46" fmla="*/ 75 w 293"/>
                <a:gd name="T47" fmla="*/ 75 h 76"/>
                <a:gd name="T48" fmla="*/ 48 w 293"/>
                <a:gd name="T49" fmla="*/ 75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3"/>
                <a:gd name="T76" fmla="*/ 0 h 76"/>
                <a:gd name="T77" fmla="*/ 293 w 293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3" h="76">
                  <a:moveTo>
                    <a:pt x="48" y="75"/>
                  </a:moveTo>
                  <a:lnTo>
                    <a:pt x="0" y="52"/>
                  </a:lnTo>
                  <a:lnTo>
                    <a:pt x="17" y="36"/>
                  </a:lnTo>
                  <a:lnTo>
                    <a:pt x="11" y="19"/>
                  </a:lnTo>
                  <a:lnTo>
                    <a:pt x="34" y="0"/>
                  </a:lnTo>
                  <a:lnTo>
                    <a:pt x="64" y="0"/>
                  </a:lnTo>
                  <a:lnTo>
                    <a:pt x="108" y="15"/>
                  </a:lnTo>
                  <a:lnTo>
                    <a:pt x="104" y="52"/>
                  </a:lnTo>
                  <a:lnTo>
                    <a:pt x="125" y="48"/>
                  </a:lnTo>
                  <a:lnTo>
                    <a:pt x="160" y="38"/>
                  </a:lnTo>
                  <a:lnTo>
                    <a:pt x="228" y="36"/>
                  </a:lnTo>
                  <a:lnTo>
                    <a:pt x="240" y="38"/>
                  </a:lnTo>
                  <a:lnTo>
                    <a:pt x="271" y="42"/>
                  </a:lnTo>
                  <a:lnTo>
                    <a:pt x="292" y="58"/>
                  </a:lnTo>
                  <a:lnTo>
                    <a:pt x="267" y="75"/>
                  </a:lnTo>
                  <a:lnTo>
                    <a:pt x="254" y="75"/>
                  </a:lnTo>
                  <a:lnTo>
                    <a:pt x="215" y="61"/>
                  </a:lnTo>
                  <a:lnTo>
                    <a:pt x="211" y="58"/>
                  </a:lnTo>
                  <a:lnTo>
                    <a:pt x="206" y="61"/>
                  </a:lnTo>
                  <a:lnTo>
                    <a:pt x="181" y="58"/>
                  </a:lnTo>
                  <a:lnTo>
                    <a:pt x="158" y="61"/>
                  </a:lnTo>
                  <a:lnTo>
                    <a:pt x="134" y="71"/>
                  </a:lnTo>
                  <a:lnTo>
                    <a:pt x="98" y="71"/>
                  </a:lnTo>
                  <a:lnTo>
                    <a:pt x="75" y="75"/>
                  </a:lnTo>
                  <a:lnTo>
                    <a:pt x="48" y="75"/>
                  </a:lnTo>
                </a:path>
              </a:pathLst>
            </a:custGeom>
            <a:solidFill>
              <a:srgbClr val="4C2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7543800" y="4875226"/>
            <a:ext cx="2895600" cy="45877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9000"/>
              </a:lnSpc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RAW  1050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1676400" y="4799026"/>
            <a:ext cx="2769378" cy="45877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9000"/>
              </a:lnSpc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FAW  1400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4" name="Picture 2" descr="CSS Refreshers: Bor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64" y="2514600"/>
            <a:ext cx="454024" cy="445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5" name="Picture 2" descr="CSS Refreshers: Bor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6" y="3048000"/>
            <a:ext cx="454024" cy="445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6" name="Picture 2" descr="CSS Refreshers: Bor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362200"/>
            <a:ext cx="454024" cy="445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7" name="Line 8"/>
          <p:cNvSpPr>
            <a:spLocks noChangeShapeType="1"/>
          </p:cNvSpPr>
          <p:nvPr/>
        </p:nvSpPr>
        <p:spPr bwMode="auto">
          <a:xfrm flipH="1">
            <a:off x="6051393" y="6172200"/>
            <a:ext cx="991" cy="228600"/>
          </a:xfrm>
          <a:prstGeom prst="line">
            <a:avLst/>
          </a:prstGeom>
          <a:noFill/>
          <a:ln w="76200" cap="sq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 flipH="1">
            <a:off x="5692898" y="6400800"/>
            <a:ext cx="326902" cy="0"/>
          </a:xfrm>
          <a:prstGeom prst="line">
            <a:avLst/>
          </a:prstGeom>
          <a:noFill/>
          <a:ln w="76200" cap="sq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3" name="Straight Arrow Connector 2"/>
          <p:cNvCxnSpPr>
            <a:endCxn id="76" idx="4"/>
          </p:cNvCxnSpPr>
          <p:nvPr/>
        </p:nvCxnSpPr>
        <p:spPr>
          <a:xfrm flipH="1" flipV="1">
            <a:off x="8761412" y="2808096"/>
            <a:ext cx="25877" cy="191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74" idx="4"/>
          </p:cNvCxnSpPr>
          <p:nvPr/>
        </p:nvCxnSpPr>
        <p:spPr>
          <a:xfrm flipV="1">
            <a:off x="3075708" y="2960496"/>
            <a:ext cx="31568" cy="1739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0549609"/>
              </p:ext>
            </p:extLst>
          </p:nvPr>
        </p:nvGraphicFramePr>
        <p:xfrm>
          <a:off x="1561826" y="2090069"/>
          <a:ext cx="9068348" cy="315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304800"/>
            <a:ext cx="915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5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9896" y="2057400"/>
            <a:ext cx="8592207" cy="3387725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Accuracy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weights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Don’t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weigh cargo until secondary load is secured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Don’t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or remove cargo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changes require cargo to be weighed again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driver and/or passengers must be out of the vehicle prior to weighing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WEIGHING CARGO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9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1600202"/>
            <a:ext cx="9982200" cy="20574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Fixed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Permanently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installed weighing devices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scales are capable of weighing most items of cargo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83" y="3505200"/>
            <a:ext cx="3629025" cy="2602346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589" y="3505200"/>
            <a:ext cx="3699510" cy="261930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8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381345" y="1752600"/>
            <a:ext cx="4267200" cy="2080598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Portable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commonly used 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Capacity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20,000 lbs. per scale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2573" y="4953000"/>
            <a:ext cx="4305301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their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scales to help expedite deployment</a:t>
            </a:r>
          </a:p>
        </p:txBody>
      </p:sp>
      <p:pic>
        <p:nvPicPr>
          <p:cNvPr id="20486" name="Picture 14" descr="PT30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24" y="1600200"/>
            <a:ext cx="4191000" cy="3143250"/>
          </a:xfrm>
          <a:prstGeom prst="rect">
            <a:avLst/>
          </a:prstGeom>
          <a:ln w="38100">
            <a:solidFill>
              <a:srgbClr val="92D05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267200"/>
            <a:ext cx="3372291" cy="1871663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3800"/>
            <a:ext cx="5943600" cy="44246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When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only two portable scales are available: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 the scales in front of the tires of the first axle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Drive the vehicle onto the scales; keep tires centered 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the axle weight</a:t>
            </a:r>
          </a:p>
          <a:p>
            <a:pPr marL="1371600" lvl="2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Continue process until all axles are weighed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937539"/>
            <a:ext cx="3010322" cy="404383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WEIGHING WHEELED VEHICLES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7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66900" y="1628776"/>
            <a:ext cx="8458200" cy="3387725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Each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463L pallet must be weighed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weights must be recorded on all copies of the manifest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71800"/>
            <a:ext cx="4873939" cy="324612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WEIGHING PALLETS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10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65960"/>
            <a:ext cx="5486400" cy="4038600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Place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loaded pallet evenly on two portable scales (Note:  Three pieces of dunnage must be weighed with the pallet)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Add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two scale weights together to get the pallet gross weight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46960"/>
            <a:ext cx="5009633" cy="32766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WEIGHING PALLETS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59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FI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L" id="{1B22E323-C75F-4292-8AF6-185519BF014D}" vid="{FEC2E6A5-8D58-4850-A0B0-11F0BD33209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c38930-7676-454e-948d-f549cfd17f50">EUMQS6N7XYHD-2075855905-492</_dlc_DocId>
    <_dlc_DocIdUrl xmlns="a1c38930-7676-454e-948d-f549cfd17f50">
      <Url>https://eim2.amc.af.mil/org/621MSOS/DOV/_layouts/15/DocIdRedir.aspx?ID=EUMQS6N7XYHD-2075855905-492</Url>
      <Description>EUMQS6N7XYHD-2075855905-492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240C96D1A634FA25522DE8EDBEEDD" ma:contentTypeVersion="0" ma:contentTypeDescription="Create a new document." ma:contentTypeScope="" ma:versionID="ffb1249f491eb271b25091e07703c1a8">
  <xsd:schema xmlns:xsd="http://www.w3.org/2001/XMLSchema" xmlns:xs="http://www.w3.org/2001/XMLSchema" xmlns:p="http://schemas.microsoft.com/office/2006/metadata/properties" xmlns:ns2="a1c38930-7676-454e-948d-f549cfd17f50" targetNamespace="http://schemas.microsoft.com/office/2006/metadata/properties" ma:root="true" ma:fieldsID="9bd651d029c62d6951da3b745cd4860f" ns2:_="">
    <xsd:import namespace="a1c38930-7676-454e-948d-f549cfd17f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38930-7676-454e-948d-f549cfd17f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3519D-1CB2-4073-8A92-7BBE53C539D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1c38930-7676-454e-948d-f549cfd17f5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AAD245-47F7-4A5E-A2E1-B77BF8F3D2A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325279-E5AB-410A-B3EC-716829EDA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38930-7676-454e-948d-f549cfd17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BD0FF00-4D93-41DA-931D-EFEB3C7F2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1520862269</TotalTime>
  <Pages>32</Pages>
  <Words>1793</Words>
  <Application>Microsoft Office PowerPoint</Application>
  <PresentationFormat>Widescreen</PresentationFormat>
  <Paragraphs>316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Bell MT</vt:lpstr>
      <vt:lpstr>Franklin Gothic Medium</vt:lpstr>
      <vt:lpstr>Gill Sans MT</vt:lpstr>
      <vt:lpstr>Impact</vt:lpstr>
      <vt:lpstr>Symbol</vt:lpstr>
      <vt:lpstr>Times New Roman</vt:lpstr>
      <vt:lpstr>Wingdings</vt:lpstr>
      <vt:lpstr>AFFIL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Chpt 8 Introduction EPC</dc:title>
  <dc:subject/>
  <dc:creator>MSgt Strother &amp; TSgt Cantre</dc:creator>
  <cp:keywords/>
  <dc:description/>
  <cp:lastModifiedBy>Bundy, Eric</cp:lastModifiedBy>
  <cp:revision>458</cp:revision>
  <cp:lastPrinted>1601-01-01T00:00:00Z</cp:lastPrinted>
  <dcterms:created xsi:type="dcterms:W3CDTF">2000-12-24T18:43:24Z</dcterms:created>
  <dcterms:modified xsi:type="dcterms:W3CDTF">2022-01-20T14:56:16Z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0x01010006B240C96D1A634FA25522DE8EDBEEDD</vt:lpwstr>
  </property>
  <property fmtid="{D5CDD505-2E9C-101B-9397-08002B2CF9AE}" pid="3" name="_dlc_DocIdItemGuid">
    <vt:lpwstr>e74e3b1b-30e0-441b-ba2f-32a1326ba896</vt:lpwstr>
  </property>
</Properties>
</file>