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8" r:id="rId5"/>
    <p:sldId id="257" r:id="rId6"/>
    <p:sldId id="264" r:id="rId7"/>
    <p:sldId id="259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0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3079D-408F-4253-86D4-DD16BED04F70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5A45-FF12-4CEA-B32F-76270827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9129"/>
            <a:ext cx="9144000" cy="2387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Hand and Arm</a:t>
            </a:r>
            <a:br>
              <a:rPr lang="en-US" sz="9600" dirty="0" smtClean="0"/>
            </a:br>
            <a:r>
              <a:rPr lang="en-US" sz="9600" dirty="0" smtClean="0"/>
              <a:t>Signals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175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Engine or Prepare to Move (day)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87" y="1150820"/>
            <a:ext cx="3937202" cy="45468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At waist level,  move the arm with fist in a circular motion </a:t>
            </a:r>
          </a:p>
          <a:p>
            <a:r>
              <a:rPr lang="en-US" dirty="0" smtClean="0"/>
              <a:t>At </a:t>
            </a:r>
            <a:r>
              <a:rPr lang="en-US" dirty="0" err="1" smtClean="0"/>
              <a:t>waiste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Halt or Stop (night)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86" y="985745"/>
            <a:ext cx="5494195" cy="50245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Move a light horizontally back and forth several times across the path of approaching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used to stop engines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Move Forward (day)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02" y="2001764"/>
            <a:ext cx="6225589" cy="38672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Face the vehicle, extend arms at chest height, palms facing upward.</a:t>
            </a:r>
          </a:p>
          <a:p>
            <a:r>
              <a:rPr lang="en-US" sz="2400" dirty="0" smtClean="0"/>
              <a:t>Bend arms at elbow in upward motion.</a:t>
            </a:r>
          </a:p>
          <a:p>
            <a:r>
              <a:rPr lang="en-US" sz="2400" dirty="0" smtClean="0"/>
              <a:t>Extend, again.</a:t>
            </a:r>
          </a:p>
          <a:p>
            <a:r>
              <a:rPr lang="en-US" sz="2400" dirty="0" smtClean="0"/>
              <a:t>Repeat motion.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67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Left Turn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57" y="1276004"/>
            <a:ext cx="5451413" cy="486643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Facing the vehicle, raise the </a:t>
            </a:r>
            <a:r>
              <a:rPr lang="en-US" sz="2400" dirty="0" smtClean="0"/>
              <a:t>right </a:t>
            </a:r>
            <a:r>
              <a:rPr lang="en-US" sz="2400" dirty="0"/>
              <a:t>hand to chest height.</a:t>
            </a:r>
          </a:p>
          <a:p>
            <a:r>
              <a:rPr lang="en-US" sz="2400" dirty="0"/>
              <a:t>Extend arm horizontally at elbow, palm toward vehicle</a:t>
            </a:r>
            <a:r>
              <a:rPr lang="en-US" sz="2400" dirty="0" smtClean="0"/>
              <a:t>, and </a:t>
            </a:r>
            <a:r>
              <a:rPr lang="en-US" sz="2400" dirty="0"/>
              <a:t>fingers extended.</a:t>
            </a:r>
          </a:p>
          <a:p>
            <a:r>
              <a:rPr lang="en-US" sz="2400" dirty="0"/>
              <a:t>Repeat motion.</a:t>
            </a:r>
          </a:p>
        </p:txBody>
      </p:sp>
      <p:sp>
        <p:nvSpPr>
          <p:cNvPr id="3" name="Curved Down Arrow 2"/>
          <p:cNvSpPr/>
          <p:nvPr/>
        </p:nvSpPr>
        <p:spPr>
          <a:xfrm rot="19312989">
            <a:off x="6270942" y="1718866"/>
            <a:ext cx="1581645" cy="4247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8999227">
            <a:off x="6540419" y="2175457"/>
            <a:ext cx="1662545" cy="4566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Right Turn (day)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Facing the vehicle, raise the left hand to chest height.</a:t>
            </a:r>
          </a:p>
          <a:p>
            <a:r>
              <a:rPr lang="en-US" sz="2400" dirty="0" smtClean="0"/>
              <a:t>Extend arm horizontally at elbow, palm toward vehicle, fingers extended.</a:t>
            </a:r>
          </a:p>
          <a:p>
            <a:r>
              <a:rPr lang="en-US" sz="2400" dirty="0" smtClean="0"/>
              <a:t>Repeat motion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5055" y="1126836"/>
            <a:ext cx="7509163" cy="53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Move in Reverse (day)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33" y="1952695"/>
            <a:ext cx="6810375" cy="43280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Face the vehicle, extend arms at chest height, palms facing </a:t>
            </a:r>
            <a:r>
              <a:rPr lang="en-US" sz="2400" dirty="0" smtClean="0"/>
              <a:t>downward.</a:t>
            </a:r>
            <a:endParaRPr lang="en-US" sz="2400" dirty="0"/>
          </a:p>
          <a:p>
            <a:r>
              <a:rPr lang="en-US" sz="2400" dirty="0" smtClean="0"/>
              <a:t>Bend </a:t>
            </a:r>
            <a:r>
              <a:rPr lang="en-US" sz="2400" dirty="0"/>
              <a:t>arms at elbow in upward motion.</a:t>
            </a:r>
          </a:p>
          <a:p>
            <a:r>
              <a:rPr lang="en-US" sz="2400" dirty="0"/>
              <a:t>Extend, again.</a:t>
            </a:r>
          </a:p>
          <a:p>
            <a:r>
              <a:rPr lang="en-US" sz="2400" dirty="0"/>
              <a:t>Repeat 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Halt or Stop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7" y="457200"/>
            <a:ext cx="5116946" cy="584202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Raise the hand upward to the full extent of the arm, with palm to the front</a:t>
            </a:r>
          </a:p>
          <a:p>
            <a:r>
              <a:rPr lang="en-US" sz="2400" dirty="0" smtClean="0"/>
              <a:t>Hold that position until the signal is understood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93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Stop Engine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4" y="1893809"/>
            <a:ext cx="5430379" cy="45531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Extend the arm parallel to the ground with hand open.</a:t>
            </a:r>
          </a:p>
          <a:p>
            <a:r>
              <a:rPr lang="en-US" sz="2400" dirty="0" smtClean="0"/>
              <a:t>Move the arm across the body in a throat-cutting motion.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240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Hand and Arm Signals</vt:lpstr>
      <vt:lpstr>Start Engine or Prepare to Move (day)</vt:lpstr>
      <vt:lpstr>Halt or Stop (night)</vt:lpstr>
      <vt:lpstr>Move Forward (day)</vt:lpstr>
      <vt:lpstr>Left Turn</vt:lpstr>
      <vt:lpstr>Right Turn (day)</vt:lpstr>
      <vt:lpstr>Move in Reverse (day)</vt:lpstr>
      <vt:lpstr>Halt or Stop</vt:lpstr>
      <vt:lpstr>Stop Engine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Walter</dc:creator>
  <cp:lastModifiedBy>Bundy, Eric</cp:lastModifiedBy>
  <cp:revision>22</cp:revision>
  <cp:lastPrinted>2021-07-30T15:59:22Z</cp:lastPrinted>
  <dcterms:created xsi:type="dcterms:W3CDTF">2021-07-28T17:55:02Z</dcterms:created>
  <dcterms:modified xsi:type="dcterms:W3CDTF">2022-01-18T21:58:18Z</dcterms:modified>
</cp:coreProperties>
</file>