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6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6" autoAdjust="0"/>
    <p:restoredTop sz="94660"/>
  </p:normalViewPr>
  <p:slideViewPr>
    <p:cSldViewPr snapToGrid="0">
      <p:cViewPr varScale="1">
        <p:scale>
          <a:sx n="88" d="100"/>
          <a:sy n="88" d="100"/>
        </p:scale>
        <p:origin x="40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3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5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5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882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22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86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90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03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1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76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64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CB058-7325-45B6-A62C-DD34F40AEBB6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B8306-5113-47D4-8237-804EA532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27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Multi-Purpose Chain Assembly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1513" y="1439435"/>
            <a:ext cx="9048750" cy="498633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46738" y="5564171"/>
            <a:ext cx="153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Channel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9162" y="4492109"/>
            <a:ext cx="1704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Channel notch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59735" y="6056440"/>
            <a:ext cx="142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Anchor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210425" y="6267450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12"/>
          <p:cNvSpPr/>
          <p:nvPr/>
        </p:nvSpPr>
        <p:spPr>
          <a:xfrm rot="1476426" flipV="1">
            <a:off x="2287333" y="4970907"/>
            <a:ext cx="978408" cy="14401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3365419" flipV="1">
            <a:off x="6162684" y="5189365"/>
            <a:ext cx="2487912" cy="16981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5096195">
            <a:off x="9357805" y="5020073"/>
            <a:ext cx="915113" cy="16711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91212" y="1829301"/>
            <a:ext cx="1362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Anchor lock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 rot="17400789">
            <a:off x="7816471" y="1656276"/>
            <a:ext cx="188083" cy="200674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76537" y="1693532"/>
            <a:ext cx="1838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Turnbuckle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 rot="2417894">
            <a:off x="3732214" y="2399683"/>
            <a:ext cx="1091917" cy="16789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1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Multi-Purpose Chain Assembly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908966"/>
            <a:ext cx="10515600" cy="4222756"/>
          </a:xfrm>
        </p:spPr>
      </p:pic>
      <p:sp>
        <p:nvSpPr>
          <p:cNvPr id="12" name="TextBox 11"/>
          <p:cNvSpPr txBox="1"/>
          <p:nvPr/>
        </p:nvSpPr>
        <p:spPr>
          <a:xfrm>
            <a:off x="4373241" y="2590156"/>
            <a:ext cx="1613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Gravity lock sleeve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933507" y="3246474"/>
            <a:ext cx="290623" cy="4465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46605" y="4196317"/>
            <a:ext cx="1063255" cy="37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notch</a:t>
            </a:r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5273749" y="3978039"/>
            <a:ext cx="1672857" cy="4061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8990" y="5252484"/>
            <a:ext cx="175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Bottom eyebolt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4635795" y="4990214"/>
            <a:ext cx="99238" cy="382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8307572" y="2324986"/>
            <a:ext cx="1282995" cy="368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eyebolt</a:t>
            </a:r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8009860" y="2693581"/>
            <a:ext cx="581247" cy="141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895329" y="3469758"/>
            <a:ext cx="109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ear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323907" y="3693042"/>
            <a:ext cx="670119" cy="2055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50605" y="2146054"/>
            <a:ext cx="2076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Unlocked Position</a:t>
            </a:r>
            <a:endParaRPr lang="en-US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799348" y="2569134"/>
            <a:ext cx="26856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Notice that the notches on the gravity lock sleeve are resting on the ears of the turnbuckle.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Turn the gravity lock sleeve to the right to tighten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5153025" y="4572001"/>
            <a:ext cx="1666876" cy="8009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19900" y="5205453"/>
            <a:ext cx="197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Collar 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1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Multi-Purpose Chain Assembly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895768"/>
            <a:ext cx="10515600" cy="4716295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833372" flipH="1" flipV="1">
            <a:off x="6420273" y="5387847"/>
            <a:ext cx="1099914" cy="1854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400" y="5210175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50" y="4358594"/>
            <a:ext cx="295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63010" y="3612311"/>
            <a:ext cx="209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2025" y="2134983"/>
            <a:ext cx="329565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 Unlock</a:t>
            </a:r>
          </a:p>
          <a:p>
            <a:endParaRPr lang="en-US" b="1" dirty="0" smtClean="0"/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After turnbuckle is tightened, slide the gravity lock sleeve upward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Rotate the gravity lock sleeve ¼ turn to the left, or</a:t>
            </a:r>
          </a:p>
          <a:p>
            <a:pPr marL="342900" indent="-3429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Rotate the gravity lock sleeve ¼ turn to the right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00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Multi-Purpose Chain Assembly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" y="1889916"/>
            <a:ext cx="11277599" cy="4606134"/>
          </a:xfrm>
        </p:spPr>
      </p:pic>
      <p:sp>
        <p:nvSpPr>
          <p:cNvPr id="6" name="TextBox 5"/>
          <p:cNvSpPr txBox="1"/>
          <p:nvPr/>
        </p:nvSpPr>
        <p:spPr>
          <a:xfrm>
            <a:off x="981075" y="2266950"/>
            <a:ext cx="30575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Lock Position</a:t>
            </a:r>
          </a:p>
          <a:p>
            <a:endParaRPr lang="en-US" b="1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After the ¼ turn, slide the gravity sleeve lock  downward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Rest the notches on the collar wings </a:t>
            </a:r>
          </a:p>
        </p:txBody>
      </p:sp>
      <p:sp>
        <p:nvSpPr>
          <p:cNvPr id="7" name="Right Arrow 6"/>
          <p:cNvSpPr/>
          <p:nvPr/>
        </p:nvSpPr>
        <p:spPr>
          <a:xfrm rot="8950740" flipV="1">
            <a:off x="4888512" y="4906159"/>
            <a:ext cx="1876425" cy="28477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115050" y="5076825"/>
            <a:ext cx="342900" cy="37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9970" y="4391025"/>
            <a:ext cx="39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4543425" y="4722160"/>
            <a:ext cx="266700" cy="2374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337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67C7A09DA4E4F895F317CB1CBFB0B" ma:contentTypeVersion="9" ma:contentTypeDescription="Create a new document." ma:contentTypeScope="" ma:versionID="f9072eaf4071c60fa45d4da2d7425dfb">
  <xsd:schema xmlns:xsd="http://www.w3.org/2001/XMLSchema" xmlns:xs="http://www.w3.org/2001/XMLSchema" xmlns:p="http://schemas.microsoft.com/office/2006/metadata/properties" xmlns:ns3="f5b93b5d-c0c7-4e4b-b58f-b2bf74351a45" xmlns:ns4="7c3ef616-9ef0-49db-9f33-0e5d09557d10" targetNamespace="http://schemas.microsoft.com/office/2006/metadata/properties" ma:root="true" ma:fieldsID="04d0b65c30df8a73cc3bf28e38715471" ns3:_="" ns4:_="">
    <xsd:import namespace="f5b93b5d-c0c7-4e4b-b58f-b2bf74351a45"/>
    <xsd:import namespace="7c3ef616-9ef0-49db-9f33-0e5d09557d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93b5d-c0c7-4e4b-b58f-b2bf74351a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3ef616-9ef0-49db-9f33-0e5d09557d10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26E25-E438-4318-8036-98FF388A99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8C4867B-183C-4A2C-87BD-99EBDBBE1791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terms/"/>
    <ds:schemaRef ds:uri="7c3ef616-9ef0-49db-9f33-0e5d09557d10"/>
    <ds:schemaRef ds:uri="f5b93b5d-c0c7-4e4b-b58f-b2bf74351a4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D563FBB-7B7E-40B8-A32C-7969A2CC54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93b5d-c0c7-4e4b-b58f-b2bf74351a45"/>
    <ds:schemaRef ds:uri="7c3ef616-9ef0-49db-9f33-0e5d09557d1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120</Words>
  <Application>Microsoft Office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Multi-Purpose Chain Assembly</vt:lpstr>
      <vt:lpstr>Multi-Purpose Chain Assembly</vt:lpstr>
      <vt:lpstr>Multi-Purpose Chain Assembly</vt:lpstr>
      <vt:lpstr>Multi-Purpose Chain Assembly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Brown, Walter</dc:creator>
  <cp:lastModifiedBy>Bundy, Eric</cp:lastModifiedBy>
  <cp:revision>23</cp:revision>
  <dcterms:created xsi:type="dcterms:W3CDTF">2020-10-28T19:41:13Z</dcterms:created>
  <dcterms:modified xsi:type="dcterms:W3CDTF">2021-09-27T18:15:53Z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0x01010099567C7A09DA4E4F895F317CB1CBFB0B</vt:lpwstr>
  </property>
</Properties>
</file>