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3" r:id="rId6"/>
    <p:sldId id="272" r:id="rId7"/>
    <p:sldId id="270" r:id="rId8"/>
    <p:sldId id="271" r:id="rId9"/>
    <p:sldId id="275" r:id="rId10"/>
    <p:sldId id="262" r:id="rId11"/>
    <p:sldId id="263" r:id="rId12"/>
    <p:sldId id="264" r:id="rId13"/>
    <p:sldId id="278" r:id="rId14"/>
    <p:sldId id="265" r:id="rId15"/>
    <p:sldId id="277" r:id="rId16"/>
    <p:sldId id="259" r:id="rId17"/>
    <p:sldId id="274" r:id="rId18"/>
    <p:sldId id="276" r:id="rId19"/>
    <p:sldId id="261" r:id="rId20"/>
    <p:sldId id="269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2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8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6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DA30-25A4-48B9-8480-CD3AD7F1C8A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E252-E6DD-4D85-98B6-CA960183A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Pallet and Nets System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58" y="2091895"/>
            <a:ext cx="6643867" cy="4421192"/>
          </a:xfrm>
        </p:spPr>
      </p:pic>
    </p:spTree>
    <p:extLst>
      <p:ext uri="{BB962C8B-B14F-4D97-AF65-F5344CB8AC3E}">
        <p14:creationId xmlns:p14="http://schemas.microsoft.com/office/powerpoint/2010/main" val="18362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Loading</a:t>
            </a:r>
            <a:r>
              <a:rPr lang="en-US" dirty="0"/>
              <a:t> </a:t>
            </a:r>
            <a:r>
              <a:rPr lang="en-US" dirty="0" smtClean="0"/>
              <a:t>&amp; Building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Lay pallet on three (3) 4x4x88 wood dunnage; top skin facing up</a:t>
            </a:r>
          </a:p>
          <a:p>
            <a:r>
              <a:rPr lang="en-US" dirty="0" smtClean="0"/>
              <a:t>Load from the center, then outward</a:t>
            </a:r>
          </a:p>
          <a:p>
            <a:pPr lvl="1"/>
            <a:r>
              <a:rPr lang="en-US" dirty="0" smtClean="0"/>
              <a:t>Large heavy items placed evenly  from center</a:t>
            </a:r>
          </a:p>
          <a:p>
            <a:pPr lvl="1"/>
            <a:r>
              <a:rPr lang="en-US" dirty="0" smtClean="0"/>
              <a:t>Lighter and smaller items should be placed on top or along the sides</a:t>
            </a:r>
          </a:p>
          <a:p>
            <a:pPr lvl="1"/>
            <a:r>
              <a:rPr lang="en-US" dirty="0" smtClean="0"/>
              <a:t>Maintain a center of balance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16" y="1956594"/>
            <a:ext cx="3666331" cy="4233069"/>
          </a:xfrm>
        </p:spPr>
      </p:pic>
    </p:spTree>
    <p:extLst>
      <p:ext uri="{BB962C8B-B14F-4D97-AF65-F5344CB8AC3E}">
        <p14:creationId xmlns:p14="http://schemas.microsoft.com/office/powerpoint/2010/main" val="20472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Loading &amp; Building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Build in a square or pyramid shape</a:t>
            </a:r>
          </a:p>
          <a:p>
            <a:r>
              <a:rPr lang="en-US" dirty="0" smtClean="0"/>
              <a:t>Maximum height 96 inches; restricted area 76”</a:t>
            </a:r>
          </a:p>
          <a:p>
            <a:r>
              <a:rPr lang="en-US" dirty="0" smtClean="0"/>
              <a:t>Be careful using bare tines on forklifts</a:t>
            </a:r>
          </a:p>
          <a:p>
            <a:r>
              <a:rPr lang="en-US" dirty="0" smtClean="0"/>
              <a:t>Use two attaching points when winching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44" y="2181225"/>
            <a:ext cx="4762500" cy="3952081"/>
          </a:xfrm>
        </p:spPr>
      </p:pic>
    </p:spTree>
    <p:extLst>
      <p:ext uri="{BB962C8B-B14F-4D97-AF65-F5344CB8AC3E}">
        <p14:creationId xmlns:p14="http://schemas.microsoft.com/office/powerpoint/2010/main" val="28104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38" y="2038349"/>
            <a:ext cx="7858124" cy="4105275"/>
          </a:xfrm>
        </p:spPr>
      </p:pic>
    </p:spTree>
    <p:extLst>
      <p:ext uri="{BB962C8B-B14F-4D97-AF65-F5344CB8AC3E}">
        <p14:creationId xmlns:p14="http://schemas.microsoft.com/office/powerpoint/2010/main" val="41081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970" y="1825625"/>
            <a:ext cx="5826059" cy="4351338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50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9" name="Picture 2" descr="C:\Users\Mick\Downloads\110325-F-UI176-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47"/>
          <a:stretch>
            <a:fillRect/>
          </a:stretch>
        </p:blipFill>
        <p:spPr bwMode="auto">
          <a:xfrm>
            <a:off x="2681287" y="1899213"/>
            <a:ext cx="6829425" cy="4473012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37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9" name="Picture 2" descr="P:\Unit\USAFMOS\MOO\MOOO - Operations\AFFILIATION\Pics\110330-F-YC711-0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10364" r="37121"/>
          <a:stretch/>
        </p:blipFill>
        <p:spPr bwMode="auto">
          <a:xfrm>
            <a:off x="3133725" y="1932885"/>
            <a:ext cx="6686550" cy="4782239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 nets make up a set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2 side nets (beige, brown, or white)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1 top net (green or gray)</a:t>
            </a:r>
          </a:p>
          <a:p>
            <a:r>
              <a:rPr lang="en-US" dirty="0" smtClean="0"/>
              <a:t>Max capacity 10,000 lbs. at 8 G-forces</a:t>
            </a:r>
          </a:p>
          <a:p>
            <a:r>
              <a:rPr lang="en-US" dirty="0" smtClean="0"/>
              <a:t>Top net attaches to side nets by hooks and rings</a:t>
            </a:r>
          </a:p>
          <a:p>
            <a:r>
              <a:rPr lang="en-US" dirty="0" smtClean="0"/>
              <a:t>Many adjustment points; can fit any loads</a:t>
            </a:r>
          </a:p>
          <a:p>
            <a:r>
              <a:rPr lang="en-US" dirty="0" smtClean="0"/>
              <a:t>A complete set weighs 65 lbs.</a:t>
            </a:r>
            <a:endParaRPr lang="en-US" dirty="0"/>
          </a:p>
        </p:txBody>
      </p:sp>
      <p:pic>
        <p:nvPicPr>
          <p:cNvPr id="7" name="Picture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7124" y="4028912"/>
            <a:ext cx="4190476" cy="2285714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123912"/>
            <a:ext cx="4191000" cy="1905000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26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Protecting Nets</a:t>
            </a:r>
          </a:p>
          <a:p>
            <a:r>
              <a:rPr lang="en-US" dirty="0" smtClean="0"/>
              <a:t>Hang and dry all nets after use</a:t>
            </a:r>
          </a:p>
          <a:p>
            <a:r>
              <a:rPr lang="en-US" dirty="0" smtClean="0"/>
              <a:t>Never pile wet nets together</a:t>
            </a:r>
          </a:p>
          <a:p>
            <a:r>
              <a:rPr lang="en-US" dirty="0" smtClean="0"/>
              <a:t>Nets can mildew</a:t>
            </a:r>
          </a:p>
          <a:p>
            <a:r>
              <a:rPr lang="en-US" dirty="0" smtClean="0"/>
              <a:t>Hooks can rust</a:t>
            </a:r>
          </a:p>
          <a:p>
            <a:r>
              <a:rPr lang="en-US" dirty="0" smtClean="0"/>
              <a:t>Protect from the climate when not in use</a:t>
            </a:r>
            <a:endParaRPr lang="en-US" dirty="0"/>
          </a:p>
        </p:txBody>
      </p:sp>
      <p:pic>
        <p:nvPicPr>
          <p:cNvPr id="10" name="Picture 3" descr="6-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1950" y="1962150"/>
            <a:ext cx="5235200" cy="4000500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44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3664" y="1886986"/>
            <a:ext cx="7404672" cy="4475713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33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Inspection the nets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Free of cuts and abrasions</a:t>
            </a:r>
          </a:p>
          <a:p>
            <a:r>
              <a:rPr lang="en-US" dirty="0" smtClean="0"/>
              <a:t>Safety latches and hooks functioning properly</a:t>
            </a:r>
          </a:p>
          <a:p>
            <a:r>
              <a:rPr lang="en-US" dirty="0" smtClean="0"/>
              <a:t>Ensure all stitching is not frayed</a:t>
            </a:r>
          </a:p>
          <a:p>
            <a:r>
              <a:rPr lang="en-US" dirty="0" smtClean="0"/>
              <a:t>Straps can be adjusted</a:t>
            </a:r>
          </a:p>
          <a:p>
            <a:r>
              <a:rPr lang="en-US" dirty="0" smtClean="0"/>
              <a:t>Hooks not damaged</a:t>
            </a:r>
            <a:endParaRPr lang="en-US" dirty="0"/>
          </a:p>
        </p:txBody>
      </p:sp>
      <p:pic>
        <p:nvPicPr>
          <p:cNvPr id="7" name="Content Placeholder 6" descr="Burundi ADAPT, June 2011 | Students inspect a &lt;strong&gt;463L&lt;/strong&gt; pallet ...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74" y="1690688"/>
            <a:ext cx="4310839" cy="4498975"/>
          </a:xfrm>
        </p:spPr>
      </p:pic>
    </p:spTree>
    <p:extLst>
      <p:ext uri="{BB962C8B-B14F-4D97-AF65-F5344CB8AC3E}">
        <p14:creationId xmlns:p14="http://schemas.microsoft.com/office/powerpoint/2010/main" val="4740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Pallet and Net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436L Pallet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Has a balsa wood core, covered with corrosion resistant aluminum</a:t>
            </a:r>
          </a:p>
          <a:p>
            <a:r>
              <a:rPr lang="en-US" dirty="0" smtClean="0"/>
              <a:t>Outer top and bottom layers are referred as “skin”</a:t>
            </a:r>
          </a:p>
          <a:p>
            <a:r>
              <a:rPr lang="en-US" dirty="0" smtClean="0"/>
              <a:t>Side are referred as “rail”; with 22 tied down rings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6 on long side; 5 on short side</a:t>
            </a:r>
          </a:p>
          <a:p>
            <a:r>
              <a:rPr lang="en-US" dirty="0" smtClean="0"/>
              <a:t>Rails have indents (notches) to lock pallet in place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94" y="3162300"/>
            <a:ext cx="4394994" cy="2200275"/>
          </a:xfrm>
        </p:spPr>
      </p:pic>
    </p:spTree>
    <p:extLst>
      <p:ext uri="{BB962C8B-B14F-4D97-AF65-F5344CB8AC3E}">
        <p14:creationId xmlns:p14="http://schemas.microsoft.com/office/powerpoint/2010/main" val="6548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7153" y="1848644"/>
            <a:ext cx="7777693" cy="4704556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68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9" name="Content Placeholder 8" descr="C:\Users\Mick\Downloads\110325-F-UI176-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47"/>
          <a:stretch>
            <a:fillRect/>
          </a:stretch>
        </p:blipFill>
        <p:spPr bwMode="auto">
          <a:xfrm>
            <a:off x="3784354" y="2184963"/>
            <a:ext cx="4623291" cy="3632662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07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 Pallet and Net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436L Pallet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Dimensions</a:t>
            </a:r>
          </a:p>
          <a:p>
            <a:r>
              <a:rPr lang="en-US" dirty="0" smtClean="0"/>
              <a:t>108 in. (long side) x  88 in. (short side)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Usable dimensions 104 in. (long side) x 84 in (short side)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22 steel tie down rings</a:t>
            </a:r>
          </a:p>
          <a:p>
            <a:r>
              <a:rPr lang="en-US" dirty="0" smtClean="0"/>
              <a:t>Weighs 290 lbs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Nets weigh 65 lbs.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Empty </a:t>
            </a:r>
            <a:r>
              <a:rPr lang="en-US" dirty="0" smtClean="0"/>
              <a:t>w/ nets 355 lbs.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Desired </a:t>
            </a:r>
            <a:r>
              <a:rPr lang="en-US" dirty="0" smtClean="0"/>
              <a:t>load capacity 7500 lbs.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Total load capacity 10,000 lbs.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250 PSI limitation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40814"/>
            <a:ext cx="5715000" cy="334884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888" y="4914900"/>
            <a:ext cx="1121484" cy="10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Outer skin free of damages, no: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Punctures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eparating</a:t>
            </a:r>
          </a:p>
          <a:p>
            <a:r>
              <a:rPr lang="en-US" dirty="0" err="1" smtClean="0"/>
              <a:t>Tiedown</a:t>
            </a:r>
            <a:r>
              <a:rPr lang="en-US" dirty="0" smtClean="0"/>
              <a:t> rings are serviceable</a:t>
            </a:r>
          </a:p>
          <a:p>
            <a:r>
              <a:rPr lang="en-US" dirty="0" smtClean="0"/>
              <a:t>Pallet not warped</a:t>
            </a:r>
          </a:p>
          <a:p>
            <a:r>
              <a:rPr lang="en-US" dirty="0" smtClean="0"/>
              <a:t>Free of corrosion</a:t>
            </a:r>
          </a:p>
          <a:p>
            <a:r>
              <a:rPr lang="en-US" dirty="0" smtClean="0"/>
              <a:t>Clean and dry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2686050"/>
            <a:ext cx="4783138" cy="3503613"/>
          </a:xfrm>
        </p:spPr>
      </p:pic>
    </p:spTree>
    <p:extLst>
      <p:ext uri="{BB962C8B-B14F-4D97-AF65-F5344CB8AC3E}">
        <p14:creationId xmlns:p14="http://schemas.microsoft.com/office/powerpoint/2010/main" val="34078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2096" y="2038350"/>
            <a:ext cx="7047808" cy="4419599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601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857750" cy="4351338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1825625"/>
            <a:ext cx="4714875" cy="4351338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5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68" y="2054225"/>
            <a:ext cx="5800464" cy="4351338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73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25" y="1825625"/>
            <a:ext cx="4461150" cy="4351338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825625"/>
            <a:ext cx="4514850" cy="4317657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68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Pallet and Net System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52" y="1911350"/>
            <a:ext cx="9245824" cy="4079876"/>
          </a:xfrm>
          <a:prstGeom prst="rect">
            <a:avLst/>
          </a:prstGeom>
          <a:ln w="381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46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432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Pallet and Nets System</vt:lpstr>
      <vt:lpstr>Pallet and Net System</vt:lpstr>
      <vt:lpstr> 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  <vt:lpstr>Pallet and Net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436L Pallet</dc:title>
  <dc:creator>Brown, Walter</dc:creator>
  <cp:lastModifiedBy>Bundy, Eric</cp:lastModifiedBy>
  <cp:revision>50</cp:revision>
  <dcterms:created xsi:type="dcterms:W3CDTF">2020-03-27T16:37:07Z</dcterms:created>
  <dcterms:modified xsi:type="dcterms:W3CDTF">2021-09-30T15:53:03Z</dcterms:modified>
</cp:coreProperties>
</file>