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11"/>
  </p:notesMasterIdLst>
  <p:handoutMasterIdLst>
    <p:handoutMasterId r:id="rId12"/>
  </p:handoutMasterIdLst>
  <p:sldIdLst>
    <p:sldId id="259" r:id="rId2"/>
    <p:sldId id="277" r:id="rId3"/>
    <p:sldId id="307" r:id="rId4"/>
    <p:sldId id="311" r:id="rId5"/>
    <p:sldId id="310" r:id="rId6"/>
    <p:sldId id="309" r:id="rId7"/>
    <p:sldId id="312" r:id="rId8"/>
    <p:sldId id="313" r:id="rId9"/>
    <p:sldId id="306" r:id="rId10"/>
  </p:sldIdLst>
  <p:sldSz cx="9144000" cy="6858000" type="screen4x3"/>
  <p:notesSz cx="6881813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43" autoAdjust="0"/>
    <p:restoredTop sz="94586" autoAdjust="0"/>
  </p:normalViewPr>
  <p:slideViewPr>
    <p:cSldViewPr>
      <p:cViewPr varScale="1">
        <p:scale>
          <a:sx n="95" d="100"/>
          <a:sy n="95" d="100"/>
        </p:scale>
        <p:origin x="49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FAD86B-5913-403D-A1A1-92561F368424}" type="doc">
      <dgm:prSet loTypeId="urn:microsoft.com/office/officeart/2005/8/layout/cycle1" loCatId="cycle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70499161-F03C-4620-AF2F-46158EA08D57}">
      <dgm:prSet phldrT="[Text]" custT="1"/>
      <dgm:spPr/>
      <dgm:t>
        <a:bodyPr/>
        <a:lstStyle/>
        <a:p>
          <a:r>
            <a:rPr lang="en-US" sz="1400" dirty="0" smtClean="0"/>
            <a:t>Feeding</a:t>
          </a:r>
          <a:endParaRPr lang="en-US" sz="1400" dirty="0"/>
        </a:p>
      </dgm:t>
    </dgm:pt>
    <dgm:pt modelId="{FF287418-F049-48DF-97CE-0BA22E5034DA}" type="parTrans" cxnId="{CD96D1CF-7FBF-410A-9D3F-D056A8025A6D}">
      <dgm:prSet/>
      <dgm:spPr/>
      <dgm:t>
        <a:bodyPr/>
        <a:lstStyle/>
        <a:p>
          <a:endParaRPr lang="en-US"/>
        </a:p>
      </dgm:t>
    </dgm:pt>
    <dgm:pt modelId="{97937D4B-F27B-4379-9FC0-ED1241CE24A9}" type="sibTrans" cxnId="{CD96D1CF-7FBF-410A-9D3F-D056A8025A6D}">
      <dgm:prSet/>
      <dgm:spPr/>
      <dgm:t>
        <a:bodyPr/>
        <a:lstStyle/>
        <a:p>
          <a:endParaRPr lang="en-US"/>
        </a:p>
      </dgm:t>
    </dgm:pt>
    <dgm:pt modelId="{8A95728D-90D8-46AE-A046-C68EFD51DF31}">
      <dgm:prSet phldrT="[Text]" custT="1"/>
      <dgm:spPr/>
      <dgm:t>
        <a:bodyPr/>
        <a:lstStyle/>
        <a:p>
          <a:r>
            <a:rPr lang="en-US" sz="1400" dirty="0" smtClean="0"/>
            <a:t>Chambering</a:t>
          </a:r>
          <a:endParaRPr lang="en-US" sz="1400" dirty="0"/>
        </a:p>
      </dgm:t>
    </dgm:pt>
    <dgm:pt modelId="{8060F665-BAB6-4919-923E-57B2E9E18D07}" type="parTrans" cxnId="{84CD71B5-3D69-4E21-BCBB-BA7CCF538341}">
      <dgm:prSet/>
      <dgm:spPr/>
      <dgm:t>
        <a:bodyPr/>
        <a:lstStyle/>
        <a:p>
          <a:endParaRPr lang="en-US"/>
        </a:p>
      </dgm:t>
    </dgm:pt>
    <dgm:pt modelId="{42337B66-A50D-4BD8-8F7C-C0E362883F2E}" type="sibTrans" cxnId="{84CD71B5-3D69-4E21-BCBB-BA7CCF538341}">
      <dgm:prSet/>
      <dgm:spPr/>
      <dgm:t>
        <a:bodyPr/>
        <a:lstStyle/>
        <a:p>
          <a:endParaRPr lang="en-US"/>
        </a:p>
      </dgm:t>
    </dgm:pt>
    <dgm:pt modelId="{C9ADE7D7-CB28-4A84-BA11-094DA1693403}">
      <dgm:prSet phldrT="[Text]" custT="1"/>
      <dgm:spPr/>
      <dgm:t>
        <a:bodyPr/>
        <a:lstStyle/>
        <a:p>
          <a:r>
            <a:rPr lang="en-US" sz="1400" dirty="0" smtClean="0"/>
            <a:t>Locking</a:t>
          </a:r>
          <a:endParaRPr lang="en-US" sz="1400" dirty="0"/>
        </a:p>
      </dgm:t>
    </dgm:pt>
    <dgm:pt modelId="{4E7689BB-F13E-4996-9C11-975A77BB03B3}" type="parTrans" cxnId="{A33DA4E0-5B4E-4B83-BEC8-DD4AFE4D9CD4}">
      <dgm:prSet/>
      <dgm:spPr/>
      <dgm:t>
        <a:bodyPr/>
        <a:lstStyle/>
        <a:p>
          <a:endParaRPr lang="en-US"/>
        </a:p>
      </dgm:t>
    </dgm:pt>
    <dgm:pt modelId="{7C0681FA-0777-4732-AA29-EF8B3FBA477F}" type="sibTrans" cxnId="{A33DA4E0-5B4E-4B83-BEC8-DD4AFE4D9CD4}">
      <dgm:prSet/>
      <dgm:spPr/>
      <dgm:t>
        <a:bodyPr/>
        <a:lstStyle/>
        <a:p>
          <a:endParaRPr lang="en-US"/>
        </a:p>
      </dgm:t>
    </dgm:pt>
    <dgm:pt modelId="{FEAF407F-F951-4AA3-AB7C-756F9E7E7695}">
      <dgm:prSet phldrT="[Text]" custT="1"/>
      <dgm:spPr/>
      <dgm:t>
        <a:bodyPr/>
        <a:lstStyle/>
        <a:p>
          <a:r>
            <a:rPr lang="en-US" sz="1400" dirty="0" smtClean="0"/>
            <a:t>Firing</a:t>
          </a:r>
          <a:endParaRPr lang="en-US" sz="1400" dirty="0"/>
        </a:p>
      </dgm:t>
    </dgm:pt>
    <dgm:pt modelId="{19336AB8-19F2-418C-9689-205D7E368B04}" type="parTrans" cxnId="{5E32E9C8-BBA9-465B-9F06-E452C4C69772}">
      <dgm:prSet/>
      <dgm:spPr/>
      <dgm:t>
        <a:bodyPr/>
        <a:lstStyle/>
        <a:p>
          <a:endParaRPr lang="en-US"/>
        </a:p>
      </dgm:t>
    </dgm:pt>
    <dgm:pt modelId="{0D4D9C8E-BD70-40F5-A8C5-E2032DA496D3}" type="sibTrans" cxnId="{5E32E9C8-BBA9-465B-9F06-E452C4C69772}">
      <dgm:prSet/>
      <dgm:spPr/>
      <dgm:t>
        <a:bodyPr/>
        <a:lstStyle/>
        <a:p>
          <a:endParaRPr lang="en-US"/>
        </a:p>
      </dgm:t>
    </dgm:pt>
    <dgm:pt modelId="{5363C653-A259-4810-823B-D4D28D1BB0A7}">
      <dgm:prSet phldrT="[Text]" custT="1"/>
      <dgm:spPr/>
      <dgm:t>
        <a:bodyPr/>
        <a:lstStyle/>
        <a:p>
          <a:r>
            <a:rPr lang="en-US" sz="1400" dirty="0" smtClean="0"/>
            <a:t>Unlocking</a:t>
          </a:r>
          <a:endParaRPr lang="en-US" sz="1400" dirty="0"/>
        </a:p>
      </dgm:t>
    </dgm:pt>
    <dgm:pt modelId="{EFF21A85-3E0B-4FC4-9DEE-910F2FD3C375}" type="parTrans" cxnId="{6EA4977E-99EC-4C87-8900-85FBC542BF36}">
      <dgm:prSet/>
      <dgm:spPr/>
      <dgm:t>
        <a:bodyPr/>
        <a:lstStyle/>
        <a:p>
          <a:endParaRPr lang="en-US"/>
        </a:p>
      </dgm:t>
    </dgm:pt>
    <dgm:pt modelId="{80C61D9F-57E7-4E04-8AA6-0FBB92048B5B}" type="sibTrans" cxnId="{6EA4977E-99EC-4C87-8900-85FBC542BF36}">
      <dgm:prSet/>
      <dgm:spPr/>
      <dgm:t>
        <a:bodyPr/>
        <a:lstStyle/>
        <a:p>
          <a:endParaRPr lang="en-US"/>
        </a:p>
      </dgm:t>
    </dgm:pt>
    <dgm:pt modelId="{7E00B87D-A7E1-4ECF-9032-D7BEB4A8B025}">
      <dgm:prSet custT="1"/>
      <dgm:spPr/>
      <dgm:t>
        <a:bodyPr/>
        <a:lstStyle/>
        <a:p>
          <a:r>
            <a:rPr lang="en-US" sz="1400" dirty="0" smtClean="0"/>
            <a:t>Extracting</a:t>
          </a:r>
          <a:endParaRPr lang="en-US" sz="1400" dirty="0"/>
        </a:p>
      </dgm:t>
    </dgm:pt>
    <dgm:pt modelId="{6D7E63CF-ED2E-4FD6-A02B-FEC10A5C1D2B}" type="parTrans" cxnId="{F00691CB-E855-4E89-AE97-9EB574E4F098}">
      <dgm:prSet/>
      <dgm:spPr/>
      <dgm:t>
        <a:bodyPr/>
        <a:lstStyle/>
        <a:p>
          <a:endParaRPr lang="en-US"/>
        </a:p>
      </dgm:t>
    </dgm:pt>
    <dgm:pt modelId="{A2C5F3E5-7A67-4D87-AA38-1BD3DE4E7AAA}" type="sibTrans" cxnId="{F00691CB-E855-4E89-AE97-9EB574E4F098}">
      <dgm:prSet/>
      <dgm:spPr/>
      <dgm:t>
        <a:bodyPr/>
        <a:lstStyle/>
        <a:p>
          <a:endParaRPr lang="en-US"/>
        </a:p>
      </dgm:t>
    </dgm:pt>
    <dgm:pt modelId="{732463C2-343E-48D0-AB9F-BA917667D0C0}">
      <dgm:prSet custT="1"/>
      <dgm:spPr/>
      <dgm:t>
        <a:bodyPr/>
        <a:lstStyle/>
        <a:p>
          <a:r>
            <a:rPr lang="en-US" sz="1400" dirty="0" smtClean="0"/>
            <a:t>Ejecting</a:t>
          </a:r>
          <a:endParaRPr lang="en-US" sz="1400" dirty="0"/>
        </a:p>
      </dgm:t>
    </dgm:pt>
    <dgm:pt modelId="{A2E79C98-2DCA-42C2-9CB5-0CCCBEA9639C}" type="parTrans" cxnId="{AAB56997-FD58-4890-856C-04517CDA3B6F}">
      <dgm:prSet/>
      <dgm:spPr/>
      <dgm:t>
        <a:bodyPr/>
        <a:lstStyle/>
        <a:p>
          <a:endParaRPr lang="en-US"/>
        </a:p>
      </dgm:t>
    </dgm:pt>
    <dgm:pt modelId="{9BB924E1-86A7-4CEC-BBC0-B3F2713FB12E}" type="sibTrans" cxnId="{AAB56997-FD58-4890-856C-04517CDA3B6F}">
      <dgm:prSet/>
      <dgm:spPr/>
      <dgm:t>
        <a:bodyPr/>
        <a:lstStyle/>
        <a:p>
          <a:endParaRPr lang="en-US"/>
        </a:p>
      </dgm:t>
    </dgm:pt>
    <dgm:pt modelId="{CB10038D-1239-4B5E-BC95-05431EFBECA6}">
      <dgm:prSet custT="1"/>
      <dgm:spPr/>
      <dgm:t>
        <a:bodyPr/>
        <a:lstStyle/>
        <a:p>
          <a:r>
            <a:rPr lang="en-US" sz="1400" dirty="0" smtClean="0"/>
            <a:t>Cocking</a:t>
          </a:r>
          <a:endParaRPr lang="en-US" sz="1400" dirty="0"/>
        </a:p>
      </dgm:t>
    </dgm:pt>
    <dgm:pt modelId="{C82BD754-D09F-4F8D-9B46-86C28FE5C1B0}" type="parTrans" cxnId="{093BECD9-4FF4-421D-9BD9-240FCBA21397}">
      <dgm:prSet/>
      <dgm:spPr/>
      <dgm:t>
        <a:bodyPr/>
        <a:lstStyle/>
        <a:p>
          <a:endParaRPr lang="en-US"/>
        </a:p>
      </dgm:t>
    </dgm:pt>
    <dgm:pt modelId="{D7E3DE71-ED4A-42F8-9E97-CDAEE38377F3}" type="sibTrans" cxnId="{093BECD9-4FF4-421D-9BD9-240FCBA21397}">
      <dgm:prSet/>
      <dgm:spPr/>
      <dgm:t>
        <a:bodyPr/>
        <a:lstStyle/>
        <a:p>
          <a:endParaRPr lang="en-US"/>
        </a:p>
      </dgm:t>
    </dgm:pt>
    <dgm:pt modelId="{AEFC584C-1426-4807-82DC-4127C999A611}" type="pres">
      <dgm:prSet presAssocID="{9FFAD86B-5913-403D-A1A1-92561F36842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32E6FC4-D322-4FC2-AC36-2C9E575B3F4A}" type="pres">
      <dgm:prSet presAssocID="{70499161-F03C-4620-AF2F-46158EA08D57}" presName="dummy" presStyleCnt="0"/>
      <dgm:spPr/>
    </dgm:pt>
    <dgm:pt modelId="{9C90B707-D412-4156-86E7-36DFF70049D7}" type="pres">
      <dgm:prSet presAssocID="{70499161-F03C-4620-AF2F-46158EA08D57}" presName="node" presStyleLbl="revTx" presStyleIdx="0" presStyleCnt="8" custRadScaleRad="100950" custRadScaleInc="84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DF9B6F-93C8-4CA3-8FC6-541C25CCC8F3}" type="pres">
      <dgm:prSet presAssocID="{97937D4B-F27B-4379-9FC0-ED1241CE24A9}" presName="sibTrans" presStyleLbl="node1" presStyleIdx="0" presStyleCnt="8"/>
      <dgm:spPr/>
      <dgm:t>
        <a:bodyPr/>
        <a:lstStyle/>
        <a:p>
          <a:endParaRPr lang="en-US"/>
        </a:p>
      </dgm:t>
    </dgm:pt>
    <dgm:pt modelId="{BDF15C43-2664-489D-84BA-F01D07C5CB77}" type="pres">
      <dgm:prSet presAssocID="{8A95728D-90D8-46AE-A046-C68EFD51DF31}" presName="dummy" presStyleCnt="0"/>
      <dgm:spPr/>
    </dgm:pt>
    <dgm:pt modelId="{B4AE36B8-B830-4AFF-8DB5-FCC1395F0353}" type="pres">
      <dgm:prSet presAssocID="{8A95728D-90D8-46AE-A046-C68EFD51DF31}" presName="node" presStyleLbl="revTx" presStyleIdx="1" presStyleCnt="8" custScaleX="134393" custRadScaleRad="120394" custRadScaleInc="2644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EE8639-CAAF-4859-BAB8-82A8417D5B52}" type="pres">
      <dgm:prSet presAssocID="{42337B66-A50D-4BD8-8F7C-C0E362883F2E}" presName="sibTrans" presStyleLbl="node1" presStyleIdx="1" presStyleCnt="8"/>
      <dgm:spPr/>
      <dgm:t>
        <a:bodyPr/>
        <a:lstStyle/>
        <a:p>
          <a:endParaRPr lang="en-US"/>
        </a:p>
      </dgm:t>
    </dgm:pt>
    <dgm:pt modelId="{49E954FF-2AC1-4612-B710-8073722B8B42}" type="pres">
      <dgm:prSet presAssocID="{C9ADE7D7-CB28-4A84-BA11-094DA1693403}" presName="dummy" presStyleCnt="0"/>
      <dgm:spPr/>
    </dgm:pt>
    <dgm:pt modelId="{AF94AA43-D50D-418C-B2AB-CA6E8CDB9134}" type="pres">
      <dgm:prSet presAssocID="{C9ADE7D7-CB28-4A84-BA11-094DA1693403}" presName="node" presStyleLbl="revTx" presStyleIdx="2" presStyleCnt="8" custRadScaleRad="120394" custRadScaleInc="-2644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9E7E07-0D3E-4A5C-A928-AE937618E92D}" type="pres">
      <dgm:prSet presAssocID="{7C0681FA-0777-4732-AA29-EF8B3FBA477F}" presName="sibTrans" presStyleLbl="node1" presStyleIdx="2" presStyleCnt="8"/>
      <dgm:spPr/>
      <dgm:t>
        <a:bodyPr/>
        <a:lstStyle/>
        <a:p>
          <a:endParaRPr lang="en-US"/>
        </a:p>
      </dgm:t>
    </dgm:pt>
    <dgm:pt modelId="{C5871997-383F-4630-B5E5-CF3A8321FE7A}" type="pres">
      <dgm:prSet presAssocID="{FEAF407F-F951-4AA3-AB7C-756F9E7E7695}" presName="dummy" presStyleCnt="0"/>
      <dgm:spPr/>
    </dgm:pt>
    <dgm:pt modelId="{96F50FEB-00F8-4799-B0CC-9D623B80C656}" type="pres">
      <dgm:prSet presAssocID="{FEAF407F-F951-4AA3-AB7C-756F9E7E7695}" presName="node" presStyleLbl="revTx" presStyleIdx="3" presStyleCnt="8" custRadScaleRad="103027" custRadScaleInc="-246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3D0657-C5BC-4861-99F8-EF063E06BBCD}" type="pres">
      <dgm:prSet presAssocID="{0D4D9C8E-BD70-40F5-A8C5-E2032DA496D3}" presName="sibTrans" presStyleLbl="node1" presStyleIdx="3" presStyleCnt="8"/>
      <dgm:spPr/>
      <dgm:t>
        <a:bodyPr/>
        <a:lstStyle/>
        <a:p>
          <a:endParaRPr lang="en-US"/>
        </a:p>
      </dgm:t>
    </dgm:pt>
    <dgm:pt modelId="{A94C6215-260D-48BF-B9E6-E9D3CB1DEEB1}" type="pres">
      <dgm:prSet presAssocID="{5363C653-A259-4810-823B-D4D28D1BB0A7}" presName="dummy" presStyleCnt="0"/>
      <dgm:spPr/>
    </dgm:pt>
    <dgm:pt modelId="{A1547BC7-5062-448D-8CFE-2B903C9F59CC}" type="pres">
      <dgm:prSet presAssocID="{5363C653-A259-4810-823B-D4D28D1BB0A7}" presName="node" presStyleLbl="revTx" presStyleIdx="4" presStyleCnt="8" custRadScaleRad="101584" custRadScaleInc="137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9E990D-32AD-4D35-A7AA-09B34BD0E664}" type="pres">
      <dgm:prSet presAssocID="{80C61D9F-57E7-4E04-8AA6-0FBB92048B5B}" presName="sibTrans" presStyleLbl="node1" presStyleIdx="4" presStyleCnt="8"/>
      <dgm:spPr/>
      <dgm:t>
        <a:bodyPr/>
        <a:lstStyle/>
        <a:p>
          <a:endParaRPr lang="en-US"/>
        </a:p>
      </dgm:t>
    </dgm:pt>
    <dgm:pt modelId="{62CB36C0-CC72-4F02-A2F9-35A977660126}" type="pres">
      <dgm:prSet presAssocID="{7E00B87D-A7E1-4ECF-9032-D7BEB4A8B025}" presName="dummy" presStyleCnt="0"/>
      <dgm:spPr/>
    </dgm:pt>
    <dgm:pt modelId="{F43144D3-3977-495F-ADE1-96046A61CDB7}" type="pres">
      <dgm:prSet presAssocID="{7E00B87D-A7E1-4ECF-9032-D7BEB4A8B025}" presName="node" presStyleLbl="revTx" presStyleIdx="5" presStyleCnt="8" custRadScaleRad="120394" custRadScaleInc="2644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778B8A-34AC-418E-A944-8E0614E1FB99}" type="pres">
      <dgm:prSet presAssocID="{A2C5F3E5-7A67-4D87-AA38-1BD3DE4E7AAA}" presName="sibTrans" presStyleLbl="node1" presStyleIdx="5" presStyleCnt="8"/>
      <dgm:spPr/>
      <dgm:t>
        <a:bodyPr/>
        <a:lstStyle/>
        <a:p>
          <a:endParaRPr lang="en-US"/>
        </a:p>
      </dgm:t>
    </dgm:pt>
    <dgm:pt modelId="{877612FA-61D8-4C81-AE0F-FC2E87AC1EE1}" type="pres">
      <dgm:prSet presAssocID="{732463C2-343E-48D0-AB9F-BA917667D0C0}" presName="dummy" presStyleCnt="0"/>
      <dgm:spPr/>
    </dgm:pt>
    <dgm:pt modelId="{887A5CAC-C558-406A-858B-B80EC678371F}" type="pres">
      <dgm:prSet presAssocID="{732463C2-343E-48D0-AB9F-BA917667D0C0}" presName="node" presStyleLbl="revTx" presStyleIdx="6" presStyleCnt="8" custRadScaleRad="120394" custRadScaleInc="-2644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208EC9-C69B-4EDF-92E1-393D92AC966C}" type="pres">
      <dgm:prSet presAssocID="{9BB924E1-86A7-4CEC-BBC0-B3F2713FB12E}" presName="sibTrans" presStyleLbl="node1" presStyleIdx="6" presStyleCnt="8" custLinFactNeighborX="-358" custLinFactNeighborY="212"/>
      <dgm:spPr/>
      <dgm:t>
        <a:bodyPr/>
        <a:lstStyle/>
        <a:p>
          <a:endParaRPr lang="en-US"/>
        </a:p>
      </dgm:t>
    </dgm:pt>
    <dgm:pt modelId="{7FDC74B4-13B7-47FD-9AF2-FB8E2AF64640}" type="pres">
      <dgm:prSet presAssocID="{CB10038D-1239-4B5E-BC95-05431EFBECA6}" presName="dummy" presStyleCnt="0"/>
      <dgm:spPr/>
    </dgm:pt>
    <dgm:pt modelId="{ED7A6415-A9AF-4EBA-B1AD-C3FAF57DA1DF}" type="pres">
      <dgm:prSet presAssocID="{CB10038D-1239-4B5E-BC95-05431EFBECA6}" presName="node" presStyleLbl="revTx" presStyleIdx="7" presStyleCnt="8" custScaleX="95260" custScaleY="100296" custRadScaleRad="104394" custRadScaleInc="-347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7E9A57-B260-4CA2-BA55-23CA54D2981D}" type="pres">
      <dgm:prSet presAssocID="{D7E3DE71-ED4A-42F8-9E97-CDAEE38377F3}" presName="sibTrans" presStyleLbl="node1" presStyleIdx="7" presStyleCnt="8" custScaleX="163561" custScaleY="100297"/>
      <dgm:spPr/>
      <dgm:t>
        <a:bodyPr/>
        <a:lstStyle/>
        <a:p>
          <a:endParaRPr lang="en-US"/>
        </a:p>
      </dgm:t>
    </dgm:pt>
  </dgm:ptLst>
  <dgm:cxnLst>
    <dgm:cxn modelId="{6EA4977E-99EC-4C87-8900-85FBC542BF36}" srcId="{9FFAD86B-5913-403D-A1A1-92561F368424}" destId="{5363C653-A259-4810-823B-D4D28D1BB0A7}" srcOrd="4" destOrd="0" parTransId="{EFF21A85-3E0B-4FC4-9DEE-910F2FD3C375}" sibTransId="{80C61D9F-57E7-4E04-8AA6-0FBB92048B5B}"/>
    <dgm:cxn modelId="{0E1B86EB-E78D-4386-A6D4-1BB3CADEE8E5}" type="presOf" srcId="{7C0681FA-0777-4732-AA29-EF8B3FBA477F}" destId="{509E7E07-0D3E-4A5C-A928-AE937618E92D}" srcOrd="0" destOrd="0" presId="urn:microsoft.com/office/officeart/2005/8/layout/cycle1"/>
    <dgm:cxn modelId="{68082328-81E5-488A-8D99-D31097763C42}" type="presOf" srcId="{D7E3DE71-ED4A-42F8-9E97-CDAEE38377F3}" destId="{9D7E9A57-B260-4CA2-BA55-23CA54D2981D}" srcOrd="0" destOrd="0" presId="urn:microsoft.com/office/officeart/2005/8/layout/cycle1"/>
    <dgm:cxn modelId="{F31227E4-39E6-4D9E-AA06-FB8E6ACD0E4B}" type="presOf" srcId="{97937D4B-F27B-4379-9FC0-ED1241CE24A9}" destId="{78DF9B6F-93C8-4CA3-8FC6-541C25CCC8F3}" srcOrd="0" destOrd="0" presId="urn:microsoft.com/office/officeart/2005/8/layout/cycle1"/>
    <dgm:cxn modelId="{A33DA4E0-5B4E-4B83-BEC8-DD4AFE4D9CD4}" srcId="{9FFAD86B-5913-403D-A1A1-92561F368424}" destId="{C9ADE7D7-CB28-4A84-BA11-094DA1693403}" srcOrd="2" destOrd="0" parTransId="{4E7689BB-F13E-4996-9C11-975A77BB03B3}" sibTransId="{7C0681FA-0777-4732-AA29-EF8B3FBA477F}"/>
    <dgm:cxn modelId="{371883D1-1D03-4D7E-8B88-C44C674BB6CD}" type="presOf" srcId="{732463C2-343E-48D0-AB9F-BA917667D0C0}" destId="{887A5CAC-C558-406A-858B-B80EC678371F}" srcOrd="0" destOrd="0" presId="urn:microsoft.com/office/officeart/2005/8/layout/cycle1"/>
    <dgm:cxn modelId="{AAB56997-FD58-4890-856C-04517CDA3B6F}" srcId="{9FFAD86B-5913-403D-A1A1-92561F368424}" destId="{732463C2-343E-48D0-AB9F-BA917667D0C0}" srcOrd="6" destOrd="0" parTransId="{A2E79C98-2DCA-42C2-9CB5-0CCCBEA9639C}" sibTransId="{9BB924E1-86A7-4CEC-BBC0-B3F2713FB12E}"/>
    <dgm:cxn modelId="{4D21F1D5-28B1-4B12-92AA-A4F05683FAEF}" type="presOf" srcId="{9BB924E1-86A7-4CEC-BBC0-B3F2713FB12E}" destId="{30208EC9-C69B-4EDF-92E1-393D92AC966C}" srcOrd="0" destOrd="0" presId="urn:microsoft.com/office/officeart/2005/8/layout/cycle1"/>
    <dgm:cxn modelId="{CD96D1CF-7FBF-410A-9D3F-D056A8025A6D}" srcId="{9FFAD86B-5913-403D-A1A1-92561F368424}" destId="{70499161-F03C-4620-AF2F-46158EA08D57}" srcOrd="0" destOrd="0" parTransId="{FF287418-F049-48DF-97CE-0BA22E5034DA}" sibTransId="{97937D4B-F27B-4379-9FC0-ED1241CE24A9}"/>
    <dgm:cxn modelId="{650113A2-39A9-421F-A65F-D0D19C52DDE1}" type="presOf" srcId="{CB10038D-1239-4B5E-BC95-05431EFBECA6}" destId="{ED7A6415-A9AF-4EBA-B1AD-C3FAF57DA1DF}" srcOrd="0" destOrd="0" presId="urn:microsoft.com/office/officeart/2005/8/layout/cycle1"/>
    <dgm:cxn modelId="{16A60C99-B1D0-4863-B6A2-2E9EC818EF0C}" type="presOf" srcId="{A2C5F3E5-7A67-4D87-AA38-1BD3DE4E7AAA}" destId="{B8778B8A-34AC-418E-A944-8E0614E1FB99}" srcOrd="0" destOrd="0" presId="urn:microsoft.com/office/officeart/2005/8/layout/cycle1"/>
    <dgm:cxn modelId="{E9F5A88C-A69E-4A98-A509-C1B4CF9EB5AA}" type="presOf" srcId="{80C61D9F-57E7-4E04-8AA6-0FBB92048B5B}" destId="{E89E990D-32AD-4D35-A7AA-09B34BD0E664}" srcOrd="0" destOrd="0" presId="urn:microsoft.com/office/officeart/2005/8/layout/cycle1"/>
    <dgm:cxn modelId="{B02E67ED-BAC1-4B65-8400-B4FBF1866AF3}" type="presOf" srcId="{5363C653-A259-4810-823B-D4D28D1BB0A7}" destId="{A1547BC7-5062-448D-8CFE-2B903C9F59CC}" srcOrd="0" destOrd="0" presId="urn:microsoft.com/office/officeart/2005/8/layout/cycle1"/>
    <dgm:cxn modelId="{45764C95-F44C-442D-816E-9B1E8B6DF101}" type="presOf" srcId="{8A95728D-90D8-46AE-A046-C68EFD51DF31}" destId="{B4AE36B8-B830-4AFF-8DB5-FCC1395F0353}" srcOrd="0" destOrd="0" presId="urn:microsoft.com/office/officeart/2005/8/layout/cycle1"/>
    <dgm:cxn modelId="{84CD71B5-3D69-4E21-BCBB-BA7CCF538341}" srcId="{9FFAD86B-5913-403D-A1A1-92561F368424}" destId="{8A95728D-90D8-46AE-A046-C68EFD51DF31}" srcOrd="1" destOrd="0" parTransId="{8060F665-BAB6-4919-923E-57B2E9E18D07}" sibTransId="{42337B66-A50D-4BD8-8F7C-C0E362883F2E}"/>
    <dgm:cxn modelId="{03638942-D294-406E-B48A-FCBB9906E77B}" type="presOf" srcId="{FEAF407F-F951-4AA3-AB7C-756F9E7E7695}" destId="{96F50FEB-00F8-4799-B0CC-9D623B80C656}" srcOrd="0" destOrd="0" presId="urn:microsoft.com/office/officeart/2005/8/layout/cycle1"/>
    <dgm:cxn modelId="{BB6C8FB9-66C2-4483-9843-D0379F7E2E55}" type="presOf" srcId="{0D4D9C8E-BD70-40F5-A8C5-E2032DA496D3}" destId="{783D0657-C5BC-4861-99F8-EF063E06BBCD}" srcOrd="0" destOrd="0" presId="urn:microsoft.com/office/officeart/2005/8/layout/cycle1"/>
    <dgm:cxn modelId="{C5FDD429-A9AA-4CCD-B8D6-6BA975B96187}" type="presOf" srcId="{70499161-F03C-4620-AF2F-46158EA08D57}" destId="{9C90B707-D412-4156-86E7-36DFF70049D7}" srcOrd="0" destOrd="0" presId="urn:microsoft.com/office/officeart/2005/8/layout/cycle1"/>
    <dgm:cxn modelId="{97BDA98A-3AAA-4CBA-96D2-8E80B8A33ED3}" type="presOf" srcId="{9FFAD86B-5913-403D-A1A1-92561F368424}" destId="{AEFC584C-1426-4807-82DC-4127C999A611}" srcOrd="0" destOrd="0" presId="urn:microsoft.com/office/officeart/2005/8/layout/cycle1"/>
    <dgm:cxn modelId="{093BECD9-4FF4-421D-9BD9-240FCBA21397}" srcId="{9FFAD86B-5913-403D-A1A1-92561F368424}" destId="{CB10038D-1239-4B5E-BC95-05431EFBECA6}" srcOrd="7" destOrd="0" parTransId="{C82BD754-D09F-4F8D-9B46-86C28FE5C1B0}" sibTransId="{D7E3DE71-ED4A-42F8-9E97-CDAEE38377F3}"/>
    <dgm:cxn modelId="{5E32E9C8-BBA9-465B-9F06-E452C4C69772}" srcId="{9FFAD86B-5913-403D-A1A1-92561F368424}" destId="{FEAF407F-F951-4AA3-AB7C-756F9E7E7695}" srcOrd="3" destOrd="0" parTransId="{19336AB8-19F2-418C-9689-205D7E368B04}" sibTransId="{0D4D9C8E-BD70-40F5-A8C5-E2032DA496D3}"/>
    <dgm:cxn modelId="{865C0D77-BACF-4CD7-811C-220F24D48E41}" type="presOf" srcId="{7E00B87D-A7E1-4ECF-9032-D7BEB4A8B025}" destId="{F43144D3-3977-495F-ADE1-96046A61CDB7}" srcOrd="0" destOrd="0" presId="urn:microsoft.com/office/officeart/2005/8/layout/cycle1"/>
    <dgm:cxn modelId="{6836BE72-81FC-449C-80AA-082E02E4E648}" type="presOf" srcId="{42337B66-A50D-4BD8-8F7C-C0E362883F2E}" destId="{D4EE8639-CAAF-4859-BAB8-82A8417D5B52}" srcOrd="0" destOrd="0" presId="urn:microsoft.com/office/officeart/2005/8/layout/cycle1"/>
    <dgm:cxn modelId="{E437BCB2-8A90-4B1C-970B-390A650081FA}" type="presOf" srcId="{C9ADE7D7-CB28-4A84-BA11-094DA1693403}" destId="{AF94AA43-D50D-418C-B2AB-CA6E8CDB9134}" srcOrd="0" destOrd="0" presId="urn:microsoft.com/office/officeart/2005/8/layout/cycle1"/>
    <dgm:cxn modelId="{F00691CB-E855-4E89-AE97-9EB574E4F098}" srcId="{9FFAD86B-5913-403D-A1A1-92561F368424}" destId="{7E00B87D-A7E1-4ECF-9032-D7BEB4A8B025}" srcOrd="5" destOrd="0" parTransId="{6D7E63CF-ED2E-4FD6-A02B-FEC10A5C1D2B}" sibTransId="{A2C5F3E5-7A67-4D87-AA38-1BD3DE4E7AAA}"/>
    <dgm:cxn modelId="{C81F2F9A-4188-49EC-8E13-989570EAF439}" type="presParOf" srcId="{AEFC584C-1426-4807-82DC-4127C999A611}" destId="{732E6FC4-D322-4FC2-AC36-2C9E575B3F4A}" srcOrd="0" destOrd="0" presId="urn:microsoft.com/office/officeart/2005/8/layout/cycle1"/>
    <dgm:cxn modelId="{B66D5365-72F1-44D3-B5C2-5988633C755E}" type="presParOf" srcId="{AEFC584C-1426-4807-82DC-4127C999A611}" destId="{9C90B707-D412-4156-86E7-36DFF70049D7}" srcOrd="1" destOrd="0" presId="urn:microsoft.com/office/officeart/2005/8/layout/cycle1"/>
    <dgm:cxn modelId="{C8048A87-6BE9-4F65-864B-226CECB7C267}" type="presParOf" srcId="{AEFC584C-1426-4807-82DC-4127C999A611}" destId="{78DF9B6F-93C8-4CA3-8FC6-541C25CCC8F3}" srcOrd="2" destOrd="0" presId="urn:microsoft.com/office/officeart/2005/8/layout/cycle1"/>
    <dgm:cxn modelId="{5F3D454F-6AA6-4E2A-AB7A-E5D0BBC83903}" type="presParOf" srcId="{AEFC584C-1426-4807-82DC-4127C999A611}" destId="{BDF15C43-2664-489D-84BA-F01D07C5CB77}" srcOrd="3" destOrd="0" presId="urn:microsoft.com/office/officeart/2005/8/layout/cycle1"/>
    <dgm:cxn modelId="{7CD8E3EA-D906-4B45-A746-5533DE5EFD89}" type="presParOf" srcId="{AEFC584C-1426-4807-82DC-4127C999A611}" destId="{B4AE36B8-B830-4AFF-8DB5-FCC1395F0353}" srcOrd="4" destOrd="0" presId="urn:microsoft.com/office/officeart/2005/8/layout/cycle1"/>
    <dgm:cxn modelId="{867E0F3C-7678-4209-B835-94A144D3EB11}" type="presParOf" srcId="{AEFC584C-1426-4807-82DC-4127C999A611}" destId="{D4EE8639-CAAF-4859-BAB8-82A8417D5B52}" srcOrd="5" destOrd="0" presId="urn:microsoft.com/office/officeart/2005/8/layout/cycle1"/>
    <dgm:cxn modelId="{B56965B3-CB6F-4074-89CA-A8AC250F52C9}" type="presParOf" srcId="{AEFC584C-1426-4807-82DC-4127C999A611}" destId="{49E954FF-2AC1-4612-B710-8073722B8B42}" srcOrd="6" destOrd="0" presId="urn:microsoft.com/office/officeart/2005/8/layout/cycle1"/>
    <dgm:cxn modelId="{621C6560-AEA3-4810-AC79-C6DAA7A73D86}" type="presParOf" srcId="{AEFC584C-1426-4807-82DC-4127C999A611}" destId="{AF94AA43-D50D-418C-B2AB-CA6E8CDB9134}" srcOrd="7" destOrd="0" presId="urn:microsoft.com/office/officeart/2005/8/layout/cycle1"/>
    <dgm:cxn modelId="{1BAB828D-A07C-4875-85E3-0F8F1DEF5D46}" type="presParOf" srcId="{AEFC584C-1426-4807-82DC-4127C999A611}" destId="{509E7E07-0D3E-4A5C-A928-AE937618E92D}" srcOrd="8" destOrd="0" presId="urn:microsoft.com/office/officeart/2005/8/layout/cycle1"/>
    <dgm:cxn modelId="{1F4AA8CC-5F05-4225-BEE6-CC7AD9A842BB}" type="presParOf" srcId="{AEFC584C-1426-4807-82DC-4127C999A611}" destId="{C5871997-383F-4630-B5E5-CF3A8321FE7A}" srcOrd="9" destOrd="0" presId="urn:microsoft.com/office/officeart/2005/8/layout/cycle1"/>
    <dgm:cxn modelId="{9F04FD32-8963-44BE-92AC-984CC6533968}" type="presParOf" srcId="{AEFC584C-1426-4807-82DC-4127C999A611}" destId="{96F50FEB-00F8-4799-B0CC-9D623B80C656}" srcOrd="10" destOrd="0" presId="urn:microsoft.com/office/officeart/2005/8/layout/cycle1"/>
    <dgm:cxn modelId="{15C2C23D-0F6D-44E7-967F-A35C81DE31F2}" type="presParOf" srcId="{AEFC584C-1426-4807-82DC-4127C999A611}" destId="{783D0657-C5BC-4861-99F8-EF063E06BBCD}" srcOrd="11" destOrd="0" presId="urn:microsoft.com/office/officeart/2005/8/layout/cycle1"/>
    <dgm:cxn modelId="{3E390569-A171-43C3-A943-459CABD976C0}" type="presParOf" srcId="{AEFC584C-1426-4807-82DC-4127C999A611}" destId="{A94C6215-260D-48BF-B9E6-E9D3CB1DEEB1}" srcOrd="12" destOrd="0" presId="urn:microsoft.com/office/officeart/2005/8/layout/cycle1"/>
    <dgm:cxn modelId="{757565EB-A1B3-459D-8209-5D9A207CAAC1}" type="presParOf" srcId="{AEFC584C-1426-4807-82DC-4127C999A611}" destId="{A1547BC7-5062-448D-8CFE-2B903C9F59CC}" srcOrd="13" destOrd="0" presId="urn:microsoft.com/office/officeart/2005/8/layout/cycle1"/>
    <dgm:cxn modelId="{E54AEC43-9C51-4302-8DCB-BF36D793EED5}" type="presParOf" srcId="{AEFC584C-1426-4807-82DC-4127C999A611}" destId="{E89E990D-32AD-4D35-A7AA-09B34BD0E664}" srcOrd="14" destOrd="0" presId="urn:microsoft.com/office/officeart/2005/8/layout/cycle1"/>
    <dgm:cxn modelId="{FF5C990C-D070-4896-8274-00874045FA66}" type="presParOf" srcId="{AEFC584C-1426-4807-82DC-4127C999A611}" destId="{62CB36C0-CC72-4F02-A2F9-35A977660126}" srcOrd="15" destOrd="0" presId="urn:microsoft.com/office/officeart/2005/8/layout/cycle1"/>
    <dgm:cxn modelId="{3CED009D-AE4A-424A-9F4B-B2FE51B1C015}" type="presParOf" srcId="{AEFC584C-1426-4807-82DC-4127C999A611}" destId="{F43144D3-3977-495F-ADE1-96046A61CDB7}" srcOrd="16" destOrd="0" presId="urn:microsoft.com/office/officeart/2005/8/layout/cycle1"/>
    <dgm:cxn modelId="{82FE011A-4E37-4DA1-8FEF-3BC71F752278}" type="presParOf" srcId="{AEFC584C-1426-4807-82DC-4127C999A611}" destId="{B8778B8A-34AC-418E-A944-8E0614E1FB99}" srcOrd="17" destOrd="0" presId="urn:microsoft.com/office/officeart/2005/8/layout/cycle1"/>
    <dgm:cxn modelId="{04C47CA3-A09D-4279-B3C4-2DC935D7E20D}" type="presParOf" srcId="{AEFC584C-1426-4807-82DC-4127C999A611}" destId="{877612FA-61D8-4C81-AE0F-FC2E87AC1EE1}" srcOrd="18" destOrd="0" presId="urn:microsoft.com/office/officeart/2005/8/layout/cycle1"/>
    <dgm:cxn modelId="{4E28BDC2-A4AB-4C66-BBFA-A41C2E4076E2}" type="presParOf" srcId="{AEFC584C-1426-4807-82DC-4127C999A611}" destId="{887A5CAC-C558-406A-858B-B80EC678371F}" srcOrd="19" destOrd="0" presId="urn:microsoft.com/office/officeart/2005/8/layout/cycle1"/>
    <dgm:cxn modelId="{B1EFE3D2-4607-4A9B-B8E9-5D7E0A2B6D99}" type="presParOf" srcId="{AEFC584C-1426-4807-82DC-4127C999A611}" destId="{30208EC9-C69B-4EDF-92E1-393D92AC966C}" srcOrd="20" destOrd="0" presId="urn:microsoft.com/office/officeart/2005/8/layout/cycle1"/>
    <dgm:cxn modelId="{A141B25F-80DA-4415-A727-7198A2C77685}" type="presParOf" srcId="{AEFC584C-1426-4807-82DC-4127C999A611}" destId="{7FDC74B4-13B7-47FD-9AF2-FB8E2AF64640}" srcOrd="21" destOrd="0" presId="urn:microsoft.com/office/officeart/2005/8/layout/cycle1"/>
    <dgm:cxn modelId="{7E959BF2-71B0-47C3-8353-C93AF51322B4}" type="presParOf" srcId="{AEFC584C-1426-4807-82DC-4127C999A611}" destId="{ED7A6415-A9AF-4EBA-B1AD-C3FAF57DA1DF}" srcOrd="22" destOrd="0" presId="urn:microsoft.com/office/officeart/2005/8/layout/cycle1"/>
    <dgm:cxn modelId="{F9C117D7-F765-4E70-9AD4-51ECE7043144}" type="presParOf" srcId="{AEFC584C-1426-4807-82DC-4127C999A611}" destId="{9D7E9A57-B260-4CA2-BA55-23CA54D2981D}" srcOrd="23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5138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13" y="0"/>
            <a:ext cx="2982912" cy="465138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82913" cy="465138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13" y="8829675"/>
            <a:ext cx="2982912" cy="465138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1F012B4-F1C9-4437-A02A-7CC29CDD47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45257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5138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465138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416425"/>
            <a:ext cx="5505450" cy="4183063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82913" cy="465138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313" y="8829675"/>
            <a:ext cx="2982912" cy="465138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73C1E18-4825-47CC-9179-AE1B3E26FC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77518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8819245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98447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emf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8905"/>
            <a:ext cx="6019800" cy="101789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371600"/>
            <a:ext cx="7772400" cy="4800600"/>
          </a:xfrm>
        </p:spPr>
        <p:txBody>
          <a:bodyPr anchor="ctr">
            <a:normAutofit/>
          </a:bodyPr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rgbClr val="D9D6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34"/>
          <p:cNvSpPr txBox="1">
            <a:spLocks noChangeArrowheads="1"/>
          </p:cNvSpPr>
          <p:nvPr userDrawn="1"/>
        </p:nvSpPr>
        <p:spPr bwMode="auto">
          <a:xfrm>
            <a:off x="1255713" y="228600"/>
            <a:ext cx="22494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336600"/>
                </a:solidFill>
                <a:latin typeface="Arial Black" pitchFamily="34" charset="0"/>
              </a:rPr>
              <a:t>Welcome to:</a:t>
            </a:r>
          </a:p>
        </p:txBody>
      </p:sp>
      <p:grpSp>
        <p:nvGrpSpPr>
          <p:cNvPr id="3" name="Group 1056"/>
          <p:cNvGrpSpPr>
            <a:grpSpLocks/>
          </p:cNvGrpSpPr>
          <p:nvPr userDrawn="1"/>
        </p:nvGrpSpPr>
        <p:grpSpPr bwMode="auto">
          <a:xfrm>
            <a:off x="304800" y="942975"/>
            <a:ext cx="7867650" cy="3276600"/>
            <a:chOff x="192" y="594"/>
            <a:chExt cx="4956" cy="2064"/>
          </a:xfrm>
        </p:grpSpPr>
        <p:pic>
          <p:nvPicPr>
            <p:cNvPr id="4" name="Picture 1030" descr="Very Small Aperature Terminal (VSAT) (Custom)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640" y="816"/>
              <a:ext cx="2496" cy="17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Text Box 1035"/>
            <p:cNvSpPr txBox="1">
              <a:spLocks noChangeArrowheads="1"/>
            </p:cNvSpPr>
            <p:nvPr userDrawn="1"/>
          </p:nvSpPr>
          <p:spPr bwMode="auto">
            <a:xfrm>
              <a:off x="1253" y="594"/>
              <a:ext cx="1149" cy="5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4800" dirty="0">
                  <a:solidFill>
                    <a:srgbClr val="336600"/>
                  </a:solidFill>
                  <a:latin typeface="Arial Black" pitchFamily="34" charset="0"/>
                </a:rPr>
                <a:t>P</a:t>
              </a:r>
              <a:r>
                <a:rPr lang="en-US" dirty="0">
                  <a:solidFill>
                    <a:srgbClr val="336600"/>
                  </a:solidFill>
                  <a:latin typeface="Arial Black" pitchFamily="34" charset="0"/>
                </a:rPr>
                <a:t>roperty</a:t>
              </a:r>
            </a:p>
          </p:txBody>
        </p:sp>
        <p:sp>
          <p:nvSpPr>
            <p:cNvPr id="6" name="Text Box 1036"/>
            <p:cNvSpPr txBox="1">
              <a:spLocks noChangeArrowheads="1"/>
            </p:cNvSpPr>
            <p:nvPr userDrawn="1"/>
          </p:nvSpPr>
          <p:spPr bwMode="auto">
            <a:xfrm>
              <a:off x="1250" y="987"/>
              <a:ext cx="799" cy="5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4800" dirty="0">
                  <a:solidFill>
                    <a:srgbClr val="336600"/>
                  </a:solidFill>
                  <a:latin typeface="Arial Black" pitchFamily="34" charset="0"/>
                </a:rPr>
                <a:t>B</a:t>
              </a:r>
              <a:r>
                <a:rPr lang="en-US" dirty="0">
                  <a:solidFill>
                    <a:srgbClr val="336600"/>
                  </a:solidFill>
                  <a:latin typeface="Arial Black" pitchFamily="34" charset="0"/>
                </a:rPr>
                <a:t>ook</a:t>
              </a:r>
            </a:p>
          </p:txBody>
        </p:sp>
        <p:sp>
          <p:nvSpPr>
            <p:cNvPr id="7" name="Text Box 1037"/>
            <p:cNvSpPr txBox="1">
              <a:spLocks noChangeArrowheads="1"/>
            </p:cNvSpPr>
            <p:nvPr userDrawn="1"/>
          </p:nvSpPr>
          <p:spPr bwMode="auto">
            <a:xfrm>
              <a:off x="1245" y="1371"/>
              <a:ext cx="713" cy="5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4800" dirty="0">
                  <a:solidFill>
                    <a:srgbClr val="336600"/>
                  </a:solidFill>
                  <a:latin typeface="Arial Black" pitchFamily="34" charset="0"/>
                </a:rPr>
                <a:t>U</a:t>
              </a:r>
              <a:r>
                <a:rPr lang="en-US" dirty="0">
                  <a:solidFill>
                    <a:srgbClr val="336600"/>
                  </a:solidFill>
                  <a:latin typeface="Arial Black" pitchFamily="34" charset="0"/>
                </a:rPr>
                <a:t>nit</a:t>
              </a:r>
            </a:p>
          </p:txBody>
        </p:sp>
        <p:sp>
          <p:nvSpPr>
            <p:cNvPr id="8" name="Text Box 1038"/>
            <p:cNvSpPr txBox="1">
              <a:spLocks noChangeArrowheads="1"/>
            </p:cNvSpPr>
            <p:nvPr userDrawn="1"/>
          </p:nvSpPr>
          <p:spPr bwMode="auto">
            <a:xfrm>
              <a:off x="1253" y="1755"/>
              <a:ext cx="958" cy="5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4800" dirty="0">
                  <a:solidFill>
                    <a:srgbClr val="336600"/>
                  </a:solidFill>
                  <a:latin typeface="Arial Black" pitchFamily="34" charset="0"/>
                </a:rPr>
                <a:t>S</a:t>
              </a:r>
              <a:r>
                <a:rPr lang="en-US" dirty="0">
                  <a:solidFill>
                    <a:srgbClr val="336600"/>
                  </a:solidFill>
                  <a:latin typeface="Arial Black" pitchFamily="34" charset="0"/>
                </a:rPr>
                <a:t>upply</a:t>
              </a:r>
            </a:p>
          </p:txBody>
        </p:sp>
        <p:sp>
          <p:nvSpPr>
            <p:cNvPr id="9" name="Text Box 1039"/>
            <p:cNvSpPr txBox="1">
              <a:spLocks noChangeArrowheads="1"/>
            </p:cNvSpPr>
            <p:nvPr userDrawn="1"/>
          </p:nvSpPr>
          <p:spPr bwMode="auto">
            <a:xfrm>
              <a:off x="1255" y="2139"/>
              <a:ext cx="1289" cy="5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4800" dirty="0">
                  <a:solidFill>
                    <a:srgbClr val="336600"/>
                  </a:solidFill>
                  <a:latin typeface="Arial Black" pitchFamily="34" charset="0"/>
                </a:rPr>
                <a:t>E</a:t>
              </a:r>
              <a:r>
                <a:rPr lang="en-US" dirty="0">
                  <a:solidFill>
                    <a:srgbClr val="336600"/>
                  </a:solidFill>
                  <a:latin typeface="Arial Black" pitchFamily="34" charset="0"/>
                </a:rPr>
                <a:t>nhanced</a:t>
              </a:r>
            </a:p>
          </p:txBody>
        </p:sp>
        <p:sp>
          <p:nvSpPr>
            <p:cNvPr id="10" name="Line 1040"/>
            <p:cNvSpPr>
              <a:spLocks noChangeShapeType="1"/>
            </p:cNvSpPr>
            <p:nvPr userDrawn="1"/>
          </p:nvSpPr>
          <p:spPr bwMode="auto">
            <a:xfrm>
              <a:off x="1319" y="1042"/>
              <a:ext cx="1180" cy="0"/>
            </a:xfrm>
            <a:prstGeom prst="line">
              <a:avLst/>
            </a:prstGeom>
            <a:noFill/>
            <a:ln w="25400">
              <a:solidFill>
                <a:srgbClr val="FFFFCC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1" name="Line 1041"/>
            <p:cNvSpPr>
              <a:spLocks noChangeShapeType="1"/>
            </p:cNvSpPr>
            <p:nvPr userDrawn="1"/>
          </p:nvSpPr>
          <p:spPr bwMode="auto">
            <a:xfrm>
              <a:off x="1311" y="1426"/>
              <a:ext cx="1180" cy="0"/>
            </a:xfrm>
            <a:prstGeom prst="line">
              <a:avLst/>
            </a:prstGeom>
            <a:noFill/>
            <a:ln w="25400">
              <a:solidFill>
                <a:srgbClr val="FFFFCC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2" name="Line 1042"/>
            <p:cNvSpPr>
              <a:spLocks noChangeShapeType="1"/>
            </p:cNvSpPr>
            <p:nvPr userDrawn="1"/>
          </p:nvSpPr>
          <p:spPr bwMode="auto">
            <a:xfrm>
              <a:off x="1311" y="1810"/>
              <a:ext cx="1180" cy="0"/>
            </a:xfrm>
            <a:prstGeom prst="line">
              <a:avLst/>
            </a:prstGeom>
            <a:noFill/>
            <a:ln w="25400">
              <a:solidFill>
                <a:srgbClr val="FFFFCC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" name="Line 1043"/>
            <p:cNvSpPr>
              <a:spLocks noChangeShapeType="1"/>
            </p:cNvSpPr>
            <p:nvPr userDrawn="1"/>
          </p:nvSpPr>
          <p:spPr bwMode="auto">
            <a:xfrm>
              <a:off x="1343" y="2210"/>
              <a:ext cx="1180" cy="0"/>
            </a:xfrm>
            <a:prstGeom prst="line">
              <a:avLst/>
            </a:prstGeom>
            <a:noFill/>
            <a:ln w="25400">
              <a:solidFill>
                <a:srgbClr val="FFFFCC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4" name="Line 1044"/>
            <p:cNvSpPr>
              <a:spLocks noChangeShapeType="1"/>
            </p:cNvSpPr>
            <p:nvPr userDrawn="1"/>
          </p:nvSpPr>
          <p:spPr bwMode="auto">
            <a:xfrm>
              <a:off x="1327" y="2578"/>
              <a:ext cx="1180" cy="0"/>
            </a:xfrm>
            <a:prstGeom prst="line">
              <a:avLst/>
            </a:prstGeom>
            <a:noFill/>
            <a:ln w="25400">
              <a:solidFill>
                <a:srgbClr val="FFFFCC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pic>
          <p:nvPicPr>
            <p:cNvPr id="15" name="Picture 1045" descr="ULLS image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2" y="933"/>
              <a:ext cx="912" cy="7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" name="Rectangle 1046"/>
            <p:cNvSpPr>
              <a:spLocks noChangeArrowheads="1"/>
            </p:cNvSpPr>
            <p:nvPr userDrawn="1"/>
          </p:nvSpPr>
          <p:spPr bwMode="auto">
            <a:xfrm>
              <a:off x="2626" y="816"/>
              <a:ext cx="2522" cy="1776"/>
            </a:xfrm>
            <a:prstGeom prst="rect">
              <a:avLst/>
            </a:prstGeom>
            <a:noFill/>
            <a:ln w="38100">
              <a:solidFill>
                <a:srgbClr val="33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</p:grpSp>
      <p:pic>
        <p:nvPicPr>
          <p:cNvPr id="17" name="Picture 1047" descr="BD10289_"/>
          <p:cNvPicPr>
            <a:picLocks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76200"/>
            <a:ext cx="7596188" cy="12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048" descr="BD10289_"/>
          <p:cNvPicPr>
            <a:picLocks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100" y="187325"/>
            <a:ext cx="128588" cy="658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050" descr="QM_RegCrest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127000"/>
            <a:ext cx="1230313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0" name="Group 9"/>
          <p:cNvGrpSpPr>
            <a:grpSpLocks noChangeAspect="1"/>
          </p:cNvGrpSpPr>
          <p:nvPr userDrawn="1"/>
        </p:nvGrpSpPr>
        <p:grpSpPr bwMode="auto">
          <a:xfrm>
            <a:off x="7583488" y="147638"/>
            <a:ext cx="1425575" cy="957262"/>
            <a:chOff x="735" y="794"/>
            <a:chExt cx="1302" cy="560"/>
          </a:xfrm>
        </p:grpSpPr>
        <p:sp>
          <p:nvSpPr>
            <p:cNvPr id="21" name="WordArt 10"/>
            <p:cNvSpPr>
              <a:spLocks noChangeAspect="1" noChangeArrowheads="1" noChangeShapeType="1" noTextEdit="1"/>
            </p:cNvSpPr>
            <p:nvPr/>
          </p:nvSpPr>
          <p:spPr bwMode="auto">
            <a:xfrm>
              <a:off x="863" y="1198"/>
              <a:ext cx="938" cy="15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46324"/>
                </a:avLst>
              </a:prstTxWarp>
              <a:scene3d>
                <a:camera prst="legacyObliqueBottomRight">
                  <a:rot lat="300000" lon="0" rev="0"/>
                </a:camera>
                <a:lightRig rig="legacyFlat2" dir="t"/>
              </a:scene3d>
              <a:sp3d extrusionH="100000" prstMaterial="legacyMetal">
                <a:extrusionClr>
                  <a:srgbClr val="B2B2B2"/>
                </a:extrusionClr>
              </a:sp3d>
            </a:bodyPr>
            <a:lstStyle/>
            <a:p>
              <a:pPr algn="ctr"/>
              <a:r>
                <a:rPr lang="en-US" sz="1400" kern="10">
                  <a:ln w="9525">
                    <a:round/>
                    <a:headEnd/>
                    <a:tailEnd/>
                  </a:ln>
                  <a:solidFill>
                    <a:srgbClr val="FF0000"/>
                  </a:solidFill>
                  <a:latin typeface="Arial Black"/>
                </a:rPr>
                <a:t>School</a:t>
              </a:r>
            </a:p>
          </p:txBody>
        </p:sp>
        <p:sp>
          <p:nvSpPr>
            <p:cNvPr id="22" name="WordArt 11"/>
            <p:cNvSpPr>
              <a:spLocks noChangeAspect="1" noChangeArrowheads="1" noChangeShapeType="1" noTextEdit="1"/>
            </p:cNvSpPr>
            <p:nvPr/>
          </p:nvSpPr>
          <p:spPr bwMode="auto">
            <a:xfrm>
              <a:off x="735" y="915"/>
              <a:ext cx="1302" cy="26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46171"/>
                </a:avLst>
              </a:prstTxWarp>
              <a:scene3d>
                <a:camera prst="legacyPerspectiveBottomRight">
                  <a:rot lat="0" lon="21539980" rev="0"/>
                </a:camera>
                <a:lightRig rig="legacyHarsh3" dir="l"/>
              </a:scene3d>
              <a:sp3d extrusionH="430200" prstMaterial="legacyMetal">
                <a:extrusionClr>
                  <a:srgbClr val="C0C0C0"/>
                </a:extrusionClr>
              </a:sp3d>
            </a:bodyPr>
            <a:lstStyle/>
            <a:p>
              <a:pPr algn="ctr"/>
              <a:r>
                <a:rPr lang="en-US" kern="10">
                  <a:ln w="9525"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BE4AE"/>
                      </a:gs>
                      <a:gs pos="13000">
                        <a:srgbClr val="BD922A"/>
                      </a:gs>
                      <a:gs pos="21001">
                        <a:srgbClr val="BD922A"/>
                      </a:gs>
                      <a:gs pos="63000">
                        <a:srgbClr val="FBE4AE"/>
                      </a:gs>
                      <a:gs pos="67000">
                        <a:srgbClr val="BD922A"/>
                      </a:gs>
                      <a:gs pos="69000">
                        <a:srgbClr val="835E17"/>
                      </a:gs>
                      <a:gs pos="82001">
                        <a:srgbClr val="A28949"/>
                      </a:gs>
                      <a:gs pos="100000">
                        <a:srgbClr val="FAE3B7"/>
                      </a:gs>
                    </a:gsLst>
                    <a:lin ang="5400000" scaled="1"/>
                  </a:gradFill>
                  <a:latin typeface="Arial Black"/>
                </a:rPr>
                <a:t>Quartermaster</a:t>
              </a:r>
            </a:p>
          </p:txBody>
        </p:sp>
        <p:sp>
          <p:nvSpPr>
            <p:cNvPr id="23" name="WordArt 12"/>
            <p:cNvSpPr>
              <a:spLocks noChangeAspect="1" noChangeArrowheads="1" noChangeShapeType="1" noTextEdit="1"/>
            </p:cNvSpPr>
            <p:nvPr/>
          </p:nvSpPr>
          <p:spPr bwMode="auto">
            <a:xfrm>
              <a:off x="988" y="794"/>
              <a:ext cx="563" cy="14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46324"/>
                </a:avLst>
              </a:prstTxWarp>
              <a:scene3d>
                <a:camera prst="legacyObliqueBottomRight">
                  <a:rot lat="300000" lon="0" rev="0"/>
                </a:camera>
                <a:lightRig rig="legacyFlat2" dir="t"/>
              </a:scene3d>
              <a:sp3d extrusionH="100000" prstMaterial="legacyMetal">
                <a:extrusionClr>
                  <a:srgbClr val="B2B2B2"/>
                </a:extrusionClr>
              </a:sp3d>
            </a:bodyPr>
            <a:lstStyle/>
            <a:p>
              <a:pPr algn="ctr"/>
              <a:r>
                <a:rPr lang="en-US" sz="1400" kern="10">
                  <a:ln w="9525">
                    <a:round/>
                    <a:headEnd/>
                    <a:tailEnd/>
                  </a:ln>
                  <a:solidFill>
                    <a:srgbClr val="3366FF"/>
                  </a:solidFill>
                  <a:latin typeface="Arial Black"/>
                </a:rPr>
                <a:t>US Army</a:t>
              </a: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1066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92Y10D07  V2.1  28 Apr 2009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356350"/>
            <a:ext cx="4572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Perform Unit Maintenance on Rifle 5.56mm, M16A2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86600" y="6356350"/>
            <a:ext cx="1600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E2986C16-C431-474D-844E-93C3D8D1FE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1066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92Y10D07  V2.1  28 Apr 2009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86000" y="6356350"/>
            <a:ext cx="4572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Perform Unit Maintenance on Rifle 5.56mm, M16A2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86600" y="6356350"/>
            <a:ext cx="1600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38A93A-D392-49D9-A9F1-D5E8646FBD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1066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92Y10D07  V2.1  28 Apr 2009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86000" y="6356350"/>
            <a:ext cx="4572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Perform Unit Maintenance on Rifle 5.56mm, M16A2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86600" y="6356350"/>
            <a:ext cx="1600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2850FC-4754-4DA5-8ED8-03CC8E20E2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top_line"/>
          <p:cNvPicPr>
            <a:picLocks noChangeAspect="1" noChangeArrowheads="1"/>
          </p:cNvPicPr>
          <p:nvPr userDrawn="1"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0" y="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14" descr="top_line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3" descr="top_line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610600" y="0"/>
            <a:ext cx="533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0" y="63500"/>
            <a:ext cx="601980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85800" y="1371600"/>
            <a:ext cx="7772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31" name="Picture 2" descr="top_line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0"/>
            <a:ext cx="533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17" descr="Regcrest3"/>
          <p:cNvPicPr>
            <a:picLocks noChangeAspect="1" noChangeArrowheads="1"/>
          </p:cNvPicPr>
          <p:nvPr userDrawn="1"/>
        </p:nvPicPr>
        <p:blipFill>
          <a:blip r:embed="rId16" cstate="print">
            <a:clrChange>
              <a:clrFrom>
                <a:srgbClr val="DF3A1F"/>
              </a:clrFrom>
              <a:clrTo>
                <a:srgbClr val="DF3A1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5" y="39688"/>
            <a:ext cx="13716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ctangle 18"/>
          <p:cNvSpPr>
            <a:spLocks noChangeArrowheads="1"/>
          </p:cNvSpPr>
          <p:nvPr userDrawn="1"/>
        </p:nvSpPr>
        <p:spPr bwMode="auto">
          <a:xfrm>
            <a:off x="614363" y="1152525"/>
            <a:ext cx="7864475" cy="46038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50000">
                <a:srgbClr val="FFFFFF"/>
              </a:gs>
              <a:gs pos="100000">
                <a:srgbClr val="0066FF"/>
              </a:gs>
            </a:gsLst>
            <a:lin ang="5400000" scaled="1"/>
          </a:gra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34" name="WordArt 11"/>
          <p:cNvSpPr>
            <a:spLocks noChangeAspect="1" noChangeArrowheads="1" noChangeShapeType="1" noTextEdit="1"/>
          </p:cNvSpPr>
          <p:nvPr userDrawn="1"/>
        </p:nvSpPr>
        <p:spPr bwMode="auto">
          <a:xfrm>
            <a:off x="7542213" y="0"/>
            <a:ext cx="15875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6171"/>
              </a:avLst>
            </a:prstTxWarp>
            <a:scene3d>
              <a:camera prst="legacyPerspectiveBottomRight">
                <a:rot lat="0" lon="21539980" rev="0"/>
              </a:camera>
              <a:lightRig rig="legacyHarsh3" dir="l"/>
            </a:scene3d>
            <a:sp3d extrusionH="430200" prstMaterial="legacyMetal">
              <a:extrusionClr>
                <a:srgbClr val="C0C0C0"/>
              </a:extrusionClr>
            </a:sp3d>
          </a:bodyPr>
          <a:lstStyle/>
          <a:p>
            <a:pPr algn="ctr"/>
            <a:r>
              <a:rPr lang="en-US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BE4AE"/>
                    </a:gs>
                    <a:gs pos="13000">
                      <a:srgbClr val="BD922A"/>
                    </a:gs>
                    <a:gs pos="21001">
                      <a:srgbClr val="BD922A"/>
                    </a:gs>
                    <a:gs pos="63000">
                      <a:srgbClr val="FBE4AE"/>
                    </a:gs>
                    <a:gs pos="67000">
                      <a:srgbClr val="BD922A"/>
                    </a:gs>
                    <a:gs pos="69000">
                      <a:srgbClr val="835E17"/>
                    </a:gs>
                    <a:gs pos="82001">
                      <a:srgbClr val="A28949"/>
                    </a:gs>
                    <a:gs pos="100000">
                      <a:srgbClr val="FAE3B7"/>
                    </a:gs>
                  </a:gsLst>
                  <a:lin ang="5400000" scaled="1"/>
                </a:gradFill>
                <a:latin typeface="Arial Black"/>
              </a:rPr>
              <a:t>U.S. Army </a:t>
            </a:r>
          </a:p>
          <a:p>
            <a:pPr algn="ctr"/>
            <a:r>
              <a:rPr lang="en-US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BE4AE"/>
                    </a:gs>
                    <a:gs pos="13000">
                      <a:srgbClr val="BD922A"/>
                    </a:gs>
                    <a:gs pos="21001">
                      <a:srgbClr val="BD922A"/>
                    </a:gs>
                    <a:gs pos="63000">
                      <a:srgbClr val="FBE4AE"/>
                    </a:gs>
                    <a:gs pos="67000">
                      <a:srgbClr val="BD922A"/>
                    </a:gs>
                    <a:gs pos="69000">
                      <a:srgbClr val="835E17"/>
                    </a:gs>
                    <a:gs pos="82001">
                      <a:srgbClr val="A28949"/>
                    </a:gs>
                    <a:gs pos="100000">
                      <a:srgbClr val="FAE3B7"/>
                    </a:gs>
                  </a:gsLst>
                  <a:lin ang="5400000" scaled="1"/>
                </a:gradFill>
                <a:latin typeface="Arial Black"/>
              </a:rPr>
              <a:t>Quartermaster </a:t>
            </a:r>
          </a:p>
          <a:p>
            <a:pPr algn="ctr"/>
            <a:r>
              <a:rPr lang="en-US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BE4AE"/>
                    </a:gs>
                    <a:gs pos="13000">
                      <a:srgbClr val="BD922A"/>
                    </a:gs>
                    <a:gs pos="21001">
                      <a:srgbClr val="BD922A"/>
                    </a:gs>
                    <a:gs pos="63000">
                      <a:srgbClr val="FBE4AE"/>
                    </a:gs>
                    <a:gs pos="67000">
                      <a:srgbClr val="BD922A"/>
                    </a:gs>
                    <a:gs pos="69000">
                      <a:srgbClr val="835E17"/>
                    </a:gs>
                    <a:gs pos="82001">
                      <a:srgbClr val="A28949"/>
                    </a:gs>
                    <a:gs pos="100000">
                      <a:srgbClr val="FAE3B7"/>
                    </a:gs>
                  </a:gsLst>
                  <a:lin ang="5400000" scaled="1"/>
                </a:gradFill>
                <a:latin typeface="Arial Black"/>
              </a:rPr>
              <a:t>School</a:t>
            </a:r>
          </a:p>
        </p:txBody>
      </p:sp>
      <p:sp>
        <p:nvSpPr>
          <p:cNvPr id="17" name="TextBox 16"/>
          <p:cNvSpPr txBox="1"/>
          <p:nvPr userDrawn="1"/>
        </p:nvSpPr>
        <p:spPr>
          <a:xfrm>
            <a:off x="534988" y="6435725"/>
            <a:ext cx="19050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000" dirty="0"/>
              <a:t>92Y10D05 Ver3</a:t>
            </a:r>
          </a:p>
          <a:p>
            <a:pPr>
              <a:defRPr/>
            </a:pPr>
            <a:r>
              <a:rPr lang="en-US" sz="1000" dirty="0"/>
              <a:t>17 February 2012</a:t>
            </a:r>
          </a:p>
        </p:txBody>
      </p:sp>
      <p:sp>
        <p:nvSpPr>
          <p:cNvPr id="18" name="TextBox 17"/>
          <p:cNvSpPr txBox="1"/>
          <p:nvPr userDrawn="1"/>
        </p:nvSpPr>
        <p:spPr>
          <a:xfrm>
            <a:off x="7696200" y="6486525"/>
            <a:ext cx="914400" cy="246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1000" dirty="0"/>
              <a:t>Slide </a:t>
            </a:r>
            <a:fld id="{D9C8AADD-294B-4CE3-912F-000DB7960F3E}" type="slidenum">
              <a:rPr lang="en-US" sz="1000"/>
              <a:pPr algn="r">
                <a:defRPr/>
              </a:pPr>
              <a:t>‹#›</a:t>
            </a:fld>
            <a:endParaRPr lang="en-US" sz="1000" dirty="0"/>
          </a:p>
        </p:txBody>
      </p:sp>
      <p:sp>
        <p:nvSpPr>
          <p:cNvPr id="20" name="TextBox 19"/>
          <p:cNvSpPr txBox="1"/>
          <p:nvPr userDrawn="1"/>
        </p:nvSpPr>
        <p:spPr>
          <a:xfrm>
            <a:off x="1828800" y="6535738"/>
            <a:ext cx="5486400" cy="2460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000" dirty="0"/>
              <a:t>Perform  Maintenance on the Rifle 5.56mm, M16A2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0" r:id="rId1"/>
    <p:sldLayoutId id="2147483961" r:id="rId2"/>
    <p:sldLayoutId id="2147483962" r:id="rId3"/>
    <p:sldLayoutId id="2147483963" r:id="rId4"/>
    <p:sldLayoutId id="2147483964" r:id="rId5"/>
    <p:sldLayoutId id="2147483965" r:id="rId6"/>
    <p:sldLayoutId id="2147483966" r:id="rId7"/>
    <p:sldLayoutId id="2147483967" r:id="rId8"/>
    <p:sldLayoutId id="2147483968" r:id="rId9"/>
    <p:sldLayoutId id="2147483969" r:id="rId10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M16A2%20Intro.m4v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M16A2%20Disassembly.m4v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diagramLayout" Target="../diagrams/layout1.xml"/><Relationship Id="rId7" Type="http://schemas.openxmlformats.org/officeDocument/2006/relationships/hyperlink" Target="http://www.youtube.com/watch?v=FQvbl-8y-Nc&amp;feature=related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M16A2%20Reassembly.m4v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219200"/>
            <a:ext cx="7772400" cy="25545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Perform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Organizational Maintenance on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Rifle, 5.56mm,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M16A2</a:t>
            </a:r>
          </a:p>
        </p:txBody>
      </p:sp>
      <p:pic>
        <p:nvPicPr>
          <p:cNvPr id="6147" name="Picture 7" descr="M16A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6375" y="4019550"/>
            <a:ext cx="619125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ctrTitle"/>
          </p:nvPr>
        </p:nvSpPr>
        <p:spPr>
          <a:xfrm>
            <a:off x="1524000" y="49213"/>
            <a:ext cx="6019800" cy="1017587"/>
          </a:xfrm>
        </p:spPr>
        <p:txBody>
          <a:bodyPr/>
          <a:lstStyle/>
          <a:p>
            <a:r>
              <a:rPr lang="en-US" sz="3200" b="1" smtClean="0">
                <a:cs typeface="Arial" charset="0"/>
              </a:rPr>
              <a:t>Terminal Learning Objective</a:t>
            </a:r>
          </a:p>
        </p:txBody>
      </p:sp>
      <p:sp>
        <p:nvSpPr>
          <p:cNvPr id="11267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sz="3000" b="1" u="sng" dirty="0" smtClean="0"/>
              <a:t>ACTION</a:t>
            </a:r>
            <a:r>
              <a:rPr lang="en-US" sz="2800" b="1" dirty="0" smtClean="0"/>
              <a:t>:  </a:t>
            </a:r>
            <a:r>
              <a:rPr lang="en-US" sz="2800" dirty="0" smtClean="0"/>
              <a:t>Perform Organizational Maintenance on the Rifle, 5.56mm, M16A2.</a:t>
            </a:r>
          </a:p>
          <a:p>
            <a:pPr>
              <a:defRPr/>
            </a:pPr>
            <a:r>
              <a:rPr lang="en-US" sz="3000" b="1" u="sng" dirty="0" smtClean="0"/>
              <a:t>CONDITION</a:t>
            </a:r>
            <a:r>
              <a:rPr lang="en-US" sz="2800" b="1" dirty="0" smtClean="0"/>
              <a:t>:  </a:t>
            </a:r>
            <a:r>
              <a:rPr lang="en-US" sz="2800" dirty="0" smtClean="0"/>
              <a:t>In a classroom environment given the requirement to perform organizational maintenance on the M16A2 Rifle.  Given TM 9-1005-319-10, TM 9-1005-319-23&amp;P, DA Pam 750-8, DA Form 5988-E, DA Form 5990-E, armorer toolkit, safety equipment, CLP/LSA, pen or pencil, and a M16A2 Rifle.</a:t>
            </a:r>
          </a:p>
          <a:p>
            <a:pPr>
              <a:defRPr/>
            </a:pPr>
            <a:r>
              <a:rPr lang="en-US" sz="3000" b="1" u="sng" dirty="0" smtClean="0"/>
              <a:t>STANDARD</a:t>
            </a:r>
            <a:r>
              <a:rPr lang="en-US" sz="2800" b="1" dirty="0" smtClean="0"/>
              <a:t>:  </a:t>
            </a:r>
            <a:r>
              <a:rPr lang="en-US" sz="2800" dirty="0" smtClean="0"/>
              <a:t>Perform organizational maintenance on the M16A2 Rifle in accordance with TM 9-1005-319-10, TM 9-1005-319-23&amp;P and DA Pam 750-8, finding all deficiencies without losing accountability.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cs typeface="Arial" charset="0"/>
              </a:rPr>
              <a:t>Characteristics, Capabilities &amp; Features, Major Components</a:t>
            </a:r>
          </a:p>
        </p:txBody>
      </p:sp>
      <p:pic>
        <p:nvPicPr>
          <p:cNvPr id="8195" name="Content Placeholder 4" descr="M16A2 Character.jpg">
            <a:hlinkClick r:id="rId2" action="ppaction://hlinkfile"/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868363" y="1509713"/>
            <a:ext cx="7407275" cy="45243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cs typeface="Arial" charset="0"/>
              </a:rPr>
              <a:t>Unload, Clear and </a:t>
            </a:r>
            <a:br>
              <a:rPr lang="en-US" smtClean="0">
                <a:cs typeface="Arial" charset="0"/>
              </a:rPr>
            </a:br>
            <a:r>
              <a:rPr lang="en-US" smtClean="0">
                <a:cs typeface="Arial" charset="0"/>
              </a:rPr>
              <a:t>Disassemble the M16A2</a:t>
            </a:r>
          </a:p>
        </p:txBody>
      </p:sp>
      <p:pic>
        <p:nvPicPr>
          <p:cNvPr id="9219" name="Picture 2">
            <a:hlinkClick r:id="rId2" action="ppaction://hlinkfile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85800" y="1646238"/>
            <a:ext cx="7772400" cy="42513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cs typeface="Arial" charset="0"/>
              </a:rPr>
              <a:t>Cycle of Function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0" y="1219200"/>
          <a:ext cx="9144000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44" name="Picture 2">
            <a:hlinkClick r:id="rId7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8" cstate="print"/>
          <a:srcRect/>
          <a:stretch>
            <a:fillRect/>
          </a:stretch>
        </p:blipFill>
        <p:spPr>
          <a:xfrm>
            <a:off x="2514600" y="2438400"/>
            <a:ext cx="4114800" cy="2514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cs typeface="Arial" charset="0"/>
              </a:rPr>
              <a:t>M16A2 Assembly and Functions Check</a:t>
            </a:r>
          </a:p>
        </p:txBody>
      </p:sp>
      <p:pic>
        <p:nvPicPr>
          <p:cNvPr id="11267" name="Picture 2">
            <a:hlinkClick r:id="rId2" action="ppaction://hlinkfile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85800" y="1438275"/>
            <a:ext cx="7772400" cy="46672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1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8363" y="166688"/>
            <a:ext cx="4918075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2" name="TextBox 9"/>
          <p:cNvSpPr txBox="1">
            <a:spLocks noChangeArrowheads="1"/>
          </p:cNvSpPr>
          <p:nvPr/>
        </p:nvSpPr>
        <p:spPr bwMode="auto">
          <a:xfrm>
            <a:off x="2200275" y="3190875"/>
            <a:ext cx="304800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700"/>
              <a:t> 4</a:t>
            </a:r>
          </a:p>
        </p:txBody>
      </p:sp>
      <p:sp>
        <p:nvSpPr>
          <p:cNvPr id="18443" name="TextBox 10"/>
          <p:cNvSpPr txBox="1">
            <a:spLocks noChangeArrowheads="1"/>
          </p:cNvSpPr>
          <p:nvPr/>
        </p:nvSpPr>
        <p:spPr bwMode="auto">
          <a:xfrm>
            <a:off x="3076575" y="3181350"/>
            <a:ext cx="304800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700"/>
              <a:t> X</a:t>
            </a:r>
          </a:p>
        </p:txBody>
      </p:sp>
      <p:sp>
        <p:nvSpPr>
          <p:cNvPr id="18444" name="TextBox 11"/>
          <p:cNvSpPr txBox="1">
            <a:spLocks noChangeArrowheads="1"/>
          </p:cNvSpPr>
          <p:nvPr/>
        </p:nvSpPr>
        <p:spPr bwMode="auto">
          <a:xfrm>
            <a:off x="3486150" y="3181350"/>
            <a:ext cx="1790700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700"/>
              <a:t> Compensator is loose</a:t>
            </a:r>
          </a:p>
        </p:txBody>
      </p:sp>
      <p:sp>
        <p:nvSpPr>
          <p:cNvPr id="18445" name="TextBox 12"/>
          <p:cNvSpPr txBox="1">
            <a:spLocks noChangeArrowheads="1"/>
          </p:cNvSpPr>
          <p:nvPr/>
        </p:nvSpPr>
        <p:spPr bwMode="auto">
          <a:xfrm>
            <a:off x="4933950" y="3162300"/>
            <a:ext cx="1790700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700"/>
              <a:t> DA Form 2407 (SPT)</a:t>
            </a:r>
          </a:p>
        </p:txBody>
      </p:sp>
      <p:sp>
        <p:nvSpPr>
          <p:cNvPr id="18446" name="TextBox 13"/>
          <p:cNvSpPr txBox="1">
            <a:spLocks noChangeArrowheads="1"/>
          </p:cNvSpPr>
          <p:nvPr/>
        </p:nvSpPr>
        <p:spPr bwMode="auto">
          <a:xfrm>
            <a:off x="3000375" y="1676400"/>
            <a:ext cx="1066800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700"/>
              <a:t> Student’s Info</a:t>
            </a:r>
          </a:p>
        </p:txBody>
      </p:sp>
      <p:sp>
        <p:nvSpPr>
          <p:cNvPr id="19" name="TextBox 9"/>
          <p:cNvSpPr txBox="1">
            <a:spLocks noChangeArrowheads="1"/>
          </p:cNvSpPr>
          <p:nvPr/>
        </p:nvSpPr>
        <p:spPr bwMode="auto">
          <a:xfrm>
            <a:off x="2476500" y="3200400"/>
            <a:ext cx="609600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700"/>
              <a:t>14 Feb XX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86082" y="1295400"/>
            <a:ext cx="652679" cy="4953000"/>
          </a:xfrm>
          <a:prstGeom prst="rect">
            <a:avLst/>
          </a:prstGeom>
          <a:noFill/>
        </p:spPr>
        <p:txBody>
          <a:bodyPr vert="wordArtVert">
            <a:spAutoFit/>
          </a:bodyPr>
          <a:lstStyle/>
          <a:p>
            <a:pPr>
              <a:defRPr/>
            </a:pPr>
            <a:r>
              <a:rPr lang="en-US" sz="2800" b="1" dirty="0"/>
              <a:t>DA 5988-E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2" grpId="0"/>
      <p:bldP spid="18443" grpId="0"/>
      <p:bldP spid="18444" grpId="0"/>
      <p:bldP spid="18445" grpId="0"/>
      <p:bldP spid="18446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886082" y="1295400"/>
            <a:ext cx="652679" cy="4953000"/>
          </a:xfrm>
          <a:prstGeom prst="rect">
            <a:avLst/>
          </a:prstGeom>
          <a:noFill/>
        </p:spPr>
        <p:txBody>
          <a:bodyPr vert="wordArtVert">
            <a:spAutoFit/>
          </a:bodyPr>
          <a:lstStyle/>
          <a:p>
            <a:pPr>
              <a:defRPr/>
            </a:pPr>
            <a:r>
              <a:rPr lang="en-US" sz="2800" b="1" dirty="0"/>
              <a:t>DA 5990-E</a:t>
            </a:r>
          </a:p>
        </p:txBody>
      </p:sp>
      <p:pic>
        <p:nvPicPr>
          <p:cNvPr id="13315" name="Picture 2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4413" y="762000"/>
            <a:ext cx="4725987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ctrTitle"/>
          </p:nvPr>
        </p:nvSpPr>
        <p:spPr>
          <a:xfrm>
            <a:off x="1524000" y="49213"/>
            <a:ext cx="6019800" cy="1017587"/>
          </a:xfrm>
        </p:spPr>
        <p:txBody>
          <a:bodyPr/>
          <a:lstStyle/>
          <a:p>
            <a:r>
              <a:rPr lang="en-US" b="1" smtClean="0">
                <a:cs typeface="Arial" charset="0"/>
              </a:rPr>
              <a:t>Summary</a:t>
            </a:r>
          </a:p>
        </p:txBody>
      </p:sp>
      <p:sp>
        <p:nvSpPr>
          <p:cNvPr id="20483" name="Subtitle 2"/>
          <p:cNvSpPr>
            <a:spLocks noGrp="1"/>
          </p:cNvSpPr>
          <p:nvPr>
            <p:ph type="subTitle" idx="1"/>
          </p:nvPr>
        </p:nvSpPr>
        <p:spPr/>
        <p:txBody>
          <a:bodyPr anchor="t"/>
          <a:lstStyle/>
          <a:p>
            <a:pPr>
              <a:lnSpc>
                <a:spcPct val="120000"/>
              </a:lnSpc>
              <a:spcBef>
                <a:spcPct val="0"/>
              </a:spcBef>
              <a:buFont typeface="Arial" charset="0"/>
              <a:buChar char="•"/>
            </a:pPr>
            <a:r>
              <a:rPr lang="en-US" sz="3000" smtClean="0"/>
              <a:t>M16A2 equipment description, data and characteristics.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Arial" charset="0"/>
              <a:buChar char="•"/>
            </a:pPr>
            <a:r>
              <a:rPr lang="en-US" sz="3000" smtClean="0"/>
              <a:t>Unload and clear the M16A2.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Arial" charset="0"/>
              <a:buChar char="•"/>
            </a:pPr>
            <a:r>
              <a:rPr lang="en-US" sz="3000" smtClean="0"/>
              <a:t>Disassemble the M16A2.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Arial" charset="0"/>
              <a:buChar char="•"/>
            </a:pPr>
            <a:r>
              <a:rPr lang="en-US" sz="3000" smtClean="0"/>
              <a:t>Perform unit maintenance on the M16A2.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Arial" charset="0"/>
              <a:buChar char="•"/>
            </a:pPr>
            <a:r>
              <a:rPr lang="en-US" sz="3000" smtClean="0"/>
              <a:t>Reassemble the M16A2.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Arial" charset="0"/>
              <a:buChar char="•"/>
            </a:pPr>
            <a:r>
              <a:rPr lang="en-US" sz="3000" smtClean="0"/>
              <a:t>Perform function check on the M16A2.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Arial" charset="0"/>
              <a:buChar char="•"/>
            </a:pPr>
            <a:r>
              <a:rPr lang="en-US" sz="3000" smtClean="0"/>
              <a:t>Verify the DA Form 5990-E.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10780</TotalTime>
  <Words>204</Words>
  <Application>Microsoft Office PowerPoint</Application>
  <PresentationFormat>On-screen Show (4:3)</PresentationFormat>
  <Paragraphs>36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Arial Black</vt:lpstr>
      <vt:lpstr>Calibri</vt:lpstr>
      <vt:lpstr>Custom Design</vt:lpstr>
      <vt:lpstr>PowerPoint Presentation</vt:lpstr>
      <vt:lpstr>Terminal Learning Objective</vt:lpstr>
      <vt:lpstr>Characteristics, Capabilities &amp; Features, Major Components</vt:lpstr>
      <vt:lpstr>Unload, Clear and  Disassemble the M16A2</vt:lpstr>
      <vt:lpstr>Cycle of Function</vt:lpstr>
      <vt:lpstr>M16A2 Assembly and Functions Check</vt:lpstr>
      <vt:lpstr>PowerPoint Presentation</vt:lpstr>
      <vt:lpstr>PowerPoint Presentation</vt:lpstr>
      <vt:lpstr>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Whited, Mark C CTR USA TRADOC</dc:creator>
  <cp:lastModifiedBy>Baker, Catherine R. SSG</cp:lastModifiedBy>
  <cp:revision>1035</cp:revision>
  <dcterms:created xsi:type="dcterms:W3CDTF">2008-09-02T16:08:26Z</dcterms:created>
  <dcterms:modified xsi:type="dcterms:W3CDTF">2017-07-13T19:44:09Z</dcterms:modified>
</cp:coreProperties>
</file>