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9" r:id="rId5"/>
    <p:sldId id="308" r:id="rId6"/>
    <p:sldId id="311" r:id="rId7"/>
    <p:sldId id="310" r:id="rId8"/>
    <p:sldId id="312" r:id="rId9"/>
    <p:sldId id="30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586" autoAdjust="0"/>
  </p:normalViewPr>
  <p:slideViewPr>
    <p:cSldViewPr>
      <p:cViewPr varScale="1">
        <p:scale>
          <a:sx n="95" d="100"/>
          <a:sy n="95" d="100"/>
        </p:scale>
        <p:origin x="4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 smtClean="0"/>
            <a:t>Feeding</a:t>
          </a:r>
          <a:endParaRPr lang="en-US" dirty="0"/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 dirty="0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 smtClean="0"/>
            <a:t>Chambering</a:t>
          </a:r>
          <a:endParaRPr lang="en-US" dirty="0"/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 dirty="0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 smtClean="0"/>
            <a:t>Locking</a:t>
          </a:r>
          <a:endParaRPr lang="en-US" dirty="0"/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 dirty="0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 smtClean="0"/>
            <a:t>Firing</a:t>
          </a:r>
          <a:endParaRPr lang="en-US" dirty="0"/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 dirty="0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 smtClean="0"/>
            <a:t>Unlocking</a:t>
          </a:r>
          <a:endParaRPr lang="en-US" dirty="0"/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 dirty="0"/>
        </a:p>
      </dgm:t>
    </dgm:pt>
    <dgm:pt modelId="{7E00B87D-A7E1-4ECF-9032-D7BEB4A8B025}">
      <dgm:prSet/>
      <dgm:spPr/>
      <dgm:t>
        <a:bodyPr/>
        <a:lstStyle/>
        <a:p>
          <a:r>
            <a:rPr lang="en-US" dirty="0" smtClean="0"/>
            <a:t>Extracting</a:t>
          </a:r>
          <a:endParaRPr lang="en-US" dirty="0"/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 dirty="0"/>
        </a:p>
      </dgm:t>
    </dgm:pt>
    <dgm:pt modelId="{732463C2-343E-48D0-AB9F-BA917667D0C0}">
      <dgm:prSet/>
      <dgm:spPr/>
      <dgm:t>
        <a:bodyPr/>
        <a:lstStyle/>
        <a:p>
          <a:r>
            <a:rPr lang="en-US" dirty="0" smtClean="0"/>
            <a:t>Ejecting</a:t>
          </a:r>
          <a:endParaRPr lang="en-US" dirty="0"/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 dirty="0"/>
        </a:p>
      </dgm:t>
    </dgm:pt>
    <dgm:pt modelId="{CB10038D-1239-4B5E-BC95-05431EFBECA6}">
      <dgm:prSet/>
      <dgm:spPr/>
      <dgm:t>
        <a:bodyPr/>
        <a:lstStyle/>
        <a:p>
          <a:r>
            <a:rPr lang="en-US" dirty="0" smtClean="0"/>
            <a:t>Cocking</a:t>
          </a:r>
          <a:endParaRPr lang="en-US" dirty="0"/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 dirty="0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F9B6F-93C8-4CA3-8FC6-541C25CCC8F3}" type="pres">
      <dgm:prSet presAssocID="{97937D4B-F27B-4379-9FC0-ED1241CE24A9}" presName="sibTrans" presStyleLbl="node1" presStyleIdx="0" presStyleCnt="8"/>
      <dgm:spPr/>
      <dgm:t>
        <a:bodyPr/>
        <a:lstStyle/>
        <a:p>
          <a:endParaRPr lang="en-US"/>
        </a:p>
      </dgm:t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8639-CAAF-4859-BAB8-82A8417D5B52}" type="pres">
      <dgm:prSet presAssocID="{42337B66-A50D-4BD8-8F7C-C0E362883F2E}" presName="sibTrans" presStyleLbl="node1" presStyleIdx="1" presStyleCnt="8"/>
      <dgm:spPr/>
      <dgm:t>
        <a:bodyPr/>
        <a:lstStyle/>
        <a:p>
          <a:endParaRPr lang="en-US"/>
        </a:p>
      </dgm:t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E07-0D3E-4A5C-A928-AE937618E92D}" type="pres">
      <dgm:prSet presAssocID="{7C0681FA-0777-4732-AA29-EF8B3FBA477F}" presName="sibTrans" presStyleLbl="node1" presStyleIdx="2" presStyleCnt="8"/>
      <dgm:spPr/>
      <dgm:t>
        <a:bodyPr/>
        <a:lstStyle/>
        <a:p>
          <a:endParaRPr lang="en-US"/>
        </a:p>
      </dgm:t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0657-C5BC-4861-99F8-EF063E06BBCD}" type="pres">
      <dgm:prSet presAssocID="{0D4D9C8E-BD70-40F5-A8C5-E2032DA496D3}" presName="sibTrans" presStyleLbl="node1" presStyleIdx="3" presStyleCnt="8"/>
      <dgm:spPr/>
      <dgm:t>
        <a:bodyPr/>
        <a:lstStyle/>
        <a:p>
          <a:endParaRPr lang="en-US"/>
        </a:p>
      </dgm:t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990D-32AD-4D35-A7AA-09B34BD0E664}" type="pres">
      <dgm:prSet presAssocID="{80C61D9F-57E7-4E04-8AA6-0FBB92048B5B}" presName="sibTrans" presStyleLbl="node1" presStyleIdx="4" presStyleCnt="8"/>
      <dgm:spPr/>
      <dgm:t>
        <a:bodyPr/>
        <a:lstStyle/>
        <a:p>
          <a:endParaRPr lang="en-US"/>
        </a:p>
      </dgm:t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8B8A-34AC-418E-A944-8E0614E1FB99}" type="pres">
      <dgm:prSet presAssocID="{A2C5F3E5-7A67-4D87-AA38-1BD3DE4E7AAA}" presName="sibTrans" presStyleLbl="node1" presStyleIdx="5" presStyleCnt="8"/>
      <dgm:spPr/>
      <dgm:t>
        <a:bodyPr/>
        <a:lstStyle/>
        <a:p>
          <a:endParaRPr lang="en-US"/>
        </a:p>
      </dgm:t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8EC9-C69B-4EDF-92E1-393D92AC966C}" type="pres">
      <dgm:prSet presAssocID="{9BB924E1-86A7-4CEC-BBC0-B3F2713FB12E}" presName="sibTrans" presStyleLbl="node1" presStyleIdx="6" presStyleCnt="8"/>
      <dgm:spPr/>
      <dgm:t>
        <a:bodyPr/>
        <a:lstStyle/>
        <a:p>
          <a:endParaRPr lang="en-US"/>
        </a:p>
      </dgm:t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  <dgm:t>
        <a:bodyPr/>
        <a:lstStyle/>
        <a:p>
          <a:endParaRPr lang="en-US"/>
        </a:p>
      </dgm:t>
    </dgm:pt>
  </dgm:ptLst>
  <dgm:cxnLst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B0778696-C798-4EAA-BDF2-F42956919FD3}" type="presOf" srcId="{9FFAD86B-5913-403D-A1A1-92561F368424}" destId="{AEFC584C-1426-4807-82DC-4127C999A611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4AD20892-4BE7-49E6-8CE1-00719B1079B4}" type="presOf" srcId="{CB10038D-1239-4B5E-BC95-05431EFBECA6}" destId="{ED7A6415-A9AF-4EBA-B1AD-C3FAF57DA1DF}" srcOrd="0" destOrd="0" presId="urn:microsoft.com/office/officeart/2005/8/layout/cycle1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AD829293-D7D5-4F7E-9DE2-F35A07558AEB}" type="presOf" srcId="{0D4D9C8E-BD70-40F5-A8C5-E2032DA496D3}" destId="{783D0657-C5BC-4861-99F8-EF063E06BBCD}" srcOrd="0" destOrd="0" presId="urn:microsoft.com/office/officeart/2005/8/layout/cycle1"/>
    <dgm:cxn modelId="{DFDE3E9D-96C3-4BB2-B2C7-01809B145EFE}" type="presOf" srcId="{FEAF407F-F951-4AA3-AB7C-756F9E7E7695}" destId="{96F50FEB-00F8-4799-B0CC-9D623B80C656}" srcOrd="0" destOrd="0" presId="urn:microsoft.com/office/officeart/2005/8/layout/cycle1"/>
    <dgm:cxn modelId="{6CDBA234-16B5-4AC8-B65D-774A5C495191}" type="presOf" srcId="{80C61D9F-57E7-4E04-8AA6-0FBB92048B5B}" destId="{E89E990D-32AD-4D35-A7AA-09B34BD0E664}" srcOrd="0" destOrd="0" presId="urn:microsoft.com/office/officeart/2005/8/layout/cycle1"/>
    <dgm:cxn modelId="{D0666850-FC0E-4E1A-A869-1E3B589CDB95}" type="presOf" srcId="{732463C2-343E-48D0-AB9F-BA917667D0C0}" destId="{887A5CAC-C558-406A-858B-B80EC678371F}" srcOrd="0" destOrd="0" presId="urn:microsoft.com/office/officeart/2005/8/layout/cycle1"/>
    <dgm:cxn modelId="{016D2642-9F9B-4683-AB77-F382617DDD48}" type="presOf" srcId="{9BB924E1-86A7-4CEC-BBC0-B3F2713FB12E}" destId="{30208EC9-C69B-4EDF-92E1-393D92AC966C}" srcOrd="0" destOrd="0" presId="urn:microsoft.com/office/officeart/2005/8/layout/cycle1"/>
    <dgm:cxn modelId="{89408F99-6900-4EA6-8818-2D3F4AA9E9A4}" type="presOf" srcId="{7E00B87D-A7E1-4ECF-9032-D7BEB4A8B025}" destId="{F43144D3-3977-495F-ADE1-96046A61CDB7}" srcOrd="0" destOrd="0" presId="urn:microsoft.com/office/officeart/2005/8/layout/cycle1"/>
    <dgm:cxn modelId="{3F8514E3-F147-45CC-9B57-90283714A903}" type="presOf" srcId="{8A95728D-90D8-46AE-A046-C68EFD51DF31}" destId="{B4AE36B8-B830-4AFF-8DB5-FCC1395F0353}" srcOrd="0" destOrd="0" presId="urn:microsoft.com/office/officeart/2005/8/layout/cycle1"/>
    <dgm:cxn modelId="{812D1CE0-7671-4AE1-B12A-477CC386A4F7}" type="presOf" srcId="{7C0681FA-0777-4732-AA29-EF8B3FBA477F}" destId="{509E7E07-0D3E-4A5C-A928-AE937618E92D}" srcOrd="0" destOrd="0" presId="urn:microsoft.com/office/officeart/2005/8/layout/cycle1"/>
    <dgm:cxn modelId="{8881400B-C922-4BD9-8BCA-D14445352208}" type="presOf" srcId="{C9ADE7D7-CB28-4A84-BA11-094DA1693403}" destId="{AF94AA43-D50D-418C-B2AB-CA6E8CDB9134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9A801A78-75DA-4A06-A6C9-B0C40049D89F}" type="presOf" srcId="{D7E3DE71-ED4A-42F8-9E97-CDAEE38377F3}" destId="{9D7E9A57-B260-4CA2-BA55-23CA54D2981D}" srcOrd="0" destOrd="0" presId="urn:microsoft.com/office/officeart/2005/8/layout/cycle1"/>
    <dgm:cxn modelId="{0E3FC981-E767-454A-B40D-ECB6F48F34B6}" type="presOf" srcId="{97937D4B-F27B-4379-9FC0-ED1241CE24A9}" destId="{78DF9B6F-93C8-4CA3-8FC6-541C25CCC8F3}" srcOrd="0" destOrd="0" presId="urn:microsoft.com/office/officeart/2005/8/layout/cycle1"/>
    <dgm:cxn modelId="{9CB3C8B6-251B-48DB-99D6-14B838731588}" type="presOf" srcId="{70499161-F03C-4620-AF2F-46158EA08D57}" destId="{9C90B707-D412-4156-86E7-36DFF70049D7}" srcOrd="0" destOrd="0" presId="urn:microsoft.com/office/officeart/2005/8/layout/cycle1"/>
    <dgm:cxn modelId="{0144F916-5614-4AC9-B611-8822676DF8A6}" type="presOf" srcId="{5363C653-A259-4810-823B-D4D28D1BB0A7}" destId="{A1547BC7-5062-448D-8CFE-2B903C9F59CC}" srcOrd="0" destOrd="0" presId="urn:microsoft.com/office/officeart/2005/8/layout/cycle1"/>
    <dgm:cxn modelId="{6834AC22-3FF5-43B9-9F7B-9891F2C22F82}" type="presOf" srcId="{A2C5F3E5-7A67-4D87-AA38-1BD3DE4E7AAA}" destId="{B8778B8A-34AC-418E-A944-8E0614E1FB99}" srcOrd="0" destOrd="0" presId="urn:microsoft.com/office/officeart/2005/8/layout/cycle1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65F06B64-A879-42D1-9096-4A19163B7DF3}" type="presOf" srcId="{42337B66-A50D-4BD8-8F7C-C0E362883F2E}" destId="{D4EE8639-CAAF-4859-BAB8-82A8417D5B52}" srcOrd="0" destOrd="0" presId="urn:microsoft.com/office/officeart/2005/8/layout/cycle1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8D42168C-8308-4D85-ABC1-2934704F35A7}" type="presParOf" srcId="{AEFC584C-1426-4807-82DC-4127C999A611}" destId="{732E6FC4-D322-4FC2-AC36-2C9E575B3F4A}" srcOrd="0" destOrd="0" presId="urn:microsoft.com/office/officeart/2005/8/layout/cycle1"/>
    <dgm:cxn modelId="{8B8067CF-7303-4CFF-AD12-26781C972FF3}" type="presParOf" srcId="{AEFC584C-1426-4807-82DC-4127C999A611}" destId="{9C90B707-D412-4156-86E7-36DFF70049D7}" srcOrd="1" destOrd="0" presId="urn:microsoft.com/office/officeart/2005/8/layout/cycle1"/>
    <dgm:cxn modelId="{D32EE67E-C560-4E8D-90EC-47051319C278}" type="presParOf" srcId="{AEFC584C-1426-4807-82DC-4127C999A611}" destId="{78DF9B6F-93C8-4CA3-8FC6-541C25CCC8F3}" srcOrd="2" destOrd="0" presId="urn:microsoft.com/office/officeart/2005/8/layout/cycle1"/>
    <dgm:cxn modelId="{6E9E72BA-2868-45A3-9F6F-917243BED6EA}" type="presParOf" srcId="{AEFC584C-1426-4807-82DC-4127C999A611}" destId="{BDF15C43-2664-489D-84BA-F01D07C5CB77}" srcOrd="3" destOrd="0" presId="urn:microsoft.com/office/officeart/2005/8/layout/cycle1"/>
    <dgm:cxn modelId="{6DE60EC3-2C8C-4D19-9FB1-EBE8FC79E011}" type="presParOf" srcId="{AEFC584C-1426-4807-82DC-4127C999A611}" destId="{B4AE36B8-B830-4AFF-8DB5-FCC1395F0353}" srcOrd="4" destOrd="0" presId="urn:microsoft.com/office/officeart/2005/8/layout/cycle1"/>
    <dgm:cxn modelId="{1752F12E-37D1-41E0-A5EE-65A700FD0B8C}" type="presParOf" srcId="{AEFC584C-1426-4807-82DC-4127C999A611}" destId="{D4EE8639-CAAF-4859-BAB8-82A8417D5B52}" srcOrd="5" destOrd="0" presId="urn:microsoft.com/office/officeart/2005/8/layout/cycle1"/>
    <dgm:cxn modelId="{D96A6BED-FD48-4F31-8C71-8BC3D0C534BF}" type="presParOf" srcId="{AEFC584C-1426-4807-82DC-4127C999A611}" destId="{49E954FF-2AC1-4612-B710-8073722B8B42}" srcOrd="6" destOrd="0" presId="urn:microsoft.com/office/officeart/2005/8/layout/cycle1"/>
    <dgm:cxn modelId="{B2EF7DFE-7984-4122-AFEA-EC173E31E3D9}" type="presParOf" srcId="{AEFC584C-1426-4807-82DC-4127C999A611}" destId="{AF94AA43-D50D-418C-B2AB-CA6E8CDB9134}" srcOrd="7" destOrd="0" presId="urn:microsoft.com/office/officeart/2005/8/layout/cycle1"/>
    <dgm:cxn modelId="{A3A404B5-9945-4071-8855-91D40AB488A2}" type="presParOf" srcId="{AEFC584C-1426-4807-82DC-4127C999A611}" destId="{509E7E07-0D3E-4A5C-A928-AE937618E92D}" srcOrd="8" destOrd="0" presId="urn:microsoft.com/office/officeart/2005/8/layout/cycle1"/>
    <dgm:cxn modelId="{6B252ED3-8084-461B-B050-9D5366128630}" type="presParOf" srcId="{AEFC584C-1426-4807-82DC-4127C999A611}" destId="{C5871997-383F-4630-B5E5-CF3A8321FE7A}" srcOrd="9" destOrd="0" presId="urn:microsoft.com/office/officeart/2005/8/layout/cycle1"/>
    <dgm:cxn modelId="{38C1652E-836E-4E94-9043-BD74D9D79E6E}" type="presParOf" srcId="{AEFC584C-1426-4807-82DC-4127C999A611}" destId="{96F50FEB-00F8-4799-B0CC-9D623B80C656}" srcOrd="10" destOrd="0" presId="urn:microsoft.com/office/officeart/2005/8/layout/cycle1"/>
    <dgm:cxn modelId="{0B058F24-E266-4AC9-875D-88F024FECDA4}" type="presParOf" srcId="{AEFC584C-1426-4807-82DC-4127C999A611}" destId="{783D0657-C5BC-4861-99F8-EF063E06BBCD}" srcOrd="11" destOrd="0" presId="urn:microsoft.com/office/officeart/2005/8/layout/cycle1"/>
    <dgm:cxn modelId="{6B2D99AF-138B-45D8-AB57-0FF09536D88C}" type="presParOf" srcId="{AEFC584C-1426-4807-82DC-4127C999A611}" destId="{A94C6215-260D-48BF-B9E6-E9D3CB1DEEB1}" srcOrd="12" destOrd="0" presId="urn:microsoft.com/office/officeart/2005/8/layout/cycle1"/>
    <dgm:cxn modelId="{92D1AF94-FE1D-4056-BF3D-51E47D40EC7D}" type="presParOf" srcId="{AEFC584C-1426-4807-82DC-4127C999A611}" destId="{A1547BC7-5062-448D-8CFE-2B903C9F59CC}" srcOrd="13" destOrd="0" presId="urn:microsoft.com/office/officeart/2005/8/layout/cycle1"/>
    <dgm:cxn modelId="{8FEF14CC-2082-44D9-B32C-A925E766A98F}" type="presParOf" srcId="{AEFC584C-1426-4807-82DC-4127C999A611}" destId="{E89E990D-32AD-4D35-A7AA-09B34BD0E664}" srcOrd="14" destOrd="0" presId="urn:microsoft.com/office/officeart/2005/8/layout/cycle1"/>
    <dgm:cxn modelId="{17970AB2-72FE-4EC7-AE5C-3BA8EA4A6BD1}" type="presParOf" srcId="{AEFC584C-1426-4807-82DC-4127C999A611}" destId="{62CB36C0-CC72-4F02-A2F9-35A977660126}" srcOrd="15" destOrd="0" presId="urn:microsoft.com/office/officeart/2005/8/layout/cycle1"/>
    <dgm:cxn modelId="{92119931-5204-4829-9EEA-D07116F6D55E}" type="presParOf" srcId="{AEFC584C-1426-4807-82DC-4127C999A611}" destId="{F43144D3-3977-495F-ADE1-96046A61CDB7}" srcOrd="16" destOrd="0" presId="urn:microsoft.com/office/officeart/2005/8/layout/cycle1"/>
    <dgm:cxn modelId="{7369963E-0780-425C-8281-76C54D49F825}" type="presParOf" srcId="{AEFC584C-1426-4807-82DC-4127C999A611}" destId="{B8778B8A-34AC-418E-A944-8E0614E1FB99}" srcOrd="17" destOrd="0" presId="urn:microsoft.com/office/officeart/2005/8/layout/cycle1"/>
    <dgm:cxn modelId="{A0C66CC8-252B-4A13-ABEC-2CF40366C5CD}" type="presParOf" srcId="{AEFC584C-1426-4807-82DC-4127C999A611}" destId="{877612FA-61D8-4C81-AE0F-FC2E87AC1EE1}" srcOrd="18" destOrd="0" presId="urn:microsoft.com/office/officeart/2005/8/layout/cycle1"/>
    <dgm:cxn modelId="{E8158613-D228-4A32-BE49-3BB4799C70BC}" type="presParOf" srcId="{AEFC584C-1426-4807-82DC-4127C999A611}" destId="{887A5CAC-C558-406A-858B-B80EC678371F}" srcOrd="19" destOrd="0" presId="urn:microsoft.com/office/officeart/2005/8/layout/cycle1"/>
    <dgm:cxn modelId="{17C1418B-CC37-4E17-AA08-86E3DE90B975}" type="presParOf" srcId="{AEFC584C-1426-4807-82DC-4127C999A611}" destId="{30208EC9-C69B-4EDF-92E1-393D92AC966C}" srcOrd="20" destOrd="0" presId="urn:microsoft.com/office/officeart/2005/8/layout/cycle1"/>
    <dgm:cxn modelId="{4B5FBFD0-7C3A-4ED8-8BF5-A57A2E38ACF1}" type="presParOf" srcId="{AEFC584C-1426-4807-82DC-4127C999A611}" destId="{7FDC74B4-13B7-47FD-9AF2-FB8E2AF64640}" srcOrd="21" destOrd="0" presId="urn:microsoft.com/office/officeart/2005/8/layout/cycle1"/>
    <dgm:cxn modelId="{5283D57C-A66F-4CF5-BF5A-BECBC0E73AF1}" type="presParOf" srcId="{AEFC584C-1426-4807-82DC-4127C999A611}" destId="{ED7A6415-A9AF-4EBA-B1AD-C3FAF57DA1DF}" srcOrd="22" destOrd="0" presId="urn:microsoft.com/office/officeart/2005/8/layout/cycle1"/>
    <dgm:cxn modelId="{70DA1497-E686-471F-AA77-4AAA36DB41FF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A7B6C2-2A3F-4119-8ECF-F8D957CC4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009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8710F-BEE8-46AC-9702-09348D245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596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1142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6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905"/>
            <a:ext cx="6019800" cy="1017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800600"/>
          </a:xfrm>
        </p:spPr>
        <p:txBody>
          <a:bodyPr anchor="ctr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D9D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4"/>
          <p:cNvSpPr txBox="1">
            <a:spLocks noChangeArrowheads="1"/>
          </p:cNvSpPr>
          <p:nvPr userDrawn="1"/>
        </p:nvSpPr>
        <p:spPr bwMode="auto">
          <a:xfrm>
            <a:off x="1255713" y="228600"/>
            <a:ext cx="224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00"/>
                </a:solidFill>
                <a:latin typeface="Arial Black" pitchFamily="34" charset="0"/>
              </a:rPr>
              <a:t>Welcome to:</a:t>
            </a:r>
          </a:p>
        </p:txBody>
      </p:sp>
      <p:grpSp>
        <p:nvGrpSpPr>
          <p:cNvPr id="3" name="Group 1056"/>
          <p:cNvGrpSpPr>
            <a:grpSpLocks/>
          </p:cNvGrpSpPr>
          <p:nvPr userDrawn="1"/>
        </p:nvGrpSpPr>
        <p:grpSpPr bwMode="auto">
          <a:xfrm>
            <a:off x="304800" y="942975"/>
            <a:ext cx="7867650" cy="3276600"/>
            <a:chOff x="192" y="594"/>
            <a:chExt cx="4956" cy="2064"/>
          </a:xfrm>
        </p:grpSpPr>
        <p:pic>
          <p:nvPicPr>
            <p:cNvPr id="4" name="Picture 1030" descr="Very Small Aperature Terminal (VSAT) (Custom)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816"/>
              <a:ext cx="2496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035"/>
            <p:cNvSpPr txBox="1">
              <a:spLocks noChangeArrowheads="1"/>
            </p:cNvSpPr>
            <p:nvPr userDrawn="1"/>
          </p:nvSpPr>
          <p:spPr bwMode="auto">
            <a:xfrm>
              <a:off x="1253" y="594"/>
              <a:ext cx="114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P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roperty</a:t>
              </a:r>
            </a:p>
          </p:txBody>
        </p:sp>
        <p:sp>
          <p:nvSpPr>
            <p:cNvPr id="6" name="Text Box 1036"/>
            <p:cNvSpPr txBox="1">
              <a:spLocks noChangeArrowheads="1"/>
            </p:cNvSpPr>
            <p:nvPr userDrawn="1"/>
          </p:nvSpPr>
          <p:spPr bwMode="auto">
            <a:xfrm>
              <a:off x="1250" y="987"/>
              <a:ext cx="79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B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ook</a:t>
              </a:r>
            </a:p>
          </p:txBody>
        </p:sp>
        <p:sp>
          <p:nvSpPr>
            <p:cNvPr id="7" name="Text Box 1037"/>
            <p:cNvSpPr txBox="1">
              <a:spLocks noChangeArrowheads="1"/>
            </p:cNvSpPr>
            <p:nvPr userDrawn="1"/>
          </p:nvSpPr>
          <p:spPr bwMode="auto">
            <a:xfrm>
              <a:off x="1245" y="1371"/>
              <a:ext cx="71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U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nit</a:t>
              </a:r>
            </a:p>
          </p:txBody>
        </p:sp>
        <p:sp>
          <p:nvSpPr>
            <p:cNvPr id="8" name="Text Box 1038"/>
            <p:cNvSpPr txBox="1">
              <a:spLocks noChangeArrowheads="1"/>
            </p:cNvSpPr>
            <p:nvPr userDrawn="1"/>
          </p:nvSpPr>
          <p:spPr bwMode="auto">
            <a:xfrm>
              <a:off x="1253" y="1755"/>
              <a:ext cx="95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S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upply</a:t>
              </a:r>
            </a:p>
          </p:txBody>
        </p:sp>
        <p:sp>
          <p:nvSpPr>
            <p:cNvPr id="9" name="Text Box 1039"/>
            <p:cNvSpPr txBox="1">
              <a:spLocks noChangeArrowheads="1"/>
            </p:cNvSpPr>
            <p:nvPr userDrawn="1"/>
          </p:nvSpPr>
          <p:spPr bwMode="auto">
            <a:xfrm>
              <a:off x="1255" y="2139"/>
              <a:ext cx="128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E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nhanced</a:t>
              </a:r>
            </a:p>
          </p:txBody>
        </p:sp>
        <p:sp>
          <p:nvSpPr>
            <p:cNvPr id="10" name="Line 1040"/>
            <p:cNvSpPr>
              <a:spLocks noChangeShapeType="1"/>
            </p:cNvSpPr>
            <p:nvPr userDrawn="1"/>
          </p:nvSpPr>
          <p:spPr bwMode="auto">
            <a:xfrm>
              <a:off x="1319" y="1042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1041"/>
            <p:cNvSpPr>
              <a:spLocks noChangeShapeType="1"/>
            </p:cNvSpPr>
            <p:nvPr userDrawn="1"/>
          </p:nvSpPr>
          <p:spPr bwMode="auto">
            <a:xfrm>
              <a:off x="1311" y="1426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Line 1042"/>
            <p:cNvSpPr>
              <a:spLocks noChangeShapeType="1"/>
            </p:cNvSpPr>
            <p:nvPr userDrawn="1"/>
          </p:nvSpPr>
          <p:spPr bwMode="auto">
            <a:xfrm>
              <a:off x="1311" y="18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043"/>
            <p:cNvSpPr>
              <a:spLocks noChangeShapeType="1"/>
            </p:cNvSpPr>
            <p:nvPr userDrawn="1"/>
          </p:nvSpPr>
          <p:spPr bwMode="auto">
            <a:xfrm>
              <a:off x="1343" y="22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1044"/>
            <p:cNvSpPr>
              <a:spLocks noChangeShapeType="1"/>
            </p:cNvSpPr>
            <p:nvPr userDrawn="1"/>
          </p:nvSpPr>
          <p:spPr bwMode="auto">
            <a:xfrm>
              <a:off x="1327" y="2578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5" name="Picture 1045" descr="ULLS imag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933"/>
              <a:ext cx="912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046"/>
            <p:cNvSpPr>
              <a:spLocks noChangeArrowheads="1"/>
            </p:cNvSpPr>
            <p:nvPr userDrawn="1"/>
          </p:nvSpPr>
          <p:spPr bwMode="auto">
            <a:xfrm>
              <a:off x="2626" y="816"/>
              <a:ext cx="2522" cy="1776"/>
            </a:xfrm>
            <a:prstGeom prst="rect">
              <a:avLst/>
            </a:prstGeom>
            <a:noFill/>
            <a:ln w="3810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7" name="Picture 1047" descr="BD10289_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75961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48" descr="BD10289_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187325"/>
            <a:ext cx="128588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50" descr="QM_RegCres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000"/>
            <a:ext cx="1230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"/>
          <p:cNvGrpSpPr>
            <a:grpSpLocks noChangeAspect="1"/>
          </p:cNvGrpSpPr>
          <p:nvPr userDrawn="1"/>
        </p:nvGrpSpPr>
        <p:grpSpPr bwMode="auto">
          <a:xfrm>
            <a:off x="7583488" y="147638"/>
            <a:ext cx="1425575" cy="957262"/>
            <a:chOff x="735" y="794"/>
            <a:chExt cx="1302" cy="560"/>
          </a:xfrm>
        </p:grpSpPr>
        <p:sp>
          <p:nvSpPr>
            <p:cNvPr id="21" name="WordArt 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63" y="1198"/>
              <a:ext cx="938" cy="1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School</a:t>
              </a:r>
            </a:p>
          </p:txBody>
        </p:sp>
        <p:sp>
          <p:nvSpPr>
            <p:cNvPr id="22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35" y="915"/>
              <a:ext cx="1302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171"/>
                </a:avLst>
              </a:prstTxWarp>
              <a:scene3d>
                <a:camera prst="legacyPerspectiveBottomRight">
                  <a:rot lat="0" lon="21539980" rev="0"/>
                </a:camera>
                <a:lightRig rig="legacyHarsh3" dir="l"/>
              </a:scene3d>
              <a:sp3d extrusionH="430200" prstMaterial="legacyMetal">
                <a:extrusionClr>
                  <a:srgbClr val="C0C0C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1"/>
                  </a:gradFill>
                  <a:latin typeface="Arial Black"/>
                </a:rPr>
                <a:t>Quartermaster</a:t>
              </a:r>
            </a:p>
          </p:txBody>
        </p:sp>
        <p:sp>
          <p:nvSpPr>
            <p:cNvPr id="23" name="WordArt 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88" y="794"/>
              <a:ext cx="563" cy="1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US Army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op_line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top_l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top_li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3500"/>
            <a:ext cx="6019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2" descr="top_lin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7" descr="Regcrest3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DF3A1F"/>
              </a:clrFrom>
              <a:clrTo>
                <a:srgbClr val="DF3A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39688"/>
            <a:ext cx="137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14363" y="1152525"/>
            <a:ext cx="7864475" cy="46038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4988" y="6435725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/>
              <a:t>92Y10D06 </a:t>
            </a:r>
            <a:r>
              <a:rPr lang="en-US" sz="1000" dirty="0" smtClean="0"/>
              <a:t>Ver3</a:t>
            </a:r>
            <a:endParaRPr lang="en-US" sz="1000" dirty="0"/>
          </a:p>
          <a:p>
            <a:pPr>
              <a:defRPr/>
            </a:pPr>
            <a:r>
              <a:rPr lang="en-US" sz="1000" dirty="0"/>
              <a:t>19 February 2012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696200" y="6486525"/>
            <a:ext cx="914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/>
              <a:t>Slide </a:t>
            </a:r>
            <a:fld id="{6CDE9D6D-2735-4A4A-AA22-4D0FA50AECDE}" type="slidenum">
              <a:rPr lang="en-US" sz="100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828800" y="6535738"/>
            <a:ext cx="5486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/>
              <a:t>Perform </a:t>
            </a:r>
            <a:r>
              <a:rPr lang="en-US" sz="1000" dirty="0" smtClean="0"/>
              <a:t>Maintenance </a:t>
            </a:r>
            <a:r>
              <a:rPr lang="en-US" sz="1000" dirty="0"/>
              <a:t>on the Machine Gun, 5.56mm, M249</a:t>
            </a:r>
          </a:p>
        </p:txBody>
      </p:sp>
      <p:sp>
        <p:nvSpPr>
          <p:cNvPr id="1037" name="WordArt 11"/>
          <p:cNvSpPr>
            <a:spLocks noChangeAspect="1" noChangeArrowheads="1" noChangeShapeType="1" noTextEdit="1"/>
          </p:cNvSpPr>
          <p:nvPr userDrawn="1"/>
        </p:nvSpPr>
        <p:spPr bwMode="auto">
          <a:xfrm>
            <a:off x="7542213" y="0"/>
            <a:ext cx="1587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1"/>
              </a:avLst>
            </a:prstTxWarp>
            <a:scene3d>
              <a:camera prst="legacyPerspectiveBottomRight">
                <a:rot lat="0" lon="21539980" rev="0"/>
              </a:camera>
              <a:lightRig rig="legacyHarsh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U.S. Army 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Quartermaster </a:t>
            </a:r>
          </a:p>
          <a:p>
            <a:pPr algn="ctr"/>
            <a:r>
              <a:rPr lang="en-US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School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249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249%20Disassembly.m4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youtube.com/watch?v=JeoDW-LFRco&amp;feature=related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249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157008"/>
            <a:ext cx="8077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Perform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Maintenance on the </a:t>
            </a:r>
            <a:endParaRPr lang="en-US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114300" dist="38100" dir="36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Machine Gun,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5.56mm, M249</a:t>
            </a:r>
          </a:p>
        </p:txBody>
      </p:sp>
      <p:pic>
        <p:nvPicPr>
          <p:cNvPr id="3075" name="Picture 8" descr="M2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219200"/>
            <a:ext cx="623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524000" y="49213"/>
            <a:ext cx="6019800" cy="1017587"/>
          </a:xfrm>
        </p:spPr>
        <p:txBody>
          <a:bodyPr/>
          <a:lstStyle/>
          <a:p>
            <a:r>
              <a:rPr lang="en-US" sz="3200" b="1" smtClean="0">
                <a:cs typeface="Arial" charset="0"/>
              </a:rPr>
              <a:t>Terminal Learning Objective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b="1" u="sng" dirty="0" smtClean="0"/>
              <a:t>ACTION</a:t>
            </a:r>
            <a:r>
              <a:rPr lang="en-US" sz="2800" b="1" dirty="0" smtClean="0"/>
              <a:t>:  </a:t>
            </a:r>
            <a:r>
              <a:rPr lang="en-US" sz="2800" dirty="0" smtClean="0"/>
              <a:t>Perform Organizational Maintenance on the Machine Gun, 5.56mm, M249.</a:t>
            </a:r>
          </a:p>
          <a:p>
            <a:pPr>
              <a:defRPr/>
            </a:pPr>
            <a:r>
              <a:rPr lang="en-US" sz="3000" b="1" u="sng" dirty="0" smtClean="0"/>
              <a:t>CONDITION</a:t>
            </a:r>
            <a:r>
              <a:rPr lang="en-US" sz="2800" b="1" dirty="0" smtClean="0"/>
              <a:t>: </a:t>
            </a:r>
            <a:r>
              <a:rPr lang="en-US" sz="2800" dirty="0" smtClean="0"/>
              <a:t>In a classroom environment given the requirement to perform organizational maintenance on the M249 SAW.  Given TM 9-1005-201-10, TM 9-1005-201-23&amp;P, DA Pam 750-8, blank DA Form 2404, blank DA Form 2407, armorer toolkit, safety equipment, CLP/LSA, pen or pencil, and a M249 SAW.</a:t>
            </a:r>
          </a:p>
          <a:p>
            <a:pPr>
              <a:defRPr/>
            </a:pPr>
            <a:r>
              <a:rPr lang="en-US" sz="3000" b="1" u="sng" dirty="0" smtClean="0"/>
              <a:t>STANDARD</a:t>
            </a:r>
            <a:r>
              <a:rPr lang="en-US" sz="2800" b="1" dirty="0" smtClean="0"/>
              <a:t>: </a:t>
            </a:r>
            <a:r>
              <a:rPr lang="en-US" sz="2800" dirty="0" smtClean="0"/>
              <a:t>The student will perform organizational maintenance on the M249 Saw in accordance with TM 9-1005-201-10, TM 9-1005-201-23&amp;P and DA Pam 750-8, finding all deficiencies without losing accountability.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Characteristics, Capabilities &amp; Features, Major Components</a:t>
            </a:r>
          </a:p>
        </p:txBody>
      </p:sp>
      <p:pic>
        <p:nvPicPr>
          <p:cNvPr id="5123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6463" y="1509713"/>
            <a:ext cx="7331075" cy="4524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Unload, Clear and 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Disassemble the M249</a:t>
            </a:r>
          </a:p>
        </p:txBody>
      </p:sp>
      <p:pic>
        <p:nvPicPr>
          <p:cNvPr id="7171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54213"/>
            <a:ext cx="7772400" cy="3635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Cycle of Function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6525" y="2514600"/>
            <a:ext cx="37242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M249 Assembly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 and Functions Check</a:t>
            </a:r>
          </a:p>
        </p:txBody>
      </p:sp>
      <p:pic>
        <p:nvPicPr>
          <p:cNvPr id="819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447925"/>
            <a:ext cx="7772400" cy="264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9219" name="Content Placeholder 3" descr="DA 2404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9950" y="26988"/>
            <a:ext cx="5119688" cy="6800850"/>
          </a:xfrm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286000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HHC, 13</a:t>
            </a:r>
            <a:r>
              <a:rPr lang="en-US" sz="700" baseline="30000"/>
              <a:t>th</a:t>
            </a:r>
            <a:r>
              <a:rPr lang="en-US" sz="700"/>
              <a:t> Military Police Battalion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733925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Machine Gun, 5.56mm, M249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276475" y="581025"/>
            <a:ext cx="1304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84152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505450" y="581025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28 Feb XX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334125" y="571500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Quarterly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286000" y="895350"/>
            <a:ext cx="2514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TM 9-1005-201-23&amp;P W/C 6                       14 Dec 90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28600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2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260985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/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2933700" y="3600450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Gas Collar has chunk missing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4686300" y="3609975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1005-01-036-7160</a:t>
            </a: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286000" y="2914650"/>
            <a:ext cx="167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Student’s Signature</a:t>
            </a:r>
          </a:p>
        </p:txBody>
      </p:sp>
      <p:sp>
        <p:nvSpPr>
          <p:cNvPr id="9231" name="TextBox 9"/>
          <p:cNvSpPr txBox="1">
            <a:spLocks noChangeArrowheads="1"/>
          </p:cNvSpPr>
          <p:nvPr/>
        </p:nvSpPr>
        <p:spPr bwMode="auto">
          <a:xfrm>
            <a:off x="2295525" y="380047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8</a:t>
            </a:r>
          </a:p>
        </p:txBody>
      </p:sp>
      <p:sp>
        <p:nvSpPr>
          <p:cNvPr id="9232" name="TextBox 10"/>
          <p:cNvSpPr txBox="1">
            <a:spLocks noChangeArrowheads="1"/>
          </p:cNvSpPr>
          <p:nvPr/>
        </p:nvSpPr>
        <p:spPr bwMode="auto">
          <a:xfrm>
            <a:off x="2619375" y="380047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X</a:t>
            </a:r>
          </a:p>
        </p:txBody>
      </p:sp>
      <p:sp>
        <p:nvSpPr>
          <p:cNvPr id="9233" name="TextBox 11"/>
          <p:cNvSpPr txBox="1">
            <a:spLocks noChangeArrowheads="1"/>
          </p:cNvSpPr>
          <p:nvPr/>
        </p:nvSpPr>
        <p:spPr bwMode="auto">
          <a:xfrm>
            <a:off x="2943225" y="3810000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Piston Rod Bent</a:t>
            </a:r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695825" y="3819525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DA Form 2407 (SPT MNT)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1" y="1219200"/>
            <a:ext cx="585738" cy="51054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sz="2400" dirty="0"/>
              <a:t>DA Form 2404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10243" name="Content Placeholder 3" descr="DA 24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330825" cy="6858000"/>
          </a:xfrm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05325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 1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86350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 1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028825" y="628650"/>
            <a:ext cx="7905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W B A K T 0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867025" y="657225"/>
            <a:ext cx="1019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HHC 13</a:t>
            </a:r>
            <a:r>
              <a:rPr lang="en-US" sz="700" baseline="30000"/>
              <a:t>th</a:t>
            </a:r>
            <a:r>
              <a:rPr lang="en-US" sz="700"/>
              <a:t> MP BN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905250" y="6477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765-3132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3219450" y="9144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0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762250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A  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3105150" y="1323975"/>
            <a:ext cx="139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1 0 0 5 - 0 1 - 1 2 7 - 7 5 1 0</a:t>
            </a: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2381250" y="1543050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/>
              <a:t>M249</a:t>
            </a:r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2352675" y="1628775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/>
              <a:t>Machine Gun 5.56mm</a:t>
            </a: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3867150" y="17526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4  B  G 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057400" y="1924050"/>
            <a:ext cx="1381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8  4  1 5  2  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3343275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0  0 0 0  1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3905250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1    2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2047875" y="2466975"/>
            <a:ext cx="282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Piston Rod Bent</a:t>
            </a:r>
          </a:p>
        </p:txBody>
      </p:sp>
      <p:sp>
        <p:nvSpPr>
          <p:cNvPr id="10259" name="TextBox 18"/>
          <p:cNvSpPr txBox="1">
            <a:spLocks noChangeArrowheads="1"/>
          </p:cNvSpPr>
          <p:nvPr/>
        </p:nvSpPr>
        <p:spPr bwMode="auto">
          <a:xfrm>
            <a:off x="2133600" y="60960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Student Signature</a:t>
            </a:r>
          </a:p>
        </p:txBody>
      </p:sp>
      <p:sp>
        <p:nvSpPr>
          <p:cNvPr id="10260" name="TextBox 19"/>
          <p:cNvSpPr txBox="1">
            <a:spLocks noChangeArrowheads="1"/>
          </p:cNvSpPr>
          <p:nvPr/>
        </p:nvSpPr>
        <p:spPr bwMode="auto">
          <a:xfrm>
            <a:off x="2124075" y="6438900"/>
            <a:ext cx="466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XX060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1" y="1219200"/>
            <a:ext cx="585738" cy="51054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en-US" sz="2400" dirty="0"/>
              <a:t>DA Form 2404</a:t>
            </a:r>
          </a:p>
        </p:txBody>
      </p:sp>
      <p:sp>
        <p:nvSpPr>
          <p:cNvPr id="10262" name="TextBox 9"/>
          <p:cNvSpPr txBox="1">
            <a:spLocks noChangeArrowheads="1"/>
          </p:cNvSpPr>
          <p:nvPr/>
        </p:nvSpPr>
        <p:spPr bwMode="auto">
          <a:xfrm>
            <a:off x="2428875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1  </a:t>
            </a:r>
          </a:p>
        </p:txBody>
      </p:sp>
      <p:sp>
        <p:nvSpPr>
          <p:cNvPr id="10263" name="TextBox 9"/>
          <p:cNvSpPr txBox="1">
            <a:spLocks noChangeArrowheads="1"/>
          </p:cNvSpPr>
          <p:nvPr/>
        </p:nvSpPr>
        <p:spPr bwMode="auto">
          <a:xfrm>
            <a:off x="6400800" y="1914525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N  </a:t>
            </a:r>
          </a:p>
        </p:txBody>
      </p:sp>
      <p:sp>
        <p:nvSpPr>
          <p:cNvPr id="10264" name="TextBox 9"/>
          <p:cNvSpPr txBox="1">
            <a:spLocks noChangeArrowheads="1"/>
          </p:cNvSpPr>
          <p:nvPr/>
        </p:nvSpPr>
        <p:spPr bwMode="auto">
          <a:xfrm>
            <a:off x="6934200" y="1924050"/>
            <a:ext cx="533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0 1</a:t>
            </a:r>
          </a:p>
        </p:txBody>
      </p:sp>
      <p:sp>
        <p:nvSpPr>
          <p:cNvPr id="10265" name="TextBox 9"/>
          <p:cNvSpPr txBox="1">
            <a:spLocks noChangeArrowheads="1"/>
          </p:cNvSpPr>
          <p:nvPr/>
        </p:nvSpPr>
        <p:spPr bwMode="auto">
          <a:xfrm>
            <a:off x="5029200" y="21336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10262" grpId="0"/>
      <p:bldP spid="10263" grpId="0"/>
      <p:bldP spid="10264" grpId="0"/>
      <p:bldP spid="102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524000" y="49213"/>
            <a:ext cx="6019800" cy="1017587"/>
          </a:xfrm>
        </p:spPr>
        <p:txBody>
          <a:bodyPr/>
          <a:lstStyle/>
          <a:p>
            <a:r>
              <a:rPr lang="en-US" b="1" smtClean="0">
                <a:cs typeface="Arial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Identified the characteristics, capabilities and features, and major components of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Unloaded and cleared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Disassembled and troubleshot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Reassembled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smtClean="0"/>
              <a:t>Performed maintenance </a:t>
            </a:r>
            <a:r>
              <a:rPr lang="en-US" dirty="0" smtClean="0"/>
              <a:t>on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Prepared the DA Form 2407.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10278</TotalTime>
  <Words>311</Words>
  <Application>Microsoft Office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Custom Design</vt:lpstr>
      <vt:lpstr>PowerPoint Presentation</vt:lpstr>
      <vt:lpstr>Terminal Learning Objective</vt:lpstr>
      <vt:lpstr>Characteristics, Capabilities &amp; Features, Major Components</vt:lpstr>
      <vt:lpstr>Unload, Clear and  Disassemble the M249</vt:lpstr>
      <vt:lpstr>Cycle of Function</vt:lpstr>
      <vt:lpstr>M249 Assembly  and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Baker, Catherine R. SSG</cp:lastModifiedBy>
  <cp:revision>1006</cp:revision>
  <dcterms:created xsi:type="dcterms:W3CDTF">2008-09-02T16:08:26Z</dcterms:created>
  <dcterms:modified xsi:type="dcterms:W3CDTF">2017-07-13T19:45:52Z</dcterms:modified>
</cp:coreProperties>
</file>