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8" r:id="rId5"/>
    <p:sldId id="309" r:id="rId6"/>
    <p:sldId id="310" r:id="rId7"/>
    <p:sldId id="311" r:id="rId8"/>
    <p:sldId id="312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5070" autoAdjust="0"/>
  </p:normalViewPr>
  <p:slideViewPr>
    <p:cSldViewPr>
      <p:cViewPr varScale="1">
        <p:scale>
          <a:sx n="95" d="100"/>
          <a:sy n="95" d="100"/>
        </p:scale>
        <p:origin x="4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 smtClean="0"/>
            <a:t>Feeding</a:t>
          </a:r>
          <a:endParaRPr lang="en-US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 smtClean="0"/>
            <a:t>Chambering</a:t>
          </a:r>
          <a:endParaRPr lang="en-US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 smtClean="0"/>
            <a:t>Locking</a:t>
          </a:r>
          <a:endParaRPr lang="en-US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 smtClean="0"/>
            <a:t>Unlocking</a:t>
          </a:r>
          <a:endParaRPr lang="en-US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/>
        </a:p>
      </dgm:t>
    </dgm:pt>
    <dgm:pt modelId="{7E00B87D-A7E1-4ECF-9032-D7BEB4A8B025}">
      <dgm:prSet/>
      <dgm:spPr/>
      <dgm:t>
        <a:bodyPr/>
        <a:lstStyle/>
        <a:p>
          <a:r>
            <a:rPr lang="en-US" dirty="0" smtClean="0"/>
            <a:t>Cocking</a:t>
          </a:r>
          <a:endParaRPr lang="en-US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/>
        </a:p>
      </dgm:t>
    </dgm:pt>
    <dgm:pt modelId="{732463C2-343E-48D0-AB9F-BA917667D0C0}">
      <dgm:prSet/>
      <dgm:spPr/>
      <dgm:t>
        <a:bodyPr/>
        <a:lstStyle/>
        <a:p>
          <a:r>
            <a:rPr lang="en-US" dirty="0" smtClean="0"/>
            <a:t>Extraction</a:t>
          </a:r>
          <a:endParaRPr lang="en-US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/>
        </a:p>
      </dgm:t>
    </dgm:pt>
    <dgm:pt modelId="{CB10038D-1239-4B5E-BC95-05431EFBECA6}">
      <dgm:prSet/>
      <dgm:spPr/>
      <dgm:t>
        <a:bodyPr/>
        <a:lstStyle/>
        <a:p>
          <a:r>
            <a:rPr lang="en-US" dirty="0" smtClean="0"/>
            <a:t>Ejection</a:t>
          </a:r>
          <a:endParaRPr lang="en-US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2557599F-EED9-49B9-B39E-E84E4C93C96C}" type="presOf" srcId="{CB10038D-1239-4B5E-BC95-05431EFBECA6}" destId="{ED7A6415-A9AF-4EBA-B1AD-C3FAF57DA1DF}" srcOrd="0" destOrd="0" presId="urn:microsoft.com/office/officeart/2005/8/layout/cycle1"/>
    <dgm:cxn modelId="{EC4B627E-7A93-4883-A791-6E96FA3FD4D7}" type="presOf" srcId="{9BB924E1-86A7-4CEC-BBC0-B3F2713FB12E}" destId="{30208EC9-C69B-4EDF-92E1-393D92AC966C}" srcOrd="0" destOrd="0" presId="urn:microsoft.com/office/officeart/2005/8/layout/cycle1"/>
    <dgm:cxn modelId="{D6B2154D-B6B2-4E74-AA82-076A1648D5EF}" type="presOf" srcId="{D7E3DE71-ED4A-42F8-9E97-CDAEE38377F3}" destId="{9D7E9A57-B260-4CA2-BA55-23CA54D2981D}" srcOrd="0" destOrd="0" presId="urn:microsoft.com/office/officeart/2005/8/layout/cycle1"/>
    <dgm:cxn modelId="{9B7516A0-792C-4BC8-A1AE-574244B0A100}" type="presOf" srcId="{9FFAD86B-5913-403D-A1A1-92561F368424}" destId="{AEFC584C-1426-4807-82DC-4127C999A611}" srcOrd="0" destOrd="0" presId="urn:microsoft.com/office/officeart/2005/8/layout/cycle1"/>
    <dgm:cxn modelId="{A2F1146D-37BC-42E8-B396-518752B48198}" type="presOf" srcId="{80C61D9F-57E7-4E04-8AA6-0FBB92048B5B}" destId="{E89E990D-32AD-4D35-A7AA-09B34BD0E664}" srcOrd="0" destOrd="0" presId="urn:microsoft.com/office/officeart/2005/8/layout/cycle1"/>
    <dgm:cxn modelId="{07183B35-7C95-421C-8CC7-BE1E90DF2858}" type="presOf" srcId="{0D4D9C8E-BD70-40F5-A8C5-E2032DA496D3}" destId="{783D0657-C5BC-4861-99F8-EF063E06BBCD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56DA0962-7E0A-4C72-89DB-D1939AE15F68}" type="presOf" srcId="{FEAF407F-F951-4AA3-AB7C-756F9E7E7695}" destId="{96F50FEB-00F8-4799-B0CC-9D623B80C656}" srcOrd="0" destOrd="0" presId="urn:microsoft.com/office/officeart/2005/8/layout/cycle1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7D6EC8F7-0913-454C-8BC4-F474B0A3988F}" type="presOf" srcId="{7C0681FA-0777-4732-AA29-EF8B3FBA477F}" destId="{509E7E07-0D3E-4A5C-A928-AE937618E92D}" srcOrd="0" destOrd="0" presId="urn:microsoft.com/office/officeart/2005/8/layout/cycle1"/>
    <dgm:cxn modelId="{BF4CF890-8938-4FD4-B5AD-EDF99CB4302D}" type="presOf" srcId="{97937D4B-F27B-4379-9FC0-ED1241CE24A9}" destId="{78DF9B6F-93C8-4CA3-8FC6-541C25CCC8F3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02B29298-16B9-45D5-88C2-7688EA93A307}" type="presOf" srcId="{8A95728D-90D8-46AE-A046-C68EFD51DF31}" destId="{B4AE36B8-B830-4AFF-8DB5-FCC1395F0353}" srcOrd="0" destOrd="0" presId="urn:microsoft.com/office/officeart/2005/8/layout/cycle1"/>
    <dgm:cxn modelId="{D3F4D5E0-D8F2-4D93-868D-FA28B3E91A21}" type="presOf" srcId="{70499161-F03C-4620-AF2F-46158EA08D57}" destId="{9C90B707-D412-4156-86E7-36DFF70049D7}" srcOrd="0" destOrd="0" presId="urn:microsoft.com/office/officeart/2005/8/layout/cycle1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811CD6BE-73F0-42E4-AFF0-C7134AC8675D}" type="presOf" srcId="{7E00B87D-A7E1-4ECF-9032-D7BEB4A8B025}" destId="{F43144D3-3977-495F-ADE1-96046A61CDB7}" srcOrd="0" destOrd="0" presId="urn:microsoft.com/office/officeart/2005/8/layout/cycle1"/>
    <dgm:cxn modelId="{B02447B6-0D48-4203-BEB0-70D06F3AF5A2}" type="presOf" srcId="{42337B66-A50D-4BD8-8F7C-C0E362883F2E}" destId="{D4EE8639-CAAF-4859-BAB8-82A8417D5B52}" srcOrd="0" destOrd="0" presId="urn:microsoft.com/office/officeart/2005/8/layout/cycle1"/>
    <dgm:cxn modelId="{14F74D6C-6A40-4524-8589-5A466C441074}" type="presOf" srcId="{5363C653-A259-4810-823B-D4D28D1BB0A7}" destId="{A1547BC7-5062-448D-8CFE-2B903C9F59CC}" srcOrd="0" destOrd="0" presId="urn:microsoft.com/office/officeart/2005/8/layout/cycle1"/>
    <dgm:cxn modelId="{5E1F1F94-B082-4AC5-AA3A-F68C5A503507}" type="presOf" srcId="{A2C5F3E5-7A67-4D87-AA38-1BD3DE4E7AAA}" destId="{B8778B8A-34AC-418E-A944-8E0614E1FB99}" srcOrd="0" destOrd="0" presId="urn:microsoft.com/office/officeart/2005/8/layout/cycle1"/>
    <dgm:cxn modelId="{A64A8CF5-D9EE-4C7A-878E-2799AEDEE6EB}" type="presOf" srcId="{C9ADE7D7-CB28-4A84-BA11-094DA1693403}" destId="{AF94AA43-D50D-418C-B2AB-CA6E8CDB9134}" srcOrd="0" destOrd="0" presId="urn:microsoft.com/office/officeart/2005/8/layout/cycle1"/>
    <dgm:cxn modelId="{F7C25CE9-BAF2-44DE-9618-331348A520CC}" type="presOf" srcId="{732463C2-343E-48D0-AB9F-BA917667D0C0}" destId="{887A5CAC-C558-406A-858B-B80EC678371F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EEFEF537-ADA8-489C-AE3E-0086CD9CC8D1}" type="presParOf" srcId="{AEFC584C-1426-4807-82DC-4127C999A611}" destId="{732E6FC4-D322-4FC2-AC36-2C9E575B3F4A}" srcOrd="0" destOrd="0" presId="urn:microsoft.com/office/officeart/2005/8/layout/cycle1"/>
    <dgm:cxn modelId="{8A72F524-B20B-4167-9A2A-CAB40645DC8C}" type="presParOf" srcId="{AEFC584C-1426-4807-82DC-4127C999A611}" destId="{9C90B707-D412-4156-86E7-36DFF70049D7}" srcOrd="1" destOrd="0" presId="urn:microsoft.com/office/officeart/2005/8/layout/cycle1"/>
    <dgm:cxn modelId="{E0D4B493-2E2B-46A2-829D-AF25AB4EABBE}" type="presParOf" srcId="{AEFC584C-1426-4807-82DC-4127C999A611}" destId="{78DF9B6F-93C8-4CA3-8FC6-541C25CCC8F3}" srcOrd="2" destOrd="0" presId="urn:microsoft.com/office/officeart/2005/8/layout/cycle1"/>
    <dgm:cxn modelId="{74319DA5-0821-4E8F-9EA0-578B5D0A0811}" type="presParOf" srcId="{AEFC584C-1426-4807-82DC-4127C999A611}" destId="{BDF15C43-2664-489D-84BA-F01D07C5CB77}" srcOrd="3" destOrd="0" presId="urn:microsoft.com/office/officeart/2005/8/layout/cycle1"/>
    <dgm:cxn modelId="{2CBE6B62-41DB-47F7-A33F-D134CC07634B}" type="presParOf" srcId="{AEFC584C-1426-4807-82DC-4127C999A611}" destId="{B4AE36B8-B830-4AFF-8DB5-FCC1395F0353}" srcOrd="4" destOrd="0" presId="urn:microsoft.com/office/officeart/2005/8/layout/cycle1"/>
    <dgm:cxn modelId="{8352DB92-BEFA-4AC7-9F23-73336912C0E9}" type="presParOf" srcId="{AEFC584C-1426-4807-82DC-4127C999A611}" destId="{D4EE8639-CAAF-4859-BAB8-82A8417D5B52}" srcOrd="5" destOrd="0" presId="urn:microsoft.com/office/officeart/2005/8/layout/cycle1"/>
    <dgm:cxn modelId="{5FF25803-A33B-4C03-882D-950C3B7727F4}" type="presParOf" srcId="{AEFC584C-1426-4807-82DC-4127C999A611}" destId="{49E954FF-2AC1-4612-B710-8073722B8B42}" srcOrd="6" destOrd="0" presId="urn:microsoft.com/office/officeart/2005/8/layout/cycle1"/>
    <dgm:cxn modelId="{F05E95FC-2EF9-467D-92D2-79AA288A5772}" type="presParOf" srcId="{AEFC584C-1426-4807-82DC-4127C999A611}" destId="{AF94AA43-D50D-418C-B2AB-CA6E8CDB9134}" srcOrd="7" destOrd="0" presId="urn:microsoft.com/office/officeart/2005/8/layout/cycle1"/>
    <dgm:cxn modelId="{18ADD4C7-DF3D-4602-B45E-81359F0D219E}" type="presParOf" srcId="{AEFC584C-1426-4807-82DC-4127C999A611}" destId="{509E7E07-0D3E-4A5C-A928-AE937618E92D}" srcOrd="8" destOrd="0" presId="urn:microsoft.com/office/officeart/2005/8/layout/cycle1"/>
    <dgm:cxn modelId="{F8411D61-4B90-4ED1-8B42-8B89D494EAFE}" type="presParOf" srcId="{AEFC584C-1426-4807-82DC-4127C999A611}" destId="{C5871997-383F-4630-B5E5-CF3A8321FE7A}" srcOrd="9" destOrd="0" presId="urn:microsoft.com/office/officeart/2005/8/layout/cycle1"/>
    <dgm:cxn modelId="{5FD51A7E-F690-4B9E-9CF1-812FDA5A1FC1}" type="presParOf" srcId="{AEFC584C-1426-4807-82DC-4127C999A611}" destId="{96F50FEB-00F8-4799-B0CC-9D623B80C656}" srcOrd="10" destOrd="0" presId="urn:microsoft.com/office/officeart/2005/8/layout/cycle1"/>
    <dgm:cxn modelId="{16B6E0A8-71BD-43EC-83BD-15DBD214D342}" type="presParOf" srcId="{AEFC584C-1426-4807-82DC-4127C999A611}" destId="{783D0657-C5BC-4861-99F8-EF063E06BBCD}" srcOrd="11" destOrd="0" presId="urn:microsoft.com/office/officeart/2005/8/layout/cycle1"/>
    <dgm:cxn modelId="{361CECD8-0C6D-4D83-8EFD-A77B63B740DE}" type="presParOf" srcId="{AEFC584C-1426-4807-82DC-4127C999A611}" destId="{A94C6215-260D-48BF-B9E6-E9D3CB1DEEB1}" srcOrd="12" destOrd="0" presId="urn:microsoft.com/office/officeart/2005/8/layout/cycle1"/>
    <dgm:cxn modelId="{6E20F299-00B0-4287-9DF4-4616163D7780}" type="presParOf" srcId="{AEFC584C-1426-4807-82DC-4127C999A611}" destId="{A1547BC7-5062-448D-8CFE-2B903C9F59CC}" srcOrd="13" destOrd="0" presId="urn:microsoft.com/office/officeart/2005/8/layout/cycle1"/>
    <dgm:cxn modelId="{4DB72CEA-49E0-41B6-8932-7F56BF75D397}" type="presParOf" srcId="{AEFC584C-1426-4807-82DC-4127C999A611}" destId="{E89E990D-32AD-4D35-A7AA-09B34BD0E664}" srcOrd="14" destOrd="0" presId="urn:microsoft.com/office/officeart/2005/8/layout/cycle1"/>
    <dgm:cxn modelId="{BE3EA7DB-60B7-4412-A515-EC4826AE32AB}" type="presParOf" srcId="{AEFC584C-1426-4807-82DC-4127C999A611}" destId="{62CB36C0-CC72-4F02-A2F9-35A977660126}" srcOrd="15" destOrd="0" presId="urn:microsoft.com/office/officeart/2005/8/layout/cycle1"/>
    <dgm:cxn modelId="{506C8E2C-53C9-402F-A52E-1F5D93E7656F}" type="presParOf" srcId="{AEFC584C-1426-4807-82DC-4127C999A611}" destId="{F43144D3-3977-495F-ADE1-96046A61CDB7}" srcOrd="16" destOrd="0" presId="urn:microsoft.com/office/officeart/2005/8/layout/cycle1"/>
    <dgm:cxn modelId="{FBD81848-C279-4154-A935-A154A5D6C203}" type="presParOf" srcId="{AEFC584C-1426-4807-82DC-4127C999A611}" destId="{B8778B8A-34AC-418E-A944-8E0614E1FB99}" srcOrd="17" destOrd="0" presId="urn:microsoft.com/office/officeart/2005/8/layout/cycle1"/>
    <dgm:cxn modelId="{DE32F4FE-7510-425A-94CF-40B26E6A0A16}" type="presParOf" srcId="{AEFC584C-1426-4807-82DC-4127C999A611}" destId="{877612FA-61D8-4C81-AE0F-FC2E87AC1EE1}" srcOrd="18" destOrd="0" presId="urn:microsoft.com/office/officeart/2005/8/layout/cycle1"/>
    <dgm:cxn modelId="{862BB5FA-CB78-43D5-ADB7-97899AA3E7C2}" type="presParOf" srcId="{AEFC584C-1426-4807-82DC-4127C999A611}" destId="{887A5CAC-C558-406A-858B-B80EC678371F}" srcOrd="19" destOrd="0" presId="urn:microsoft.com/office/officeart/2005/8/layout/cycle1"/>
    <dgm:cxn modelId="{546EB711-493D-4378-A51D-8D64DA93E1FB}" type="presParOf" srcId="{AEFC584C-1426-4807-82DC-4127C999A611}" destId="{30208EC9-C69B-4EDF-92E1-393D92AC966C}" srcOrd="20" destOrd="0" presId="urn:microsoft.com/office/officeart/2005/8/layout/cycle1"/>
    <dgm:cxn modelId="{7F7BA3F5-4D56-4380-8B2A-1A2F3B9CAFB8}" type="presParOf" srcId="{AEFC584C-1426-4807-82DC-4127C999A611}" destId="{7FDC74B4-13B7-47FD-9AF2-FB8E2AF64640}" srcOrd="21" destOrd="0" presId="urn:microsoft.com/office/officeart/2005/8/layout/cycle1"/>
    <dgm:cxn modelId="{2EF146A8-7345-4D98-86A0-9E81B986B922}" type="presParOf" srcId="{AEFC584C-1426-4807-82DC-4127C999A611}" destId="{ED7A6415-A9AF-4EBA-B1AD-C3FAF57DA1DF}" srcOrd="22" destOrd="0" presId="urn:microsoft.com/office/officeart/2005/8/layout/cycle1"/>
    <dgm:cxn modelId="{6BF036E2-0AAB-4D57-98CB-BE16B02EA34C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F022A8-956B-4682-A65B-2F7C4CDE2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17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100CF-A5D1-49C0-B94A-013E2C0B9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2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77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>
          <a:xfrm>
            <a:off x="614860" y="1229432"/>
            <a:ext cx="7863840" cy="228600"/>
            <a:chOff x="457200" y="1447800"/>
            <a:chExt cx="7863840" cy="228600"/>
          </a:xfrm>
        </p:grpSpPr>
        <p:sp>
          <p:nvSpPr>
            <p:cNvPr id="4" name="Line 8"/>
            <p:cNvSpPr>
              <a:spLocks noChangeShapeType="1"/>
            </p:cNvSpPr>
            <p:nvPr userDrawn="1"/>
          </p:nvSpPr>
          <p:spPr bwMode="auto">
            <a:xfrm>
              <a:off x="990600" y="1447800"/>
              <a:ext cx="7315200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>
              <a:off x="990600" y="1676400"/>
              <a:ext cx="7315200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457200" y="1554480"/>
              <a:ext cx="7863840" cy="4571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FFFFFF"/>
                </a:gs>
                <a:gs pos="100000">
                  <a:srgbClr val="0066FF"/>
                </a:gs>
              </a:gsLst>
              <a:lin ang="5400000" scaled="1"/>
            </a:gra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4000"/>
            <a:ext cx="7772400" cy="4419600"/>
          </a:xfrm>
        </p:spPr>
        <p:txBody>
          <a:bodyPr>
            <a:normAutofit/>
          </a:bodyPr>
          <a:lstStyle>
            <a:lvl1pPr marL="0" indent="0" algn="l">
              <a:buFont typeface="Wingdings" pitchFamily="2" charset="2"/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top_lin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top_lin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top_lin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op_lin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918"/>
            <a:ext cx="6019800" cy="10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7" name="Picture 17" descr="Regcrest3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6" y="78830"/>
            <a:ext cx="1371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14860" y="1219200"/>
            <a:ext cx="7863840" cy="45719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7542213" y="0"/>
            <a:ext cx="1587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34988" y="6435725"/>
            <a:ext cx="190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 smtClean="0"/>
              <a:t>92Y10D07 Ver</a:t>
            </a:r>
            <a:r>
              <a:rPr lang="en-US" sz="900" baseline="0" dirty="0" smtClean="0"/>
              <a:t>3</a:t>
            </a:r>
            <a:endParaRPr lang="en-US" sz="900" dirty="0"/>
          </a:p>
          <a:p>
            <a:pPr>
              <a:defRPr/>
            </a:pPr>
            <a:r>
              <a:rPr lang="en-US" sz="900" dirty="0" smtClean="0"/>
              <a:t>30</a:t>
            </a:r>
            <a:r>
              <a:rPr lang="en-US" sz="900" baseline="0" dirty="0" smtClean="0"/>
              <a:t> March</a:t>
            </a:r>
            <a:r>
              <a:rPr lang="en-US" sz="900" dirty="0" smtClean="0"/>
              <a:t> </a:t>
            </a:r>
            <a:r>
              <a:rPr lang="en-US" sz="900" dirty="0"/>
              <a:t>2012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6200" y="6486525"/>
            <a:ext cx="9144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/>
              <a:t>Slide </a:t>
            </a:r>
            <a:fld id="{3AE06D45-049A-4A12-8B03-C4C5E098A462}" type="slidenum">
              <a:rPr lang="en-US" sz="900"/>
              <a:pPr algn="r">
                <a:defRPr/>
              </a:pPr>
              <a:t>‹#›</a:t>
            </a:fld>
            <a:endParaRPr lang="en-US" sz="9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828800" y="6535738"/>
            <a:ext cx="54864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/>
              <a:t>Perform </a:t>
            </a:r>
            <a:r>
              <a:rPr lang="en-US" sz="900" dirty="0" smtClean="0"/>
              <a:t>Maintenance </a:t>
            </a:r>
            <a:r>
              <a:rPr lang="en-US" sz="900" dirty="0"/>
              <a:t>on the </a:t>
            </a:r>
            <a:r>
              <a:rPr lang="en-US" sz="900" dirty="0" smtClean="0"/>
              <a:t>Long</a:t>
            </a:r>
            <a:r>
              <a:rPr lang="en-US" sz="900" baseline="0" dirty="0" smtClean="0"/>
              <a:t> Range Sniper Rifle (LRSR), M107</a:t>
            </a:r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107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107%20Disassembly.m4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107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371600"/>
            <a:ext cx="800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Perform Maintenance on 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Long Range Sniper Rifle (LRSR), M107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124" y="3108628"/>
            <a:ext cx="6477000" cy="26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ACTION:  </a:t>
            </a:r>
            <a:r>
              <a:rPr lang="en-US" dirty="0" smtClean="0"/>
              <a:t>Perform Organizational Maintenance (PMCS) on the Long Range Sniper Rifle (LRSR) .50 cal, M107.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CONDITION:  </a:t>
            </a:r>
            <a:r>
              <a:rPr lang="en-US" dirty="0" smtClean="0"/>
              <a:t>In a classroom environment, given the requirement to perform organizational maintenance on the M107 Sniper Rifle.  Given TM 9-1005-239-10, TM 9-1005-239-23&amp;P, DA Pam 750-8, a DA Form 5988-E, a DA Form 5990-E, dummy rounds, armorer toolkit, safety equipment, and a M107 Sniper Rifle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STANDARD:  </a:t>
            </a:r>
            <a:r>
              <a:rPr lang="en-US" dirty="0" smtClean="0"/>
              <a:t>The student will perform organizational maintenance on the M107 Sniper Rifle in accordance with TM 9-1005-239-23&amp;P and DA Pam 750-8, finding all deficiencies without losing accountability.</a:t>
            </a:r>
          </a:p>
        </p:txBody>
      </p:sp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Terminal Learning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620" y="1509713"/>
            <a:ext cx="710476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Characteristics, Capabilities &amp; Features, Major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Unload, Clear and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Disassemble the M107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92617"/>
            <a:ext cx="7772400" cy="295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M107 Assembly and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Functions Check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41903"/>
            <a:ext cx="7772400" cy="18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58319"/>
            <a:ext cx="490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28334" y="3175686"/>
            <a:ext cx="3048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10</a:t>
            </a:r>
            <a:endParaRPr lang="en-US" sz="700" dirty="0"/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3095892" y="318804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X</a:t>
            </a:r>
            <a:endParaRPr lang="en-US" sz="700" dirty="0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3485646" y="3183924"/>
            <a:ext cx="14673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Left Bipod leg does not extend</a:t>
            </a:r>
            <a:endParaRPr lang="en-US" sz="700" dirty="0"/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3124200" y="1600200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 Student’s </a:t>
            </a:r>
            <a:r>
              <a:rPr lang="en-US" sz="700" dirty="0" smtClean="0"/>
              <a:t>Info</a:t>
            </a:r>
            <a:endParaRPr lang="en-US" sz="700" dirty="0"/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951203" y="3183925"/>
            <a:ext cx="144959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00" dirty="0" smtClean="0"/>
              <a:t>DA Form 5990-E (SPT MNT)</a:t>
            </a:r>
            <a:endParaRPr lang="en-US" sz="700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41372" y="3200401"/>
            <a:ext cx="50662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 smtClean="0"/>
              <a:t>Date</a:t>
            </a: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928875" y="1295400"/>
            <a:ext cx="518925" cy="4953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 smtClean="0"/>
              <a:t>DA FORM 5988-E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30" grpId="0"/>
      <p:bldP spid="923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8875" y="1295400"/>
            <a:ext cx="518925" cy="4953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 smtClean="0"/>
              <a:t>DA FORM 5990-E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055" y="383945"/>
            <a:ext cx="5037432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724400"/>
          </a:xfrm>
        </p:spPr>
        <p:txBody>
          <a:bodyPr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Identify the Characteristics, Capabilities and Features, and Major Components of the M107Sniper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Unload and Clear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Disassemble and Troubleshoot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Reassemble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Perform a Function Check on the M107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Perform Maintenance on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Verify the DA Form 5990-E.</a:t>
            </a:r>
            <a:endParaRPr lang="en-US" sz="1800" dirty="0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10155</TotalTime>
  <Words>239</Words>
  <Application>Microsoft Office PowerPoint</Application>
  <PresentationFormat>On-screen Show (4:3)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Rounded MT Bold</vt:lpstr>
      <vt:lpstr>Calibri</vt:lpstr>
      <vt:lpstr>Wingdings</vt:lpstr>
      <vt:lpstr>1_Office Theme</vt:lpstr>
      <vt:lpstr>PowerPoint Presentation</vt:lpstr>
      <vt:lpstr>Terminal Learning Objective</vt:lpstr>
      <vt:lpstr>Characteristics, Capabilities &amp; Features, Major Components</vt:lpstr>
      <vt:lpstr>Cycle of Function</vt:lpstr>
      <vt:lpstr>Unload, Clear and  Disassemble the M107</vt:lpstr>
      <vt:lpstr>M107 Assembly and 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1007</cp:revision>
  <dcterms:created xsi:type="dcterms:W3CDTF">2008-09-02T16:08:26Z</dcterms:created>
  <dcterms:modified xsi:type="dcterms:W3CDTF">2017-07-13T19:50:15Z</dcterms:modified>
</cp:coreProperties>
</file>