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7" r:id="rId3"/>
    <p:sldId id="307" r:id="rId4"/>
    <p:sldId id="308" r:id="rId5"/>
    <p:sldId id="309" r:id="rId6"/>
    <p:sldId id="310" r:id="rId7"/>
    <p:sldId id="311" r:id="rId8"/>
    <p:sldId id="312" r:id="rId9"/>
    <p:sldId id="306" r:id="rId1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5070" autoAdjust="0"/>
  </p:normalViewPr>
  <p:slideViewPr>
    <p:cSldViewPr>
      <p:cViewPr varScale="1">
        <p:scale>
          <a:sx n="95" d="100"/>
          <a:sy n="95" d="100"/>
        </p:scale>
        <p:origin x="4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AD86B-5913-403D-A1A1-92561F368424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499161-F03C-4620-AF2F-46158EA08D57}">
      <dgm:prSet phldrT="[Text]"/>
      <dgm:spPr/>
      <dgm:t>
        <a:bodyPr/>
        <a:lstStyle/>
        <a:p>
          <a:r>
            <a:rPr lang="en-US" dirty="0" smtClean="0"/>
            <a:t>Feeding</a:t>
          </a:r>
          <a:endParaRPr lang="en-US" dirty="0"/>
        </a:p>
      </dgm:t>
    </dgm:pt>
    <dgm:pt modelId="{FF287418-F049-48DF-97CE-0BA22E5034DA}" type="parTrans" cxnId="{CD96D1CF-7FBF-410A-9D3F-D056A8025A6D}">
      <dgm:prSet/>
      <dgm:spPr/>
      <dgm:t>
        <a:bodyPr/>
        <a:lstStyle/>
        <a:p>
          <a:endParaRPr lang="en-US"/>
        </a:p>
      </dgm:t>
    </dgm:pt>
    <dgm:pt modelId="{97937D4B-F27B-4379-9FC0-ED1241CE24A9}" type="sibTrans" cxnId="{CD96D1CF-7FBF-410A-9D3F-D056A8025A6D}">
      <dgm:prSet/>
      <dgm:spPr/>
      <dgm:t>
        <a:bodyPr/>
        <a:lstStyle/>
        <a:p>
          <a:endParaRPr lang="en-US" dirty="0"/>
        </a:p>
      </dgm:t>
    </dgm:pt>
    <dgm:pt modelId="{8A95728D-90D8-46AE-A046-C68EFD51DF31}">
      <dgm:prSet phldrT="[Text]"/>
      <dgm:spPr/>
      <dgm:t>
        <a:bodyPr/>
        <a:lstStyle/>
        <a:p>
          <a:r>
            <a:rPr lang="en-US" dirty="0" smtClean="0"/>
            <a:t>Chambering</a:t>
          </a:r>
          <a:endParaRPr lang="en-US" dirty="0"/>
        </a:p>
      </dgm:t>
    </dgm:pt>
    <dgm:pt modelId="{8060F665-BAB6-4919-923E-57B2E9E18D07}" type="parTrans" cxnId="{84CD71B5-3D69-4E21-BCBB-BA7CCF538341}">
      <dgm:prSet/>
      <dgm:spPr/>
      <dgm:t>
        <a:bodyPr/>
        <a:lstStyle/>
        <a:p>
          <a:endParaRPr lang="en-US"/>
        </a:p>
      </dgm:t>
    </dgm:pt>
    <dgm:pt modelId="{42337B66-A50D-4BD8-8F7C-C0E362883F2E}" type="sibTrans" cxnId="{84CD71B5-3D69-4E21-BCBB-BA7CCF538341}">
      <dgm:prSet/>
      <dgm:spPr/>
      <dgm:t>
        <a:bodyPr/>
        <a:lstStyle/>
        <a:p>
          <a:endParaRPr lang="en-US" dirty="0"/>
        </a:p>
      </dgm:t>
    </dgm:pt>
    <dgm:pt modelId="{C9ADE7D7-CB28-4A84-BA11-094DA1693403}">
      <dgm:prSet phldrT="[Text]"/>
      <dgm:spPr/>
      <dgm:t>
        <a:bodyPr/>
        <a:lstStyle/>
        <a:p>
          <a:r>
            <a:rPr lang="en-US" dirty="0" smtClean="0"/>
            <a:t>Locking</a:t>
          </a:r>
          <a:endParaRPr lang="en-US" dirty="0"/>
        </a:p>
      </dgm:t>
    </dgm:pt>
    <dgm:pt modelId="{4E7689BB-F13E-4996-9C11-975A77BB03B3}" type="parTrans" cxnId="{A33DA4E0-5B4E-4B83-BEC8-DD4AFE4D9CD4}">
      <dgm:prSet/>
      <dgm:spPr/>
      <dgm:t>
        <a:bodyPr/>
        <a:lstStyle/>
        <a:p>
          <a:endParaRPr lang="en-US"/>
        </a:p>
      </dgm:t>
    </dgm:pt>
    <dgm:pt modelId="{7C0681FA-0777-4732-AA29-EF8B3FBA477F}" type="sibTrans" cxnId="{A33DA4E0-5B4E-4B83-BEC8-DD4AFE4D9CD4}">
      <dgm:prSet/>
      <dgm:spPr/>
      <dgm:t>
        <a:bodyPr/>
        <a:lstStyle/>
        <a:p>
          <a:endParaRPr lang="en-US" dirty="0"/>
        </a:p>
      </dgm:t>
    </dgm:pt>
    <dgm:pt modelId="{FEAF407F-F951-4AA3-AB7C-756F9E7E7695}">
      <dgm:prSet phldrT="[Text]"/>
      <dgm:spPr/>
      <dgm:t>
        <a:bodyPr/>
        <a:lstStyle/>
        <a:p>
          <a:r>
            <a:rPr lang="en-US" dirty="0" smtClean="0"/>
            <a:t>Firing</a:t>
          </a:r>
          <a:endParaRPr lang="en-US" dirty="0"/>
        </a:p>
      </dgm:t>
    </dgm:pt>
    <dgm:pt modelId="{19336AB8-19F2-418C-9689-205D7E368B04}" type="parTrans" cxnId="{5E32E9C8-BBA9-465B-9F06-E452C4C69772}">
      <dgm:prSet/>
      <dgm:spPr/>
      <dgm:t>
        <a:bodyPr/>
        <a:lstStyle/>
        <a:p>
          <a:endParaRPr lang="en-US"/>
        </a:p>
      </dgm:t>
    </dgm:pt>
    <dgm:pt modelId="{0D4D9C8E-BD70-40F5-A8C5-E2032DA496D3}" type="sibTrans" cxnId="{5E32E9C8-BBA9-465B-9F06-E452C4C69772}">
      <dgm:prSet/>
      <dgm:spPr/>
      <dgm:t>
        <a:bodyPr/>
        <a:lstStyle/>
        <a:p>
          <a:endParaRPr lang="en-US" dirty="0"/>
        </a:p>
      </dgm:t>
    </dgm:pt>
    <dgm:pt modelId="{5363C653-A259-4810-823B-D4D28D1BB0A7}">
      <dgm:prSet phldrT="[Text]"/>
      <dgm:spPr/>
      <dgm:t>
        <a:bodyPr/>
        <a:lstStyle/>
        <a:p>
          <a:r>
            <a:rPr lang="en-US" dirty="0" smtClean="0"/>
            <a:t>Unlocking</a:t>
          </a:r>
          <a:endParaRPr lang="en-US" dirty="0"/>
        </a:p>
      </dgm:t>
    </dgm:pt>
    <dgm:pt modelId="{EFF21A85-3E0B-4FC4-9DEE-910F2FD3C375}" type="parTrans" cxnId="{6EA4977E-99EC-4C87-8900-85FBC542BF36}">
      <dgm:prSet/>
      <dgm:spPr/>
      <dgm:t>
        <a:bodyPr/>
        <a:lstStyle/>
        <a:p>
          <a:endParaRPr lang="en-US"/>
        </a:p>
      </dgm:t>
    </dgm:pt>
    <dgm:pt modelId="{80C61D9F-57E7-4E04-8AA6-0FBB92048B5B}" type="sibTrans" cxnId="{6EA4977E-99EC-4C87-8900-85FBC542BF36}">
      <dgm:prSet/>
      <dgm:spPr/>
      <dgm:t>
        <a:bodyPr/>
        <a:lstStyle/>
        <a:p>
          <a:endParaRPr lang="en-US" dirty="0"/>
        </a:p>
      </dgm:t>
    </dgm:pt>
    <dgm:pt modelId="{7E00B87D-A7E1-4ECF-9032-D7BEB4A8B025}">
      <dgm:prSet/>
      <dgm:spPr/>
      <dgm:t>
        <a:bodyPr/>
        <a:lstStyle/>
        <a:p>
          <a:r>
            <a:rPr lang="en-US" dirty="0" smtClean="0"/>
            <a:t>Extracting</a:t>
          </a:r>
          <a:endParaRPr lang="en-US" dirty="0"/>
        </a:p>
      </dgm:t>
    </dgm:pt>
    <dgm:pt modelId="{6D7E63CF-ED2E-4FD6-A02B-FEC10A5C1D2B}" type="parTrans" cxnId="{F00691CB-E855-4E89-AE97-9EB574E4F098}">
      <dgm:prSet/>
      <dgm:spPr/>
      <dgm:t>
        <a:bodyPr/>
        <a:lstStyle/>
        <a:p>
          <a:endParaRPr lang="en-US"/>
        </a:p>
      </dgm:t>
    </dgm:pt>
    <dgm:pt modelId="{A2C5F3E5-7A67-4D87-AA38-1BD3DE4E7AAA}" type="sibTrans" cxnId="{F00691CB-E855-4E89-AE97-9EB574E4F098}">
      <dgm:prSet/>
      <dgm:spPr/>
      <dgm:t>
        <a:bodyPr/>
        <a:lstStyle/>
        <a:p>
          <a:endParaRPr lang="en-US" dirty="0"/>
        </a:p>
      </dgm:t>
    </dgm:pt>
    <dgm:pt modelId="{732463C2-343E-48D0-AB9F-BA917667D0C0}">
      <dgm:prSet/>
      <dgm:spPr/>
      <dgm:t>
        <a:bodyPr/>
        <a:lstStyle/>
        <a:p>
          <a:r>
            <a:rPr lang="en-US" dirty="0" smtClean="0"/>
            <a:t>Ejecting</a:t>
          </a:r>
          <a:endParaRPr lang="en-US" dirty="0"/>
        </a:p>
      </dgm:t>
    </dgm:pt>
    <dgm:pt modelId="{A2E79C98-2DCA-42C2-9CB5-0CCCBEA9639C}" type="parTrans" cxnId="{AAB56997-FD58-4890-856C-04517CDA3B6F}">
      <dgm:prSet/>
      <dgm:spPr/>
      <dgm:t>
        <a:bodyPr/>
        <a:lstStyle/>
        <a:p>
          <a:endParaRPr lang="en-US"/>
        </a:p>
      </dgm:t>
    </dgm:pt>
    <dgm:pt modelId="{9BB924E1-86A7-4CEC-BBC0-B3F2713FB12E}" type="sibTrans" cxnId="{AAB56997-FD58-4890-856C-04517CDA3B6F}">
      <dgm:prSet/>
      <dgm:spPr/>
      <dgm:t>
        <a:bodyPr/>
        <a:lstStyle/>
        <a:p>
          <a:endParaRPr lang="en-US" dirty="0"/>
        </a:p>
      </dgm:t>
    </dgm:pt>
    <dgm:pt modelId="{CB10038D-1239-4B5E-BC95-05431EFBECA6}">
      <dgm:prSet/>
      <dgm:spPr/>
      <dgm:t>
        <a:bodyPr/>
        <a:lstStyle/>
        <a:p>
          <a:r>
            <a:rPr lang="en-US" dirty="0" smtClean="0"/>
            <a:t>Cocking</a:t>
          </a:r>
          <a:endParaRPr lang="en-US" dirty="0"/>
        </a:p>
      </dgm:t>
    </dgm:pt>
    <dgm:pt modelId="{C82BD754-D09F-4F8D-9B46-86C28FE5C1B0}" type="parTrans" cxnId="{093BECD9-4FF4-421D-9BD9-240FCBA21397}">
      <dgm:prSet/>
      <dgm:spPr/>
      <dgm:t>
        <a:bodyPr/>
        <a:lstStyle/>
        <a:p>
          <a:endParaRPr lang="en-US"/>
        </a:p>
      </dgm:t>
    </dgm:pt>
    <dgm:pt modelId="{D7E3DE71-ED4A-42F8-9E97-CDAEE38377F3}" type="sibTrans" cxnId="{093BECD9-4FF4-421D-9BD9-240FCBA21397}">
      <dgm:prSet/>
      <dgm:spPr/>
      <dgm:t>
        <a:bodyPr/>
        <a:lstStyle/>
        <a:p>
          <a:endParaRPr lang="en-US" dirty="0"/>
        </a:p>
      </dgm:t>
    </dgm:pt>
    <dgm:pt modelId="{AEFC584C-1426-4807-82DC-4127C999A611}" type="pres">
      <dgm:prSet presAssocID="{9FFAD86B-5913-403D-A1A1-92561F3684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E6FC4-D322-4FC2-AC36-2C9E575B3F4A}" type="pres">
      <dgm:prSet presAssocID="{70499161-F03C-4620-AF2F-46158EA08D57}" presName="dummy" presStyleCnt="0"/>
      <dgm:spPr/>
    </dgm:pt>
    <dgm:pt modelId="{9C90B707-D412-4156-86E7-36DFF70049D7}" type="pres">
      <dgm:prSet presAssocID="{70499161-F03C-4620-AF2F-46158EA08D57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F9B6F-93C8-4CA3-8FC6-541C25CCC8F3}" type="pres">
      <dgm:prSet presAssocID="{97937D4B-F27B-4379-9FC0-ED1241CE24A9}" presName="sibTrans" presStyleLbl="node1" presStyleIdx="0" presStyleCnt="8"/>
      <dgm:spPr/>
      <dgm:t>
        <a:bodyPr/>
        <a:lstStyle/>
        <a:p>
          <a:endParaRPr lang="en-US"/>
        </a:p>
      </dgm:t>
    </dgm:pt>
    <dgm:pt modelId="{BDF15C43-2664-489D-84BA-F01D07C5CB77}" type="pres">
      <dgm:prSet presAssocID="{8A95728D-90D8-46AE-A046-C68EFD51DF31}" presName="dummy" presStyleCnt="0"/>
      <dgm:spPr/>
    </dgm:pt>
    <dgm:pt modelId="{B4AE36B8-B830-4AFF-8DB5-FCC1395F0353}" type="pres">
      <dgm:prSet presAssocID="{8A95728D-90D8-46AE-A046-C68EFD51DF31}" presName="node" presStyleLbl="revTx" presStyleIdx="1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E8639-CAAF-4859-BAB8-82A8417D5B52}" type="pres">
      <dgm:prSet presAssocID="{42337B66-A50D-4BD8-8F7C-C0E362883F2E}" presName="sibTrans" presStyleLbl="node1" presStyleIdx="1" presStyleCnt="8"/>
      <dgm:spPr/>
      <dgm:t>
        <a:bodyPr/>
        <a:lstStyle/>
        <a:p>
          <a:endParaRPr lang="en-US"/>
        </a:p>
      </dgm:t>
    </dgm:pt>
    <dgm:pt modelId="{49E954FF-2AC1-4612-B710-8073722B8B42}" type="pres">
      <dgm:prSet presAssocID="{C9ADE7D7-CB28-4A84-BA11-094DA1693403}" presName="dummy" presStyleCnt="0"/>
      <dgm:spPr/>
    </dgm:pt>
    <dgm:pt modelId="{AF94AA43-D50D-418C-B2AB-CA6E8CDB9134}" type="pres">
      <dgm:prSet presAssocID="{C9ADE7D7-CB28-4A84-BA11-094DA1693403}" presName="node" presStyleLbl="revTx" presStyleIdx="2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7E07-0D3E-4A5C-A928-AE937618E92D}" type="pres">
      <dgm:prSet presAssocID="{7C0681FA-0777-4732-AA29-EF8B3FBA477F}" presName="sibTrans" presStyleLbl="node1" presStyleIdx="2" presStyleCnt="8"/>
      <dgm:spPr/>
      <dgm:t>
        <a:bodyPr/>
        <a:lstStyle/>
        <a:p>
          <a:endParaRPr lang="en-US"/>
        </a:p>
      </dgm:t>
    </dgm:pt>
    <dgm:pt modelId="{C5871997-383F-4630-B5E5-CF3A8321FE7A}" type="pres">
      <dgm:prSet presAssocID="{FEAF407F-F951-4AA3-AB7C-756F9E7E7695}" presName="dummy" presStyleCnt="0"/>
      <dgm:spPr/>
    </dgm:pt>
    <dgm:pt modelId="{96F50FEB-00F8-4799-B0CC-9D623B80C656}" type="pres">
      <dgm:prSet presAssocID="{FEAF407F-F951-4AA3-AB7C-756F9E7E7695}" presName="node" presStyleLbl="revTx" presStyleIdx="3" presStyleCnt="8" custRadScaleRad="100513" custRadScaleInc="-4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D0657-C5BC-4861-99F8-EF063E06BBCD}" type="pres">
      <dgm:prSet presAssocID="{0D4D9C8E-BD70-40F5-A8C5-E2032DA496D3}" presName="sibTrans" presStyleLbl="node1" presStyleIdx="3" presStyleCnt="8"/>
      <dgm:spPr/>
      <dgm:t>
        <a:bodyPr/>
        <a:lstStyle/>
        <a:p>
          <a:endParaRPr lang="en-US"/>
        </a:p>
      </dgm:t>
    </dgm:pt>
    <dgm:pt modelId="{A94C6215-260D-48BF-B9E6-E9D3CB1DEEB1}" type="pres">
      <dgm:prSet presAssocID="{5363C653-A259-4810-823B-D4D28D1BB0A7}" presName="dummy" presStyleCnt="0"/>
      <dgm:spPr/>
    </dgm:pt>
    <dgm:pt modelId="{A1547BC7-5062-448D-8CFE-2B903C9F59CC}" type="pres">
      <dgm:prSet presAssocID="{5363C653-A259-4810-823B-D4D28D1BB0A7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E990D-32AD-4D35-A7AA-09B34BD0E664}" type="pres">
      <dgm:prSet presAssocID="{80C61D9F-57E7-4E04-8AA6-0FBB92048B5B}" presName="sibTrans" presStyleLbl="node1" presStyleIdx="4" presStyleCnt="8"/>
      <dgm:spPr/>
      <dgm:t>
        <a:bodyPr/>
        <a:lstStyle/>
        <a:p>
          <a:endParaRPr lang="en-US"/>
        </a:p>
      </dgm:t>
    </dgm:pt>
    <dgm:pt modelId="{62CB36C0-CC72-4F02-A2F9-35A977660126}" type="pres">
      <dgm:prSet presAssocID="{7E00B87D-A7E1-4ECF-9032-D7BEB4A8B025}" presName="dummy" presStyleCnt="0"/>
      <dgm:spPr/>
    </dgm:pt>
    <dgm:pt modelId="{F43144D3-3977-495F-ADE1-96046A61CDB7}" type="pres">
      <dgm:prSet presAssocID="{7E00B87D-A7E1-4ECF-9032-D7BEB4A8B025}" presName="node" presStyleLbl="revTx" presStyleIdx="5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78B8A-34AC-418E-A944-8E0614E1FB99}" type="pres">
      <dgm:prSet presAssocID="{A2C5F3E5-7A67-4D87-AA38-1BD3DE4E7AAA}" presName="sibTrans" presStyleLbl="node1" presStyleIdx="5" presStyleCnt="8"/>
      <dgm:spPr/>
      <dgm:t>
        <a:bodyPr/>
        <a:lstStyle/>
        <a:p>
          <a:endParaRPr lang="en-US"/>
        </a:p>
      </dgm:t>
    </dgm:pt>
    <dgm:pt modelId="{877612FA-61D8-4C81-AE0F-FC2E87AC1EE1}" type="pres">
      <dgm:prSet presAssocID="{732463C2-343E-48D0-AB9F-BA917667D0C0}" presName="dummy" presStyleCnt="0"/>
      <dgm:spPr/>
    </dgm:pt>
    <dgm:pt modelId="{887A5CAC-C558-406A-858B-B80EC678371F}" type="pres">
      <dgm:prSet presAssocID="{732463C2-343E-48D0-AB9F-BA917667D0C0}" presName="node" presStyleLbl="revTx" presStyleIdx="6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8EC9-C69B-4EDF-92E1-393D92AC966C}" type="pres">
      <dgm:prSet presAssocID="{9BB924E1-86A7-4CEC-BBC0-B3F2713FB12E}" presName="sibTrans" presStyleLbl="node1" presStyleIdx="6" presStyleCnt="8"/>
      <dgm:spPr/>
      <dgm:t>
        <a:bodyPr/>
        <a:lstStyle/>
        <a:p>
          <a:endParaRPr lang="en-US"/>
        </a:p>
      </dgm:t>
    </dgm:pt>
    <dgm:pt modelId="{7FDC74B4-13B7-47FD-9AF2-FB8E2AF64640}" type="pres">
      <dgm:prSet presAssocID="{CB10038D-1239-4B5E-BC95-05431EFBECA6}" presName="dummy" presStyleCnt="0"/>
      <dgm:spPr/>
    </dgm:pt>
    <dgm:pt modelId="{ED7A6415-A9AF-4EBA-B1AD-C3FAF57DA1DF}" type="pres">
      <dgm:prSet presAssocID="{CB10038D-1239-4B5E-BC95-05431EFBECA6}" presName="node" presStyleLbl="revTx" presStyleIdx="7" presStyleCnt="8" custScaleX="95260" custScaleY="100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E9A57-B260-4CA2-BA55-23CA54D2981D}" type="pres">
      <dgm:prSet presAssocID="{D7E3DE71-ED4A-42F8-9E97-CDAEE38377F3}" presName="sibTrans" presStyleLbl="node1" presStyleIdx="7" presStyleCnt="8" custScaleX="163561" custScaleY="100297"/>
      <dgm:spPr/>
      <dgm:t>
        <a:bodyPr/>
        <a:lstStyle/>
        <a:p>
          <a:endParaRPr lang="en-US"/>
        </a:p>
      </dgm:t>
    </dgm:pt>
  </dgm:ptLst>
  <dgm:cxnLst>
    <dgm:cxn modelId="{6EA4977E-99EC-4C87-8900-85FBC542BF36}" srcId="{9FFAD86B-5913-403D-A1A1-92561F368424}" destId="{5363C653-A259-4810-823B-D4D28D1BB0A7}" srcOrd="4" destOrd="0" parTransId="{EFF21A85-3E0B-4FC4-9DEE-910F2FD3C375}" sibTransId="{80C61D9F-57E7-4E04-8AA6-0FBB92048B5B}"/>
    <dgm:cxn modelId="{84AA4A9C-38C7-4764-BA75-C2AD594D425D}" type="presOf" srcId="{D7E3DE71-ED4A-42F8-9E97-CDAEE38377F3}" destId="{9D7E9A57-B260-4CA2-BA55-23CA54D2981D}" srcOrd="0" destOrd="0" presId="urn:microsoft.com/office/officeart/2005/8/layout/cycle1"/>
    <dgm:cxn modelId="{C080BC02-7A75-41B8-81AE-0A835C00DB27}" type="presOf" srcId="{42337B66-A50D-4BD8-8F7C-C0E362883F2E}" destId="{D4EE8639-CAAF-4859-BAB8-82A8417D5B52}" srcOrd="0" destOrd="0" presId="urn:microsoft.com/office/officeart/2005/8/layout/cycle1"/>
    <dgm:cxn modelId="{1DF5DADA-012A-4501-A8F8-BCD9F2CB3928}" type="presOf" srcId="{9FFAD86B-5913-403D-A1A1-92561F368424}" destId="{AEFC584C-1426-4807-82DC-4127C999A611}" srcOrd="0" destOrd="0" presId="urn:microsoft.com/office/officeart/2005/8/layout/cycle1"/>
    <dgm:cxn modelId="{84894F33-81D4-4BBA-BAA6-CBAC69C6630E}" type="presOf" srcId="{C9ADE7D7-CB28-4A84-BA11-094DA1693403}" destId="{AF94AA43-D50D-418C-B2AB-CA6E8CDB9134}" srcOrd="0" destOrd="0" presId="urn:microsoft.com/office/officeart/2005/8/layout/cycle1"/>
    <dgm:cxn modelId="{9600C0F1-31B2-4D33-8327-7457D128593D}" type="presOf" srcId="{732463C2-343E-48D0-AB9F-BA917667D0C0}" destId="{887A5CAC-C558-406A-858B-B80EC678371F}" srcOrd="0" destOrd="0" presId="urn:microsoft.com/office/officeart/2005/8/layout/cycle1"/>
    <dgm:cxn modelId="{A33DA4E0-5B4E-4B83-BEC8-DD4AFE4D9CD4}" srcId="{9FFAD86B-5913-403D-A1A1-92561F368424}" destId="{C9ADE7D7-CB28-4A84-BA11-094DA1693403}" srcOrd="2" destOrd="0" parTransId="{4E7689BB-F13E-4996-9C11-975A77BB03B3}" sibTransId="{7C0681FA-0777-4732-AA29-EF8B3FBA477F}"/>
    <dgm:cxn modelId="{A62AB366-7E9E-4B67-9337-5FDC3AE0A8F8}" type="presOf" srcId="{97937D4B-F27B-4379-9FC0-ED1241CE24A9}" destId="{78DF9B6F-93C8-4CA3-8FC6-541C25CCC8F3}" srcOrd="0" destOrd="0" presId="urn:microsoft.com/office/officeart/2005/8/layout/cycle1"/>
    <dgm:cxn modelId="{AAB56997-FD58-4890-856C-04517CDA3B6F}" srcId="{9FFAD86B-5913-403D-A1A1-92561F368424}" destId="{732463C2-343E-48D0-AB9F-BA917667D0C0}" srcOrd="6" destOrd="0" parTransId="{A2E79C98-2DCA-42C2-9CB5-0CCCBEA9639C}" sibTransId="{9BB924E1-86A7-4CEC-BBC0-B3F2713FB12E}"/>
    <dgm:cxn modelId="{B4FA7272-F7CE-4E2F-BA72-AEE3A375ACBD}" type="presOf" srcId="{0D4D9C8E-BD70-40F5-A8C5-E2032DA496D3}" destId="{783D0657-C5BC-4861-99F8-EF063E06BBCD}" srcOrd="0" destOrd="0" presId="urn:microsoft.com/office/officeart/2005/8/layout/cycle1"/>
    <dgm:cxn modelId="{CD96D1CF-7FBF-410A-9D3F-D056A8025A6D}" srcId="{9FFAD86B-5913-403D-A1A1-92561F368424}" destId="{70499161-F03C-4620-AF2F-46158EA08D57}" srcOrd="0" destOrd="0" parTransId="{FF287418-F049-48DF-97CE-0BA22E5034DA}" sibTransId="{97937D4B-F27B-4379-9FC0-ED1241CE24A9}"/>
    <dgm:cxn modelId="{87EACC76-70F4-4ED1-8884-86C57CBD1E82}" type="presOf" srcId="{80C61D9F-57E7-4E04-8AA6-0FBB92048B5B}" destId="{E89E990D-32AD-4D35-A7AA-09B34BD0E664}" srcOrd="0" destOrd="0" presId="urn:microsoft.com/office/officeart/2005/8/layout/cycle1"/>
    <dgm:cxn modelId="{619C72B4-6BBE-428F-9502-1E9CBE81D95C}" type="presOf" srcId="{8A95728D-90D8-46AE-A046-C68EFD51DF31}" destId="{B4AE36B8-B830-4AFF-8DB5-FCC1395F0353}" srcOrd="0" destOrd="0" presId="urn:microsoft.com/office/officeart/2005/8/layout/cycle1"/>
    <dgm:cxn modelId="{C72E92B4-3B9A-4D06-8FE4-BBE772DA0A40}" type="presOf" srcId="{70499161-F03C-4620-AF2F-46158EA08D57}" destId="{9C90B707-D412-4156-86E7-36DFF70049D7}" srcOrd="0" destOrd="0" presId="urn:microsoft.com/office/officeart/2005/8/layout/cycle1"/>
    <dgm:cxn modelId="{F9F69AF2-D98B-48C9-BA47-A47C39C93823}" type="presOf" srcId="{5363C653-A259-4810-823B-D4D28D1BB0A7}" destId="{A1547BC7-5062-448D-8CFE-2B903C9F59CC}" srcOrd="0" destOrd="0" presId="urn:microsoft.com/office/officeart/2005/8/layout/cycle1"/>
    <dgm:cxn modelId="{84CD71B5-3D69-4E21-BCBB-BA7CCF538341}" srcId="{9FFAD86B-5913-403D-A1A1-92561F368424}" destId="{8A95728D-90D8-46AE-A046-C68EFD51DF31}" srcOrd="1" destOrd="0" parTransId="{8060F665-BAB6-4919-923E-57B2E9E18D07}" sibTransId="{42337B66-A50D-4BD8-8F7C-C0E362883F2E}"/>
    <dgm:cxn modelId="{0E68836B-2B31-41B8-A3E9-084A7B561399}" type="presOf" srcId="{CB10038D-1239-4B5E-BC95-05431EFBECA6}" destId="{ED7A6415-A9AF-4EBA-B1AD-C3FAF57DA1DF}" srcOrd="0" destOrd="0" presId="urn:microsoft.com/office/officeart/2005/8/layout/cycle1"/>
    <dgm:cxn modelId="{745CE799-ED6C-49E5-9565-C7BBB04AF8B9}" type="presOf" srcId="{7E00B87D-A7E1-4ECF-9032-D7BEB4A8B025}" destId="{F43144D3-3977-495F-ADE1-96046A61CDB7}" srcOrd="0" destOrd="0" presId="urn:microsoft.com/office/officeart/2005/8/layout/cycle1"/>
    <dgm:cxn modelId="{69BCA1B4-957C-4F35-B49E-BB5F3592CB87}" type="presOf" srcId="{9BB924E1-86A7-4CEC-BBC0-B3F2713FB12E}" destId="{30208EC9-C69B-4EDF-92E1-393D92AC966C}" srcOrd="0" destOrd="0" presId="urn:microsoft.com/office/officeart/2005/8/layout/cycle1"/>
    <dgm:cxn modelId="{88EF2BB5-C1C4-44C1-83B8-FC66A5F1B4B2}" type="presOf" srcId="{7C0681FA-0777-4732-AA29-EF8B3FBA477F}" destId="{509E7E07-0D3E-4A5C-A928-AE937618E92D}" srcOrd="0" destOrd="0" presId="urn:microsoft.com/office/officeart/2005/8/layout/cycle1"/>
    <dgm:cxn modelId="{52C9036D-C14B-4094-AE1F-34AE51EBE109}" type="presOf" srcId="{A2C5F3E5-7A67-4D87-AA38-1BD3DE4E7AAA}" destId="{B8778B8A-34AC-418E-A944-8E0614E1FB99}" srcOrd="0" destOrd="0" presId="urn:microsoft.com/office/officeart/2005/8/layout/cycle1"/>
    <dgm:cxn modelId="{5E32E9C8-BBA9-465B-9F06-E452C4C69772}" srcId="{9FFAD86B-5913-403D-A1A1-92561F368424}" destId="{FEAF407F-F951-4AA3-AB7C-756F9E7E7695}" srcOrd="3" destOrd="0" parTransId="{19336AB8-19F2-418C-9689-205D7E368B04}" sibTransId="{0D4D9C8E-BD70-40F5-A8C5-E2032DA496D3}"/>
    <dgm:cxn modelId="{093BECD9-4FF4-421D-9BD9-240FCBA21397}" srcId="{9FFAD86B-5913-403D-A1A1-92561F368424}" destId="{CB10038D-1239-4B5E-BC95-05431EFBECA6}" srcOrd="7" destOrd="0" parTransId="{C82BD754-D09F-4F8D-9B46-86C28FE5C1B0}" sibTransId="{D7E3DE71-ED4A-42F8-9E97-CDAEE38377F3}"/>
    <dgm:cxn modelId="{C0B5CBB4-14F2-4FD9-8161-8D3297F5E9CF}" type="presOf" srcId="{FEAF407F-F951-4AA3-AB7C-756F9E7E7695}" destId="{96F50FEB-00F8-4799-B0CC-9D623B80C656}" srcOrd="0" destOrd="0" presId="urn:microsoft.com/office/officeart/2005/8/layout/cycle1"/>
    <dgm:cxn modelId="{F00691CB-E855-4E89-AE97-9EB574E4F098}" srcId="{9FFAD86B-5913-403D-A1A1-92561F368424}" destId="{7E00B87D-A7E1-4ECF-9032-D7BEB4A8B025}" srcOrd="5" destOrd="0" parTransId="{6D7E63CF-ED2E-4FD6-A02B-FEC10A5C1D2B}" sibTransId="{A2C5F3E5-7A67-4D87-AA38-1BD3DE4E7AAA}"/>
    <dgm:cxn modelId="{2D3412C8-1A3D-4DF7-B10C-96DC86FFB0E8}" type="presParOf" srcId="{AEFC584C-1426-4807-82DC-4127C999A611}" destId="{732E6FC4-D322-4FC2-AC36-2C9E575B3F4A}" srcOrd="0" destOrd="0" presId="urn:microsoft.com/office/officeart/2005/8/layout/cycle1"/>
    <dgm:cxn modelId="{80415075-836B-4778-8140-C97D4A905510}" type="presParOf" srcId="{AEFC584C-1426-4807-82DC-4127C999A611}" destId="{9C90B707-D412-4156-86E7-36DFF70049D7}" srcOrd="1" destOrd="0" presId="urn:microsoft.com/office/officeart/2005/8/layout/cycle1"/>
    <dgm:cxn modelId="{B234C1AE-DA18-4CA9-A47C-A7BB06277BAF}" type="presParOf" srcId="{AEFC584C-1426-4807-82DC-4127C999A611}" destId="{78DF9B6F-93C8-4CA3-8FC6-541C25CCC8F3}" srcOrd="2" destOrd="0" presId="urn:microsoft.com/office/officeart/2005/8/layout/cycle1"/>
    <dgm:cxn modelId="{1384A513-A54F-41A0-8376-CD11196830F0}" type="presParOf" srcId="{AEFC584C-1426-4807-82DC-4127C999A611}" destId="{BDF15C43-2664-489D-84BA-F01D07C5CB77}" srcOrd="3" destOrd="0" presId="urn:microsoft.com/office/officeart/2005/8/layout/cycle1"/>
    <dgm:cxn modelId="{566CB6D3-C2F2-4AA3-8814-2059CF4365FB}" type="presParOf" srcId="{AEFC584C-1426-4807-82DC-4127C999A611}" destId="{B4AE36B8-B830-4AFF-8DB5-FCC1395F0353}" srcOrd="4" destOrd="0" presId="urn:microsoft.com/office/officeart/2005/8/layout/cycle1"/>
    <dgm:cxn modelId="{F1A85A62-7779-49AB-8113-E64B5849E7D9}" type="presParOf" srcId="{AEFC584C-1426-4807-82DC-4127C999A611}" destId="{D4EE8639-CAAF-4859-BAB8-82A8417D5B52}" srcOrd="5" destOrd="0" presId="urn:microsoft.com/office/officeart/2005/8/layout/cycle1"/>
    <dgm:cxn modelId="{47147450-0413-48B7-9C67-9EC62F368871}" type="presParOf" srcId="{AEFC584C-1426-4807-82DC-4127C999A611}" destId="{49E954FF-2AC1-4612-B710-8073722B8B42}" srcOrd="6" destOrd="0" presId="urn:microsoft.com/office/officeart/2005/8/layout/cycle1"/>
    <dgm:cxn modelId="{D684411B-C448-4377-A2F1-46BE999DF3A4}" type="presParOf" srcId="{AEFC584C-1426-4807-82DC-4127C999A611}" destId="{AF94AA43-D50D-418C-B2AB-CA6E8CDB9134}" srcOrd="7" destOrd="0" presId="urn:microsoft.com/office/officeart/2005/8/layout/cycle1"/>
    <dgm:cxn modelId="{563B1EFC-1F31-4FAD-ABCF-66CAA1AB669D}" type="presParOf" srcId="{AEFC584C-1426-4807-82DC-4127C999A611}" destId="{509E7E07-0D3E-4A5C-A928-AE937618E92D}" srcOrd="8" destOrd="0" presId="urn:microsoft.com/office/officeart/2005/8/layout/cycle1"/>
    <dgm:cxn modelId="{7528777F-5487-43AC-ADD3-8FFADB43D31E}" type="presParOf" srcId="{AEFC584C-1426-4807-82DC-4127C999A611}" destId="{C5871997-383F-4630-B5E5-CF3A8321FE7A}" srcOrd="9" destOrd="0" presId="urn:microsoft.com/office/officeart/2005/8/layout/cycle1"/>
    <dgm:cxn modelId="{A32B2968-DE1B-4D0C-9FDB-FF224B64F4B5}" type="presParOf" srcId="{AEFC584C-1426-4807-82DC-4127C999A611}" destId="{96F50FEB-00F8-4799-B0CC-9D623B80C656}" srcOrd="10" destOrd="0" presId="urn:microsoft.com/office/officeart/2005/8/layout/cycle1"/>
    <dgm:cxn modelId="{FC76B7A0-A92D-4FCE-BBAA-C498141C070A}" type="presParOf" srcId="{AEFC584C-1426-4807-82DC-4127C999A611}" destId="{783D0657-C5BC-4861-99F8-EF063E06BBCD}" srcOrd="11" destOrd="0" presId="urn:microsoft.com/office/officeart/2005/8/layout/cycle1"/>
    <dgm:cxn modelId="{C26C0B88-AEE3-441A-AF6D-6FA654BF77C2}" type="presParOf" srcId="{AEFC584C-1426-4807-82DC-4127C999A611}" destId="{A94C6215-260D-48BF-B9E6-E9D3CB1DEEB1}" srcOrd="12" destOrd="0" presId="urn:microsoft.com/office/officeart/2005/8/layout/cycle1"/>
    <dgm:cxn modelId="{2CEB189A-7611-41B8-94BC-5717F1A255D8}" type="presParOf" srcId="{AEFC584C-1426-4807-82DC-4127C999A611}" destId="{A1547BC7-5062-448D-8CFE-2B903C9F59CC}" srcOrd="13" destOrd="0" presId="urn:microsoft.com/office/officeart/2005/8/layout/cycle1"/>
    <dgm:cxn modelId="{A5CD2921-F367-4682-97AB-417569522405}" type="presParOf" srcId="{AEFC584C-1426-4807-82DC-4127C999A611}" destId="{E89E990D-32AD-4D35-A7AA-09B34BD0E664}" srcOrd="14" destOrd="0" presId="urn:microsoft.com/office/officeart/2005/8/layout/cycle1"/>
    <dgm:cxn modelId="{C69A1D4E-0762-41D1-99AF-25E424F05969}" type="presParOf" srcId="{AEFC584C-1426-4807-82DC-4127C999A611}" destId="{62CB36C0-CC72-4F02-A2F9-35A977660126}" srcOrd="15" destOrd="0" presId="urn:microsoft.com/office/officeart/2005/8/layout/cycle1"/>
    <dgm:cxn modelId="{5D4A133E-1D96-4641-9E80-C6D1369294FD}" type="presParOf" srcId="{AEFC584C-1426-4807-82DC-4127C999A611}" destId="{F43144D3-3977-495F-ADE1-96046A61CDB7}" srcOrd="16" destOrd="0" presId="urn:microsoft.com/office/officeart/2005/8/layout/cycle1"/>
    <dgm:cxn modelId="{4883C668-0F56-45C2-818F-E3E7B2E73D6C}" type="presParOf" srcId="{AEFC584C-1426-4807-82DC-4127C999A611}" destId="{B8778B8A-34AC-418E-A944-8E0614E1FB99}" srcOrd="17" destOrd="0" presId="urn:microsoft.com/office/officeart/2005/8/layout/cycle1"/>
    <dgm:cxn modelId="{3D7B7CE6-62D6-4058-9E18-0758FF22ADD9}" type="presParOf" srcId="{AEFC584C-1426-4807-82DC-4127C999A611}" destId="{877612FA-61D8-4C81-AE0F-FC2E87AC1EE1}" srcOrd="18" destOrd="0" presId="urn:microsoft.com/office/officeart/2005/8/layout/cycle1"/>
    <dgm:cxn modelId="{C615E492-9F57-41B1-8595-06D01B5B7DE1}" type="presParOf" srcId="{AEFC584C-1426-4807-82DC-4127C999A611}" destId="{887A5CAC-C558-406A-858B-B80EC678371F}" srcOrd="19" destOrd="0" presId="urn:microsoft.com/office/officeart/2005/8/layout/cycle1"/>
    <dgm:cxn modelId="{C616629E-4A0C-4734-9CED-3BB976D09B46}" type="presParOf" srcId="{AEFC584C-1426-4807-82DC-4127C999A611}" destId="{30208EC9-C69B-4EDF-92E1-393D92AC966C}" srcOrd="20" destOrd="0" presId="urn:microsoft.com/office/officeart/2005/8/layout/cycle1"/>
    <dgm:cxn modelId="{02C22480-9541-4FC7-9D0F-3A0A99F8457A}" type="presParOf" srcId="{AEFC584C-1426-4807-82DC-4127C999A611}" destId="{7FDC74B4-13B7-47FD-9AF2-FB8E2AF64640}" srcOrd="21" destOrd="0" presId="urn:microsoft.com/office/officeart/2005/8/layout/cycle1"/>
    <dgm:cxn modelId="{E8007A92-8783-4759-A318-F4AA3716D974}" type="presParOf" srcId="{AEFC584C-1426-4807-82DC-4127C999A611}" destId="{ED7A6415-A9AF-4EBA-B1AD-C3FAF57DA1DF}" srcOrd="22" destOrd="0" presId="urn:microsoft.com/office/officeart/2005/8/layout/cycle1"/>
    <dgm:cxn modelId="{69DCB870-7A5B-41C9-9280-48E42FA1C7A0}" type="presParOf" srcId="{AEFC584C-1426-4807-82DC-4127C999A611}" destId="{9D7E9A57-B260-4CA2-BA55-23CA54D2981D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F022A8-956B-4682-A65B-2F7C4CDE2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94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100CF-A5D1-49C0-B94A-013E2C0B9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292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2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14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524000"/>
            <a:ext cx="7772400" cy="4419600"/>
          </a:xfrm>
        </p:spPr>
        <p:txBody>
          <a:bodyPr>
            <a:normAutofit/>
          </a:bodyPr>
          <a:lstStyle>
            <a:lvl1pPr marL="0" indent="0" algn="l">
              <a:buFont typeface="Wingdings" pitchFamily="2" charset="2"/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Click to edit Master subtitle style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top_lin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top_lin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top_lin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top_lin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9918"/>
            <a:ext cx="6019800" cy="107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3716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7" name="Picture 17" descr="Regcrest3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DF3A1F"/>
              </a:clrFrom>
              <a:clrTo>
                <a:srgbClr val="DF3A1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6" y="78830"/>
            <a:ext cx="13716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14860" y="1219200"/>
            <a:ext cx="7863840" cy="45719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4988" y="6435725"/>
            <a:ext cx="1905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 smtClean="0"/>
              <a:t>92Y10D08 Ver3</a:t>
            </a:r>
            <a:endParaRPr lang="en-US" sz="800" dirty="0"/>
          </a:p>
          <a:p>
            <a:pPr>
              <a:defRPr/>
            </a:pPr>
            <a:r>
              <a:rPr lang="en-US" sz="800" baseline="0" dirty="0" smtClean="0"/>
              <a:t>1 March</a:t>
            </a:r>
            <a:r>
              <a:rPr lang="en-US" sz="800" dirty="0" smtClean="0"/>
              <a:t> </a:t>
            </a:r>
            <a:r>
              <a:rPr lang="en-US" sz="800" dirty="0"/>
              <a:t>2012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696200" y="6486525"/>
            <a:ext cx="914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/>
              <a:t>Slide </a:t>
            </a:r>
            <a:fld id="{3AE06D45-049A-4A12-8B03-C4C5E098A462}" type="slidenum">
              <a:rPr lang="en-US" sz="800"/>
              <a:pPr algn="r">
                <a:defRPr/>
              </a:pPr>
              <a:t>‹#›</a:t>
            </a:fld>
            <a:endParaRPr lang="en-US" sz="8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828800" y="6535738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/>
              <a:t>Perform </a:t>
            </a:r>
            <a:r>
              <a:rPr lang="en-US" sz="800" dirty="0" smtClean="0"/>
              <a:t> Maintenance </a:t>
            </a:r>
            <a:r>
              <a:rPr lang="en-US" sz="800" dirty="0"/>
              <a:t>on </a:t>
            </a:r>
            <a:r>
              <a:rPr lang="en-US" sz="800" dirty="0" smtClean="0"/>
              <a:t>the M110 Semi-Automatic</a:t>
            </a:r>
            <a:r>
              <a:rPr lang="en-US" sz="800" baseline="0" dirty="0" smtClean="0"/>
              <a:t> Sniper System (SASS), 7.62mm</a:t>
            </a:r>
            <a:endParaRPr lang="en-US" sz="800" dirty="0"/>
          </a:p>
        </p:txBody>
      </p:sp>
      <p:sp>
        <p:nvSpPr>
          <p:cNvPr id="22" name="WordArt 11"/>
          <p:cNvSpPr>
            <a:spLocks noChangeAspect="1" noChangeArrowheads="1" noChangeShapeType="1" noTextEdit="1"/>
          </p:cNvSpPr>
          <p:nvPr userDrawn="1"/>
        </p:nvSpPr>
        <p:spPr bwMode="auto">
          <a:xfrm>
            <a:off x="7542213" y="0"/>
            <a:ext cx="1587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71"/>
              </a:avLst>
            </a:prstTxWarp>
            <a:scene3d>
              <a:camera prst="legacyPerspectiveBottomRight">
                <a:rot lat="0" lon="21539980" rev="0"/>
              </a:camera>
              <a:lightRig rig="legacyHarsh3" dir="l"/>
            </a:scene3d>
            <a:sp3d extrusionH="430200" prstMaterial="legacyMetal">
              <a:extrusionClr>
                <a:srgbClr val="C0C0C0"/>
              </a:extrusionClr>
            </a:sp3d>
          </a:bodyPr>
          <a:lstStyle/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U.S. Army </a:t>
            </a:r>
          </a:p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Quartermaster </a:t>
            </a:r>
          </a:p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School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110%20Intro.m4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110%20Disassembly.m4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110%20Reassembly.m4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371600"/>
            <a:ext cx="8001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Perform Maintenance 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 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M110 Semi-Automatic 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Sniper  System (SASS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), 7.62mm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114300" dist="38100" dir="36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62299"/>
            <a:ext cx="7315200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 smtClean="0"/>
              <a:t>ACTION:  </a:t>
            </a:r>
            <a:r>
              <a:rPr lang="en-US" dirty="0" smtClean="0"/>
              <a:t>Perform Maintenance (PMCS) on the M110 Semi-Automatic Sniper System (SASS), 7.62mm.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 smtClean="0"/>
              <a:t>CONDITION:  </a:t>
            </a:r>
            <a:r>
              <a:rPr lang="en-US" dirty="0" smtClean="0"/>
              <a:t>In a classroom environment given the requirement to perform preventive maintenance on the M110 Sniper System. Given TM 9-1005-342-10, TM 9-1005-342-23&amp;P, DA Pam 750-8. blank DA Form 2404, blank DA Form 2407, small arms tool kit, safety equipment, dummy rounds, CLP, pen or pencil, and a M110 Semi-automatic Sniper System.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 smtClean="0"/>
              <a:t>STANDARD:  </a:t>
            </a:r>
            <a:r>
              <a:rPr lang="en-US" dirty="0" smtClean="0"/>
              <a:t>The student will perform preventive maintenance on the M110 Semi-Automatic Sniper System (SASS), 7.62mm in accordance with TM 9-1005-342-10, TM 9-1005-342-23&amp;P, and DA Pam 750-8 without losing accountability.</a:t>
            </a:r>
          </a:p>
        </p:txBody>
      </p:sp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Terminal Learning 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Characteristics, Capabilities &amp; Features, Major Components</a:t>
            </a:r>
          </a:p>
        </p:txBody>
      </p:sp>
      <p:pic>
        <p:nvPicPr>
          <p:cNvPr id="2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586104"/>
            <a:ext cx="7105650" cy="437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Cycle of Function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219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Unload, Clear and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Disassemble the M110 SASS</a:t>
            </a:r>
          </a:p>
        </p:txBody>
      </p:sp>
      <p:pic>
        <p:nvPicPr>
          <p:cNvPr id="2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4829563" cy="38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M110 SASS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Assembly and Functions Check</a:t>
            </a:r>
          </a:p>
        </p:txBody>
      </p:sp>
      <p:pic>
        <p:nvPicPr>
          <p:cNvPr id="3075" name="Picture 3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7361959" cy="234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3" descr="DA 2404 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26988"/>
            <a:ext cx="5119688" cy="6800850"/>
          </a:xfrm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286000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HHC, 13</a:t>
            </a:r>
            <a:r>
              <a:rPr lang="en-US" sz="700" baseline="30000" dirty="0"/>
              <a:t>th</a:t>
            </a:r>
            <a:r>
              <a:rPr lang="en-US" sz="700" dirty="0"/>
              <a:t> Military Police Battalion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733925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M110 Semi-Automatic Sniper System 7.62mm</a:t>
            </a:r>
            <a:endParaRPr lang="en-US" sz="700" dirty="0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276475" y="581025"/>
            <a:ext cx="1304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568741</a:t>
            </a:r>
            <a:endParaRPr lang="en-US" sz="700" dirty="0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505450" y="581025"/>
            <a:ext cx="742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28 Feb XX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6334125" y="571500"/>
            <a:ext cx="742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Quarterly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286000" y="895350"/>
            <a:ext cx="2514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TM </a:t>
            </a:r>
            <a:r>
              <a:rPr lang="en-US" sz="700" dirty="0" smtClean="0"/>
              <a:t>9-1005-342-23&amp;P                                </a:t>
            </a:r>
            <a:r>
              <a:rPr lang="en-US" sz="700" dirty="0"/>
              <a:t>14 Dec 90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286000" y="35909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2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2514600" y="35909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</a:t>
            </a:r>
            <a:r>
              <a:rPr lang="en-US" sz="700" dirty="0" smtClean="0"/>
              <a:t>X</a:t>
            </a:r>
            <a:endParaRPr lang="en-US" sz="700" dirty="0"/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2933700" y="3600450"/>
            <a:ext cx="17907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</a:t>
            </a:r>
            <a:r>
              <a:rPr lang="en-US" sz="700" dirty="0" smtClean="0"/>
              <a:t>Damaged Carrier Key on Bolt Carrier</a:t>
            </a:r>
            <a:endParaRPr lang="en-US" sz="700" dirty="0"/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2286000" y="2914650"/>
            <a:ext cx="1676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Student’s Signature</a:t>
            </a:r>
          </a:p>
        </p:txBody>
      </p:sp>
      <p:sp>
        <p:nvSpPr>
          <p:cNvPr id="9234" name="TextBox 12"/>
          <p:cNvSpPr txBox="1">
            <a:spLocks noChangeArrowheads="1"/>
          </p:cNvSpPr>
          <p:nvPr/>
        </p:nvSpPr>
        <p:spPr bwMode="auto">
          <a:xfrm>
            <a:off x="4695825" y="3597876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DA Form 2407 (DS)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1" y="1295400"/>
            <a:ext cx="585738" cy="4876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wordArtVert" wrap="square" rtlCol="0">
            <a:spAutoFit/>
          </a:bodyPr>
          <a:lstStyle/>
          <a:p>
            <a:r>
              <a:rPr lang="en-US" sz="2400" dirty="0" smtClean="0"/>
              <a:t>DA Form 2404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30" grpId="0"/>
      <p:bldP spid="9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cs typeface="Arial" charset="0"/>
            </a:endParaRPr>
          </a:p>
        </p:txBody>
      </p:sp>
      <p:pic>
        <p:nvPicPr>
          <p:cNvPr id="10243" name="Content Placeholder 3" descr="DA 24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0"/>
            <a:ext cx="5330825" cy="6858000"/>
          </a:xfrm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05325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 1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086350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 1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028825" y="628650"/>
            <a:ext cx="7905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W B A K T 0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867025" y="657225"/>
            <a:ext cx="1019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HHC 13</a:t>
            </a:r>
            <a:r>
              <a:rPr lang="en-US" sz="700" baseline="30000" dirty="0"/>
              <a:t>th</a:t>
            </a:r>
            <a:r>
              <a:rPr lang="en-US" sz="700" dirty="0"/>
              <a:t> MP BN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905250" y="647700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765-3132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3219450" y="9144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0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762250" y="13335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A  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3105150" y="1323975"/>
            <a:ext cx="139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1 0 0 5 - 0 1 - </a:t>
            </a:r>
            <a:r>
              <a:rPr lang="en-US" sz="700" dirty="0" smtClean="0"/>
              <a:t>5 </a:t>
            </a:r>
            <a:r>
              <a:rPr lang="en-US" sz="700" dirty="0"/>
              <a:t>3</a:t>
            </a:r>
            <a:r>
              <a:rPr lang="en-US" sz="700" dirty="0" smtClean="0"/>
              <a:t> </a:t>
            </a:r>
            <a:r>
              <a:rPr lang="en-US" sz="700" dirty="0"/>
              <a:t>4</a:t>
            </a:r>
            <a:r>
              <a:rPr lang="en-US" sz="700" dirty="0" smtClean="0"/>
              <a:t> </a:t>
            </a:r>
            <a:r>
              <a:rPr lang="en-US" sz="700" dirty="0"/>
              <a:t>- </a:t>
            </a:r>
            <a:r>
              <a:rPr lang="en-US" sz="700" dirty="0" smtClean="0"/>
              <a:t>2 </a:t>
            </a:r>
            <a:r>
              <a:rPr lang="en-US" sz="700" dirty="0"/>
              <a:t>8</a:t>
            </a:r>
            <a:r>
              <a:rPr lang="en-US" sz="700" dirty="0" smtClean="0"/>
              <a:t> </a:t>
            </a:r>
            <a:r>
              <a:rPr lang="en-US" sz="700" dirty="0"/>
              <a:t>4</a:t>
            </a:r>
            <a:r>
              <a:rPr lang="en-US" sz="700" dirty="0" smtClean="0"/>
              <a:t> </a:t>
            </a:r>
            <a:r>
              <a:rPr lang="en-US" sz="700" dirty="0"/>
              <a:t>1</a:t>
            </a:r>
          </a:p>
        </p:txBody>
      </p:sp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2381250" y="1543050"/>
            <a:ext cx="21145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dirty="0" smtClean="0"/>
              <a:t>M110</a:t>
            </a:r>
            <a:endParaRPr lang="en-US" sz="500" dirty="0"/>
          </a:p>
        </p:txBody>
      </p:sp>
      <p:sp>
        <p:nvSpPr>
          <p:cNvPr id="10253" name="TextBox 12"/>
          <p:cNvSpPr txBox="1">
            <a:spLocks noChangeArrowheads="1"/>
          </p:cNvSpPr>
          <p:nvPr/>
        </p:nvSpPr>
        <p:spPr bwMode="auto">
          <a:xfrm>
            <a:off x="2438399" y="1600201"/>
            <a:ext cx="20288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smtClean="0"/>
              <a:t>Semi-Automatic Sniper System</a:t>
            </a:r>
            <a:endParaRPr lang="en-US" sz="500" dirty="0"/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3867150" y="1749084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4  </a:t>
            </a:r>
            <a:r>
              <a:rPr lang="en-US" sz="700" dirty="0" smtClean="0"/>
              <a:t>F   </a:t>
            </a:r>
            <a:r>
              <a:rPr lang="en-US" sz="700" dirty="0"/>
              <a:t>Z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2057400" y="1924050"/>
            <a:ext cx="1381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5</a:t>
            </a:r>
            <a:r>
              <a:rPr lang="en-US" sz="700" dirty="0" smtClean="0"/>
              <a:t>  </a:t>
            </a:r>
            <a:r>
              <a:rPr lang="en-US" sz="700" dirty="0"/>
              <a:t>6</a:t>
            </a:r>
            <a:r>
              <a:rPr lang="en-US" sz="700" dirty="0" smtClean="0"/>
              <a:t>  </a:t>
            </a:r>
            <a:r>
              <a:rPr lang="en-US" sz="700" dirty="0"/>
              <a:t>8</a:t>
            </a:r>
            <a:r>
              <a:rPr lang="en-US" sz="700" dirty="0" smtClean="0"/>
              <a:t> </a:t>
            </a:r>
            <a:r>
              <a:rPr lang="en-US" sz="700" dirty="0"/>
              <a:t>7</a:t>
            </a:r>
            <a:r>
              <a:rPr lang="en-US" sz="700" dirty="0" smtClean="0"/>
              <a:t>  </a:t>
            </a:r>
            <a:r>
              <a:rPr lang="en-US" sz="700" dirty="0"/>
              <a:t>4</a:t>
            </a:r>
            <a:r>
              <a:rPr lang="en-US" sz="700" dirty="0" smtClean="0"/>
              <a:t>  1</a:t>
            </a:r>
            <a:endParaRPr lang="en-US" sz="700" dirty="0"/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3343275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0  0 0 0  1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3905250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1    2</a:t>
            </a:r>
          </a:p>
        </p:txBody>
      </p:sp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2047875" y="2466975"/>
            <a:ext cx="2828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Damaged Carrier Key</a:t>
            </a:r>
            <a:endParaRPr lang="en-US" sz="7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1" y="1295400"/>
            <a:ext cx="585738" cy="4876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wordArtVert" wrap="square" rtlCol="0">
            <a:spAutoFit/>
          </a:bodyPr>
          <a:lstStyle/>
          <a:p>
            <a:r>
              <a:rPr lang="en-US" sz="2400" dirty="0" smtClean="0"/>
              <a:t>DA Form 2407</a:t>
            </a:r>
            <a:endParaRPr lang="en-US" sz="2400" dirty="0"/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2362200" y="1400175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</a:t>
            </a:r>
            <a:r>
              <a:rPr lang="en-US" sz="700" dirty="0" smtClean="0"/>
              <a:t>1 </a:t>
            </a:r>
            <a:endParaRPr lang="en-US" sz="700" dirty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6395136" y="1921476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</a:t>
            </a:r>
            <a:r>
              <a:rPr lang="en-US" sz="700" dirty="0" smtClean="0"/>
              <a:t>N  </a:t>
            </a:r>
            <a:endParaRPr lang="en-US" sz="700" dirty="0"/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124450" y="2162175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</a:t>
            </a:r>
            <a:r>
              <a:rPr lang="en-US" sz="700" dirty="0" smtClean="0"/>
              <a:t>F  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724400"/>
          </a:xfrm>
        </p:spPr>
        <p:txBody>
          <a:bodyPr anchor="ctr" anchorCtr="0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 Identify the Characteristics, Capabilities and Features, and Major Components of the M110 Sniper System.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 Unload and Clear the M110 Sniper System.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n-US" sz="16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 Disassemble and Troubleshoot the M110 Sniper System.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 Reassemble the M110 Sniper System.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 Perform Function Check on the M110 Sniper System.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n-US" sz="16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 </a:t>
            </a:r>
            <a:r>
              <a:rPr lang="en-US" sz="2400" smtClean="0"/>
              <a:t>Perform Preventive Maintenance on </a:t>
            </a:r>
            <a:r>
              <a:rPr lang="en-US" sz="2400" dirty="0" smtClean="0"/>
              <a:t>the M110 Semi-Automatic Sniper System.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n-US" sz="16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/>
              <a:t> Prepare the DA Form 2404 and DA Form 2407 on the M110 Sniper System.</a:t>
            </a:r>
            <a:endParaRPr lang="en-US" sz="1800" dirty="0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10161</TotalTime>
  <Words>349</Words>
  <Application>Microsoft Office PowerPoint</Application>
  <PresentationFormat>On-screen Show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Rounded MT Bold</vt:lpstr>
      <vt:lpstr>Calibri</vt:lpstr>
      <vt:lpstr>Wingdings</vt:lpstr>
      <vt:lpstr>1_Office Theme</vt:lpstr>
      <vt:lpstr>PowerPoint Presentation</vt:lpstr>
      <vt:lpstr>Terminal Learning Objective</vt:lpstr>
      <vt:lpstr>Characteristics, Capabilities &amp; Features, Major Components</vt:lpstr>
      <vt:lpstr>Cycle of Function</vt:lpstr>
      <vt:lpstr>Unload, Clear and  Disassemble the M110 SASS</vt:lpstr>
      <vt:lpstr>M110 SASS  Assembly and Functions Check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Whited, Mark C CTR USA TRADOC</dc:creator>
  <cp:lastModifiedBy>Baker, Catherine R. SSG</cp:lastModifiedBy>
  <cp:revision>997</cp:revision>
  <dcterms:created xsi:type="dcterms:W3CDTF">2008-09-02T16:08:26Z</dcterms:created>
  <dcterms:modified xsi:type="dcterms:W3CDTF">2017-07-13T19:53:14Z</dcterms:modified>
</cp:coreProperties>
</file>