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11"/>
  </p:notesMasterIdLst>
  <p:handoutMasterIdLst>
    <p:handoutMasterId r:id="rId12"/>
  </p:handoutMasterIdLst>
  <p:sldIdLst>
    <p:sldId id="259" r:id="rId2"/>
    <p:sldId id="277" r:id="rId3"/>
    <p:sldId id="307" r:id="rId4"/>
    <p:sldId id="308" r:id="rId5"/>
    <p:sldId id="309" r:id="rId6"/>
    <p:sldId id="310" r:id="rId7"/>
    <p:sldId id="311" r:id="rId8"/>
    <p:sldId id="312" r:id="rId9"/>
    <p:sldId id="306" r:id="rId10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40" autoAdjust="0"/>
    <p:restoredTop sz="94586" autoAdjust="0"/>
  </p:normalViewPr>
  <p:slideViewPr>
    <p:cSldViewPr>
      <p:cViewPr varScale="1">
        <p:scale>
          <a:sx n="100" d="100"/>
          <a:sy n="100" d="100"/>
        </p:scale>
        <p:origin x="3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FAD86B-5913-403D-A1A1-92561F368424}" type="doc">
      <dgm:prSet loTypeId="urn:microsoft.com/office/officeart/2005/8/layout/cycle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70499161-F03C-4620-AF2F-46158EA08D57}">
      <dgm:prSet phldrT="[Text]"/>
      <dgm:spPr/>
      <dgm:t>
        <a:bodyPr/>
        <a:lstStyle/>
        <a:p>
          <a:r>
            <a:rPr lang="en-US" dirty="0" smtClean="0"/>
            <a:t>Feeding</a:t>
          </a:r>
          <a:endParaRPr lang="en-US" dirty="0"/>
        </a:p>
      </dgm:t>
    </dgm:pt>
    <dgm:pt modelId="{FF287418-F049-48DF-97CE-0BA22E5034DA}" type="parTrans" cxnId="{CD96D1CF-7FBF-410A-9D3F-D056A8025A6D}">
      <dgm:prSet/>
      <dgm:spPr/>
      <dgm:t>
        <a:bodyPr/>
        <a:lstStyle/>
        <a:p>
          <a:endParaRPr lang="en-US"/>
        </a:p>
      </dgm:t>
    </dgm:pt>
    <dgm:pt modelId="{97937D4B-F27B-4379-9FC0-ED1241CE24A9}" type="sibTrans" cxnId="{CD96D1CF-7FBF-410A-9D3F-D056A8025A6D}">
      <dgm:prSet/>
      <dgm:spPr/>
      <dgm:t>
        <a:bodyPr/>
        <a:lstStyle/>
        <a:p>
          <a:endParaRPr lang="en-US"/>
        </a:p>
      </dgm:t>
    </dgm:pt>
    <dgm:pt modelId="{8A95728D-90D8-46AE-A046-C68EFD51DF31}">
      <dgm:prSet phldrT="[Text]"/>
      <dgm:spPr/>
      <dgm:t>
        <a:bodyPr/>
        <a:lstStyle/>
        <a:p>
          <a:r>
            <a:rPr lang="en-US" dirty="0" smtClean="0"/>
            <a:t>Chambering</a:t>
          </a:r>
          <a:endParaRPr lang="en-US" dirty="0"/>
        </a:p>
      </dgm:t>
    </dgm:pt>
    <dgm:pt modelId="{8060F665-BAB6-4919-923E-57B2E9E18D07}" type="parTrans" cxnId="{84CD71B5-3D69-4E21-BCBB-BA7CCF538341}">
      <dgm:prSet/>
      <dgm:spPr/>
      <dgm:t>
        <a:bodyPr/>
        <a:lstStyle/>
        <a:p>
          <a:endParaRPr lang="en-US"/>
        </a:p>
      </dgm:t>
    </dgm:pt>
    <dgm:pt modelId="{42337B66-A50D-4BD8-8F7C-C0E362883F2E}" type="sibTrans" cxnId="{84CD71B5-3D69-4E21-BCBB-BA7CCF538341}">
      <dgm:prSet/>
      <dgm:spPr/>
      <dgm:t>
        <a:bodyPr/>
        <a:lstStyle/>
        <a:p>
          <a:endParaRPr lang="en-US"/>
        </a:p>
      </dgm:t>
    </dgm:pt>
    <dgm:pt modelId="{C9ADE7D7-CB28-4A84-BA11-094DA1693403}">
      <dgm:prSet phldrT="[Text]"/>
      <dgm:spPr/>
      <dgm:t>
        <a:bodyPr/>
        <a:lstStyle/>
        <a:p>
          <a:r>
            <a:rPr lang="en-US" dirty="0" smtClean="0"/>
            <a:t>Locking</a:t>
          </a:r>
          <a:endParaRPr lang="en-US" dirty="0"/>
        </a:p>
      </dgm:t>
    </dgm:pt>
    <dgm:pt modelId="{4E7689BB-F13E-4996-9C11-975A77BB03B3}" type="parTrans" cxnId="{A33DA4E0-5B4E-4B83-BEC8-DD4AFE4D9CD4}">
      <dgm:prSet/>
      <dgm:spPr/>
      <dgm:t>
        <a:bodyPr/>
        <a:lstStyle/>
        <a:p>
          <a:endParaRPr lang="en-US"/>
        </a:p>
      </dgm:t>
    </dgm:pt>
    <dgm:pt modelId="{7C0681FA-0777-4732-AA29-EF8B3FBA477F}" type="sibTrans" cxnId="{A33DA4E0-5B4E-4B83-BEC8-DD4AFE4D9CD4}">
      <dgm:prSet/>
      <dgm:spPr/>
      <dgm:t>
        <a:bodyPr/>
        <a:lstStyle/>
        <a:p>
          <a:endParaRPr lang="en-US"/>
        </a:p>
      </dgm:t>
    </dgm:pt>
    <dgm:pt modelId="{FEAF407F-F951-4AA3-AB7C-756F9E7E7695}">
      <dgm:prSet phldrT="[Text]"/>
      <dgm:spPr/>
      <dgm:t>
        <a:bodyPr/>
        <a:lstStyle/>
        <a:p>
          <a:r>
            <a:rPr lang="en-US" dirty="0" smtClean="0"/>
            <a:t>Firing</a:t>
          </a:r>
          <a:endParaRPr lang="en-US" dirty="0"/>
        </a:p>
      </dgm:t>
    </dgm:pt>
    <dgm:pt modelId="{19336AB8-19F2-418C-9689-205D7E368B04}" type="parTrans" cxnId="{5E32E9C8-BBA9-465B-9F06-E452C4C69772}">
      <dgm:prSet/>
      <dgm:spPr/>
      <dgm:t>
        <a:bodyPr/>
        <a:lstStyle/>
        <a:p>
          <a:endParaRPr lang="en-US"/>
        </a:p>
      </dgm:t>
    </dgm:pt>
    <dgm:pt modelId="{0D4D9C8E-BD70-40F5-A8C5-E2032DA496D3}" type="sibTrans" cxnId="{5E32E9C8-BBA9-465B-9F06-E452C4C69772}">
      <dgm:prSet/>
      <dgm:spPr/>
      <dgm:t>
        <a:bodyPr/>
        <a:lstStyle/>
        <a:p>
          <a:endParaRPr lang="en-US"/>
        </a:p>
      </dgm:t>
    </dgm:pt>
    <dgm:pt modelId="{5363C653-A259-4810-823B-D4D28D1BB0A7}">
      <dgm:prSet phldrT="[Text]"/>
      <dgm:spPr/>
      <dgm:t>
        <a:bodyPr/>
        <a:lstStyle/>
        <a:p>
          <a:r>
            <a:rPr lang="en-US" dirty="0" smtClean="0"/>
            <a:t>Unlocking</a:t>
          </a:r>
          <a:endParaRPr lang="en-US" dirty="0"/>
        </a:p>
      </dgm:t>
    </dgm:pt>
    <dgm:pt modelId="{EFF21A85-3E0B-4FC4-9DEE-910F2FD3C375}" type="parTrans" cxnId="{6EA4977E-99EC-4C87-8900-85FBC542BF36}">
      <dgm:prSet/>
      <dgm:spPr/>
      <dgm:t>
        <a:bodyPr/>
        <a:lstStyle/>
        <a:p>
          <a:endParaRPr lang="en-US"/>
        </a:p>
      </dgm:t>
    </dgm:pt>
    <dgm:pt modelId="{80C61D9F-57E7-4E04-8AA6-0FBB92048B5B}" type="sibTrans" cxnId="{6EA4977E-99EC-4C87-8900-85FBC542BF36}">
      <dgm:prSet/>
      <dgm:spPr/>
      <dgm:t>
        <a:bodyPr/>
        <a:lstStyle/>
        <a:p>
          <a:endParaRPr lang="en-US"/>
        </a:p>
      </dgm:t>
    </dgm:pt>
    <dgm:pt modelId="{7E00B87D-A7E1-4ECF-9032-D7BEB4A8B025}">
      <dgm:prSet/>
      <dgm:spPr/>
      <dgm:t>
        <a:bodyPr/>
        <a:lstStyle/>
        <a:p>
          <a:r>
            <a:rPr lang="en-US" dirty="0" smtClean="0"/>
            <a:t>Extracting</a:t>
          </a:r>
          <a:endParaRPr lang="en-US" dirty="0"/>
        </a:p>
      </dgm:t>
    </dgm:pt>
    <dgm:pt modelId="{6D7E63CF-ED2E-4FD6-A02B-FEC10A5C1D2B}" type="parTrans" cxnId="{F00691CB-E855-4E89-AE97-9EB574E4F098}">
      <dgm:prSet/>
      <dgm:spPr/>
      <dgm:t>
        <a:bodyPr/>
        <a:lstStyle/>
        <a:p>
          <a:endParaRPr lang="en-US"/>
        </a:p>
      </dgm:t>
    </dgm:pt>
    <dgm:pt modelId="{A2C5F3E5-7A67-4D87-AA38-1BD3DE4E7AAA}" type="sibTrans" cxnId="{F00691CB-E855-4E89-AE97-9EB574E4F098}">
      <dgm:prSet/>
      <dgm:spPr/>
      <dgm:t>
        <a:bodyPr/>
        <a:lstStyle/>
        <a:p>
          <a:endParaRPr lang="en-US"/>
        </a:p>
      </dgm:t>
    </dgm:pt>
    <dgm:pt modelId="{732463C2-343E-48D0-AB9F-BA917667D0C0}">
      <dgm:prSet/>
      <dgm:spPr/>
      <dgm:t>
        <a:bodyPr/>
        <a:lstStyle/>
        <a:p>
          <a:r>
            <a:rPr lang="en-US" dirty="0" smtClean="0"/>
            <a:t>Ejecting</a:t>
          </a:r>
          <a:endParaRPr lang="en-US" dirty="0"/>
        </a:p>
      </dgm:t>
    </dgm:pt>
    <dgm:pt modelId="{A2E79C98-2DCA-42C2-9CB5-0CCCBEA9639C}" type="parTrans" cxnId="{AAB56997-FD58-4890-856C-04517CDA3B6F}">
      <dgm:prSet/>
      <dgm:spPr/>
      <dgm:t>
        <a:bodyPr/>
        <a:lstStyle/>
        <a:p>
          <a:endParaRPr lang="en-US"/>
        </a:p>
      </dgm:t>
    </dgm:pt>
    <dgm:pt modelId="{9BB924E1-86A7-4CEC-BBC0-B3F2713FB12E}" type="sibTrans" cxnId="{AAB56997-FD58-4890-856C-04517CDA3B6F}">
      <dgm:prSet/>
      <dgm:spPr/>
      <dgm:t>
        <a:bodyPr/>
        <a:lstStyle/>
        <a:p>
          <a:endParaRPr lang="en-US"/>
        </a:p>
      </dgm:t>
    </dgm:pt>
    <dgm:pt modelId="{CB10038D-1239-4B5E-BC95-05431EFBECA6}">
      <dgm:prSet/>
      <dgm:spPr/>
      <dgm:t>
        <a:bodyPr/>
        <a:lstStyle/>
        <a:p>
          <a:r>
            <a:rPr lang="en-US" dirty="0" smtClean="0"/>
            <a:t>Cocking</a:t>
          </a:r>
          <a:endParaRPr lang="en-US" dirty="0"/>
        </a:p>
      </dgm:t>
    </dgm:pt>
    <dgm:pt modelId="{C82BD754-D09F-4F8D-9B46-86C28FE5C1B0}" type="parTrans" cxnId="{093BECD9-4FF4-421D-9BD9-240FCBA21397}">
      <dgm:prSet/>
      <dgm:spPr/>
      <dgm:t>
        <a:bodyPr/>
        <a:lstStyle/>
        <a:p>
          <a:endParaRPr lang="en-US"/>
        </a:p>
      </dgm:t>
    </dgm:pt>
    <dgm:pt modelId="{D7E3DE71-ED4A-42F8-9E97-CDAEE38377F3}" type="sibTrans" cxnId="{093BECD9-4FF4-421D-9BD9-240FCBA21397}">
      <dgm:prSet/>
      <dgm:spPr/>
      <dgm:t>
        <a:bodyPr/>
        <a:lstStyle/>
        <a:p>
          <a:endParaRPr lang="en-US"/>
        </a:p>
      </dgm:t>
    </dgm:pt>
    <dgm:pt modelId="{AEFC584C-1426-4807-82DC-4127C999A611}" type="pres">
      <dgm:prSet presAssocID="{9FFAD86B-5913-403D-A1A1-92561F36842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32E6FC4-D322-4FC2-AC36-2C9E575B3F4A}" type="pres">
      <dgm:prSet presAssocID="{70499161-F03C-4620-AF2F-46158EA08D57}" presName="dummy" presStyleCnt="0"/>
      <dgm:spPr/>
    </dgm:pt>
    <dgm:pt modelId="{9C90B707-D412-4156-86E7-36DFF70049D7}" type="pres">
      <dgm:prSet presAssocID="{70499161-F03C-4620-AF2F-46158EA08D57}" presName="node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DF9B6F-93C8-4CA3-8FC6-541C25CCC8F3}" type="pres">
      <dgm:prSet presAssocID="{97937D4B-F27B-4379-9FC0-ED1241CE24A9}" presName="sibTrans" presStyleLbl="node1" presStyleIdx="0" presStyleCnt="8"/>
      <dgm:spPr/>
      <dgm:t>
        <a:bodyPr/>
        <a:lstStyle/>
        <a:p>
          <a:endParaRPr lang="en-US"/>
        </a:p>
      </dgm:t>
    </dgm:pt>
    <dgm:pt modelId="{BDF15C43-2664-489D-84BA-F01D07C5CB77}" type="pres">
      <dgm:prSet presAssocID="{8A95728D-90D8-46AE-A046-C68EFD51DF31}" presName="dummy" presStyleCnt="0"/>
      <dgm:spPr/>
    </dgm:pt>
    <dgm:pt modelId="{B4AE36B8-B830-4AFF-8DB5-FCC1395F0353}" type="pres">
      <dgm:prSet presAssocID="{8A95728D-90D8-46AE-A046-C68EFD51DF31}" presName="node" presStyleLbl="revTx" presStyleIdx="1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E8639-CAAF-4859-BAB8-82A8417D5B52}" type="pres">
      <dgm:prSet presAssocID="{42337B66-A50D-4BD8-8F7C-C0E362883F2E}" presName="sibTrans" presStyleLbl="node1" presStyleIdx="1" presStyleCnt="8"/>
      <dgm:spPr/>
      <dgm:t>
        <a:bodyPr/>
        <a:lstStyle/>
        <a:p>
          <a:endParaRPr lang="en-US"/>
        </a:p>
      </dgm:t>
    </dgm:pt>
    <dgm:pt modelId="{49E954FF-2AC1-4612-B710-8073722B8B42}" type="pres">
      <dgm:prSet presAssocID="{C9ADE7D7-CB28-4A84-BA11-094DA1693403}" presName="dummy" presStyleCnt="0"/>
      <dgm:spPr/>
    </dgm:pt>
    <dgm:pt modelId="{AF94AA43-D50D-418C-B2AB-CA6E8CDB9134}" type="pres">
      <dgm:prSet presAssocID="{C9ADE7D7-CB28-4A84-BA11-094DA1693403}" presName="node" presStyleLbl="revTx" presStyleIdx="2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9E7E07-0D3E-4A5C-A928-AE937618E92D}" type="pres">
      <dgm:prSet presAssocID="{7C0681FA-0777-4732-AA29-EF8B3FBA477F}" presName="sibTrans" presStyleLbl="node1" presStyleIdx="2" presStyleCnt="8"/>
      <dgm:spPr/>
      <dgm:t>
        <a:bodyPr/>
        <a:lstStyle/>
        <a:p>
          <a:endParaRPr lang="en-US"/>
        </a:p>
      </dgm:t>
    </dgm:pt>
    <dgm:pt modelId="{C5871997-383F-4630-B5E5-CF3A8321FE7A}" type="pres">
      <dgm:prSet presAssocID="{FEAF407F-F951-4AA3-AB7C-756F9E7E7695}" presName="dummy" presStyleCnt="0"/>
      <dgm:spPr/>
    </dgm:pt>
    <dgm:pt modelId="{96F50FEB-00F8-4799-B0CC-9D623B80C656}" type="pres">
      <dgm:prSet presAssocID="{FEAF407F-F951-4AA3-AB7C-756F9E7E7695}" presName="node" presStyleLbl="revTx" presStyleIdx="3" presStyleCnt="8" custRadScaleRad="100513" custRadScaleInc="-40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D0657-C5BC-4861-99F8-EF063E06BBCD}" type="pres">
      <dgm:prSet presAssocID="{0D4D9C8E-BD70-40F5-A8C5-E2032DA496D3}" presName="sibTrans" presStyleLbl="node1" presStyleIdx="3" presStyleCnt="8"/>
      <dgm:spPr/>
      <dgm:t>
        <a:bodyPr/>
        <a:lstStyle/>
        <a:p>
          <a:endParaRPr lang="en-US"/>
        </a:p>
      </dgm:t>
    </dgm:pt>
    <dgm:pt modelId="{A94C6215-260D-48BF-B9E6-E9D3CB1DEEB1}" type="pres">
      <dgm:prSet presAssocID="{5363C653-A259-4810-823B-D4D28D1BB0A7}" presName="dummy" presStyleCnt="0"/>
      <dgm:spPr/>
    </dgm:pt>
    <dgm:pt modelId="{A1547BC7-5062-448D-8CFE-2B903C9F59CC}" type="pres">
      <dgm:prSet presAssocID="{5363C653-A259-4810-823B-D4D28D1BB0A7}" presName="node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E990D-32AD-4D35-A7AA-09B34BD0E664}" type="pres">
      <dgm:prSet presAssocID="{80C61D9F-57E7-4E04-8AA6-0FBB92048B5B}" presName="sibTrans" presStyleLbl="node1" presStyleIdx="4" presStyleCnt="8"/>
      <dgm:spPr/>
      <dgm:t>
        <a:bodyPr/>
        <a:lstStyle/>
        <a:p>
          <a:endParaRPr lang="en-US"/>
        </a:p>
      </dgm:t>
    </dgm:pt>
    <dgm:pt modelId="{62CB36C0-CC72-4F02-A2F9-35A977660126}" type="pres">
      <dgm:prSet presAssocID="{7E00B87D-A7E1-4ECF-9032-D7BEB4A8B025}" presName="dummy" presStyleCnt="0"/>
      <dgm:spPr/>
    </dgm:pt>
    <dgm:pt modelId="{F43144D3-3977-495F-ADE1-96046A61CDB7}" type="pres">
      <dgm:prSet presAssocID="{7E00B87D-A7E1-4ECF-9032-D7BEB4A8B025}" presName="node" presStyleLbl="revTx" presStyleIdx="5" presStyleCnt="8" custRadScaleRad="107814" custRadScaleInc="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778B8A-34AC-418E-A944-8E0614E1FB99}" type="pres">
      <dgm:prSet presAssocID="{A2C5F3E5-7A67-4D87-AA38-1BD3DE4E7AAA}" presName="sibTrans" presStyleLbl="node1" presStyleIdx="5" presStyleCnt="8"/>
      <dgm:spPr/>
      <dgm:t>
        <a:bodyPr/>
        <a:lstStyle/>
        <a:p>
          <a:endParaRPr lang="en-US"/>
        </a:p>
      </dgm:t>
    </dgm:pt>
    <dgm:pt modelId="{877612FA-61D8-4C81-AE0F-FC2E87AC1EE1}" type="pres">
      <dgm:prSet presAssocID="{732463C2-343E-48D0-AB9F-BA917667D0C0}" presName="dummy" presStyleCnt="0"/>
      <dgm:spPr/>
    </dgm:pt>
    <dgm:pt modelId="{887A5CAC-C558-406A-858B-B80EC678371F}" type="pres">
      <dgm:prSet presAssocID="{732463C2-343E-48D0-AB9F-BA917667D0C0}" presName="node" presStyleLbl="revTx" presStyleIdx="6" presStyleCnt="8" custRadScaleRad="107814" custRadScaleInc="-113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208EC9-C69B-4EDF-92E1-393D92AC966C}" type="pres">
      <dgm:prSet presAssocID="{9BB924E1-86A7-4CEC-BBC0-B3F2713FB12E}" presName="sibTrans" presStyleLbl="node1" presStyleIdx="6" presStyleCnt="8"/>
      <dgm:spPr/>
      <dgm:t>
        <a:bodyPr/>
        <a:lstStyle/>
        <a:p>
          <a:endParaRPr lang="en-US"/>
        </a:p>
      </dgm:t>
    </dgm:pt>
    <dgm:pt modelId="{7FDC74B4-13B7-47FD-9AF2-FB8E2AF64640}" type="pres">
      <dgm:prSet presAssocID="{CB10038D-1239-4B5E-BC95-05431EFBECA6}" presName="dummy" presStyleCnt="0"/>
      <dgm:spPr/>
    </dgm:pt>
    <dgm:pt modelId="{ED7A6415-A9AF-4EBA-B1AD-C3FAF57DA1DF}" type="pres">
      <dgm:prSet presAssocID="{CB10038D-1239-4B5E-BC95-05431EFBECA6}" presName="node" presStyleLbl="revTx" presStyleIdx="7" presStyleCnt="8" custScaleX="95260" custScaleY="1002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7E9A57-B260-4CA2-BA55-23CA54D2981D}" type="pres">
      <dgm:prSet presAssocID="{D7E3DE71-ED4A-42F8-9E97-CDAEE38377F3}" presName="sibTrans" presStyleLbl="node1" presStyleIdx="7" presStyleCnt="8" custScaleX="163561" custScaleY="100297"/>
      <dgm:spPr/>
      <dgm:t>
        <a:bodyPr/>
        <a:lstStyle/>
        <a:p>
          <a:endParaRPr lang="en-US"/>
        </a:p>
      </dgm:t>
    </dgm:pt>
  </dgm:ptLst>
  <dgm:cxnLst>
    <dgm:cxn modelId="{6EA4977E-99EC-4C87-8900-85FBC542BF36}" srcId="{9FFAD86B-5913-403D-A1A1-92561F368424}" destId="{5363C653-A259-4810-823B-D4D28D1BB0A7}" srcOrd="4" destOrd="0" parTransId="{EFF21A85-3E0B-4FC4-9DEE-910F2FD3C375}" sibTransId="{80C61D9F-57E7-4E04-8AA6-0FBB92048B5B}"/>
    <dgm:cxn modelId="{3A68F279-BCC6-41AF-AE4C-7C41F71E7ECF}" type="presOf" srcId="{80C61D9F-57E7-4E04-8AA6-0FBB92048B5B}" destId="{E89E990D-32AD-4D35-A7AA-09B34BD0E664}" srcOrd="0" destOrd="0" presId="urn:microsoft.com/office/officeart/2005/8/layout/cycle1"/>
    <dgm:cxn modelId="{8BA921F7-0AF3-4879-95E5-82AF45EF2D8A}" type="presOf" srcId="{A2C5F3E5-7A67-4D87-AA38-1BD3DE4E7AAA}" destId="{B8778B8A-34AC-418E-A944-8E0614E1FB99}" srcOrd="0" destOrd="0" presId="urn:microsoft.com/office/officeart/2005/8/layout/cycle1"/>
    <dgm:cxn modelId="{94472A83-A512-4DB6-9A70-18F5FB2C9EC3}" type="presOf" srcId="{9BB924E1-86A7-4CEC-BBC0-B3F2713FB12E}" destId="{30208EC9-C69B-4EDF-92E1-393D92AC966C}" srcOrd="0" destOrd="0" presId="urn:microsoft.com/office/officeart/2005/8/layout/cycle1"/>
    <dgm:cxn modelId="{A33DA4E0-5B4E-4B83-BEC8-DD4AFE4D9CD4}" srcId="{9FFAD86B-5913-403D-A1A1-92561F368424}" destId="{C9ADE7D7-CB28-4A84-BA11-094DA1693403}" srcOrd="2" destOrd="0" parTransId="{4E7689BB-F13E-4996-9C11-975A77BB03B3}" sibTransId="{7C0681FA-0777-4732-AA29-EF8B3FBA477F}"/>
    <dgm:cxn modelId="{855C83A7-1AEF-4996-9A1E-E7AA63869F72}" type="presOf" srcId="{70499161-F03C-4620-AF2F-46158EA08D57}" destId="{9C90B707-D412-4156-86E7-36DFF70049D7}" srcOrd="0" destOrd="0" presId="urn:microsoft.com/office/officeart/2005/8/layout/cycle1"/>
    <dgm:cxn modelId="{571610FB-A190-4B29-A4D3-B8E5263A5A73}" type="presOf" srcId="{97937D4B-F27B-4379-9FC0-ED1241CE24A9}" destId="{78DF9B6F-93C8-4CA3-8FC6-541C25CCC8F3}" srcOrd="0" destOrd="0" presId="urn:microsoft.com/office/officeart/2005/8/layout/cycle1"/>
    <dgm:cxn modelId="{18DE059E-EFC0-41EB-BD67-ED0F384D8CD6}" type="presOf" srcId="{7C0681FA-0777-4732-AA29-EF8B3FBA477F}" destId="{509E7E07-0D3E-4A5C-A928-AE937618E92D}" srcOrd="0" destOrd="0" presId="urn:microsoft.com/office/officeart/2005/8/layout/cycle1"/>
    <dgm:cxn modelId="{AAB56997-FD58-4890-856C-04517CDA3B6F}" srcId="{9FFAD86B-5913-403D-A1A1-92561F368424}" destId="{732463C2-343E-48D0-AB9F-BA917667D0C0}" srcOrd="6" destOrd="0" parTransId="{A2E79C98-2DCA-42C2-9CB5-0CCCBEA9639C}" sibTransId="{9BB924E1-86A7-4CEC-BBC0-B3F2713FB12E}"/>
    <dgm:cxn modelId="{8E54A9F1-989E-4434-A0CB-6D093E0543EC}" type="presOf" srcId="{CB10038D-1239-4B5E-BC95-05431EFBECA6}" destId="{ED7A6415-A9AF-4EBA-B1AD-C3FAF57DA1DF}" srcOrd="0" destOrd="0" presId="urn:microsoft.com/office/officeart/2005/8/layout/cycle1"/>
    <dgm:cxn modelId="{CD96D1CF-7FBF-410A-9D3F-D056A8025A6D}" srcId="{9FFAD86B-5913-403D-A1A1-92561F368424}" destId="{70499161-F03C-4620-AF2F-46158EA08D57}" srcOrd="0" destOrd="0" parTransId="{FF287418-F049-48DF-97CE-0BA22E5034DA}" sibTransId="{97937D4B-F27B-4379-9FC0-ED1241CE24A9}"/>
    <dgm:cxn modelId="{B4BA8ACA-D1AE-49D2-A987-12FDCC66416C}" type="presOf" srcId="{5363C653-A259-4810-823B-D4D28D1BB0A7}" destId="{A1547BC7-5062-448D-8CFE-2B903C9F59CC}" srcOrd="0" destOrd="0" presId="urn:microsoft.com/office/officeart/2005/8/layout/cycle1"/>
    <dgm:cxn modelId="{C06E579F-D204-4424-911E-4C29B6527054}" type="presOf" srcId="{42337B66-A50D-4BD8-8F7C-C0E362883F2E}" destId="{D4EE8639-CAAF-4859-BAB8-82A8417D5B52}" srcOrd="0" destOrd="0" presId="urn:microsoft.com/office/officeart/2005/8/layout/cycle1"/>
    <dgm:cxn modelId="{84CD71B5-3D69-4E21-BCBB-BA7CCF538341}" srcId="{9FFAD86B-5913-403D-A1A1-92561F368424}" destId="{8A95728D-90D8-46AE-A046-C68EFD51DF31}" srcOrd="1" destOrd="0" parTransId="{8060F665-BAB6-4919-923E-57B2E9E18D07}" sibTransId="{42337B66-A50D-4BD8-8F7C-C0E362883F2E}"/>
    <dgm:cxn modelId="{E35F69B9-7BC1-479D-9DD4-FAE867ED3CB0}" type="presOf" srcId="{C9ADE7D7-CB28-4A84-BA11-094DA1693403}" destId="{AF94AA43-D50D-418C-B2AB-CA6E8CDB9134}" srcOrd="0" destOrd="0" presId="urn:microsoft.com/office/officeart/2005/8/layout/cycle1"/>
    <dgm:cxn modelId="{82852187-DCA6-41C0-A018-D18F79BBBDD4}" type="presOf" srcId="{FEAF407F-F951-4AA3-AB7C-756F9E7E7695}" destId="{96F50FEB-00F8-4799-B0CC-9D623B80C656}" srcOrd="0" destOrd="0" presId="urn:microsoft.com/office/officeart/2005/8/layout/cycle1"/>
    <dgm:cxn modelId="{EC803C0D-9626-4A29-98B6-388CBD3A40DC}" type="presOf" srcId="{9FFAD86B-5913-403D-A1A1-92561F368424}" destId="{AEFC584C-1426-4807-82DC-4127C999A611}" srcOrd="0" destOrd="0" presId="urn:microsoft.com/office/officeart/2005/8/layout/cycle1"/>
    <dgm:cxn modelId="{5EAA7116-7630-47A9-9292-E14DB8FEE20E}" type="presOf" srcId="{8A95728D-90D8-46AE-A046-C68EFD51DF31}" destId="{B4AE36B8-B830-4AFF-8DB5-FCC1395F0353}" srcOrd="0" destOrd="0" presId="urn:microsoft.com/office/officeart/2005/8/layout/cycle1"/>
    <dgm:cxn modelId="{77FB1671-5AD4-4CF8-A26F-9894E82AD3FC}" type="presOf" srcId="{D7E3DE71-ED4A-42F8-9E97-CDAEE38377F3}" destId="{9D7E9A57-B260-4CA2-BA55-23CA54D2981D}" srcOrd="0" destOrd="0" presId="urn:microsoft.com/office/officeart/2005/8/layout/cycle1"/>
    <dgm:cxn modelId="{FBAE9D15-64FA-4A6A-B8FF-8F76019008FA}" type="presOf" srcId="{7E00B87D-A7E1-4ECF-9032-D7BEB4A8B025}" destId="{F43144D3-3977-495F-ADE1-96046A61CDB7}" srcOrd="0" destOrd="0" presId="urn:microsoft.com/office/officeart/2005/8/layout/cycle1"/>
    <dgm:cxn modelId="{C9E73A34-E4F5-4B4C-BA08-EB048D03BD05}" type="presOf" srcId="{0D4D9C8E-BD70-40F5-A8C5-E2032DA496D3}" destId="{783D0657-C5BC-4861-99F8-EF063E06BBCD}" srcOrd="0" destOrd="0" presId="urn:microsoft.com/office/officeart/2005/8/layout/cycle1"/>
    <dgm:cxn modelId="{093BECD9-4FF4-421D-9BD9-240FCBA21397}" srcId="{9FFAD86B-5913-403D-A1A1-92561F368424}" destId="{CB10038D-1239-4B5E-BC95-05431EFBECA6}" srcOrd="7" destOrd="0" parTransId="{C82BD754-D09F-4F8D-9B46-86C28FE5C1B0}" sibTransId="{D7E3DE71-ED4A-42F8-9E97-CDAEE38377F3}"/>
    <dgm:cxn modelId="{5E32E9C8-BBA9-465B-9F06-E452C4C69772}" srcId="{9FFAD86B-5913-403D-A1A1-92561F368424}" destId="{FEAF407F-F951-4AA3-AB7C-756F9E7E7695}" srcOrd="3" destOrd="0" parTransId="{19336AB8-19F2-418C-9689-205D7E368B04}" sibTransId="{0D4D9C8E-BD70-40F5-A8C5-E2032DA496D3}"/>
    <dgm:cxn modelId="{B0CFBBE0-D855-4B60-B042-24CC829849C7}" type="presOf" srcId="{732463C2-343E-48D0-AB9F-BA917667D0C0}" destId="{887A5CAC-C558-406A-858B-B80EC678371F}" srcOrd="0" destOrd="0" presId="urn:microsoft.com/office/officeart/2005/8/layout/cycle1"/>
    <dgm:cxn modelId="{F00691CB-E855-4E89-AE97-9EB574E4F098}" srcId="{9FFAD86B-5913-403D-A1A1-92561F368424}" destId="{7E00B87D-A7E1-4ECF-9032-D7BEB4A8B025}" srcOrd="5" destOrd="0" parTransId="{6D7E63CF-ED2E-4FD6-A02B-FEC10A5C1D2B}" sibTransId="{A2C5F3E5-7A67-4D87-AA38-1BD3DE4E7AAA}"/>
    <dgm:cxn modelId="{97EB74DD-C6F5-403C-B5C7-72069933857D}" type="presParOf" srcId="{AEFC584C-1426-4807-82DC-4127C999A611}" destId="{732E6FC4-D322-4FC2-AC36-2C9E575B3F4A}" srcOrd="0" destOrd="0" presId="urn:microsoft.com/office/officeart/2005/8/layout/cycle1"/>
    <dgm:cxn modelId="{93B4C679-DB36-4E4C-B826-917F62AB9FD0}" type="presParOf" srcId="{AEFC584C-1426-4807-82DC-4127C999A611}" destId="{9C90B707-D412-4156-86E7-36DFF70049D7}" srcOrd="1" destOrd="0" presId="urn:microsoft.com/office/officeart/2005/8/layout/cycle1"/>
    <dgm:cxn modelId="{B7171B42-613D-4AF3-B44E-73F908AD8FE0}" type="presParOf" srcId="{AEFC584C-1426-4807-82DC-4127C999A611}" destId="{78DF9B6F-93C8-4CA3-8FC6-541C25CCC8F3}" srcOrd="2" destOrd="0" presId="urn:microsoft.com/office/officeart/2005/8/layout/cycle1"/>
    <dgm:cxn modelId="{DDF45886-9FF9-4B99-9BDB-F5325FAA031C}" type="presParOf" srcId="{AEFC584C-1426-4807-82DC-4127C999A611}" destId="{BDF15C43-2664-489D-84BA-F01D07C5CB77}" srcOrd="3" destOrd="0" presId="urn:microsoft.com/office/officeart/2005/8/layout/cycle1"/>
    <dgm:cxn modelId="{9A0E5322-37F0-4E71-A91B-A5DABF178B49}" type="presParOf" srcId="{AEFC584C-1426-4807-82DC-4127C999A611}" destId="{B4AE36B8-B830-4AFF-8DB5-FCC1395F0353}" srcOrd="4" destOrd="0" presId="urn:microsoft.com/office/officeart/2005/8/layout/cycle1"/>
    <dgm:cxn modelId="{BFFB3341-B513-4597-AEBD-AE14F7926666}" type="presParOf" srcId="{AEFC584C-1426-4807-82DC-4127C999A611}" destId="{D4EE8639-CAAF-4859-BAB8-82A8417D5B52}" srcOrd="5" destOrd="0" presId="urn:microsoft.com/office/officeart/2005/8/layout/cycle1"/>
    <dgm:cxn modelId="{3572BAD6-0B8D-4B3A-9B45-FF04AE5704AE}" type="presParOf" srcId="{AEFC584C-1426-4807-82DC-4127C999A611}" destId="{49E954FF-2AC1-4612-B710-8073722B8B42}" srcOrd="6" destOrd="0" presId="urn:microsoft.com/office/officeart/2005/8/layout/cycle1"/>
    <dgm:cxn modelId="{0C3C0FA9-8128-4AA1-829A-1D2C7FC04F53}" type="presParOf" srcId="{AEFC584C-1426-4807-82DC-4127C999A611}" destId="{AF94AA43-D50D-418C-B2AB-CA6E8CDB9134}" srcOrd="7" destOrd="0" presId="urn:microsoft.com/office/officeart/2005/8/layout/cycle1"/>
    <dgm:cxn modelId="{8C7656BF-D2BF-4B21-91A8-729AD1AA0AE5}" type="presParOf" srcId="{AEFC584C-1426-4807-82DC-4127C999A611}" destId="{509E7E07-0D3E-4A5C-A928-AE937618E92D}" srcOrd="8" destOrd="0" presId="urn:microsoft.com/office/officeart/2005/8/layout/cycle1"/>
    <dgm:cxn modelId="{D10C8F55-1413-485A-A9FC-3E8F4A6EA368}" type="presParOf" srcId="{AEFC584C-1426-4807-82DC-4127C999A611}" destId="{C5871997-383F-4630-B5E5-CF3A8321FE7A}" srcOrd="9" destOrd="0" presId="urn:microsoft.com/office/officeart/2005/8/layout/cycle1"/>
    <dgm:cxn modelId="{8710B613-E694-493D-B323-D0B2293DAA05}" type="presParOf" srcId="{AEFC584C-1426-4807-82DC-4127C999A611}" destId="{96F50FEB-00F8-4799-B0CC-9D623B80C656}" srcOrd="10" destOrd="0" presId="urn:microsoft.com/office/officeart/2005/8/layout/cycle1"/>
    <dgm:cxn modelId="{1788FCD4-D661-4B26-8536-D949B4AD421D}" type="presParOf" srcId="{AEFC584C-1426-4807-82DC-4127C999A611}" destId="{783D0657-C5BC-4861-99F8-EF063E06BBCD}" srcOrd="11" destOrd="0" presId="urn:microsoft.com/office/officeart/2005/8/layout/cycle1"/>
    <dgm:cxn modelId="{47F05A12-32CD-4353-AA42-D8FC8CA5124E}" type="presParOf" srcId="{AEFC584C-1426-4807-82DC-4127C999A611}" destId="{A94C6215-260D-48BF-B9E6-E9D3CB1DEEB1}" srcOrd="12" destOrd="0" presId="urn:microsoft.com/office/officeart/2005/8/layout/cycle1"/>
    <dgm:cxn modelId="{8670001A-0BF5-48C9-9B24-9DE81B73DFCF}" type="presParOf" srcId="{AEFC584C-1426-4807-82DC-4127C999A611}" destId="{A1547BC7-5062-448D-8CFE-2B903C9F59CC}" srcOrd="13" destOrd="0" presId="urn:microsoft.com/office/officeart/2005/8/layout/cycle1"/>
    <dgm:cxn modelId="{7C576426-FE83-4B28-AFE4-0011A1CF3A7A}" type="presParOf" srcId="{AEFC584C-1426-4807-82DC-4127C999A611}" destId="{E89E990D-32AD-4D35-A7AA-09B34BD0E664}" srcOrd="14" destOrd="0" presId="urn:microsoft.com/office/officeart/2005/8/layout/cycle1"/>
    <dgm:cxn modelId="{5115EDAE-0647-4FBC-8E49-4769A9A0AFFA}" type="presParOf" srcId="{AEFC584C-1426-4807-82DC-4127C999A611}" destId="{62CB36C0-CC72-4F02-A2F9-35A977660126}" srcOrd="15" destOrd="0" presId="urn:microsoft.com/office/officeart/2005/8/layout/cycle1"/>
    <dgm:cxn modelId="{53A653C1-6B72-4DD1-91F6-B1C5B03A1B5E}" type="presParOf" srcId="{AEFC584C-1426-4807-82DC-4127C999A611}" destId="{F43144D3-3977-495F-ADE1-96046A61CDB7}" srcOrd="16" destOrd="0" presId="urn:microsoft.com/office/officeart/2005/8/layout/cycle1"/>
    <dgm:cxn modelId="{AD9817C9-61AF-46E3-BF3B-5FCEB0145B13}" type="presParOf" srcId="{AEFC584C-1426-4807-82DC-4127C999A611}" destId="{B8778B8A-34AC-418E-A944-8E0614E1FB99}" srcOrd="17" destOrd="0" presId="urn:microsoft.com/office/officeart/2005/8/layout/cycle1"/>
    <dgm:cxn modelId="{438FEE89-D46D-4DA6-A7AE-24DF5010B6BC}" type="presParOf" srcId="{AEFC584C-1426-4807-82DC-4127C999A611}" destId="{877612FA-61D8-4C81-AE0F-FC2E87AC1EE1}" srcOrd="18" destOrd="0" presId="urn:microsoft.com/office/officeart/2005/8/layout/cycle1"/>
    <dgm:cxn modelId="{62837762-B7E6-42DA-9D64-1F25970EDA49}" type="presParOf" srcId="{AEFC584C-1426-4807-82DC-4127C999A611}" destId="{887A5CAC-C558-406A-858B-B80EC678371F}" srcOrd="19" destOrd="0" presId="urn:microsoft.com/office/officeart/2005/8/layout/cycle1"/>
    <dgm:cxn modelId="{E39FB3E1-A4DA-4094-BC68-63799D2653E0}" type="presParOf" srcId="{AEFC584C-1426-4807-82DC-4127C999A611}" destId="{30208EC9-C69B-4EDF-92E1-393D92AC966C}" srcOrd="20" destOrd="0" presId="urn:microsoft.com/office/officeart/2005/8/layout/cycle1"/>
    <dgm:cxn modelId="{58341C35-FFBE-4448-9469-4BB8B8705F54}" type="presParOf" srcId="{AEFC584C-1426-4807-82DC-4127C999A611}" destId="{7FDC74B4-13B7-47FD-9AF2-FB8E2AF64640}" srcOrd="21" destOrd="0" presId="urn:microsoft.com/office/officeart/2005/8/layout/cycle1"/>
    <dgm:cxn modelId="{7317E84B-904C-43FB-B81C-45B2D1944AC4}" type="presParOf" srcId="{AEFC584C-1426-4807-82DC-4127C999A611}" destId="{ED7A6415-A9AF-4EBA-B1AD-C3FAF57DA1DF}" srcOrd="22" destOrd="0" presId="urn:microsoft.com/office/officeart/2005/8/layout/cycle1"/>
    <dgm:cxn modelId="{78377F17-2BC8-45E3-9F14-A969231284B8}" type="presParOf" srcId="{AEFC584C-1426-4807-82DC-4127C999A611}" destId="{9D7E9A57-B260-4CA2-BA55-23CA54D2981D}" srcOrd="23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051FF57-CA36-4398-A70D-36003C966B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9208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70486EC-0921-4733-9F2E-E6FFF71218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58760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320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49568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emf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905"/>
            <a:ext cx="6019800" cy="101789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7772400" cy="4800600"/>
          </a:xfrm>
        </p:spPr>
        <p:txBody>
          <a:bodyPr anchor="ctr">
            <a:normAutofit/>
          </a:bodyPr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solidFill>
          <a:srgbClr val="D9D6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4"/>
          <p:cNvSpPr txBox="1">
            <a:spLocks noChangeArrowheads="1"/>
          </p:cNvSpPr>
          <p:nvPr userDrawn="1"/>
        </p:nvSpPr>
        <p:spPr bwMode="auto">
          <a:xfrm>
            <a:off x="1255713" y="228600"/>
            <a:ext cx="2249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336600"/>
                </a:solidFill>
                <a:latin typeface="Arial Black" pitchFamily="34" charset="0"/>
              </a:rPr>
              <a:t>Welcome to:</a:t>
            </a:r>
          </a:p>
        </p:txBody>
      </p:sp>
      <p:grpSp>
        <p:nvGrpSpPr>
          <p:cNvPr id="3" name="Group 1056"/>
          <p:cNvGrpSpPr>
            <a:grpSpLocks/>
          </p:cNvGrpSpPr>
          <p:nvPr userDrawn="1"/>
        </p:nvGrpSpPr>
        <p:grpSpPr bwMode="auto">
          <a:xfrm>
            <a:off x="304800" y="942975"/>
            <a:ext cx="7867650" cy="3276600"/>
            <a:chOff x="192" y="594"/>
            <a:chExt cx="4956" cy="2064"/>
          </a:xfrm>
        </p:grpSpPr>
        <p:pic>
          <p:nvPicPr>
            <p:cNvPr id="4" name="Picture 1030" descr="Very Small Aperature Terminal (VSAT) (Custom)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640" y="816"/>
              <a:ext cx="2496" cy="1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 Box 1035"/>
            <p:cNvSpPr txBox="1">
              <a:spLocks noChangeArrowheads="1"/>
            </p:cNvSpPr>
            <p:nvPr userDrawn="1"/>
          </p:nvSpPr>
          <p:spPr bwMode="auto">
            <a:xfrm>
              <a:off x="1253" y="594"/>
              <a:ext cx="114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P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roperty</a:t>
              </a:r>
            </a:p>
          </p:txBody>
        </p:sp>
        <p:sp>
          <p:nvSpPr>
            <p:cNvPr id="6" name="Text Box 1036"/>
            <p:cNvSpPr txBox="1">
              <a:spLocks noChangeArrowheads="1"/>
            </p:cNvSpPr>
            <p:nvPr userDrawn="1"/>
          </p:nvSpPr>
          <p:spPr bwMode="auto">
            <a:xfrm>
              <a:off x="1250" y="987"/>
              <a:ext cx="79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B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ook</a:t>
              </a:r>
            </a:p>
          </p:txBody>
        </p:sp>
        <p:sp>
          <p:nvSpPr>
            <p:cNvPr id="7" name="Text Box 1037"/>
            <p:cNvSpPr txBox="1">
              <a:spLocks noChangeArrowheads="1"/>
            </p:cNvSpPr>
            <p:nvPr userDrawn="1"/>
          </p:nvSpPr>
          <p:spPr bwMode="auto">
            <a:xfrm>
              <a:off x="1245" y="1371"/>
              <a:ext cx="713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U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nit</a:t>
              </a:r>
            </a:p>
          </p:txBody>
        </p:sp>
        <p:sp>
          <p:nvSpPr>
            <p:cNvPr id="8" name="Text Box 1038"/>
            <p:cNvSpPr txBox="1">
              <a:spLocks noChangeArrowheads="1"/>
            </p:cNvSpPr>
            <p:nvPr userDrawn="1"/>
          </p:nvSpPr>
          <p:spPr bwMode="auto">
            <a:xfrm>
              <a:off x="1253" y="1755"/>
              <a:ext cx="958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S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upply</a:t>
              </a:r>
            </a:p>
          </p:txBody>
        </p:sp>
        <p:sp>
          <p:nvSpPr>
            <p:cNvPr id="9" name="Text Box 1039"/>
            <p:cNvSpPr txBox="1">
              <a:spLocks noChangeArrowheads="1"/>
            </p:cNvSpPr>
            <p:nvPr userDrawn="1"/>
          </p:nvSpPr>
          <p:spPr bwMode="auto">
            <a:xfrm>
              <a:off x="1255" y="2139"/>
              <a:ext cx="1289" cy="5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4800" dirty="0">
                  <a:solidFill>
                    <a:srgbClr val="336600"/>
                  </a:solidFill>
                  <a:latin typeface="Arial Black" pitchFamily="34" charset="0"/>
                </a:rPr>
                <a:t>E</a:t>
              </a:r>
              <a:r>
                <a:rPr lang="en-US" dirty="0">
                  <a:solidFill>
                    <a:srgbClr val="336600"/>
                  </a:solidFill>
                  <a:latin typeface="Arial Black" pitchFamily="34" charset="0"/>
                </a:rPr>
                <a:t>nhanced</a:t>
              </a:r>
            </a:p>
          </p:txBody>
        </p:sp>
        <p:sp>
          <p:nvSpPr>
            <p:cNvPr id="10" name="Line 1040"/>
            <p:cNvSpPr>
              <a:spLocks noChangeShapeType="1"/>
            </p:cNvSpPr>
            <p:nvPr userDrawn="1"/>
          </p:nvSpPr>
          <p:spPr bwMode="auto">
            <a:xfrm>
              <a:off x="1319" y="1042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1" name="Line 1041"/>
            <p:cNvSpPr>
              <a:spLocks noChangeShapeType="1"/>
            </p:cNvSpPr>
            <p:nvPr userDrawn="1"/>
          </p:nvSpPr>
          <p:spPr bwMode="auto">
            <a:xfrm>
              <a:off x="1311" y="1426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2" name="Line 1042"/>
            <p:cNvSpPr>
              <a:spLocks noChangeShapeType="1"/>
            </p:cNvSpPr>
            <p:nvPr userDrawn="1"/>
          </p:nvSpPr>
          <p:spPr bwMode="auto">
            <a:xfrm>
              <a:off x="1311" y="18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3" name="Line 1043"/>
            <p:cNvSpPr>
              <a:spLocks noChangeShapeType="1"/>
            </p:cNvSpPr>
            <p:nvPr userDrawn="1"/>
          </p:nvSpPr>
          <p:spPr bwMode="auto">
            <a:xfrm>
              <a:off x="1343" y="2210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14" name="Line 1044"/>
            <p:cNvSpPr>
              <a:spLocks noChangeShapeType="1"/>
            </p:cNvSpPr>
            <p:nvPr userDrawn="1"/>
          </p:nvSpPr>
          <p:spPr bwMode="auto">
            <a:xfrm>
              <a:off x="1327" y="2578"/>
              <a:ext cx="1180" cy="0"/>
            </a:xfrm>
            <a:prstGeom prst="line">
              <a:avLst/>
            </a:prstGeom>
            <a:noFill/>
            <a:ln w="25400">
              <a:solidFill>
                <a:srgbClr val="FFFFCC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pic>
          <p:nvPicPr>
            <p:cNvPr id="15" name="Picture 1045" descr="ULLS image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2" y="933"/>
              <a:ext cx="912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046"/>
            <p:cNvSpPr>
              <a:spLocks noChangeArrowheads="1"/>
            </p:cNvSpPr>
            <p:nvPr userDrawn="1"/>
          </p:nvSpPr>
          <p:spPr bwMode="auto">
            <a:xfrm>
              <a:off x="2626" y="816"/>
              <a:ext cx="2522" cy="1776"/>
            </a:xfrm>
            <a:prstGeom prst="rect">
              <a:avLst/>
            </a:prstGeom>
            <a:noFill/>
            <a:ln w="38100">
              <a:solidFill>
                <a:srgbClr val="3366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</p:grpSp>
      <p:pic>
        <p:nvPicPr>
          <p:cNvPr id="17" name="Picture 1047" descr="BD10289_"/>
          <p:cNvPicPr>
            <a:picLocks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200"/>
            <a:ext cx="7596188" cy="12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48" descr="BD10289_"/>
          <p:cNvPicPr>
            <a:picLocks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" y="187325"/>
            <a:ext cx="128588" cy="658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050" descr="QM_RegCrest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127000"/>
            <a:ext cx="1230313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oup 9"/>
          <p:cNvGrpSpPr>
            <a:grpSpLocks noChangeAspect="1"/>
          </p:cNvGrpSpPr>
          <p:nvPr userDrawn="1"/>
        </p:nvGrpSpPr>
        <p:grpSpPr bwMode="auto">
          <a:xfrm>
            <a:off x="7583488" y="147638"/>
            <a:ext cx="1425575" cy="957262"/>
            <a:chOff x="735" y="794"/>
            <a:chExt cx="1302" cy="560"/>
          </a:xfrm>
        </p:grpSpPr>
        <p:sp>
          <p:nvSpPr>
            <p:cNvPr id="21" name="WordArt 10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863" y="1198"/>
              <a:ext cx="938" cy="15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FF0000"/>
                  </a:solidFill>
                  <a:latin typeface="Arial Black"/>
                </a:rPr>
                <a:t>School</a:t>
              </a:r>
            </a:p>
          </p:txBody>
        </p:sp>
        <p:sp>
          <p:nvSpPr>
            <p:cNvPr id="22" name="WordArt 11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735" y="915"/>
              <a:ext cx="1302" cy="26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171"/>
                </a:avLst>
              </a:prstTxWarp>
              <a:scene3d>
                <a:camera prst="legacyPerspectiveBottomRight">
                  <a:rot lat="0" lon="21539980" rev="0"/>
                </a:camera>
                <a:lightRig rig="legacyHarsh3" dir="l"/>
              </a:scene3d>
              <a:sp3d extrusionH="430200" prstMaterial="legacyMetal">
                <a:extrusionClr>
                  <a:srgbClr val="C0C0C0"/>
                </a:extrusionClr>
              </a:sp3d>
            </a:bodyPr>
            <a:lstStyle/>
            <a:p>
              <a:pPr algn="ctr"/>
              <a:r>
                <a:rPr lang="en-US" kern="10">
                  <a:ln w="9525"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5400000" scaled="1"/>
                  </a:gradFill>
                  <a:latin typeface="Arial Black"/>
                </a:rPr>
                <a:t>Quartermaster</a:t>
              </a:r>
            </a:p>
          </p:txBody>
        </p:sp>
        <p:sp>
          <p:nvSpPr>
            <p:cNvPr id="23" name="WordArt 12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988" y="794"/>
              <a:ext cx="563" cy="14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46324"/>
                </a:avLst>
              </a:prstTxWarp>
              <a:scene3d>
                <a:camera prst="legacyObliqueBottomRight">
                  <a:rot lat="300000" lon="0" rev="0"/>
                </a:camera>
                <a:lightRig rig="legacyFlat2" dir="t"/>
              </a:scene3d>
              <a:sp3d extrusionH="100000" prstMaterial="legacyMetal">
                <a:extrusionClr>
                  <a:srgbClr val="B2B2B2"/>
                </a:extrusionClr>
              </a:sp3d>
            </a:bodyPr>
            <a:lstStyle/>
            <a:p>
              <a:pPr algn="ctr"/>
              <a:r>
                <a:rPr lang="en-US" sz="1400" kern="10">
                  <a:ln w="9525">
                    <a:round/>
                    <a:headEnd/>
                    <a:tailEnd/>
                  </a:ln>
                  <a:solidFill>
                    <a:srgbClr val="3366FF"/>
                  </a:solidFill>
                  <a:latin typeface="Arial Black"/>
                </a:rPr>
                <a:t>US Army</a:t>
              </a: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top_line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4" descr="top_line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24600"/>
            <a:ext cx="914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3" descr="top_lin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61060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63500"/>
            <a:ext cx="60198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58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1034" name="Picture 2" descr="top_line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53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7" descr="Regcrest3"/>
          <p:cNvPicPr>
            <a:picLocks noChangeAspect="1" noChangeArrowheads="1"/>
          </p:cNvPicPr>
          <p:nvPr userDrawn="1"/>
        </p:nvPicPr>
        <p:blipFill>
          <a:blip r:embed="rId16" cstate="print">
            <a:clrChange>
              <a:clrFrom>
                <a:srgbClr val="DF3A1F"/>
              </a:clrFrom>
              <a:clrTo>
                <a:srgbClr val="DF3A1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5" y="39688"/>
            <a:ext cx="13716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614363" y="1152525"/>
            <a:ext cx="7864475" cy="46038"/>
          </a:xfrm>
          <a:prstGeom prst="rect">
            <a:avLst/>
          </a:prstGeom>
          <a:gradFill rotWithShape="0">
            <a:gsLst>
              <a:gs pos="0">
                <a:srgbClr val="0066FF"/>
              </a:gs>
              <a:gs pos="50000">
                <a:srgbClr val="FFFFFF"/>
              </a:gs>
              <a:gs pos="100000">
                <a:srgbClr val="0066FF"/>
              </a:gs>
            </a:gsLst>
            <a:lin ang="5400000" scaled="1"/>
          </a:gra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534988" y="6435725"/>
            <a:ext cx="1905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000" dirty="0" smtClean="0"/>
              <a:t>92Y10D010 Ver</a:t>
            </a:r>
            <a:r>
              <a:rPr lang="en-US" sz="1000" baseline="0" dirty="0" smtClean="0"/>
              <a:t>3</a:t>
            </a:r>
            <a:endParaRPr lang="en-US" sz="1000" dirty="0"/>
          </a:p>
          <a:p>
            <a:pPr>
              <a:defRPr/>
            </a:pPr>
            <a:r>
              <a:rPr lang="en-US" sz="1000" dirty="0" smtClean="0"/>
              <a:t>30</a:t>
            </a:r>
            <a:r>
              <a:rPr lang="en-US" sz="1000" baseline="0" dirty="0" smtClean="0"/>
              <a:t> March</a:t>
            </a:r>
            <a:r>
              <a:rPr lang="en-US" sz="1000" dirty="0" smtClean="0"/>
              <a:t> </a:t>
            </a:r>
            <a:r>
              <a:rPr lang="en-US" sz="1000" dirty="0"/>
              <a:t>2012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7696200" y="6486525"/>
            <a:ext cx="9144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dirty="0"/>
              <a:t>Slide </a:t>
            </a:r>
            <a:fld id="{3AE06D45-049A-4A12-8B03-C4C5E098A462}" type="slidenum">
              <a:rPr lang="en-US" sz="1000"/>
              <a:pPr algn="r">
                <a:defRPr/>
              </a:pPr>
              <a:t>‹#›</a:t>
            </a:fld>
            <a:endParaRPr lang="en-US" sz="1000" dirty="0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828800" y="6535738"/>
            <a:ext cx="5486400" cy="2460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00" dirty="0"/>
              <a:t>Perform </a:t>
            </a:r>
            <a:r>
              <a:rPr lang="en-US" sz="1000" dirty="0" smtClean="0"/>
              <a:t>Maintenance </a:t>
            </a:r>
            <a:r>
              <a:rPr lang="en-US" sz="1000" dirty="0"/>
              <a:t>on the </a:t>
            </a:r>
            <a:r>
              <a:rPr lang="en-US" sz="1000" dirty="0" smtClean="0"/>
              <a:t>Machine</a:t>
            </a:r>
            <a:r>
              <a:rPr lang="en-US" sz="1000" baseline="0" dirty="0" smtClean="0"/>
              <a:t> Gun 40mm, MK19 Mod 3</a:t>
            </a:r>
            <a:endParaRPr lang="en-US" sz="1000" dirty="0"/>
          </a:p>
        </p:txBody>
      </p:sp>
      <p:sp>
        <p:nvSpPr>
          <p:cNvPr id="21" name="WordArt 11"/>
          <p:cNvSpPr>
            <a:spLocks noChangeAspect="1" noChangeArrowheads="1" noChangeShapeType="1" noTextEdit="1"/>
          </p:cNvSpPr>
          <p:nvPr userDrawn="1"/>
        </p:nvSpPr>
        <p:spPr bwMode="auto">
          <a:xfrm>
            <a:off x="7542213" y="0"/>
            <a:ext cx="15875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71"/>
              </a:avLst>
            </a:prstTxWarp>
            <a:scene3d>
              <a:camera prst="legacyPerspectiveBottomRight">
                <a:rot lat="0" lon="21539980" rev="0"/>
              </a:camera>
              <a:lightRig rig="legacyHarsh3" dir="l"/>
            </a:scene3d>
            <a:sp3d extrusionH="430200" prstMaterial="legacyMetal">
              <a:extrusionClr>
                <a:srgbClr val="C0C0C0"/>
              </a:extrusionClr>
            </a:sp3d>
          </a:bodyPr>
          <a:lstStyle/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U.S. Army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Quartermaster </a:t>
            </a:r>
          </a:p>
          <a:p>
            <a:pPr algn="ctr"/>
            <a:r>
              <a:rPr lang="en-US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1"/>
                </a:gradFill>
                <a:latin typeface="Arial Black"/>
              </a:rPr>
              <a:t>School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MK19%20Intro.m4v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1.xml"/><Relationship Id="rId7" Type="http://schemas.openxmlformats.org/officeDocument/2006/relationships/hyperlink" Target="http://www.youtube.com/watch?v=qKFLDpZ-n6c&amp;t=38s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K19%20Disassembly.m4v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MK19%20Reassembly.m4v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4080808"/>
            <a:ext cx="77724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Perform </a:t>
            </a:r>
            <a:r>
              <a:rPr lang="en-US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Maintenance </a:t>
            </a:r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on the Machine Gun, 40 mm, MK19 Mod 3</a:t>
            </a:r>
          </a:p>
        </p:txBody>
      </p:sp>
      <p:pic>
        <p:nvPicPr>
          <p:cNvPr id="8" name="Picture 7" descr="mk19a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44278" y="762000"/>
            <a:ext cx="5294722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b="1" dirty="0" smtClean="0"/>
              <a:t>Terminal Learning Objective</a:t>
            </a:r>
          </a:p>
        </p:txBody>
      </p:sp>
      <p:sp>
        <p:nvSpPr>
          <p:cNvPr id="4098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7772400" cy="495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b="1" u="sng" dirty="0" smtClean="0"/>
              <a:t>ACTION</a:t>
            </a:r>
            <a:r>
              <a:rPr lang="en-US" sz="2400" b="1" dirty="0" smtClean="0"/>
              <a:t>:  </a:t>
            </a:r>
            <a:r>
              <a:rPr lang="en-US" sz="2400" dirty="0" smtClean="0"/>
              <a:t>Perform Maintenance (PMCS) on the Machine Gun, 40mm, MK19 Mod 3.</a:t>
            </a:r>
          </a:p>
          <a:p>
            <a:pPr>
              <a:defRPr/>
            </a:pPr>
            <a:r>
              <a:rPr lang="en-US" sz="2800" b="1" u="sng" dirty="0" smtClean="0"/>
              <a:t>CONDITION</a:t>
            </a:r>
            <a:r>
              <a:rPr lang="en-US" sz="2400" b="1" dirty="0" smtClean="0"/>
              <a:t>:  </a:t>
            </a:r>
            <a:r>
              <a:rPr lang="en-US" sz="2400" dirty="0" smtClean="0"/>
              <a:t>Assigned as a unit armorer, in a classroom environment and given the requirement to perform  maintenance on the MK19 Machine Gun.  Given TM 9-1010-230-10, TM 9-1010-230-23&amp;P DA Pam 750-8, a blank DA Form 2404, a blank DA Form 2407, pen or pencil, practical exercise, armorer toolkit, safety equipment, linked dummy rounds and a MK19 Machine Gun.</a:t>
            </a:r>
          </a:p>
          <a:p>
            <a:pPr>
              <a:defRPr/>
            </a:pPr>
            <a:r>
              <a:rPr lang="en-US" sz="2800" b="1" u="sng" dirty="0" smtClean="0"/>
              <a:t>STANDARD</a:t>
            </a:r>
            <a:r>
              <a:rPr lang="en-US" sz="2400" b="1" dirty="0" smtClean="0"/>
              <a:t>:  </a:t>
            </a:r>
            <a:r>
              <a:rPr lang="en-US" sz="2400" dirty="0" smtClean="0"/>
              <a:t>The student will perform maintenance on the Machine Gun 40mm, MK19 Mod 3 in accordance with TM 9-1010-230-10, TM 9-1010-230-23&amp;P and DA Pam 750-8, without losing accountability.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Characteristics, Capabilities &amp; Features, Major Components</a:t>
            </a:r>
          </a:p>
        </p:txBody>
      </p:sp>
      <p:pic>
        <p:nvPicPr>
          <p:cNvPr id="1026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3946" y="1585913"/>
            <a:ext cx="6476108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cs typeface="Arial" charset="0"/>
              </a:rPr>
              <a:t>Cycle of Function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0" y="1219200"/>
          <a:ext cx="9144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59186" y="2604736"/>
            <a:ext cx="3811950" cy="2119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Unload, Clear and 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Disassemble the MK19</a:t>
            </a:r>
          </a:p>
        </p:txBody>
      </p:sp>
      <p:pic>
        <p:nvPicPr>
          <p:cNvPr id="3074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438400"/>
            <a:ext cx="6689051" cy="2174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Arial" charset="0"/>
              </a:rPr>
              <a:t>MK19 Assembly</a:t>
            </a:r>
            <a:br>
              <a:rPr lang="en-US" dirty="0" smtClean="0">
                <a:cs typeface="Arial" charset="0"/>
              </a:rPr>
            </a:br>
            <a:r>
              <a:rPr lang="en-US" dirty="0" smtClean="0">
                <a:cs typeface="Arial" charset="0"/>
              </a:rPr>
              <a:t> and Functions Check</a:t>
            </a:r>
          </a:p>
        </p:txBody>
      </p:sp>
      <p:pic>
        <p:nvPicPr>
          <p:cNvPr id="4098" name="Picture 2">
            <a:hlinkClick r:id="rId2" action="ppaction://hlinkfile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36449"/>
            <a:ext cx="7361238" cy="1609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Content Placeholder 3" descr="DA 2404 Fron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9950" y="26988"/>
            <a:ext cx="5119688" cy="6800850"/>
          </a:xfrm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2286000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HHC, 13</a:t>
            </a:r>
            <a:r>
              <a:rPr lang="en-US" sz="700" baseline="30000" dirty="0"/>
              <a:t>th</a:t>
            </a:r>
            <a:r>
              <a:rPr lang="en-US" sz="700" dirty="0"/>
              <a:t> Military Police Battalion</a:t>
            </a: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4733925" y="352425"/>
            <a:ext cx="2438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Machine Gun, </a:t>
            </a:r>
            <a:r>
              <a:rPr lang="en-US" sz="700" dirty="0" smtClean="0"/>
              <a:t> 40mm, MK19, Mod 3</a:t>
            </a:r>
            <a:endParaRPr lang="en-US" sz="700" dirty="0"/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2276475" y="581025"/>
            <a:ext cx="1304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5763001</a:t>
            </a:r>
            <a:endParaRPr lang="en-US" sz="700" dirty="0"/>
          </a:p>
        </p:txBody>
      </p:sp>
      <p:sp>
        <p:nvSpPr>
          <p:cNvPr id="9223" name="TextBox 6"/>
          <p:cNvSpPr txBox="1">
            <a:spLocks noChangeArrowheads="1"/>
          </p:cNvSpPr>
          <p:nvPr/>
        </p:nvSpPr>
        <p:spPr bwMode="auto">
          <a:xfrm>
            <a:off x="5486400" y="581025"/>
            <a:ext cx="8382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700" dirty="0" smtClean="0"/>
              <a:t>25 October </a:t>
            </a:r>
            <a:r>
              <a:rPr lang="en-US" sz="700" dirty="0"/>
              <a:t>XX</a:t>
            </a:r>
          </a:p>
        </p:txBody>
      </p:sp>
      <p:sp>
        <p:nvSpPr>
          <p:cNvPr id="9224" name="TextBox 7"/>
          <p:cNvSpPr txBox="1">
            <a:spLocks noChangeArrowheads="1"/>
          </p:cNvSpPr>
          <p:nvPr/>
        </p:nvSpPr>
        <p:spPr bwMode="auto">
          <a:xfrm>
            <a:off x="6334125" y="571500"/>
            <a:ext cx="742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Quarterly</a:t>
            </a:r>
          </a:p>
        </p:txBody>
      </p:sp>
      <p:sp>
        <p:nvSpPr>
          <p:cNvPr id="9225" name="TextBox 8"/>
          <p:cNvSpPr txBox="1">
            <a:spLocks noChangeArrowheads="1"/>
          </p:cNvSpPr>
          <p:nvPr/>
        </p:nvSpPr>
        <p:spPr bwMode="auto">
          <a:xfrm>
            <a:off x="2286000" y="895350"/>
            <a:ext cx="25146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TM </a:t>
            </a:r>
            <a:r>
              <a:rPr lang="en-US" sz="700" dirty="0" smtClean="0"/>
              <a:t>9-1010-230-23&amp;P                              30 Nov 2005</a:t>
            </a:r>
            <a:endParaRPr lang="en-US" sz="700" dirty="0"/>
          </a:p>
        </p:txBody>
      </p:sp>
      <p:sp>
        <p:nvSpPr>
          <p:cNvPr id="9226" name="TextBox 9"/>
          <p:cNvSpPr txBox="1">
            <a:spLocks noChangeArrowheads="1"/>
          </p:cNvSpPr>
          <p:nvPr/>
        </p:nvSpPr>
        <p:spPr bwMode="auto">
          <a:xfrm>
            <a:off x="2286000" y="3590925"/>
            <a:ext cx="3048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4</a:t>
            </a:r>
            <a:endParaRPr lang="en-US" sz="700" dirty="0"/>
          </a:p>
        </p:txBody>
      </p:sp>
      <p:sp>
        <p:nvSpPr>
          <p:cNvPr id="9228" name="TextBox 11"/>
          <p:cNvSpPr txBox="1">
            <a:spLocks noChangeArrowheads="1"/>
          </p:cNvSpPr>
          <p:nvPr/>
        </p:nvSpPr>
        <p:spPr bwMode="auto">
          <a:xfrm>
            <a:off x="2933700" y="3600450"/>
            <a:ext cx="1790700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</a:t>
            </a:r>
            <a:r>
              <a:rPr lang="en-US" sz="700" dirty="0" smtClean="0"/>
              <a:t>Top Cover </a:t>
            </a:r>
            <a:r>
              <a:rPr lang="en-US" sz="700" dirty="0" err="1" smtClean="0"/>
              <a:t>Assy</a:t>
            </a:r>
            <a:r>
              <a:rPr lang="en-US" sz="700" dirty="0" smtClean="0"/>
              <a:t> Spring Weak</a:t>
            </a:r>
            <a:endParaRPr lang="en-US" sz="700" dirty="0"/>
          </a:p>
        </p:txBody>
      </p:sp>
      <p:sp>
        <p:nvSpPr>
          <p:cNvPr id="9230" name="TextBox 13"/>
          <p:cNvSpPr txBox="1">
            <a:spLocks noChangeArrowheads="1"/>
          </p:cNvSpPr>
          <p:nvPr/>
        </p:nvSpPr>
        <p:spPr bwMode="auto">
          <a:xfrm>
            <a:off x="2286000" y="2914650"/>
            <a:ext cx="16764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Student’s Signature</a:t>
            </a:r>
          </a:p>
        </p:txBody>
      </p:sp>
      <p:sp>
        <p:nvSpPr>
          <p:cNvPr id="9232" name="TextBox 10"/>
          <p:cNvSpPr txBox="1">
            <a:spLocks noChangeArrowheads="1"/>
          </p:cNvSpPr>
          <p:nvPr/>
        </p:nvSpPr>
        <p:spPr bwMode="auto">
          <a:xfrm>
            <a:off x="2619375" y="3609975"/>
            <a:ext cx="304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X</a:t>
            </a:r>
          </a:p>
        </p:txBody>
      </p:sp>
      <p:sp>
        <p:nvSpPr>
          <p:cNvPr id="9234" name="TextBox 12"/>
          <p:cNvSpPr txBox="1">
            <a:spLocks noChangeArrowheads="1"/>
          </p:cNvSpPr>
          <p:nvPr/>
        </p:nvSpPr>
        <p:spPr bwMode="auto">
          <a:xfrm>
            <a:off x="4695825" y="3596514"/>
            <a:ext cx="17907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DA Form 2407 (DS)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38201" y="1295400"/>
            <a:ext cx="518925" cy="4876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 smtClean="0"/>
              <a:t>DA Form 2404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/>
      <p:bldP spid="9221" grpId="0"/>
      <p:bldP spid="9222" grpId="0"/>
      <p:bldP spid="9223" grpId="0"/>
      <p:bldP spid="9224" grpId="0"/>
      <p:bldP spid="9225" grpId="0"/>
      <p:bldP spid="9226" grpId="0"/>
      <p:bldP spid="9228" grpId="0"/>
      <p:bldP spid="9230" grpId="0"/>
      <p:bldP spid="9232" grpId="0"/>
      <p:bldP spid="92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>
              <a:cs typeface="Arial" charset="0"/>
            </a:endParaRPr>
          </a:p>
        </p:txBody>
      </p:sp>
      <p:pic>
        <p:nvPicPr>
          <p:cNvPr id="10243" name="Content Placeholder 3" descr="DA 240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905000" y="0"/>
            <a:ext cx="5330825" cy="6858000"/>
          </a:xfrm>
        </p:spPr>
      </p:pic>
      <p:sp>
        <p:nvSpPr>
          <p:cNvPr id="10244" name="TextBox 3"/>
          <p:cNvSpPr txBox="1">
            <a:spLocks noChangeArrowheads="1"/>
          </p:cNvSpPr>
          <p:nvPr/>
        </p:nvSpPr>
        <p:spPr bwMode="auto">
          <a:xfrm>
            <a:off x="4505325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5086350" y="228600"/>
            <a:ext cx="4476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 1</a:t>
            </a:r>
          </a:p>
        </p:txBody>
      </p:sp>
      <p:sp>
        <p:nvSpPr>
          <p:cNvPr id="10246" name="TextBox 5"/>
          <p:cNvSpPr txBox="1">
            <a:spLocks noChangeArrowheads="1"/>
          </p:cNvSpPr>
          <p:nvPr/>
        </p:nvSpPr>
        <p:spPr bwMode="auto">
          <a:xfrm>
            <a:off x="2028825" y="628650"/>
            <a:ext cx="7905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W B A K T 0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867025" y="657225"/>
            <a:ext cx="101917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HHC 13</a:t>
            </a:r>
            <a:r>
              <a:rPr lang="en-US" sz="700" baseline="30000" dirty="0"/>
              <a:t>th</a:t>
            </a:r>
            <a:r>
              <a:rPr lang="en-US" sz="700" dirty="0"/>
              <a:t> MP BN</a:t>
            </a:r>
          </a:p>
        </p:txBody>
      </p:sp>
      <p:sp>
        <p:nvSpPr>
          <p:cNvPr id="10248" name="TextBox 7"/>
          <p:cNvSpPr txBox="1">
            <a:spLocks noChangeArrowheads="1"/>
          </p:cNvSpPr>
          <p:nvPr/>
        </p:nvSpPr>
        <p:spPr bwMode="auto">
          <a:xfrm>
            <a:off x="3905250" y="6477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765-8591</a:t>
            </a:r>
            <a:endParaRPr lang="en-US" sz="700" dirty="0"/>
          </a:p>
        </p:txBody>
      </p:sp>
      <p:sp>
        <p:nvSpPr>
          <p:cNvPr id="10249" name="TextBox 8"/>
          <p:cNvSpPr txBox="1">
            <a:spLocks noChangeArrowheads="1"/>
          </p:cNvSpPr>
          <p:nvPr/>
        </p:nvSpPr>
        <p:spPr bwMode="auto">
          <a:xfrm>
            <a:off x="3219450" y="9144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</a:t>
            </a:r>
          </a:p>
        </p:txBody>
      </p:sp>
      <p:sp>
        <p:nvSpPr>
          <p:cNvPr id="10250" name="TextBox 9"/>
          <p:cNvSpPr txBox="1">
            <a:spLocks noChangeArrowheads="1"/>
          </p:cNvSpPr>
          <p:nvPr/>
        </p:nvSpPr>
        <p:spPr bwMode="auto">
          <a:xfrm>
            <a:off x="2762250" y="13335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A  </a:t>
            </a:r>
          </a:p>
        </p:txBody>
      </p:sp>
      <p:sp>
        <p:nvSpPr>
          <p:cNvPr id="10251" name="TextBox 10"/>
          <p:cNvSpPr txBox="1">
            <a:spLocks noChangeArrowheads="1"/>
          </p:cNvSpPr>
          <p:nvPr/>
        </p:nvSpPr>
        <p:spPr bwMode="auto">
          <a:xfrm>
            <a:off x="3105150" y="1323975"/>
            <a:ext cx="13906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1 0 </a:t>
            </a:r>
            <a:r>
              <a:rPr lang="en-US" sz="700" dirty="0" smtClean="0"/>
              <a:t>1 </a:t>
            </a:r>
            <a:r>
              <a:rPr lang="en-US" sz="700" dirty="0"/>
              <a:t>0</a:t>
            </a:r>
            <a:r>
              <a:rPr lang="en-US" sz="700" dirty="0" smtClean="0"/>
              <a:t> </a:t>
            </a:r>
            <a:r>
              <a:rPr lang="en-US" sz="700" dirty="0"/>
              <a:t>- 0 1 - 1 2 </a:t>
            </a:r>
            <a:r>
              <a:rPr lang="en-US" sz="700" dirty="0" smtClean="0"/>
              <a:t>6 </a:t>
            </a:r>
            <a:r>
              <a:rPr lang="en-US" sz="700" dirty="0"/>
              <a:t>- </a:t>
            </a:r>
            <a:r>
              <a:rPr lang="en-US" sz="700" dirty="0" smtClean="0"/>
              <a:t>9 </a:t>
            </a:r>
            <a:r>
              <a:rPr lang="en-US" sz="700" dirty="0"/>
              <a:t>0</a:t>
            </a:r>
            <a:r>
              <a:rPr lang="en-US" sz="700" dirty="0" smtClean="0"/>
              <a:t> </a:t>
            </a:r>
            <a:r>
              <a:rPr lang="en-US" sz="700" dirty="0"/>
              <a:t>6</a:t>
            </a:r>
            <a:r>
              <a:rPr lang="en-US" sz="700" dirty="0" smtClean="0"/>
              <a:t> </a:t>
            </a:r>
            <a:r>
              <a:rPr lang="en-US" sz="700" dirty="0"/>
              <a:t>3</a:t>
            </a: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2381250" y="1543050"/>
            <a:ext cx="2114550" cy="16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500" dirty="0" smtClean="0"/>
              <a:t>MK19 Mod 3</a:t>
            </a:r>
            <a:endParaRPr lang="en-US" sz="500" dirty="0"/>
          </a:p>
        </p:txBody>
      </p:sp>
      <p:sp>
        <p:nvSpPr>
          <p:cNvPr id="10253" name="TextBox 12"/>
          <p:cNvSpPr txBox="1">
            <a:spLocks noChangeArrowheads="1"/>
          </p:cNvSpPr>
          <p:nvPr/>
        </p:nvSpPr>
        <p:spPr bwMode="auto">
          <a:xfrm>
            <a:off x="2352675" y="1600201"/>
            <a:ext cx="107632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500" dirty="0"/>
              <a:t>Machine Gun </a:t>
            </a:r>
            <a:r>
              <a:rPr lang="en-US" sz="500" dirty="0" smtClean="0"/>
              <a:t>40mm</a:t>
            </a:r>
            <a:endParaRPr lang="en-US" sz="500" dirty="0"/>
          </a:p>
        </p:txBody>
      </p:sp>
      <p:sp>
        <p:nvSpPr>
          <p:cNvPr id="10254" name="TextBox 13"/>
          <p:cNvSpPr txBox="1">
            <a:spLocks noChangeArrowheads="1"/>
          </p:cNvSpPr>
          <p:nvPr/>
        </p:nvSpPr>
        <p:spPr bwMode="auto">
          <a:xfrm>
            <a:off x="3867150" y="1752600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4  </a:t>
            </a:r>
            <a:r>
              <a:rPr lang="en-US" sz="700" dirty="0" smtClean="0"/>
              <a:t>A   </a:t>
            </a:r>
            <a:r>
              <a:rPr lang="en-US" sz="700" dirty="0"/>
              <a:t>E</a:t>
            </a:r>
          </a:p>
        </p:txBody>
      </p:sp>
      <p:sp>
        <p:nvSpPr>
          <p:cNvPr id="10255" name="TextBox 14"/>
          <p:cNvSpPr txBox="1">
            <a:spLocks noChangeArrowheads="1"/>
          </p:cNvSpPr>
          <p:nvPr/>
        </p:nvSpPr>
        <p:spPr bwMode="auto">
          <a:xfrm>
            <a:off x="2057400" y="1924050"/>
            <a:ext cx="13811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5</a:t>
            </a:r>
            <a:r>
              <a:rPr lang="en-US" sz="700" dirty="0" smtClean="0"/>
              <a:t>  </a:t>
            </a:r>
            <a:r>
              <a:rPr lang="en-US" sz="700" dirty="0"/>
              <a:t>7</a:t>
            </a:r>
            <a:r>
              <a:rPr lang="en-US" sz="700" dirty="0" smtClean="0"/>
              <a:t>  </a:t>
            </a:r>
            <a:r>
              <a:rPr lang="en-US" sz="700" dirty="0"/>
              <a:t>6</a:t>
            </a:r>
            <a:r>
              <a:rPr lang="en-US" sz="700" dirty="0" smtClean="0"/>
              <a:t> </a:t>
            </a:r>
            <a:r>
              <a:rPr lang="en-US" sz="700" dirty="0"/>
              <a:t>3</a:t>
            </a:r>
            <a:r>
              <a:rPr lang="en-US" sz="700" dirty="0" smtClean="0"/>
              <a:t>  </a:t>
            </a:r>
            <a:r>
              <a:rPr lang="en-US" sz="700" dirty="0"/>
              <a:t>0</a:t>
            </a:r>
            <a:r>
              <a:rPr lang="en-US" sz="700" dirty="0" smtClean="0"/>
              <a:t>  0  1</a:t>
            </a:r>
            <a:endParaRPr lang="en-US" sz="700" dirty="0"/>
          </a:p>
        </p:txBody>
      </p:sp>
      <p:sp>
        <p:nvSpPr>
          <p:cNvPr id="10256" name="TextBox 15"/>
          <p:cNvSpPr txBox="1">
            <a:spLocks noChangeArrowheads="1"/>
          </p:cNvSpPr>
          <p:nvPr/>
        </p:nvSpPr>
        <p:spPr bwMode="auto">
          <a:xfrm>
            <a:off x="3343275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0  0 0 0  1</a:t>
            </a:r>
          </a:p>
        </p:txBody>
      </p:sp>
      <p:sp>
        <p:nvSpPr>
          <p:cNvPr id="10257" name="TextBox 16"/>
          <p:cNvSpPr txBox="1">
            <a:spLocks noChangeArrowheads="1"/>
          </p:cNvSpPr>
          <p:nvPr/>
        </p:nvSpPr>
        <p:spPr bwMode="auto">
          <a:xfrm>
            <a:off x="3905250" y="1914525"/>
            <a:ext cx="5905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1    2</a:t>
            </a:r>
          </a:p>
        </p:txBody>
      </p:sp>
      <p:sp>
        <p:nvSpPr>
          <p:cNvPr id="10258" name="TextBox 17"/>
          <p:cNvSpPr txBox="1">
            <a:spLocks noChangeArrowheads="1"/>
          </p:cNvSpPr>
          <p:nvPr/>
        </p:nvSpPr>
        <p:spPr bwMode="auto">
          <a:xfrm>
            <a:off x="2047875" y="2466975"/>
            <a:ext cx="28289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 smtClean="0"/>
              <a:t>Top Cover </a:t>
            </a:r>
            <a:r>
              <a:rPr lang="en-US" sz="700" dirty="0" err="1" smtClean="0"/>
              <a:t>Assy</a:t>
            </a:r>
            <a:r>
              <a:rPr lang="en-US" sz="700" dirty="0" smtClean="0"/>
              <a:t> Spring Weak</a:t>
            </a:r>
            <a:endParaRPr lang="en-US" sz="700" dirty="0"/>
          </a:p>
        </p:txBody>
      </p:sp>
      <p:sp>
        <p:nvSpPr>
          <p:cNvPr id="10259" name="TextBox 18"/>
          <p:cNvSpPr txBox="1">
            <a:spLocks noChangeArrowheads="1"/>
          </p:cNvSpPr>
          <p:nvPr/>
        </p:nvSpPr>
        <p:spPr bwMode="auto">
          <a:xfrm>
            <a:off x="2133600" y="6096000"/>
            <a:ext cx="5905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Student Signature</a:t>
            </a:r>
          </a:p>
        </p:txBody>
      </p:sp>
      <p:sp>
        <p:nvSpPr>
          <p:cNvPr id="10260" name="TextBox 19"/>
          <p:cNvSpPr txBox="1">
            <a:spLocks noChangeArrowheads="1"/>
          </p:cNvSpPr>
          <p:nvPr/>
        </p:nvSpPr>
        <p:spPr bwMode="auto">
          <a:xfrm>
            <a:off x="2124075" y="6438900"/>
            <a:ext cx="466725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XX301</a:t>
            </a:r>
          </a:p>
        </p:txBody>
      </p:sp>
      <p:sp>
        <p:nvSpPr>
          <p:cNvPr id="21" name="TextBox 9"/>
          <p:cNvSpPr txBox="1">
            <a:spLocks noChangeArrowheads="1"/>
          </p:cNvSpPr>
          <p:nvPr/>
        </p:nvSpPr>
        <p:spPr bwMode="auto">
          <a:xfrm>
            <a:off x="2362200" y="13716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1 </a:t>
            </a:r>
            <a:endParaRPr lang="en-US" sz="700" dirty="0"/>
          </a:p>
        </p:txBody>
      </p:sp>
      <p:sp>
        <p:nvSpPr>
          <p:cNvPr id="22" name="TextBox 9"/>
          <p:cNvSpPr txBox="1">
            <a:spLocks noChangeArrowheads="1"/>
          </p:cNvSpPr>
          <p:nvPr/>
        </p:nvSpPr>
        <p:spPr bwMode="auto">
          <a:xfrm>
            <a:off x="6343650" y="1926018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N </a:t>
            </a:r>
            <a:endParaRPr lang="en-US" sz="700" dirty="0"/>
          </a:p>
        </p:txBody>
      </p:sp>
      <p:sp>
        <p:nvSpPr>
          <p:cNvPr id="23" name="TextBox 9"/>
          <p:cNvSpPr txBox="1">
            <a:spLocks noChangeArrowheads="1"/>
          </p:cNvSpPr>
          <p:nvPr/>
        </p:nvSpPr>
        <p:spPr bwMode="auto">
          <a:xfrm>
            <a:off x="5048250" y="2133600"/>
            <a:ext cx="3619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" dirty="0"/>
              <a:t>  </a:t>
            </a:r>
            <a:r>
              <a:rPr lang="en-US" sz="700" dirty="0" smtClean="0"/>
              <a:t>F  </a:t>
            </a:r>
            <a:endParaRPr lang="en-US" sz="7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1" y="1295400"/>
            <a:ext cx="518925" cy="487680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2000" dirty="0" smtClean="0"/>
              <a:t>DA Form 2407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/>
      <p:bldP spid="10245" grpId="0"/>
      <p:bldP spid="10246" grpId="0"/>
      <p:bldP spid="10247" grpId="0"/>
      <p:bldP spid="10248" grpId="0"/>
      <p:bldP spid="10249" grpId="0"/>
      <p:bldP spid="10250" grpId="0"/>
      <p:bldP spid="10251" grpId="0"/>
      <p:bldP spid="10252" grpId="0"/>
      <p:bldP spid="10253" grpId="0"/>
      <p:bldP spid="10254" grpId="0"/>
      <p:bldP spid="10255" grpId="0"/>
      <p:bldP spid="10256" grpId="0"/>
      <p:bldP spid="10257" grpId="0"/>
      <p:bldP spid="10258" grpId="0"/>
      <p:bldP spid="10259" grpId="0"/>
      <p:bldP spid="10260" grpId="0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t" anchorCtr="0"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Identify the Characteristics, Capabilities and Features, and Major Components of the MK19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sz="2300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Unload and Clear the MK19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Disassemble the MK19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Reassemble the MK19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Perform a Function Check on the MK19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r>
              <a:rPr lang="en-US" dirty="0" smtClean="0"/>
              <a:t> Perform Maintenance (PMCS) on the MK19 Mod 3 Machine Gun.</a:t>
            </a:r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  <a:defRPr/>
            </a:pPr>
            <a:endParaRPr lang="en-US" dirty="0" smtClean="0"/>
          </a:p>
          <a:p>
            <a:pPr>
              <a:lnSpc>
                <a:spcPct val="120000"/>
              </a:lnSpc>
              <a:spcBef>
                <a:spcPct val="0"/>
              </a:spcBef>
              <a:buFont typeface="Wingdings" pitchFamily="2" charset="2"/>
              <a:buChar char="§"/>
            </a:pPr>
            <a:r>
              <a:rPr lang="en-US" dirty="0" smtClean="0"/>
              <a:t> Prepare the DA Form 2407 on the MK19 Mod 3 Machine Gun.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10370</TotalTime>
  <Words>364</Words>
  <Application>Microsoft Office PowerPoint</Application>
  <PresentationFormat>On-screen Show (4:3)</PresentationFormat>
  <Paragraphs>64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Wingdings</vt:lpstr>
      <vt:lpstr>Custom Design</vt:lpstr>
      <vt:lpstr>PowerPoint Presentation</vt:lpstr>
      <vt:lpstr>Terminal Learning Objective</vt:lpstr>
      <vt:lpstr>Characteristics, Capabilities &amp; Features, Major Components</vt:lpstr>
      <vt:lpstr>Cycle of Function</vt:lpstr>
      <vt:lpstr>Unload, Clear and  Disassemble the MK19</vt:lpstr>
      <vt:lpstr>MK19 Assembly  and Functions Check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Whited, Mark C CTR USA TRADOC</dc:creator>
  <cp:lastModifiedBy>Baker, Catherine R. SSG</cp:lastModifiedBy>
  <cp:revision>1005</cp:revision>
  <dcterms:created xsi:type="dcterms:W3CDTF">2008-09-02T16:08:26Z</dcterms:created>
  <dcterms:modified xsi:type="dcterms:W3CDTF">2017-07-13T20:12:43Z</dcterms:modified>
</cp:coreProperties>
</file>