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9" r:id="rId5"/>
    <p:sldId id="308" r:id="rId6"/>
    <p:sldId id="310" r:id="rId7"/>
    <p:sldId id="311" r:id="rId8"/>
    <p:sldId id="312" r:id="rId9"/>
    <p:sldId id="306" r:id="rId1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86" autoAdjust="0"/>
  </p:normalViewPr>
  <p:slideViewPr>
    <p:cSldViewPr>
      <p:cViewPr varScale="1">
        <p:scale>
          <a:sx n="95" d="100"/>
          <a:sy n="95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 smtClean="0"/>
            <a:t>Feeding</a:t>
          </a:r>
          <a:endParaRPr lang="en-US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 smtClean="0"/>
            <a:t>Chambering</a:t>
          </a:r>
          <a:endParaRPr lang="en-US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 smtClean="0"/>
            <a:t>Locking</a:t>
          </a:r>
          <a:endParaRPr lang="en-US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 smtClean="0"/>
            <a:t>Unlocking</a:t>
          </a:r>
          <a:endParaRPr lang="en-US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/>
        </a:p>
      </dgm:t>
    </dgm:pt>
    <dgm:pt modelId="{7E00B87D-A7E1-4ECF-9032-D7BEB4A8B025}">
      <dgm:prSet/>
      <dgm:spPr/>
      <dgm:t>
        <a:bodyPr/>
        <a:lstStyle/>
        <a:p>
          <a:r>
            <a:rPr lang="en-US" dirty="0" smtClean="0"/>
            <a:t>Extracting</a:t>
          </a:r>
          <a:endParaRPr lang="en-US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/>
        </a:p>
      </dgm:t>
    </dgm:pt>
    <dgm:pt modelId="{732463C2-343E-48D0-AB9F-BA917667D0C0}">
      <dgm:prSet/>
      <dgm:spPr/>
      <dgm:t>
        <a:bodyPr/>
        <a:lstStyle/>
        <a:p>
          <a:r>
            <a:rPr lang="en-US" dirty="0" smtClean="0"/>
            <a:t>Ejecting</a:t>
          </a:r>
          <a:endParaRPr lang="en-US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/>
        </a:p>
      </dgm:t>
    </dgm:pt>
    <dgm:pt modelId="{CB10038D-1239-4B5E-BC95-05431EFBECA6}">
      <dgm:prSet/>
      <dgm:spPr/>
      <dgm:t>
        <a:bodyPr/>
        <a:lstStyle/>
        <a:p>
          <a:r>
            <a:rPr lang="en-US" dirty="0" smtClean="0"/>
            <a:t>Cocking</a:t>
          </a:r>
          <a:endParaRPr lang="en-US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6997FFF5-F714-4E73-8CDE-E7DD97061064}" type="presOf" srcId="{7C0681FA-0777-4732-AA29-EF8B3FBA477F}" destId="{509E7E07-0D3E-4A5C-A928-AE937618E92D}" srcOrd="0" destOrd="0" presId="urn:microsoft.com/office/officeart/2005/8/layout/cycle1"/>
    <dgm:cxn modelId="{6A2CEE6E-F8B3-4C8B-A9DE-C7294CA2AFF0}" type="presOf" srcId="{C9ADE7D7-CB28-4A84-BA11-094DA1693403}" destId="{AF94AA43-D50D-418C-B2AB-CA6E8CDB9134}" srcOrd="0" destOrd="0" presId="urn:microsoft.com/office/officeart/2005/8/layout/cycle1"/>
    <dgm:cxn modelId="{3BF150A5-71F8-439B-AEA4-B9F52D27BCC7}" type="presOf" srcId="{9BB924E1-86A7-4CEC-BBC0-B3F2713FB12E}" destId="{30208EC9-C69B-4EDF-92E1-393D92AC966C}" srcOrd="0" destOrd="0" presId="urn:microsoft.com/office/officeart/2005/8/layout/cycle1"/>
    <dgm:cxn modelId="{1239C3D5-35A0-4176-B930-426985623053}" type="presOf" srcId="{5363C653-A259-4810-823B-D4D28D1BB0A7}" destId="{A1547BC7-5062-448D-8CFE-2B903C9F59CC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E6591732-3DFD-454D-9EDD-0F428E0F3E87}" type="presOf" srcId="{732463C2-343E-48D0-AB9F-BA917667D0C0}" destId="{887A5CAC-C558-406A-858B-B80EC678371F}" srcOrd="0" destOrd="0" presId="urn:microsoft.com/office/officeart/2005/8/layout/cycle1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74D5419C-CE73-42BA-9BBA-BC48191ADA38}" type="presOf" srcId="{80C61D9F-57E7-4E04-8AA6-0FBB92048B5B}" destId="{E89E990D-32AD-4D35-A7AA-09B34BD0E664}" srcOrd="0" destOrd="0" presId="urn:microsoft.com/office/officeart/2005/8/layout/cycle1"/>
    <dgm:cxn modelId="{144B7E6D-D828-419F-9CFC-BAD79A79FB7E}" type="presOf" srcId="{CB10038D-1239-4B5E-BC95-05431EFBECA6}" destId="{ED7A6415-A9AF-4EBA-B1AD-C3FAF57DA1DF}" srcOrd="0" destOrd="0" presId="urn:microsoft.com/office/officeart/2005/8/layout/cycle1"/>
    <dgm:cxn modelId="{11952FC1-FC83-4B51-B3F5-9086F2D4EF8E}" type="presOf" srcId="{42337B66-A50D-4BD8-8F7C-C0E362883F2E}" destId="{D4EE8639-CAAF-4859-BAB8-82A8417D5B52}" srcOrd="0" destOrd="0" presId="urn:microsoft.com/office/officeart/2005/8/layout/cycle1"/>
    <dgm:cxn modelId="{2A1EAA3C-6C76-4E34-9D71-CC21018AB544}" type="presOf" srcId="{97937D4B-F27B-4379-9FC0-ED1241CE24A9}" destId="{78DF9B6F-93C8-4CA3-8FC6-541C25CCC8F3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614EF8C4-86D9-447E-9072-4DC370C4B4B8}" type="presOf" srcId="{8A95728D-90D8-46AE-A046-C68EFD51DF31}" destId="{B4AE36B8-B830-4AFF-8DB5-FCC1395F0353}" srcOrd="0" destOrd="0" presId="urn:microsoft.com/office/officeart/2005/8/layout/cycle1"/>
    <dgm:cxn modelId="{211FB14E-5DBC-4E68-AD1E-08B5B308D80A}" type="presOf" srcId="{7E00B87D-A7E1-4ECF-9032-D7BEB4A8B025}" destId="{F43144D3-3977-495F-ADE1-96046A61CDB7}" srcOrd="0" destOrd="0" presId="urn:microsoft.com/office/officeart/2005/8/layout/cycle1"/>
    <dgm:cxn modelId="{A78C328C-BD9A-4E0A-A33E-33001C1FD595}" type="presOf" srcId="{9FFAD86B-5913-403D-A1A1-92561F368424}" destId="{AEFC584C-1426-4807-82DC-4127C999A611}" srcOrd="0" destOrd="0" presId="urn:microsoft.com/office/officeart/2005/8/layout/cycle1"/>
    <dgm:cxn modelId="{31185D13-7B3A-424B-86F9-28B20F594479}" type="presOf" srcId="{0D4D9C8E-BD70-40F5-A8C5-E2032DA496D3}" destId="{783D0657-C5BC-4861-99F8-EF063E06BBCD}" srcOrd="0" destOrd="0" presId="urn:microsoft.com/office/officeart/2005/8/layout/cycle1"/>
    <dgm:cxn modelId="{0E8C26F5-5B8A-45F7-986F-62B730FD1E33}" type="presOf" srcId="{A2C5F3E5-7A67-4D87-AA38-1BD3DE4E7AAA}" destId="{B8778B8A-34AC-418E-A944-8E0614E1FB99}" srcOrd="0" destOrd="0" presId="urn:microsoft.com/office/officeart/2005/8/layout/cycle1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F9D3F3EF-52BC-4A26-8345-495D3A19E1DD}" type="presOf" srcId="{70499161-F03C-4620-AF2F-46158EA08D57}" destId="{9C90B707-D412-4156-86E7-36DFF70049D7}" srcOrd="0" destOrd="0" presId="urn:microsoft.com/office/officeart/2005/8/layout/cycle1"/>
    <dgm:cxn modelId="{32BC05DA-E105-4B5F-8B76-65289C567FF0}" type="presOf" srcId="{D7E3DE71-ED4A-42F8-9E97-CDAEE38377F3}" destId="{9D7E9A57-B260-4CA2-BA55-23CA54D2981D}" srcOrd="0" destOrd="0" presId="urn:microsoft.com/office/officeart/2005/8/layout/cycle1"/>
    <dgm:cxn modelId="{6E79DFD0-801D-4B07-83E6-F9E66423795D}" type="presOf" srcId="{FEAF407F-F951-4AA3-AB7C-756F9E7E7695}" destId="{96F50FEB-00F8-4799-B0CC-9D623B80C656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0363A3CE-70A1-418F-A834-54A42FB0B601}" type="presParOf" srcId="{AEFC584C-1426-4807-82DC-4127C999A611}" destId="{732E6FC4-D322-4FC2-AC36-2C9E575B3F4A}" srcOrd="0" destOrd="0" presId="urn:microsoft.com/office/officeart/2005/8/layout/cycle1"/>
    <dgm:cxn modelId="{CE24AC19-315C-46BF-8FF3-9C7C54149CC0}" type="presParOf" srcId="{AEFC584C-1426-4807-82DC-4127C999A611}" destId="{9C90B707-D412-4156-86E7-36DFF70049D7}" srcOrd="1" destOrd="0" presId="urn:microsoft.com/office/officeart/2005/8/layout/cycle1"/>
    <dgm:cxn modelId="{4B8395AE-B991-4F29-A780-FDDC271BC44D}" type="presParOf" srcId="{AEFC584C-1426-4807-82DC-4127C999A611}" destId="{78DF9B6F-93C8-4CA3-8FC6-541C25CCC8F3}" srcOrd="2" destOrd="0" presId="urn:microsoft.com/office/officeart/2005/8/layout/cycle1"/>
    <dgm:cxn modelId="{59D8CA5C-5FAD-4334-A452-6D30A626D6AA}" type="presParOf" srcId="{AEFC584C-1426-4807-82DC-4127C999A611}" destId="{BDF15C43-2664-489D-84BA-F01D07C5CB77}" srcOrd="3" destOrd="0" presId="urn:microsoft.com/office/officeart/2005/8/layout/cycle1"/>
    <dgm:cxn modelId="{0C481ACA-1EEA-4FB9-A525-2BA68222596B}" type="presParOf" srcId="{AEFC584C-1426-4807-82DC-4127C999A611}" destId="{B4AE36B8-B830-4AFF-8DB5-FCC1395F0353}" srcOrd="4" destOrd="0" presId="urn:microsoft.com/office/officeart/2005/8/layout/cycle1"/>
    <dgm:cxn modelId="{5C35C2E2-CA89-4397-A999-003D81484839}" type="presParOf" srcId="{AEFC584C-1426-4807-82DC-4127C999A611}" destId="{D4EE8639-CAAF-4859-BAB8-82A8417D5B52}" srcOrd="5" destOrd="0" presId="urn:microsoft.com/office/officeart/2005/8/layout/cycle1"/>
    <dgm:cxn modelId="{1A94F27B-FD83-4161-82C1-E44DB88ED735}" type="presParOf" srcId="{AEFC584C-1426-4807-82DC-4127C999A611}" destId="{49E954FF-2AC1-4612-B710-8073722B8B42}" srcOrd="6" destOrd="0" presId="urn:microsoft.com/office/officeart/2005/8/layout/cycle1"/>
    <dgm:cxn modelId="{2EAB6627-7A51-466F-8C5F-5C86E20A09D9}" type="presParOf" srcId="{AEFC584C-1426-4807-82DC-4127C999A611}" destId="{AF94AA43-D50D-418C-B2AB-CA6E8CDB9134}" srcOrd="7" destOrd="0" presId="urn:microsoft.com/office/officeart/2005/8/layout/cycle1"/>
    <dgm:cxn modelId="{0B650B23-6911-4C9E-8A64-87E8BE2F2243}" type="presParOf" srcId="{AEFC584C-1426-4807-82DC-4127C999A611}" destId="{509E7E07-0D3E-4A5C-A928-AE937618E92D}" srcOrd="8" destOrd="0" presId="urn:microsoft.com/office/officeart/2005/8/layout/cycle1"/>
    <dgm:cxn modelId="{A90407E2-2B0F-43D2-BB87-413F617E3307}" type="presParOf" srcId="{AEFC584C-1426-4807-82DC-4127C999A611}" destId="{C5871997-383F-4630-B5E5-CF3A8321FE7A}" srcOrd="9" destOrd="0" presId="urn:microsoft.com/office/officeart/2005/8/layout/cycle1"/>
    <dgm:cxn modelId="{2EC00634-7B02-405D-B728-2B13ED0EC0EC}" type="presParOf" srcId="{AEFC584C-1426-4807-82DC-4127C999A611}" destId="{96F50FEB-00F8-4799-B0CC-9D623B80C656}" srcOrd="10" destOrd="0" presId="urn:microsoft.com/office/officeart/2005/8/layout/cycle1"/>
    <dgm:cxn modelId="{8FEFA274-E46F-40FD-9BAE-9AD0C62B4DC8}" type="presParOf" srcId="{AEFC584C-1426-4807-82DC-4127C999A611}" destId="{783D0657-C5BC-4861-99F8-EF063E06BBCD}" srcOrd="11" destOrd="0" presId="urn:microsoft.com/office/officeart/2005/8/layout/cycle1"/>
    <dgm:cxn modelId="{79E6605C-2363-4C68-8633-859EAAC75638}" type="presParOf" srcId="{AEFC584C-1426-4807-82DC-4127C999A611}" destId="{A94C6215-260D-48BF-B9E6-E9D3CB1DEEB1}" srcOrd="12" destOrd="0" presId="urn:microsoft.com/office/officeart/2005/8/layout/cycle1"/>
    <dgm:cxn modelId="{CB1B571D-F445-4D17-9BB3-3A382DB4C4A2}" type="presParOf" srcId="{AEFC584C-1426-4807-82DC-4127C999A611}" destId="{A1547BC7-5062-448D-8CFE-2B903C9F59CC}" srcOrd="13" destOrd="0" presId="urn:microsoft.com/office/officeart/2005/8/layout/cycle1"/>
    <dgm:cxn modelId="{3B947AC4-6B23-424F-9E46-C8F55ADCFD21}" type="presParOf" srcId="{AEFC584C-1426-4807-82DC-4127C999A611}" destId="{E89E990D-32AD-4D35-A7AA-09B34BD0E664}" srcOrd="14" destOrd="0" presId="urn:microsoft.com/office/officeart/2005/8/layout/cycle1"/>
    <dgm:cxn modelId="{32582025-33FE-448C-898B-50B8C9F260F9}" type="presParOf" srcId="{AEFC584C-1426-4807-82DC-4127C999A611}" destId="{62CB36C0-CC72-4F02-A2F9-35A977660126}" srcOrd="15" destOrd="0" presId="urn:microsoft.com/office/officeart/2005/8/layout/cycle1"/>
    <dgm:cxn modelId="{9784C48E-38BC-400C-839D-6CD344C38E4C}" type="presParOf" srcId="{AEFC584C-1426-4807-82DC-4127C999A611}" destId="{F43144D3-3977-495F-ADE1-96046A61CDB7}" srcOrd="16" destOrd="0" presId="urn:microsoft.com/office/officeart/2005/8/layout/cycle1"/>
    <dgm:cxn modelId="{8E2D416A-6764-4BFD-B3EA-4F9CC397C63C}" type="presParOf" srcId="{AEFC584C-1426-4807-82DC-4127C999A611}" destId="{B8778B8A-34AC-418E-A944-8E0614E1FB99}" srcOrd="17" destOrd="0" presId="urn:microsoft.com/office/officeart/2005/8/layout/cycle1"/>
    <dgm:cxn modelId="{B2402D21-FAB5-4E94-842B-A4E62016604D}" type="presParOf" srcId="{AEFC584C-1426-4807-82DC-4127C999A611}" destId="{877612FA-61D8-4C81-AE0F-FC2E87AC1EE1}" srcOrd="18" destOrd="0" presId="urn:microsoft.com/office/officeart/2005/8/layout/cycle1"/>
    <dgm:cxn modelId="{3C250C8B-C8C6-4951-8317-6D5BBBC969AB}" type="presParOf" srcId="{AEFC584C-1426-4807-82DC-4127C999A611}" destId="{887A5CAC-C558-406A-858B-B80EC678371F}" srcOrd="19" destOrd="0" presId="urn:microsoft.com/office/officeart/2005/8/layout/cycle1"/>
    <dgm:cxn modelId="{F549D48E-B558-4A5E-8731-FB0D9C021FCA}" type="presParOf" srcId="{AEFC584C-1426-4807-82DC-4127C999A611}" destId="{30208EC9-C69B-4EDF-92E1-393D92AC966C}" srcOrd="20" destOrd="0" presId="urn:microsoft.com/office/officeart/2005/8/layout/cycle1"/>
    <dgm:cxn modelId="{977E586E-A044-4935-B278-F343ECAC2890}" type="presParOf" srcId="{AEFC584C-1426-4807-82DC-4127C999A611}" destId="{7FDC74B4-13B7-47FD-9AF2-FB8E2AF64640}" srcOrd="21" destOrd="0" presId="urn:microsoft.com/office/officeart/2005/8/layout/cycle1"/>
    <dgm:cxn modelId="{8D9769E8-5D9D-4D26-B0B8-698EFBC47F11}" type="presParOf" srcId="{AEFC584C-1426-4807-82DC-4127C999A611}" destId="{ED7A6415-A9AF-4EBA-B1AD-C3FAF57DA1DF}" srcOrd="22" destOrd="0" presId="urn:microsoft.com/office/officeart/2005/8/layout/cycle1"/>
    <dgm:cxn modelId="{50C7AA83-BF5C-410A-B492-F0EA15B2F876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61D4D3-737B-4198-A483-A92AB9564A97}" type="datetimeFigureOut">
              <a:rPr lang="en-US"/>
              <a:pPr>
                <a:defRPr/>
              </a:pPr>
              <a:t>7/13/2017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7E788E7-181C-4BD2-9650-2721F6630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621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C7A047-5379-4E3B-9B07-789A629125F8}" type="datetimeFigureOut">
              <a:rPr lang="en-US"/>
              <a:pPr>
                <a:defRPr/>
              </a:pPr>
              <a:t>7/13/2017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D43642-F184-4D8A-A41B-2457B51E3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47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624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905"/>
            <a:ext cx="6019800" cy="1017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800600"/>
          </a:xfrm>
        </p:spPr>
        <p:txBody>
          <a:bodyPr anchor="ctr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D9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4"/>
          <p:cNvSpPr txBox="1">
            <a:spLocks noChangeArrowheads="1"/>
          </p:cNvSpPr>
          <p:nvPr userDrawn="1"/>
        </p:nvSpPr>
        <p:spPr bwMode="auto">
          <a:xfrm>
            <a:off x="1255713" y="228600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00"/>
                </a:solidFill>
                <a:latin typeface="Arial Black" pitchFamily="34" charset="0"/>
              </a:rPr>
              <a:t>Welcome to:</a:t>
            </a:r>
          </a:p>
        </p:txBody>
      </p:sp>
      <p:grpSp>
        <p:nvGrpSpPr>
          <p:cNvPr id="3" name="Group 1056"/>
          <p:cNvGrpSpPr>
            <a:grpSpLocks/>
          </p:cNvGrpSpPr>
          <p:nvPr userDrawn="1"/>
        </p:nvGrpSpPr>
        <p:grpSpPr bwMode="auto">
          <a:xfrm>
            <a:off x="304800" y="942975"/>
            <a:ext cx="7867650" cy="3276600"/>
            <a:chOff x="192" y="594"/>
            <a:chExt cx="4956" cy="2064"/>
          </a:xfrm>
        </p:grpSpPr>
        <p:pic>
          <p:nvPicPr>
            <p:cNvPr id="4" name="Picture 1030" descr="Very Small Aperature Terminal (VSAT) (Custom)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816"/>
              <a:ext cx="2496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035"/>
            <p:cNvSpPr txBox="1">
              <a:spLocks noChangeArrowheads="1"/>
            </p:cNvSpPr>
            <p:nvPr userDrawn="1"/>
          </p:nvSpPr>
          <p:spPr bwMode="auto">
            <a:xfrm>
              <a:off x="1253" y="594"/>
              <a:ext cx="114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P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roperty</a:t>
              </a:r>
            </a:p>
          </p:txBody>
        </p:sp>
        <p:sp>
          <p:nvSpPr>
            <p:cNvPr id="6" name="Text Box 1036"/>
            <p:cNvSpPr txBox="1">
              <a:spLocks noChangeArrowheads="1"/>
            </p:cNvSpPr>
            <p:nvPr userDrawn="1"/>
          </p:nvSpPr>
          <p:spPr bwMode="auto">
            <a:xfrm>
              <a:off x="1250" y="987"/>
              <a:ext cx="7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B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ook</a:t>
              </a:r>
            </a:p>
          </p:txBody>
        </p:sp>
        <p:sp>
          <p:nvSpPr>
            <p:cNvPr id="7" name="Text Box 1037"/>
            <p:cNvSpPr txBox="1">
              <a:spLocks noChangeArrowheads="1"/>
            </p:cNvSpPr>
            <p:nvPr userDrawn="1"/>
          </p:nvSpPr>
          <p:spPr bwMode="auto">
            <a:xfrm>
              <a:off x="1245" y="1371"/>
              <a:ext cx="71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U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nit</a:t>
              </a:r>
            </a:p>
          </p:txBody>
        </p:sp>
        <p:sp>
          <p:nvSpPr>
            <p:cNvPr id="8" name="Text Box 1038"/>
            <p:cNvSpPr txBox="1">
              <a:spLocks noChangeArrowheads="1"/>
            </p:cNvSpPr>
            <p:nvPr userDrawn="1"/>
          </p:nvSpPr>
          <p:spPr bwMode="auto">
            <a:xfrm>
              <a:off x="1253" y="1755"/>
              <a:ext cx="95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S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upply</a:t>
              </a:r>
            </a:p>
          </p:txBody>
        </p:sp>
        <p:sp>
          <p:nvSpPr>
            <p:cNvPr id="9" name="Text Box 1039"/>
            <p:cNvSpPr txBox="1">
              <a:spLocks noChangeArrowheads="1"/>
            </p:cNvSpPr>
            <p:nvPr userDrawn="1"/>
          </p:nvSpPr>
          <p:spPr bwMode="auto">
            <a:xfrm>
              <a:off x="1255" y="2139"/>
              <a:ext cx="128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E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nhanced</a:t>
              </a:r>
            </a:p>
          </p:txBody>
        </p:sp>
        <p:sp>
          <p:nvSpPr>
            <p:cNvPr id="10" name="Line 1040"/>
            <p:cNvSpPr>
              <a:spLocks noChangeShapeType="1"/>
            </p:cNvSpPr>
            <p:nvPr userDrawn="1"/>
          </p:nvSpPr>
          <p:spPr bwMode="auto">
            <a:xfrm>
              <a:off x="1319" y="1042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041"/>
            <p:cNvSpPr>
              <a:spLocks noChangeShapeType="1"/>
            </p:cNvSpPr>
            <p:nvPr userDrawn="1"/>
          </p:nvSpPr>
          <p:spPr bwMode="auto">
            <a:xfrm>
              <a:off x="1311" y="1426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Line 1042"/>
            <p:cNvSpPr>
              <a:spLocks noChangeShapeType="1"/>
            </p:cNvSpPr>
            <p:nvPr userDrawn="1"/>
          </p:nvSpPr>
          <p:spPr bwMode="auto">
            <a:xfrm>
              <a:off x="1311" y="18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43"/>
            <p:cNvSpPr>
              <a:spLocks noChangeShapeType="1"/>
            </p:cNvSpPr>
            <p:nvPr userDrawn="1"/>
          </p:nvSpPr>
          <p:spPr bwMode="auto">
            <a:xfrm>
              <a:off x="1343" y="22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044"/>
            <p:cNvSpPr>
              <a:spLocks noChangeShapeType="1"/>
            </p:cNvSpPr>
            <p:nvPr userDrawn="1"/>
          </p:nvSpPr>
          <p:spPr bwMode="auto">
            <a:xfrm>
              <a:off x="1327" y="2578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" name="Picture 1045" descr="ULLS imag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33"/>
              <a:ext cx="91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46"/>
            <p:cNvSpPr>
              <a:spLocks noChangeArrowheads="1"/>
            </p:cNvSpPr>
            <p:nvPr userDrawn="1"/>
          </p:nvSpPr>
          <p:spPr bwMode="auto">
            <a:xfrm>
              <a:off x="2626" y="816"/>
              <a:ext cx="2522" cy="1776"/>
            </a:xfrm>
            <a:prstGeom prst="rect">
              <a:avLst/>
            </a:prstGeom>
            <a:noFill/>
            <a:ln w="3810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7" name="Picture 1047" descr="BD10289_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75961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8" descr="BD10289_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187325"/>
            <a:ext cx="1285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50" descr="QM_RegCres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0"/>
            <a:ext cx="1230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 noChangeAspect="1"/>
          </p:cNvGrpSpPr>
          <p:nvPr userDrawn="1"/>
        </p:nvGrpSpPr>
        <p:grpSpPr bwMode="auto">
          <a:xfrm>
            <a:off x="7583488" y="147638"/>
            <a:ext cx="1425575" cy="957262"/>
            <a:chOff x="735" y="794"/>
            <a:chExt cx="1302" cy="560"/>
          </a:xfrm>
        </p:grpSpPr>
        <p:sp>
          <p:nvSpPr>
            <p:cNvPr id="21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63" y="1198"/>
              <a:ext cx="938" cy="1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School</a:t>
              </a:r>
            </a:p>
          </p:txBody>
        </p:sp>
        <p:sp>
          <p:nvSpPr>
            <p:cNvPr id="22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35" y="915"/>
              <a:ext cx="1302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171"/>
                </a:avLst>
              </a:prstTxWarp>
              <a:scene3d>
                <a:camera prst="legacyPerspectiveBottomRight">
                  <a:rot lat="0" lon="21539980" rev="0"/>
                </a:camera>
                <a:lightRig rig="legacyHarsh3" dir="l"/>
              </a:scene3d>
              <a:sp3d extrusionH="430200" prstMaterial="legacyMetal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1"/>
                  </a:gradFill>
                  <a:latin typeface="Arial Black"/>
                </a:rPr>
                <a:t>Quartermaster</a:t>
              </a:r>
            </a:p>
          </p:txBody>
        </p:sp>
        <p:sp>
          <p:nvSpPr>
            <p:cNvPr id="23" name="WordArt 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88" y="794"/>
              <a:ext cx="563" cy="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US Army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_line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top_l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top_li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3500"/>
            <a:ext cx="6019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2" descr="top_l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 descr="Regcrest3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39688"/>
            <a:ext cx="137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14363" y="1152525"/>
            <a:ext cx="7864475" cy="46038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34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7542213" y="0"/>
            <a:ext cx="1587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4988" y="6435725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92Y10D011 </a:t>
            </a:r>
            <a:r>
              <a:rPr lang="en-US" sz="1000" dirty="0" smtClean="0"/>
              <a:t>Ver</a:t>
            </a:r>
            <a:r>
              <a:rPr lang="en-US" sz="1000" baseline="0" dirty="0" smtClean="0"/>
              <a:t>3</a:t>
            </a:r>
            <a:endParaRPr lang="en-US" sz="1000" dirty="0"/>
          </a:p>
          <a:p>
            <a:pPr>
              <a:defRPr/>
            </a:pPr>
            <a:r>
              <a:rPr lang="en-US" sz="1000" dirty="0" smtClean="0"/>
              <a:t>10 April </a:t>
            </a:r>
            <a:r>
              <a:rPr lang="en-US" sz="1000" dirty="0"/>
              <a:t>2012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696200" y="6486525"/>
            <a:ext cx="914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Slide </a:t>
            </a:r>
            <a:fld id="{0CBB7385-1286-4290-81B5-3593335F3D10}" type="slidenum">
              <a:rPr lang="en-US" sz="100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28800" y="6535738"/>
            <a:ext cx="5486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/>
              <a:t>Perform </a:t>
            </a:r>
            <a:r>
              <a:rPr lang="en-US" sz="1000" dirty="0" smtClean="0"/>
              <a:t>Maintenance </a:t>
            </a:r>
            <a:r>
              <a:rPr lang="en-US" sz="1000" dirty="0"/>
              <a:t>on the Machine Gun 7.62mm, M240B</a:t>
            </a:r>
          </a:p>
          <a:p>
            <a:pPr algn="ctr">
              <a:defRPr/>
            </a:pP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240B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240B%20Disassembly.m4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v=tuWG7Na6zs4&amp;feature=related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240B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295400"/>
            <a:ext cx="7772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Maintenance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Machine Gun, 7.62mm, M240B</a:t>
            </a:r>
          </a:p>
        </p:txBody>
      </p:sp>
      <p:pic>
        <p:nvPicPr>
          <p:cNvPr id="3075" name="Picture 7" descr="M240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748" y="3200401"/>
            <a:ext cx="605205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sz="3200" b="1" smtClean="0">
                <a:cs typeface="Arial" charset="0"/>
              </a:rPr>
              <a:t>Terminal Learning Objective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b="1" u="sng" dirty="0" smtClean="0"/>
              <a:t>ACTION</a:t>
            </a:r>
            <a:r>
              <a:rPr lang="en-US" sz="2400" b="1" dirty="0" smtClean="0"/>
              <a:t>:  </a:t>
            </a:r>
            <a:r>
              <a:rPr lang="en-US" sz="2400" dirty="0" smtClean="0"/>
              <a:t>Perform Maintenance (PMCS) on the Machine Gun, 7.62mm, M240B.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400" b="1" u="sng" dirty="0" smtClean="0"/>
              <a:t>CONDITION</a:t>
            </a:r>
            <a:r>
              <a:rPr lang="en-US" sz="2400" b="1" dirty="0" smtClean="0"/>
              <a:t>:  </a:t>
            </a:r>
            <a:r>
              <a:rPr lang="en-US" sz="2400" dirty="0" smtClean="0"/>
              <a:t>In a classroom environment, given the requirement to perform maintenance on the M240B Machine Gun.  Given TM 9-1005-313-10, TM 9-1005-313-23&amp;P, DA Pamphlet 750-8, DA Form 5988-E, DA Form 5990-E, armorer tool kit, safety equipment, M240B Machine Gun, and linked dummy rounds.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400" b="1" u="sng" dirty="0" smtClean="0"/>
              <a:t>STANDARD</a:t>
            </a:r>
            <a:r>
              <a:rPr lang="en-US" sz="2400" b="1" dirty="0" smtClean="0"/>
              <a:t>:  </a:t>
            </a:r>
            <a:r>
              <a:rPr lang="en-US" sz="2400" dirty="0" smtClean="0"/>
              <a:t>The student will perform maintenance on the M240B Machine Gun in accordance with TM 9-1005-313-10, TM 9-1005-313-23&amp;P, and DA Pamphlet 750-8 finding all deficiencies without losing accountability.</a:t>
            </a:r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cs typeface="Arial" charset="0"/>
              </a:rPr>
              <a:t>Characteristics, Capabilities &amp; Features, Major Components </a:t>
            </a:r>
          </a:p>
        </p:txBody>
      </p:sp>
      <p:pic>
        <p:nvPicPr>
          <p:cNvPr id="5123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3500" y="1739900"/>
            <a:ext cx="6477000" cy="406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0200" y="57150"/>
            <a:ext cx="6019800" cy="1079500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Unload, Clear and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Disassemble the M240B</a:t>
            </a:r>
          </a:p>
        </p:txBody>
      </p:sp>
      <p:pic>
        <p:nvPicPr>
          <p:cNvPr id="6147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52550" y="2438400"/>
            <a:ext cx="6423025" cy="217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M240B Cycle of Function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and Troubleshooting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2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667000" y="2590800"/>
            <a:ext cx="3657600" cy="224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Assemble and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Functions Check the M240B</a:t>
            </a:r>
          </a:p>
        </p:txBody>
      </p:sp>
      <p:pic>
        <p:nvPicPr>
          <p:cNvPr id="819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05000"/>
            <a:ext cx="7205663" cy="374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24050" y="152400"/>
            <a:ext cx="5310188" cy="6400800"/>
          </a:xfrm>
          <a:noFill/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162175" y="3124200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9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3333750" y="312420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Cover Assy is bent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876550" y="1781175"/>
            <a:ext cx="838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Student’s Info</a:t>
            </a:r>
          </a:p>
        </p:txBody>
      </p:sp>
      <p:sp>
        <p:nvSpPr>
          <p:cNvPr id="9231" name="TextBox 9"/>
          <p:cNvSpPr txBox="1">
            <a:spLocks noChangeArrowheads="1"/>
          </p:cNvSpPr>
          <p:nvPr/>
        </p:nvSpPr>
        <p:spPr bwMode="auto">
          <a:xfrm>
            <a:off x="2476500" y="3124200"/>
            <a:ext cx="533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28 </a:t>
            </a:r>
            <a:r>
              <a:rPr lang="en-US" sz="700" dirty="0"/>
              <a:t>April</a:t>
            </a:r>
          </a:p>
        </p:txBody>
      </p:sp>
      <p:sp>
        <p:nvSpPr>
          <p:cNvPr id="9232" name="TextBox 10"/>
          <p:cNvSpPr txBox="1">
            <a:spLocks noChangeArrowheads="1"/>
          </p:cNvSpPr>
          <p:nvPr/>
        </p:nvSpPr>
        <p:spPr bwMode="auto">
          <a:xfrm>
            <a:off x="2971800" y="31337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X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953000" y="3133725"/>
            <a:ext cx="14478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/>
              <a:t>DA </a:t>
            </a:r>
            <a:r>
              <a:rPr lang="en-US" sz="700" dirty="0" smtClean="0"/>
              <a:t>Form 5990-E (SPT MNT)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904875" y="1295400"/>
            <a:ext cx="518925" cy="48768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2000" dirty="0"/>
              <a:t>DA Form 5988-E</a:t>
            </a:r>
          </a:p>
        </p:txBody>
      </p:sp>
      <p:sp>
        <p:nvSpPr>
          <p:cNvPr id="13" name="Oval 12"/>
          <p:cNvSpPr/>
          <p:nvPr/>
        </p:nvSpPr>
        <p:spPr>
          <a:xfrm>
            <a:off x="2190750" y="3114675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8" grpId="0"/>
      <p:bldP spid="9230" grpId="0"/>
      <p:bldP spid="9231" grpId="0"/>
      <p:bldP spid="9232" grpId="0"/>
      <p:bldP spid="923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04875" y="1295400"/>
            <a:ext cx="518925" cy="48768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2000" dirty="0"/>
              <a:t>DA Form </a:t>
            </a:r>
            <a:r>
              <a:rPr lang="en-US" sz="2000" dirty="0" smtClean="0"/>
              <a:t>5990-E</a:t>
            </a:r>
            <a:endParaRPr lang="en-US" sz="2000" dirty="0"/>
          </a:p>
        </p:txBody>
      </p:sp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381000"/>
            <a:ext cx="5209821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b="1" smtClean="0">
                <a:cs typeface="Arial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Identify the Characteristics, Capabilities and Features, and Major Components of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Unload and Clear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Disassemble and Troubleshoot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Reassemble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Perform Safety/Function Check on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</a:t>
            </a:r>
            <a:r>
              <a:rPr lang="en-US" sz="2400" smtClean="0"/>
              <a:t>Perform Maintenance </a:t>
            </a:r>
            <a:r>
              <a:rPr lang="en-US" sz="2400" dirty="0" smtClean="0"/>
              <a:t>on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 Complete the DA Form 5988-E on the M240B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Verify the DA Form 5990-E on the M240B Machine Gun.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10259</TotalTime>
  <Words>187</Words>
  <Application>Microsoft Office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Custom Design</vt:lpstr>
      <vt:lpstr>PowerPoint Presentation</vt:lpstr>
      <vt:lpstr>Terminal Learning Objective</vt:lpstr>
      <vt:lpstr>Characteristics, Capabilities &amp; Features, Major Components </vt:lpstr>
      <vt:lpstr>Unload, Clear and  Disassemble the M240B</vt:lpstr>
      <vt:lpstr>M240B Cycle of Function and Troubleshooting</vt:lpstr>
      <vt:lpstr>Assemble and  Functions Check the M240B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995</cp:revision>
  <dcterms:created xsi:type="dcterms:W3CDTF">2008-09-02T16:08:26Z</dcterms:created>
  <dcterms:modified xsi:type="dcterms:W3CDTF">2017-07-13T20:14:14Z</dcterms:modified>
</cp:coreProperties>
</file>