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259" r:id="rId2"/>
    <p:sldId id="277" r:id="rId3"/>
    <p:sldId id="308" r:id="rId4"/>
    <p:sldId id="310" r:id="rId5"/>
    <p:sldId id="309" r:id="rId6"/>
    <p:sldId id="312" r:id="rId7"/>
    <p:sldId id="311" r:id="rId8"/>
    <p:sldId id="313" r:id="rId9"/>
    <p:sldId id="306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586" autoAdjust="0"/>
  </p:normalViewPr>
  <p:slideViewPr>
    <p:cSldViewPr>
      <p:cViewPr varScale="1">
        <p:scale>
          <a:sx n="95" d="100"/>
          <a:sy n="95" d="100"/>
        </p:scale>
        <p:origin x="4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AD86B-5913-403D-A1A1-92561F368424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0499161-F03C-4620-AF2F-46158EA08D57}">
      <dgm:prSet phldrT="[Text]" custT="1"/>
      <dgm:spPr/>
      <dgm:t>
        <a:bodyPr/>
        <a:lstStyle/>
        <a:p>
          <a:r>
            <a:rPr lang="en-US" sz="1400" dirty="0" smtClean="0"/>
            <a:t>Feeding</a:t>
          </a:r>
          <a:endParaRPr lang="en-US" sz="1400" dirty="0"/>
        </a:p>
      </dgm:t>
    </dgm:pt>
    <dgm:pt modelId="{FF287418-F049-48DF-97CE-0BA22E5034DA}" type="parTrans" cxnId="{CD96D1CF-7FBF-410A-9D3F-D056A8025A6D}">
      <dgm:prSet/>
      <dgm:spPr/>
      <dgm:t>
        <a:bodyPr/>
        <a:lstStyle/>
        <a:p>
          <a:endParaRPr lang="en-US"/>
        </a:p>
      </dgm:t>
    </dgm:pt>
    <dgm:pt modelId="{97937D4B-F27B-4379-9FC0-ED1241CE24A9}" type="sibTrans" cxnId="{CD96D1CF-7FBF-410A-9D3F-D056A8025A6D}">
      <dgm:prSet/>
      <dgm:spPr/>
      <dgm:t>
        <a:bodyPr/>
        <a:lstStyle/>
        <a:p>
          <a:endParaRPr lang="en-US"/>
        </a:p>
      </dgm:t>
    </dgm:pt>
    <dgm:pt modelId="{8A95728D-90D8-46AE-A046-C68EFD51DF31}">
      <dgm:prSet phldrT="[Text]" custT="1"/>
      <dgm:spPr/>
      <dgm:t>
        <a:bodyPr/>
        <a:lstStyle/>
        <a:p>
          <a:r>
            <a:rPr lang="en-US" sz="1400" dirty="0" smtClean="0"/>
            <a:t>Chambering</a:t>
          </a:r>
          <a:endParaRPr lang="en-US" sz="1400" dirty="0"/>
        </a:p>
      </dgm:t>
    </dgm:pt>
    <dgm:pt modelId="{8060F665-BAB6-4919-923E-57B2E9E18D07}" type="parTrans" cxnId="{84CD71B5-3D69-4E21-BCBB-BA7CCF538341}">
      <dgm:prSet/>
      <dgm:spPr/>
      <dgm:t>
        <a:bodyPr/>
        <a:lstStyle/>
        <a:p>
          <a:endParaRPr lang="en-US"/>
        </a:p>
      </dgm:t>
    </dgm:pt>
    <dgm:pt modelId="{42337B66-A50D-4BD8-8F7C-C0E362883F2E}" type="sibTrans" cxnId="{84CD71B5-3D69-4E21-BCBB-BA7CCF538341}">
      <dgm:prSet/>
      <dgm:spPr/>
      <dgm:t>
        <a:bodyPr/>
        <a:lstStyle/>
        <a:p>
          <a:endParaRPr lang="en-US"/>
        </a:p>
      </dgm:t>
    </dgm:pt>
    <dgm:pt modelId="{C9ADE7D7-CB28-4A84-BA11-094DA1693403}">
      <dgm:prSet phldrT="[Text]" custT="1"/>
      <dgm:spPr/>
      <dgm:t>
        <a:bodyPr/>
        <a:lstStyle/>
        <a:p>
          <a:r>
            <a:rPr lang="en-US" sz="1400" dirty="0" smtClean="0"/>
            <a:t>Locking</a:t>
          </a:r>
          <a:endParaRPr lang="en-US" sz="1400" dirty="0"/>
        </a:p>
      </dgm:t>
    </dgm:pt>
    <dgm:pt modelId="{4E7689BB-F13E-4996-9C11-975A77BB03B3}" type="parTrans" cxnId="{A33DA4E0-5B4E-4B83-BEC8-DD4AFE4D9CD4}">
      <dgm:prSet/>
      <dgm:spPr/>
      <dgm:t>
        <a:bodyPr/>
        <a:lstStyle/>
        <a:p>
          <a:endParaRPr lang="en-US"/>
        </a:p>
      </dgm:t>
    </dgm:pt>
    <dgm:pt modelId="{7C0681FA-0777-4732-AA29-EF8B3FBA477F}" type="sibTrans" cxnId="{A33DA4E0-5B4E-4B83-BEC8-DD4AFE4D9CD4}">
      <dgm:prSet/>
      <dgm:spPr/>
      <dgm:t>
        <a:bodyPr/>
        <a:lstStyle/>
        <a:p>
          <a:endParaRPr lang="en-US"/>
        </a:p>
      </dgm:t>
    </dgm:pt>
    <dgm:pt modelId="{FEAF407F-F951-4AA3-AB7C-756F9E7E7695}">
      <dgm:prSet phldrT="[Text]" custT="1"/>
      <dgm:spPr/>
      <dgm:t>
        <a:bodyPr/>
        <a:lstStyle/>
        <a:p>
          <a:r>
            <a:rPr lang="en-US" sz="1400" dirty="0" smtClean="0"/>
            <a:t>Firing</a:t>
          </a:r>
          <a:endParaRPr lang="en-US" sz="1400" dirty="0"/>
        </a:p>
      </dgm:t>
    </dgm:pt>
    <dgm:pt modelId="{19336AB8-19F2-418C-9689-205D7E368B04}" type="parTrans" cxnId="{5E32E9C8-BBA9-465B-9F06-E452C4C69772}">
      <dgm:prSet/>
      <dgm:spPr/>
      <dgm:t>
        <a:bodyPr/>
        <a:lstStyle/>
        <a:p>
          <a:endParaRPr lang="en-US"/>
        </a:p>
      </dgm:t>
    </dgm:pt>
    <dgm:pt modelId="{0D4D9C8E-BD70-40F5-A8C5-E2032DA496D3}" type="sibTrans" cxnId="{5E32E9C8-BBA9-465B-9F06-E452C4C69772}">
      <dgm:prSet/>
      <dgm:spPr/>
      <dgm:t>
        <a:bodyPr/>
        <a:lstStyle/>
        <a:p>
          <a:endParaRPr lang="en-US"/>
        </a:p>
      </dgm:t>
    </dgm:pt>
    <dgm:pt modelId="{5363C653-A259-4810-823B-D4D28D1BB0A7}">
      <dgm:prSet phldrT="[Text]" custT="1"/>
      <dgm:spPr/>
      <dgm:t>
        <a:bodyPr/>
        <a:lstStyle/>
        <a:p>
          <a:r>
            <a:rPr lang="en-US" sz="1400" dirty="0" smtClean="0"/>
            <a:t>Unlocking</a:t>
          </a:r>
          <a:endParaRPr lang="en-US" sz="1400" dirty="0"/>
        </a:p>
      </dgm:t>
    </dgm:pt>
    <dgm:pt modelId="{EFF21A85-3E0B-4FC4-9DEE-910F2FD3C375}" type="parTrans" cxnId="{6EA4977E-99EC-4C87-8900-85FBC542BF36}">
      <dgm:prSet/>
      <dgm:spPr/>
      <dgm:t>
        <a:bodyPr/>
        <a:lstStyle/>
        <a:p>
          <a:endParaRPr lang="en-US"/>
        </a:p>
      </dgm:t>
    </dgm:pt>
    <dgm:pt modelId="{80C61D9F-57E7-4E04-8AA6-0FBB92048B5B}" type="sibTrans" cxnId="{6EA4977E-99EC-4C87-8900-85FBC542BF36}">
      <dgm:prSet/>
      <dgm:spPr/>
      <dgm:t>
        <a:bodyPr/>
        <a:lstStyle/>
        <a:p>
          <a:endParaRPr lang="en-US"/>
        </a:p>
      </dgm:t>
    </dgm:pt>
    <dgm:pt modelId="{7E00B87D-A7E1-4ECF-9032-D7BEB4A8B025}">
      <dgm:prSet custT="1"/>
      <dgm:spPr/>
      <dgm:t>
        <a:bodyPr/>
        <a:lstStyle/>
        <a:p>
          <a:r>
            <a:rPr lang="en-US" sz="1400" dirty="0" smtClean="0"/>
            <a:t>Extracting</a:t>
          </a:r>
          <a:endParaRPr lang="en-US" sz="1400" dirty="0"/>
        </a:p>
      </dgm:t>
    </dgm:pt>
    <dgm:pt modelId="{6D7E63CF-ED2E-4FD6-A02B-FEC10A5C1D2B}" type="parTrans" cxnId="{F00691CB-E855-4E89-AE97-9EB574E4F098}">
      <dgm:prSet/>
      <dgm:spPr/>
      <dgm:t>
        <a:bodyPr/>
        <a:lstStyle/>
        <a:p>
          <a:endParaRPr lang="en-US"/>
        </a:p>
      </dgm:t>
    </dgm:pt>
    <dgm:pt modelId="{A2C5F3E5-7A67-4D87-AA38-1BD3DE4E7AAA}" type="sibTrans" cxnId="{F00691CB-E855-4E89-AE97-9EB574E4F098}">
      <dgm:prSet/>
      <dgm:spPr/>
      <dgm:t>
        <a:bodyPr/>
        <a:lstStyle/>
        <a:p>
          <a:endParaRPr lang="en-US"/>
        </a:p>
      </dgm:t>
    </dgm:pt>
    <dgm:pt modelId="{732463C2-343E-48D0-AB9F-BA917667D0C0}">
      <dgm:prSet custT="1"/>
      <dgm:spPr/>
      <dgm:t>
        <a:bodyPr/>
        <a:lstStyle/>
        <a:p>
          <a:r>
            <a:rPr lang="en-US" sz="1400" dirty="0" smtClean="0"/>
            <a:t>Ejecting</a:t>
          </a:r>
          <a:endParaRPr lang="en-US" sz="1400" dirty="0"/>
        </a:p>
      </dgm:t>
    </dgm:pt>
    <dgm:pt modelId="{A2E79C98-2DCA-42C2-9CB5-0CCCBEA9639C}" type="parTrans" cxnId="{AAB56997-FD58-4890-856C-04517CDA3B6F}">
      <dgm:prSet/>
      <dgm:spPr/>
      <dgm:t>
        <a:bodyPr/>
        <a:lstStyle/>
        <a:p>
          <a:endParaRPr lang="en-US"/>
        </a:p>
      </dgm:t>
    </dgm:pt>
    <dgm:pt modelId="{9BB924E1-86A7-4CEC-BBC0-B3F2713FB12E}" type="sibTrans" cxnId="{AAB56997-FD58-4890-856C-04517CDA3B6F}">
      <dgm:prSet/>
      <dgm:spPr/>
      <dgm:t>
        <a:bodyPr/>
        <a:lstStyle/>
        <a:p>
          <a:endParaRPr lang="en-US"/>
        </a:p>
      </dgm:t>
    </dgm:pt>
    <dgm:pt modelId="{CB10038D-1239-4B5E-BC95-05431EFBECA6}">
      <dgm:prSet custT="1"/>
      <dgm:spPr/>
      <dgm:t>
        <a:bodyPr/>
        <a:lstStyle/>
        <a:p>
          <a:r>
            <a:rPr lang="en-US" sz="1400" dirty="0" smtClean="0"/>
            <a:t>Cocking</a:t>
          </a:r>
          <a:endParaRPr lang="en-US" sz="1400" dirty="0"/>
        </a:p>
      </dgm:t>
    </dgm:pt>
    <dgm:pt modelId="{C82BD754-D09F-4F8D-9B46-86C28FE5C1B0}" type="parTrans" cxnId="{093BECD9-4FF4-421D-9BD9-240FCBA21397}">
      <dgm:prSet/>
      <dgm:spPr/>
      <dgm:t>
        <a:bodyPr/>
        <a:lstStyle/>
        <a:p>
          <a:endParaRPr lang="en-US"/>
        </a:p>
      </dgm:t>
    </dgm:pt>
    <dgm:pt modelId="{D7E3DE71-ED4A-42F8-9E97-CDAEE38377F3}" type="sibTrans" cxnId="{093BECD9-4FF4-421D-9BD9-240FCBA21397}">
      <dgm:prSet/>
      <dgm:spPr/>
      <dgm:t>
        <a:bodyPr/>
        <a:lstStyle/>
        <a:p>
          <a:endParaRPr lang="en-US"/>
        </a:p>
      </dgm:t>
    </dgm:pt>
    <dgm:pt modelId="{AEFC584C-1426-4807-82DC-4127C999A611}" type="pres">
      <dgm:prSet presAssocID="{9FFAD86B-5913-403D-A1A1-92561F3684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2E6FC4-D322-4FC2-AC36-2C9E575B3F4A}" type="pres">
      <dgm:prSet presAssocID="{70499161-F03C-4620-AF2F-46158EA08D57}" presName="dummy" presStyleCnt="0"/>
      <dgm:spPr/>
    </dgm:pt>
    <dgm:pt modelId="{9C90B707-D412-4156-86E7-36DFF70049D7}" type="pres">
      <dgm:prSet presAssocID="{70499161-F03C-4620-AF2F-46158EA08D57}" presName="node" presStyleLbl="revTx" presStyleIdx="0" presStyleCnt="8" custRadScaleRad="100950" custRadScaleInc="8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F9B6F-93C8-4CA3-8FC6-541C25CCC8F3}" type="pres">
      <dgm:prSet presAssocID="{97937D4B-F27B-4379-9FC0-ED1241CE24A9}" presName="sibTrans" presStyleLbl="node1" presStyleIdx="0" presStyleCnt="8"/>
      <dgm:spPr/>
      <dgm:t>
        <a:bodyPr/>
        <a:lstStyle/>
        <a:p>
          <a:endParaRPr lang="en-US"/>
        </a:p>
      </dgm:t>
    </dgm:pt>
    <dgm:pt modelId="{BDF15C43-2664-489D-84BA-F01D07C5CB77}" type="pres">
      <dgm:prSet presAssocID="{8A95728D-90D8-46AE-A046-C68EFD51DF31}" presName="dummy" presStyleCnt="0"/>
      <dgm:spPr/>
    </dgm:pt>
    <dgm:pt modelId="{B4AE36B8-B830-4AFF-8DB5-FCC1395F0353}" type="pres">
      <dgm:prSet presAssocID="{8A95728D-90D8-46AE-A046-C68EFD51DF31}" presName="node" presStyleLbl="revTx" presStyleIdx="1" presStyleCnt="8" custScaleX="134393" custRadScaleRad="120394" custRadScaleInc="26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E8639-CAAF-4859-BAB8-82A8417D5B52}" type="pres">
      <dgm:prSet presAssocID="{42337B66-A50D-4BD8-8F7C-C0E362883F2E}" presName="sibTrans" presStyleLbl="node1" presStyleIdx="1" presStyleCnt="8"/>
      <dgm:spPr/>
      <dgm:t>
        <a:bodyPr/>
        <a:lstStyle/>
        <a:p>
          <a:endParaRPr lang="en-US"/>
        </a:p>
      </dgm:t>
    </dgm:pt>
    <dgm:pt modelId="{49E954FF-2AC1-4612-B710-8073722B8B42}" type="pres">
      <dgm:prSet presAssocID="{C9ADE7D7-CB28-4A84-BA11-094DA1693403}" presName="dummy" presStyleCnt="0"/>
      <dgm:spPr/>
    </dgm:pt>
    <dgm:pt modelId="{AF94AA43-D50D-418C-B2AB-CA6E8CDB9134}" type="pres">
      <dgm:prSet presAssocID="{C9ADE7D7-CB28-4A84-BA11-094DA1693403}" presName="node" presStyleLbl="revTx" presStyleIdx="2" presStyleCnt="8" custRadScaleRad="120394" custRadScaleInc="-26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E7E07-0D3E-4A5C-A928-AE937618E92D}" type="pres">
      <dgm:prSet presAssocID="{7C0681FA-0777-4732-AA29-EF8B3FBA477F}" presName="sibTrans" presStyleLbl="node1" presStyleIdx="2" presStyleCnt="8"/>
      <dgm:spPr/>
      <dgm:t>
        <a:bodyPr/>
        <a:lstStyle/>
        <a:p>
          <a:endParaRPr lang="en-US"/>
        </a:p>
      </dgm:t>
    </dgm:pt>
    <dgm:pt modelId="{C5871997-383F-4630-B5E5-CF3A8321FE7A}" type="pres">
      <dgm:prSet presAssocID="{FEAF407F-F951-4AA3-AB7C-756F9E7E7695}" presName="dummy" presStyleCnt="0"/>
      <dgm:spPr/>
    </dgm:pt>
    <dgm:pt modelId="{96F50FEB-00F8-4799-B0CC-9D623B80C656}" type="pres">
      <dgm:prSet presAssocID="{FEAF407F-F951-4AA3-AB7C-756F9E7E7695}" presName="node" presStyleLbl="revTx" presStyleIdx="3" presStyleCnt="8" custRadScaleRad="103027" custRadScaleInc="-24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D0657-C5BC-4861-99F8-EF063E06BBCD}" type="pres">
      <dgm:prSet presAssocID="{0D4D9C8E-BD70-40F5-A8C5-E2032DA496D3}" presName="sibTrans" presStyleLbl="node1" presStyleIdx="3" presStyleCnt="8"/>
      <dgm:spPr/>
      <dgm:t>
        <a:bodyPr/>
        <a:lstStyle/>
        <a:p>
          <a:endParaRPr lang="en-US"/>
        </a:p>
      </dgm:t>
    </dgm:pt>
    <dgm:pt modelId="{A94C6215-260D-48BF-B9E6-E9D3CB1DEEB1}" type="pres">
      <dgm:prSet presAssocID="{5363C653-A259-4810-823B-D4D28D1BB0A7}" presName="dummy" presStyleCnt="0"/>
      <dgm:spPr/>
    </dgm:pt>
    <dgm:pt modelId="{A1547BC7-5062-448D-8CFE-2B903C9F59CC}" type="pres">
      <dgm:prSet presAssocID="{5363C653-A259-4810-823B-D4D28D1BB0A7}" presName="node" presStyleLbl="revTx" presStyleIdx="4" presStyleCnt="8" custRadScaleRad="101584" custRadScaleInc="13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E990D-32AD-4D35-A7AA-09B34BD0E664}" type="pres">
      <dgm:prSet presAssocID="{80C61D9F-57E7-4E04-8AA6-0FBB92048B5B}" presName="sibTrans" presStyleLbl="node1" presStyleIdx="4" presStyleCnt="8"/>
      <dgm:spPr/>
      <dgm:t>
        <a:bodyPr/>
        <a:lstStyle/>
        <a:p>
          <a:endParaRPr lang="en-US"/>
        </a:p>
      </dgm:t>
    </dgm:pt>
    <dgm:pt modelId="{62CB36C0-CC72-4F02-A2F9-35A977660126}" type="pres">
      <dgm:prSet presAssocID="{7E00B87D-A7E1-4ECF-9032-D7BEB4A8B025}" presName="dummy" presStyleCnt="0"/>
      <dgm:spPr/>
    </dgm:pt>
    <dgm:pt modelId="{F43144D3-3977-495F-ADE1-96046A61CDB7}" type="pres">
      <dgm:prSet presAssocID="{7E00B87D-A7E1-4ECF-9032-D7BEB4A8B025}" presName="node" presStyleLbl="revTx" presStyleIdx="5" presStyleCnt="8" custRadScaleRad="120394" custRadScaleInc="26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78B8A-34AC-418E-A944-8E0614E1FB99}" type="pres">
      <dgm:prSet presAssocID="{A2C5F3E5-7A67-4D87-AA38-1BD3DE4E7AAA}" presName="sibTrans" presStyleLbl="node1" presStyleIdx="5" presStyleCnt="8"/>
      <dgm:spPr/>
      <dgm:t>
        <a:bodyPr/>
        <a:lstStyle/>
        <a:p>
          <a:endParaRPr lang="en-US"/>
        </a:p>
      </dgm:t>
    </dgm:pt>
    <dgm:pt modelId="{877612FA-61D8-4C81-AE0F-FC2E87AC1EE1}" type="pres">
      <dgm:prSet presAssocID="{732463C2-343E-48D0-AB9F-BA917667D0C0}" presName="dummy" presStyleCnt="0"/>
      <dgm:spPr/>
    </dgm:pt>
    <dgm:pt modelId="{887A5CAC-C558-406A-858B-B80EC678371F}" type="pres">
      <dgm:prSet presAssocID="{732463C2-343E-48D0-AB9F-BA917667D0C0}" presName="node" presStyleLbl="revTx" presStyleIdx="6" presStyleCnt="8" custRadScaleRad="120394" custRadScaleInc="-26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08EC9-C69B-4EDF-92E1-393D92AC966C}" type="pres">
      <dgm:prSet presAssocID="{9BB924E1-86A7-4CEC-BBC0-B3F2713FB12E}" presName="sibTrans" presStyleLbl="node1" presStyleIdx="6" presStyleCnt="8" custScaleY="99681" custLinFactNeighborX="-358" custLinFactNeighborY="212"/>
      <dgm:spPr/>
      <dgm:t>
        <a:bodyPr/>
        <a:lstStyle/>
        <a:p>
          <a:endParaRPr lang="en-US"/>
        </a:p>
      </dgm:t>
    </dgm:pt>
    <dgm:pt modelId="{7FDC74B4-13B7-47FD-9AF2-FB8E2AF64640}" type="pres">
      <dgm:prSet presAssocID="{CB10038D-1239-4B5E-BC95-05431EFBECA6}" presName="dummy" presStyleCnt="0"/>
      <dgm:spPr/>
    </dgm:pt>
    <dgm:pt modelId="{ED7A6415-A9AF-4EBA-B1AD-C3FAF57DA1DF}" type="pres">
      <dgm:prSet presAssocID="{CB10038D-1239-4B5E-BC95-05431EFBECA6}" presName="node" presStyleLbl="revTx" presStyleIdx="7" presStyleCnt="8" custScaleX="95260" custScaleY="100296" custRadScaleRad="104394" custRadScaleInc="-34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E9A57-B260-4CA2-BA55-23CA54D2981D}" type="pres">
      <dgm:prSet presAssocID="{D7E3DE71-ED4A-42F8-9E97-CDAEE38377F3}" presName="sibTrans" presStyleLbl="node1" presStyleIdx="7" presStyleCnt="8" custScaleX="163561" custScaleY="100297"/>
      <dgm:spPr/>
      <dgm:t>
        <a:bodyPr/>
        <a:lstStyle/>
        <a:p>
          <a:endParaRPr lang="en-US"/>
        </a:p>
      </dgm:t>
    </dgm:pt>
  </dgm:ptLst>
  <dgm:cxnLst>
    <dgm:cxn modelId="{03C71BC7-648F-4C96-A457-07C0443D563E}" type="presOf" srcId="{80C61D9F-57E7-4E04-8AA6-0FBB92048B5B}" destId="{E89E990D-32AD-4D35-A7AA-09B34BD0E664}" srcOrd="0" destOrd="0" presId="urn:microsoft.com/office/officeart/2005/8/layout/cycle1"/>
    <dgm:cxn modelId="{6EA4977E-99EC-4C87-8900-85FBC542BF36}" srcId="{9FFAD86B-5913-403D-A1A1-92561F368424}" destId="{5363C653-A259-4810-823B-D4D28D1BB0A7}" srcOrd="4" destOrd="0" parTransId="{EFF21A85-3E0B-4FC4-9DEE-910F2FD3C375}" sibTransId="{80C61D9F-57E7-4E04-8AA6-0FBB92048B5B}"/>
    <dgm:cxn modelId="{B380A3BD-5BA2-49F2-B0A5-4FD390B22C9E}" type="presOf" srcId="{C9ADE7D7-CB28-4A84-BA11-094DA1693403}" destId="{AF94AA43-D50D-418C-B2AB-CA6E8CDB9134}" srcOrd="0" destOrd="0" presId="urn:microsoft.com/office/officeart/2005/8/layout/cycle1"/>
    <dgm:cxn modelId="{79A7C15B-FA4F-4761-8C79-51143E8EC77C}" type="presOf" srcId="{7E00B87D-A7E1-4ECF-9032-D7BEB4A8B025}" destId="{F43144D3-3977-495F-ADE1-96046A61CDB7}" srcOrd="0" destOrd="0" presId="urn:microsoft.com/office/officeart/2005/8/layout/cycle1"/>
    <dgm:cxn modelId="{A33DA4E0-5B4E-4B83-BEC8-DD4AFE4D9CD4}" srcId="{9FFAD86B-5913-403D-A1A1-92561F368424}" destId="{C9ADE7D7-CB28-4A84-BA11-094DA1693403}" srcOrd="2" destOrd="0" parTransId="{4E7689BB-F13E-4996-9C11-975A77BB03B3}" sibTransId="{7C0681FA-0777-4732-AA29-EF8B3FBA477F}"/>
    <dgm:cxn modelId="{33ED7F2D-C793-4C21-8832-707EB9AAFF2E}" type="presOf" srcId="{5363C653-A259-4810-823B-D4D28D1BB0A7}" destId="{A1547BC7-5062-448D-8CFE-2B903C9F59CC}" srcOrd="0" destOrd="0" presId="urn:microsoft.com/office/officeart/2005/8/layout/cycle1"/>
    <dgm:cxn modelId="{AAB56997-FD58-4890-856C-04517CDA3B6F}" srcId="{9FFAD86B-5913-403D-A1A1-92561F368424}" destId="{732463C2-343E-48D0-AB9F-BA917667D0C0}" srcOrd="6" destOrd="0" parTransId="{A2E79C98-2DCA-42C2-9CB5-0CCCBEA9639C}" sibTransId="{9BB924E1-86A7-4CEC-BBC0-B3F2713FB12E}"/>
    <dgm:cxn modelId="{CD96D1CF-7FBF-410A-9D3F-D056A8025A6D}" srcId="{9FFAD86B-5913-403D-A1A1-92561F368424}" destId="{70499161-F03C-4620-AF2F-46158EA08D57}" srcOrd="0" destOrd="0" parTransId="{FF287418-F049-48DF-97CE-0BA22E5034DA}" sibTransId="{97937D4B-F27B-4379-9FC0-ED1241CE24A9}"/>
    <dgm:cxn modelId="{43F885B5-412C-489E-B5B8-4B14327FD8D8}" type="presOf" srcId="{7C0681FA-0777-4732-AA29-EF8B3FBA477F}" destId="{509E7E07-0D3E-4A5C-A928-AE937618E92D}" srcOrd="0" destOrd="0" presId="urn:microsoft.com/office/officeart/2005/8/layout/cycle1"/>
    <dgm:cxn modelId="{90226E35-9274-47E8-B29F-576C826959C7}" type="presOf" srcId="{9FFAD86B-5913-403D-A1A1-92561F368424}" destId="{AEFC584C-1426-4807-82DC-4127C999A611}" srcOrd="0" destOrd="0" presId="urn:microsoft.com/office/officeart/2005/8/layout/cycle1"/>
    <dgm:cxn modelId="{7A9E08A2-F0CD-4CD1-8F95-6E1619576942}" type="presOf" srcId="{0D4D9C8E-BD70-40F5-A8C5-E2032DA496D3}" destId="{783D0657-C5BC-4861-99F8-EF063E06BBCD}" srcOrd="0" destOrd="0" presId="urn:microsoft.com/office/officeart/2005/8/layout/cycle1"/>
    <dgm:cxn modelId="{4A3F2ACF-9560-4517-83FD-F90CB338E5F4}" type="presOf" srcId="{FEAF407F-F951-4AA3-AB7C-756F9E7E7695}" destId="{96F50FEB-00F8-4799-B0CC-9D623B80C656}" srcOrd="0" destOrd="0" presId="urn:microsoft.com/office/officeart/2005/8/layout/cycle1"/>
    <dgm:cxn modelId="{10AD4017-CD93-4F09-BC1A-AA1EA5168F3F}" type="presOf" srcId="{97937D4B-F27B-4379-9FC0-ED1241CE24A9}" destId="{78DF9B6F-93C8-4CA3-8FC6-541C25CCC8F3}" srcOrd="0" destOrd="0" presId="urn:microsoft.com/office/officeart/2005/8/layout/cycle1"/>
    <dgm:cxn modelId="{84CD71B5-3D69-4E21-BCBB-BA7CCF538341}" srcId="{9FFAD86B-5913-403D-A1A1-92561F368424}" destId="{8A95728D-90D8-46AE-A046-C68EFD51DF31}" srcOrd="1" destOrd="0" parTransId="{8060F665-BAB6-4919-923E-57B2E9E18D07}" sibTransId="{42337B66-A50D-4BD8-8F7C-C0E362883F2E}"/>
    <dgm:cxn modelId="{B45A4BE9-AB62-481C-B36E-CBF3A910C8EF}" type="presOf" srcId="{D7E3DE71-ED4A-42F8-9E97-CDAEE38377F3}" destId="{9D7E9A57-B260-4CA2-BA55-23CA54D2981D}" srcOrd="0" destOrd="0" presId="urn:microsoft.com/office/officeart/2005/8/layout/cycle1"/>
    <dgm:cxn modelId="{1FB8A036-FA01-42DF-AF81-7F777A737EAD}" type="presOf" srcId="{8A95728D-90D8-46AE-A046-C68EFD51DF31}" destId="{B4AE36B8-B830-4AFF-8DB5-FCC1395F0353}" srcOrd="0" destOrd="0" presId="urn:microsoft.com/office/officeart/2005/8/layout/cycle1"/>
    <dgm:cxn modelId="{A30212BD-EC75-4082-A084-2E94E2568768}" type="presOf" srcId="{9BB924E1-86A7-4CEC-BBC0-B3F2713FB12E}" destId="{30208EC9-C69B-4EDF-92E1-393D92AC966C}" srcOrd="0" destOrd="0" presId="urn:microsoft.com/office/officeart/2005/8/layout/cycle1"/>
    <dgm:cxn modelId="{8781BC9D-7A04-4167-9669-3104EFA4A50E}" type="presOf" srcId="{732463C2-343E-48D0-AB9F-BA917667D0C0}" destId="{887A5CAC-C558-406A-858B-B80EC678371F}" srcOrd="0" destOrd="0" presId="urn:microsoft.com/office/officeart/2005/8/layout/cycle1"/>
    <dgm:cxn modelId="{093BECD9-4FF4-421D-9BD9-240FCBA21397}" srcId="{9FFAD86B-5913-403D-A1A1-92561F368424}" destId="{CB10038D-1239-4B5E-BC95-05431EFBECA6}" srcOrd="7" destOrd="0" parTransId="{C82BD754-D09F-4F8D-9B46-86C28FE5C1B0}" sibTransId="{D7E3DE71-ED4A-42F8-9E97-CDAEE38377F3}"/>
    <dgm:cxn modelId="{5E32E9C8-BBA9-465B-9F06-E452C4C69772}" srcId="{9FFAD86B-5913-403D-A1A1-92561F368424}" destId="{FEAF407F-F951-4AA3-AB7C-756F9E7E7695}" srcOrd="3" destOrd="0" parTransId="{19336AB8-19F2-418C-9689-205D7E368B04}" sibTransId="{0D4D9C8E-BD70-40F5-A8C5-E2032DA496D3}"/>
    <dgm:cxn modelId="{7A9287A4-DD2A-4E19-9E0D-DB18B3EBBEF6}" type="presOf" srcId="{A2C5F3E5-7A67-4D87-AA38-1BD3DE4E7AAA}" destId="{B8778B8A-34AC-418E-A944-8E0614E1FB99}" srcOrd="0" destOrd="0" presId="urn:microsoft.com/office/officeart/2005/8/layout/cycle1"/>
    <dgm:cxn modelId="{F61DB4C1-4FFD-48E2-8444-1B131E33A2FE}" type="presOf" srcId="{70499161-F03C-4620-AF2F-46158EA08D57}" destId="{9C90B707-D412-4156-86E7-36DFF70049D7}" srcOrd="0" destOrd="0" presId="urn:microsoft.com/office/officeart/2005/8/layout/cycle1"/>
    <dgm:cxn modelId="{E806D0E4-1BFE-488A-B6A5-11CE053765A3}" type="presOf" srcId="{CB10038D-1239-4B5E-BC95-05431EFBECA6}" destId="{ED7A6415-A9AF-4EBA-B1AD-C3FAF57DA1DF}" srcOrd="0" destOrd="0" presId="urn:microsoft.com/office/officeart/2005/8/layout/cycle1"/>
    <dgm:cxn modelId="{D0B1795D-E221-49D3-88AE-35BA2F2ADDA5}" type="presOf" srcId="{42337B66-A50D-4BD8-8F7C-C0E362883F2E}" destId="{D4EE8639-CAAF-4859-BAB8-82A8417D5B52}" srcOrd="0" destOrd="0" presId="urn:microsoft.com/office/officeart/2005/8/layout/cycle1"/>
    <dgm:cxn modelId="{F00691CB-E855-4E89-AE97-9EB574E4F098}" srcId="{9FFAD86B-5913-403D-A1A1-92561F368424}" destId="{7E00B87D-A7E1-4ECF-9032-D7BEB4A8B025}" srcOrd="5" destOrd="0" parTransId="{6D7E63CF-ED2E-4FD6-A02B-FEC10A5C1D2B}" sibTransId="{A2C5F3E5-7A67-4D87-AA38-1BD3DE4E7AAA}"/>
    <dgm:cxn modelId="{B6A007FD-EE2B-4E07-A00A-B642C949B140}" type="presParOf" srcId="{AEFC584C-1426-4807-82DC-4127C999A611}" destId="{732E6FC4-D322-4FC2-AC36-2C9E575B3F4A}" srcOrd="0" destOrd="0" presId="urn:microsoft.com/office/officeart/2005/8/layout/cycle1"/>
    <dgm:cxn modelId="{6C27A5B9-FEC4-4F1F-9352-D81214B9255F}" type="presParOf" srcId="{AEFC584C-1426-4807-82DC-4127C999A611}" destId="{9C90B707-D412-4156-86E7-36DFF70049D7}" srcOrd="1" destOrd="0" presId="urn:microsoft.com/office/officeart/2005/8/layout/cycle1"/>
    <dgm:cxn modelId="{99942328-D42C-4C75-AE1D-1EA467EF4761}" type="presParOf" srcId="{AEFC584C-1426-4807-82DC-4127C999A611}" destId="{78DF9B6F-93C8-4CA3-8FC6-541C25CCC8F3}" srcOrd="2" destOrd="0" presId="urn:microsoft.com/office/officeart/2005/8/layout/cycle1"/>
    <dgm:cxn modelId="{83889213-6DC0-4796-8065-40C6C01B57A1}" type="presParOf" srcId="{AEFC584C-1426-4807-82DC-4127C999A611}" destId="{BDF15C43-2664-489D-84BA-F01D07C5CB77}" srcOrd="3" destOrd="0" presId="urn:microsoft.com/office/officeart/2005/8/layout/cycle1"/>
    <dgm:cxn modelId="{074A0E9D-1A77-4E65-A897-C8BFDCA0B216}" type="presParOf" srcId="{AEFC584C-1426-4807-82DC-4127C999A611}" destId="{B4AE36B8-B830-4AFF-8DB5-FCC1395F0353}" srcOrd="4" destOrd="0" presId="urn:microsoft.com/office/officeart/2005/8/layout/cycle1"/>
    <dgm:cxn modelId="{8BB8F227-D917-41FD-A0D7-8B0536212603}" type="presParOf" srcId="{AEFC584C-1426-4807-82DC-4127C999A611}" destId="{D4EE8639-CAAF-4859-BAB8-82A8417D5B52}" srcOrd="5" destOrd="0" presId="urn:microsoft.com/office/officeart/2005/8/layout/cycle1"/>
    <dgm:cxn modelId="{00A83DE7-7FD1-4F4F-82AC-B7D6998F88E9}" type="presParOf" srcId="{AEFC584C-1426-4807-82DC-4127C999A611}" destId="{49E954FF-2AC1-4612-B710-8073722B8B42}" srcOrd="6" destOrd="0" presId="urn:microsoft.com/office/officeart/2005/8/layout/cycle1"/>
    <dgm:cxn modelId="{2B75AF65-49D9-443F-880C-984935D4EC85}" type="presParOf" srcId="{AEFC584C-1426-4807-82DC-4127C999A611}" destId="{AF94AA43-D50D-418C-B2AB-CA6E8CDB9134}" srcOrd="7" destOrd="0" presId="urn:microsoft.com/office/officeart/2005/8/layout/cycle1"/>
    <dgm:cxn modelId="{D8B3206E-39D5-4E0C-9E63-965E8D7DFBE5}" type="presParOf" srcId="{AEFC584C-1426-4807-82DC-4127C999A611}" destId="{509E7E07-0D3E-4A5C-A928-AE937618E92D}" srcOrd="8" destOrd="0" presId="urn:microsoft.com/office/officeart/2005/8/layout/cycle1"/>
    <dgm:cxn modelId="{F13CBA49-32C2-4CF9-970F-40D307384614}" type="presParOf" srcId="{AEFC584C-1426-4807-82DC-4127C999A611}" destId="{C5871997-383F-4630-B5E5-CF3A8321FE7A}" srcOrd="9" destOrd="0" presId="urn:microsoft.com/office/officeart/2005/8/layout/cycle1"/>
    <dgm:cxn modelId="{A3370F52-78FF-49B0-B54D-F6EBB8675B7F}" type="presParOf" srcId="{AEFC584C-1426-4807-82DC-4127C999A611}" destId="{96F50FEB-00F8-4799-B0CC-9D623B80C656}" srcOrd="10" destOrd="0" presId="urn:microsoft.com/office/officeart/2005/8/layout/cycle1"/>
    <dgm:cxn modelId="{CA5F1586-D32B-488B-B861-6855FA3F36DC}" type="presParOf" srcId="{AEFC584C-1426-4807-82DC-4127C999A611}" destId="{783D0657-C5BC-4861-99F8-EF063E06BBCD}" srcOrd="11" destOrd="0" presId="urn:microsoft.com/office/officeart/2005/8/layout/cycle1"/>
    <dgm:cxn modelId="{1F7AB256-07B6-402A-B86D-7ED05B7F444D}" type="presParOf" srcId="{AEFC584C-1426-4807-82DC-4127C999A611}" destId="{A94C6215-260D-48BF-B9E6-E9D3CB1DEEB1}" srcOrd="12" destOrd="0" presId="urn:microsoft.com/office/officeart/2005/8/layout/cycle1"/>
    <dgm:cxn modelId="{CECD4EE1-06E0-4373-B925-AFAE63B403CF}" type="presParOf" srcId="{AEFC584C-1426-4807-82DC-4127C999A611}" destId="{A1547BC7-5062-448D-8CFE-2B903C9F59CC}" srcOrd="13" destOrd="0" presId="urn:microsoft.com/office/officeart/2005/8/layout/cycle1"/>
    <dgm:cxn modelId="{2683FBC3-75D5-429F-84AB-371097362165}" type="presParOf" srcId="{AEFC584C-1426-4807-82DC-4127C999A611}" destId="{E89E990D-32AD-4D35-A7AA-09B34BD0E664}" srcOrd="14" destOrd="0" presId="urn:microsoft.com/office/officeart/2005/8/layout/cycle1"/>
    <dgm:cxn modelId="{5F52AC66-A1C1-4572-9C39-2BE68455FAEF}" type="presParOf" srcId="{AEFC584C-1426-4807-82DC-4127C999A611}" destId="{62CB36C0-CC72-4F02-A2F9-35A977660126}" srcOrd="15" destOrd="0" presId="urn:microsoft.com/office/officeart/2005/8/layout/cycle1"/>
    <dgm:cxn modelId="{ACD48991-7C66-47AB-9CB8-6B9F865C600E}" type="presParOf" srcId="{AEFC584C-1426-4807-82DC-4127C999A611}" destId="{F43144D3-3977-495F-ADE1-96046A61CDB7}" srcOrd="16" destOrd="0" presId="urn:microsoft.com/office/officeart/2005/8/layout/cycle1"/>
    <dgm:cxn modelId="{86B158EA-64B9-4A07-9D99-72D673A919CA}" type="presParOf" srcId="{AEFC584C-1426-4807-82DC-4127C999A611}" destId="{B8778B8A-34AC-418E-A944-8E0614E1FB99}" srcOrd="17" destOrd="0" presId="urn:microsoft.com/office/officeart/2005/8/layout/cycle1"/>
    <dgm:cxn modelId="{81497CB2-7210-4BC4-8F25-CEDBF062D49A}" type="presParOf" srcId="{AEFC584C-1426-4807-82DC-4127C999A611}" destId="{877612FA-61D8-4C81-AE0F-FC2E87AC1EE1}" srcOrd="18" destOrd="0" presId="urn:microsoft.com/office/officeart/2005/8/layout/cycle1"/>
    <dgm:cxn modelId="{26BBE48A-32F7-43C2-B1FD-0959EC3D0B98}" type="presParOf" srcId="{AEFC584C-1426-4807-82DC-4127C999A611}" destId="{887A5CAC-C558-406A-858B-B80EC678371F}" srcOrd="19" destOrd="0" presId="urn:microsoft.com/office/officeart/2005/8/layout/cycle1"/>
    <dgm:cxn modelId="{1686FCEC-AC14-4C57-B0E0-3953759D372C}" type="presParOf" srcId="{AEFC584C-1426-4807-82DC-4127C999A611}" destId="{30208EC9-C69B-4EDF-92E1-393D92AC966C}" srcOrd="20" destOrd="0" presId="urn:microsoft.com/office/officeart/2005/8/layout/cycle1"/>
    <dgm:cxn modelId="{43AF32AB-1D33-4373-BB18-6A924D70745D}" type="presParOf" srcId="{AEFC584C-1426-4807-82DC-4127C999A611}" destId="{7FDC74B4-13B7-47FD-9AF2-FB8E2AF64640}" srcOrd="21" destOrd="0" presId="urn:microsoft.com/office/officeart/2005/8/layout/cycle1"/>
    <dgm:cxn modelId="{32B98FAE-B33F-4490-AF9F-6C36F6BDA8E4}" type="presParOf" srcId="{AEFC584C-1426-4807-82DC-4127C999A611}" destId="{ED7A6415-A9AF-4EBA-B1AD-C3FAF57DA1DF}" srcOrd="22" destOrd="0" presId="urn:microsoft.com/office/officeart/2005/8/layout/cycle1"/>
    <dgm:cxn modelId="{417F9058-C550-422B-AC6A-F6414BABEC83}" type="presParOf" srcId="{AEFC584C-1426-4807-82DC-4127C999A611}" destId="{9D7E9A57-B260-4CA2-BA55-23CA54D2981D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225FAFC-F6EC-4AE3-8CD4-B1F34F65E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104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1" y="4416426"/>
            <a:ext cx="548640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81CE48-2075-45BD-A270-4B099E6295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534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823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431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905"/>
            <a:ext cx="6019800" cy="10178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772400" cy="4800600"/>
          </a:xfrm>
        </p:spPr>
        <p:txBody>
          <a:bodyPr anchor="ctr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D9D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4"/>
          <p:cNvSpPr txBox="1">
            <a:spLocks noChangeArrowheads="1"/>
          </p:cNvSpPr>
          <p:nvPr userDrawn="1"/>
        </p:nvSpPr>
        <p:spPr bwMode="auto">
          <a:xfrm>
            <a:off x="1255713" y="228600"/>
            <a:ext cx="224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6600"/>
                </a:solidFill>
                <a:latin typeface="Arial Black" pitchFamily="34" charset="0"/>
              </a:rPr>
              <a:t>Welcome to:</a:t>
            </a:r>
          </a:p>
        </p:txBody>
      </p:sp>
      <p:grpSp>
        <p:nvGrpSpPr>
          <p:cNvPr id="3" name="Group 1056"/>
          <p:cNvGrpSpPr>
            <a:grpSpLocks/>
          </p:cNvGrpSpPr>
          <p:nvPr userDrawn="1"/>
        </p:nvGrpSpPr>
        <p:grpSpPr bwMode="auto">
          <a:xfrm>
            <a:off x="304800" y="942975"/>
            <a:ext cx="7867650" cy="3276600"/>
            <a:chOff x="192" y="594"/>
            <a:chExt cx="4956" cy="2064"/>
          </a:xfrm>
        </p:grpSpPr>
        <p:pic>
          <p:nvPicPr>
            <p:cNvPr id="4" name="Picture 1030" descr="Very Small Aperature Terminal (VSAT) (Custom)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0" y="816"/>
              <a:ext cx="2496" cy="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035"/>
            <p:cNvSpPr txBox="1">
              <a:spLocks noChangeArrowheads="1"/>
            </p:cNvSpPr>
            <p:nvPr userDrawn="1"/>
          </p:nvSpPr>
          <p:spPr bwMode="auto">
            <a:xfrm>
              <a:off x="1253" y="594"/>
              <a:ext cx="114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P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roperty</a:t>
              </a:r>
            </a:p>
          </p:txBody>
        </p:sp>
        <p:sp>
          <p:nvSpPr>
            <p:cNvPr id="6" name="Text Box 1036"/>
            <p:cNvSpPr txBox="1">
              <a:spLocks noChangeArrowheads="1"/>
            </p:cNvSpPr>
            <p:nvPr userDrawn="1"/>
          </p:nvSpPr>
          <p:spPr bwMode="auto">
            <a:xfrm>
              <a:off x="1250" y="987"/>
              <a:ext cx="79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B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ook</a:t>
              </a:r>
            </a:p>
          </p:txBody>
        </p:sp>
        <p:sp>
          <p:nvSpPr>
            <p:cNvPr id="7" name="Text Box 1037"/>
            <p:cNvSpPr txBox="1">
              <a:spLocks noChangeArrowheads="1"/>
            </p:cNvSpPr>
            <p:nvPr userDrawn="1"/>
          </p:nvSpPr>
          <p:spPr bwMode="auto">
            <a:xfrm>
              <a:off x="1245" y="1371"/>
              <a:ext cx="71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U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nit</a:t>
              </a:r>
            </a:p>
          </p:txBody>
        </p:sp>
        <p:sp>
          <p:nvSpPr>
            <p:cNvPr id="8" name="Text Box 1038"/>
            <p:cNvSpPr txBox="1">
              <a:spLocks noChangeArrowheads="1"/>
            </p:cNvSpPr>
            <p:nvPr userDrawn="1"/>
          </p:nvSpPr>
          <p:spPr bwMode="auto">
            <a:xfrm>
              <a:off x="1253" y="1755"/>
              <a:ext cx="95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S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upply</a:t>
              </a:r>
            </a:p>
          </p:txBody>
        </p:sp>
        <p:sp>
          <p:nvSpPr>
            <p:cNvPr id="9" name="Text Box 1039"/>
            <p:cNvSpPr txBox="1">
              <a:spLocks noChangeArrowheads="1"/>
            </p:cNvSpPr>
            <p:nvPr userDrawn="1"/>
          </p:nvSpPr>
          <p:spPr bwMode="auto">
            <a:xfrm>
              <a:off x="1255" y="2139"/>
              <a:ext cx="128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E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nhanced</a:t>
              </a:r>
            </a:p>
          </p:txBody>
        </p:sp>
        <p:sp>
          <p:nvSpPr>
            <p:cNvPr id="10" name="Line 1040"/>
            <p:cNvSpPr>
              <a:spLocks noChangeShapeType="1"/>
            </p:cNvSpPr>
            <p:nvPr userDrawn="1"/>
          </p:nvSpPr>
          <p:spPr bwMode="auto">
            <a:xfrm>
              <a:off x="1319" y="1042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Line 1041"/>
            <p:cNvSpPr>
              <a:spLocks noChangeShapeType="1"/>
            </p:cNvSpPr>
            <p:nvPr userDrawn="1"/>
          </p:nvSpPr>
          <p:spPr bwMode="auto">
            <a:xfrm>
              <a:off x="1311" y="1426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Line 1042"/>
            <p:cNvSpPr>
              <a:spLocks noChangeShapeType="1"/>
            </p:cNvSpPr>
            <p:nvPr userDrawn="1"/>
          </p:nvSpPr>
          <p:spPr bwMode="auto">
            <a:xfrm>
              <a:off x="1311" y="1810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Line 1043"/>
            <p:cNvSpPr>
              <a:spLocks noChangeShapeType="1"/>
            </p:cNvSpPr>
            <p:nvPr userDrawn="1"/>
          </p:nvSpPr>
          <p:spPr bwMode="auto">
            <a:xfrm>
              <a:off x="1343" y="2210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Line 1044"/>
            <p:cNvSpPr>
              <a:spLocks noChangeShapeType="1"/>
            </p:cNvSpPr>
            <p:nvPr userDrawn="1"/>
          </p:nvSpPr>
          <p:spPr bwMode="auto">
            <a:xfrm>
              <a:off x="1327" y="2578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5" name="Picture 1045" descr="ULLS imag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933"/>
              <a:ext cx="912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046"/>
            <p:cNvSpPr>
              <a:spLocks noChangeArrowheads="1"/>
            </p:cNvSpPr>
            <p:nvPr userDrawn="1"/>
          </p:nvSpPr>
          <p:spPr bwMode="auto">
            <a:xfrm>
              <a:off x="2626" y="816"/>
              <a:ext cx="2522" cy="1776"/>
            </a:xfrm>
            <a:prstGeom prst="rect">
              <a:avLst/>
            </a:prstGeom>
            <a:noFill/>
            <a:ln w="38100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7" name="Picture 1047" descr="BD10289_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759618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48" descr="BD10289_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" y="187325"/>
            <a:ext cx="128588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50" descr="QM_RegCrest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7000"/>
            <a:ext cx="12303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9"/>
          <p:cNvGrpSpPr>
            <a:grpSpLocks noChangeAspect="1"/>
          </p:cNvGrpSpPr>
          <p:nvPr userDrawn="1"/>
        </p:nvGrpSpPr>
        <p:grpSpPr bwMode="auto">
          <a:xfrm>
            <a:off x="7583488" y="147638"/>
            <a:ext cx="1425575" cy="957262"/>
            <a:chOff x="735" y="794"/>
            <a:chExt cx="1302" cy="560"/>
          </a:xfrm>
        </p:grpSpPr>
        <p:sp>
          <p:nvSpPr>
            <p:cNvPr id="21" name="WordArt 10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863" y="1198"/>
              <a:ext cx="938" cy="1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324"/>
                </a:avLst>
              </a:prstTxWarp>
              <a:scene3d>
                <a:camera prst="legacyObliqueBottomRight">
                  <a:rot lat="300000" lon="0" rev="0"/>
                </a:camera>
                <a:lightRig rig="legacyFlat2" dir="t"/>
              </a:scene3d>
              <a:sp3d extrusionH="100000" prstMaterial="legacyMetal">
                <a:extrusionClr>
                  <a:srgbClr val="B2B2B2"/>
                </a:extrusionClr>
              </a:sp3d>
            </a:bodyPr>
            <a:lstStyle/>
            <a:p>
              <a:pPr algn="ctr"/>
              <a:r>
                <a:rPr lang="en-US" sz="1400" kern="1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School</a:t>
              </a:r>
            </a:p>
          </p:txBody>
        </p:sp>
        <p:sp>
          <p:nvSpPr>
            <p:cNvPr id="22" name="WordArt 1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35" y="915"/>
              <a:ext cx="1302" cy="2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171"/>
                </a:avLst>
              </a:prstTxWarp>
              <a:scene3d>
                <a:camera prst="legacyPerspectiveBottomRight">
                  <a:rot lat="0" lon="21539980" rev="0"/>
                </a:camera>
                <a:lightRig rig="legacyHarsh3" dir="l"/>
              </a:scene3d>
              <a:sp3d extrusionH="430200" prstMaterial="legacyMetal">
                <a:extrusionClr>
                  <a:srgbClr val="C0C0C0"/>
                </a:extrusion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1"/>
                  </a:gradFill>
                  <a:latin typeface="Arial Black"/>
                </a:rPr>
                <a:t>Quartermaster</a:t>
              </a:r>
            </a:p>
          </p:txBody>
        </p:sp>
        <p:sp>
          <p:nvSpPr>
            <p:cNvPr id="23" name="WordArt 1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988" y="794"/>
              <a:ext cx="563" cy="1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324"/>
                </a:avLst>
              </a:prstTxWarp>
              <a:scene3d>
                <a:camera prst="legacyObliqueBottomRight">
                  <a:rot lat="300000" lon="0" rev="0"/>
                </a:camera>
                <a:lightRig rig="legacyFlat2" dir="t"/>
              </a:scene3d>
              <a:sp3d extrusionH="100000" prstMaterial="legacyMetal">
                <a:extrusionClr>
                  <a:srgbClr val="B2B2B2"/>
                </a:extrusionClr>
              </a:sp3d>
            </a:bodyPr>
            <a:lstStyle/>
            <a:p>
              <a:pPr algn="ctr"/>
              <a:r>
                <a:rPr lang="en-US" sz="1400" kern="10">
                  <a:ln w="9525">
                    <a:round/>
                    <a:headEnd/>
                    <a:tailEnd/>
                  </a:ln>
                  <a:solidFill>
                    <a:srgbClr val="3366FF"/>
                  </a:solidFill>
                  <a:latin typeface="Arial Black"/>
                </a:rPr>
                <a:t>US Army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op_line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top_lin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top_lin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63500"/>
            <a:ext cx="6019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4" name="Picture 2" descr="top_lin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7" descr="Regcrest3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DF3A1F"/>
              </a:clrFrom>
              <a:clrTo>
                <a:srgbClr val="DF3A1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" y="39688"/>
            <a:ext cx="1371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WordArt 11"/>
          <p:cNvSpPr>
            <a:spLocks noChangeAspect="1" noChangeArrowheads="1" noChangeShapeType="1" noTextEdit="1"/>
          </p:cNvSpPr>
          <p:nvPr/>
        </p:nvSpPr>
        <p:spPr bwMode="auto">
          <a:xfrm>
            <a:off x="7556500" y="0"/>
            <a:ext cx="1587500" cy="1142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71"/>
              </a:avLst>
            </a:prstTxWarp>
            <a:scene3d>
              <a:camera prst="legacyPerspectiveBottomRight">
                <a:rot lat="0" lon="21539980" rev="0"/>
              </a:camera>
              <a:lightRig rig="legacyHarsh3" dir="l"/>
            </a:scene3d>
            <a:sp3d extrusionH="430200" prstMaterial="legacyMetal">
              <a:extrusionClr>
                <a:srgbClr val="C0C0C0"/>
              </a:extrusionClr>
            </a:sp3d>
          </a:bodyPr>
          <a:lstStyle/>
          <a:p>
            <a:pPr algn="ctr"/>
            <a:r>
              <a:rPr lang="en-US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U.S. Army </a:t>
            </a:r>
          </a:p>
          <a:p>
            <a:pPr algn="ctr"/>
            <a:r>
              <a:rPr lang="en-US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Quartermaster </a:t>
            </a:r>
          </a:p>
          <a:p>
            <a:pPr algn="ctr"/>
            <a:r>
              <a:rPr lang="en-US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School</a:t>
            </a:r>
            <a:endParaRPr lang="en-US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614363" y="1152525"/>
            <a:ext cx="7864475" cy="46038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50000">
                <a:srgbClr val="FFFFFF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96888" y="6435725"/>
            <a:ext cx="1905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/>
              <a:t>92Y10D04 Ver3</a:t>
            </a:r>
            <a:endParaRPr lang="en-US" sz="1000" dirty="0"/>
          </a:p>
          <a:p>
            <a:pPr>
              <a:defRPr/>
            </a:pPr>
            <a:r>
              <a:rPr lang="en-US" sz="1000" dirty="0" smtClean="0"/>
              <a:t>17 </a:t>
            </a:r>
            <a:r>
              <a:rPr lang="en-US" sz="1000" dirty="0"/>
              <a:t>February 2012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696200" y="6486525"/>
            <a:ext cx="9144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/>
              <a:t>Slide </a:t>
            </a:r>
            <a:fld id="{16ADB6A0-8198-4190-8C28-EDD764BCB674}" type="slidenum">
              <a:rPr lang="en-US" sz="1000"/>
              <a:pPr algn="r">
                <a:defRPr/>
              </a:pPr>
              <a:t>‹#›</a:t>
            </a:fld>
            <a:endParaRPr lang="en-US" sz="100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828800" y="6535738"/>
            <a:ext cx="54864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 smtClean="0"/>
              <a:t>Perform</a:t>
            </a:r>
            <a:r>
              <a:rPr lang="en-US" sz="1000" baseline="0" dirty="0" smtClean="0"/>
              <a:t> M</a:t>
            </a:r>
            <a:r>
              <a:rPr lang="en-US" sz="1000" dirty="0" smtClean="0"/>
              <a:t>aintenance </a:t>
            </a:r>
            <a:r>
              <a:rPr lang="en-US" sz="1000" dirty="0"/>
              <a:t>on </a:t>
            </a:r>
            <a:r>
              <a:rPr lang="en-US" sz="1000" dirty="0" smtClean="0"/>
              <a:t>the Pistol Semi-Automatic 9mm, M9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9%20Intro.m4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9%20Disassembly.m4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youtube.com/watch?v=b8YmdyyUDGI&amp;t=48s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9%20Reassembly.m4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1371600"/>
            <a:ext cx="78486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Perform Maintenance 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Pistol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Semiautomatic,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9mm, M9</a:t>
            </a:r>
          </a:p>
        </p:txBody>
      </p:sp>
      <p:pic>
        <p:nvPicPr>
          <p:cNvPr id="10245" name="Picture 7" descr="Pistol 9m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763" y="4038600"/>
            <a:ext cx="56848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524000" y="49213"/>
            <a:ext cx="6019800" cy="1017587"/>
          </a:xfrm>
        </p:spPr>
        <p:txBody>
          <a:bodyPr/>
          <a:lstStyle/>
          <a:p>
            <a:r>
              <a:rPr lang="en-US" sz="3200" b="1" smtClean="0">
                <a:cs typeface="Arial" charset="0"/>
              </a:rPr>
              <a:t>Terminal Learning Objective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3000" b="1" u="sng" dirty="0" smtClean="0"/>
              <a:t>ACTION</a:t>
            </a:r>
            <a:r>
              <a:rPr lang="en-US" sz="2800" b="1" dirty="0" smtClean="0"/>
              <a:t>:  </a:t>
            </a:r>
            <a:r>
              <a:rPr lang="en-US" sz="2800" dirty="0" smtClean="0"/>
              <a:t>Perform Organizational Maintenance (PMCS) on Pistol Semiautomatic, 9mm, M9.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3000" b="1" u="sng" dirty="0" smtClean="0"/>
              <a:t>CONDITION</a:t>
            </a:r>
            <a:r>
              <a:rPr lang="en-US" sz="2800" b="1" dirty="0" smtClean="0"/>
              <a:t>:  </a:t>
            </a:r>
            <a:r>
              <a:rPr lang="en-US" sz="2800" dirty="0" smtClean="0"/>
              <a:t>Assigned as a unit supply specialist, in a classroom environment, and given the requirement to perform organizational maintenance on the M9 Pistol.  Given TM 9-1005-317-10, TM 9-1005-317-23&amp;P, DA Pam 750-8, a blank 2404, a blank 2407, armorer tool kit, safety equipment, cleaning equipment, cleaner lubricant and preservative (CLP), and M9 Pistol.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3000" b="1" u="sng" dirty="0" smtClean="0"/>
              <a:t>STANDARD</a:t>
            </a:r>
            <a:r>
              <a:rPr lang="en-US" sz="2800" b="1" dirty="0" smtClean="0"/>
              <a:t>:  </a:t>
            </a:r>
            <a:r>
              <a:rPr lang="en-US" sz="2800" dirty="0" smtClean="0"/>
              <a:t>Perform organizational maintenance on the M9 Pistol in accordance with TM 9-1005-317-23&amp;P and DA Pam 750-8, without losing accountability.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003" y="1509713"/>
            <a:ext cx="709199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Unload, Clear &amp; Disassemble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28750"/>
            <a:ext cx="7647090" cy="47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2192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Cycle of Function</a:t>
            </a:r>
          </a:p>
        </p:txBody>
      </p:sp>
      <p:pic>
        <p:nvPicPr>
          <p:cNvPr id="1026" name="Picture 2">
            <a:hlinkClick r:id="rId7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93659" y="2552700"/>
            <a:ext cx="4196054" cy="226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158" y="1438275"/>
            <a:ext cx="7589683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Assemble and Functions 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Content Placeholder 3" descr="DA 2404 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9950" y="26988"/>
            <a:ext cx="5119688" cy="6800850"/>
          </a:xfrm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286000" y="352425"/>
            <a:ext cx="2438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HHC, 13</a:t>
            </a:r>
            <a:r>
              <a:rPr lang="en-US" sz="700" baseline="30000" dirty="0"/>
              <a:t>th</a:t>
            </a:r>
            <a:r>
              <a:rPr lang="en-US" sz="700" dirty="0"/>
              <a:t> Military Police Battalion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733925" y="352425"/>
            <a:ext cx="2438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 smtClean="0"/>
              <a:t>Pistol, Semiautomatic, 9mm, M9</a:t>
            </a:r>
            <a:endParaRPr lang="en-US" sz="700" dirty="0"/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2276475" y="581025"/>
            <a:ext cx="1304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 smtClean="0"/>
              <a:t>162934</a:t>
            </a:r>
            <a:endParaRPr lang="en-US" sz="700" dirty="0"/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5505450" y="581025"/>
            <a:ext cx="742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 smtClean="0"/>
              <a:t>22 </a:t>
            </a:r>
            <a:r>
              <a:rPr lang="en-US" sz="700" dirty="0"/>
              <a:t>Oct XX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6334125" y="571500"/>
            <a:ext cx="742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Quarterly</a:t>
            </a: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2286000" y="895350"/>
            <a:ext cx="2514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TM </a:t>
            </a:r>
            <a:r>
              <a:rPr lang="en-US" sz="700" dirty="0" smtClean="0"/>
              <a:t>9-1005-317-23&amp;P                                </a:t>
            </a:r>
            <a:r>
              <a:rPr lang="en-US" sz="700" dirty="0"/>
              <a:t>28 </a:t>
            </a:r>
            <a:r>
              <a:rPr lang="en-US" sz="700" dirty="0" smtClean="0"/>
              <a:t>Feb 07</a:t>
            </a:r>
            <a:endParaRPr lang="en-US" sz="700" dirty="0"/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2286000" y="3590925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</a:t>
            </a:r>
            <a:r>
              <a:rPr lang="en-US" sz="700" dirty="0" smtClean="0"/>
              <a:t>2</a:t>
            </a:r>
            <a:endParaRPr lang="en-US" sz="700" dirty="0"/>
          </a:p>
        </p:txBody>
      </p: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2609850" y="3590925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X</a:t>
            </a:r>
          </a:p>
        </p:txBody>
      </p:sp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2933700" y="3600450"/>
            <a:ext cx="1790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</a:t>
            </a:r>
            <a:r>
              <a:rPr lang="en-US" sz="700" dirty="0" smtClean="0"/>
              <a:t>Burrs on slide rail</a:t>
            </a:r>
            <a:endParaRPr lang="en-US" sz="700" dirty="0"/>
          </a:p>
        </p:txBody>
      </p:sp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4686300" y="3609975"/>
            <a:ext cx="1790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DA Form 2407 (SPT)</a:t>
            </a:r>
          </a:p>
        </p:txBody>
      </p:sp>
      <p:sp>
        <p:nvSpPr>
          <p:cNvPr id="17422" name="TextBox 13"/>
          <p:cNvSpPr txBox="1">
            <a:spLocks noChangeArrowheads="1"/>
          </p:cNvSpPr>
          <p:nvPr/>
        </p:nvSpPr>
        <p:spPr bwMode="auto">
          <a:xfrm>
            <a:off x="2286000" y="2914650"/>
            <a:ext cx="1676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Student’s Signature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6082" y="1295400"/>
            <a:ext cx="652679" cy="49530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algn="ctr">
              <a:defRPr/>
            </a:pPr>
            <a:r>
              <a:rPr lang="en-US" sz="2800" b="1" dirty="0" smtClean="0"/>
              <a:t>DA 2404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0" grpId="0"/>
      <p:bldP spid="17421" grpId="0"/>
      <p:bldP spid="174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Arial" charset="0"/>
            </a:endParaRPr>
          </a:p>
        </p:txBody>
      </p:sp>
      <p:pic>
        <p:nvPicPr>
          <p:cNvPr id="19459" name="Content Placeholder 3" descr="DA 24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0"/>
            <a:ext cx="5330825" cy="6858000"/>
          </a:xfrm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4505325" y="228600"/>
            <a:ext cx="447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 1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5086350" y="228600"/>
            <a:ext cx="447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 1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2028825" y="628650"/>
            <a:ext cx="7905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W B A K T 0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2867025" y="657225"/>
            <a:ext cx="1019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HHC 13</a:t>
            </a:r>
            <a:r>
              <a:rPr lang="en-US" sz="700" baseline="30000" dirty="0"/>
              <a:t>th</a:t>
            </a:r>
            <a:r>
              <a:rPr lang="en-US" sz="700" dirty="0"/>
              <a:t> MP BN</a:t>
            </a: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3905250" y="647700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765-3132</a:t>
            </a:r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3219450" y="9144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0</a:t>
            </a: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2762250" y="13335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A  </a:t>
            </a:r>
          </a:p>
        </p:txBody>
      </p:sp>
      <p:sp>
        <p:nvSpPr>
          <p:cNvPr id="19467" name="TextBox 10"/>
          <p:cNvSpPr txBox="1">
            <a:spLocks noChangeArrowheads="1"/>
          </p:cNvSpPr>
          <p:nvPr/>
        </p:nvSpPr>
        <p:spPr bwMode="auto">
          <a:xfrm>
            <a:off x="3105150" y="1323975"/>
            <a:ext cx="1390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1 0 0 5 - 0 1 - 1 </a:t>
            </a:r>
            <a:r>
              <a:rPr lang="en-US" sz="700" dirty="0" smtClean="0"/>
              <a:t>1 </a:t>
            </a:r>
            <a:r>
              <a:rPr lang="en-US" sz="700" dirty="0"/>
              <a:t>8 - </a:t>
            </a:r>
            <a:r>
              <a:rPr lang="en-US" sz="700" dirty="0" smtClean="0"/>
              <a:t>2 </a:t>
            </a:r>
            <a:r>
              <a:rPr lang="en-US" sz="700" dirty="0"/>
              <a:t>6</a:t>
            </a:r>
            <a:r>
              <a:rPr lang="en-US" sz="700" dirty="0" smtClean="0"/>
              <a:t> </a:t>
            </a:r>
            <a:r>
              <a:rPr lang="en-US" sz="700" dirty="0"/>
              <a:t>4</a:t>
            </a:r>
            <a:r>
              <a:rPr lang="en-US" sz="700" dirty="0" smtClean="0"/>
              <a:t> </a:t>
            </a:r>
            <a:r>
              <a:rPr lang="en-US" sz="700" dirty="0"/>
              <a:t>0</a:t>
            </a:r>
          </a:p>
        </p:txBody>
      </p:sp>
      <p:sp>
        <p:nvSpPr>
          <p:cNvPr id="19468" name="TextBox 11"/>
          <p:cNvSpPr txBox="1">
            <a:spLocks noChangeArrowheads="1"/>
          </p:cNvSpPr>
          <p:nvPr/>
        </p:nvSpPr>
        <p:spPr bwMode="auto">
          <a:xfrm>
            <a:off x="2381250" y="1543050"/>
            <a:ext cx="21145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 dirty="0" smtClean="0"/>
              <a:t>M9</a:t>
            </a:r>
            <a:endParaRPr lang="en-US" sz="500" dirty="0"/>
          </a:p>
        </p:txBody>
      </p:sp>
      <p:sp>
        <p:nvSpPr>
          <p:cNvPr id="19469" name="TextBox 12"/>
          <p:cNvSpPr txBox="1">
            <a:spLocks noChangeArrowheads="1"/>
          </p:cNvSpPr>
          <p:nvPr/>
        </p:nvSpPr>
        <p:spPr bwMode="auto">
          <a:xfrm>
            <a:off x="2352675" y="1628775"/>
            <a:ext cx="21145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 dirty="0" smtClean="0"/>
              <a:t>Pistol Semi-Automatic, 9mm</a:t>
            </a:r>
            <a:endParaRPr lang="en-US" sz="500" dirty="0"/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3867150" y="1752600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4  G   M</a:t>
            </a:r>
          </a:p>
        </p:txBody>
      </p:sp>
      <p:sp>
        <p:nvSpPr>
          <p:cNvPr id="19471" name="TextBox 14"/>
          <p:cNvSpPr txBox="1">
            <a:spLocks noChangeArrowheads="1"/>
          </p:cNvSpPr>
          <p:nvPr/>
        </p:nvSpPr>
        <p:spPr bwMode="auto">
          <a:xfrm>
            <a:off x="2057400" y="1924050"/>
            <a:ext cx="1381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1</a:t>
            </a:r>
            <a:r>
              <a:rPr lang="en-US" sz="700" dirty="0" smtClean="0"/>
              <a:t> 6  2  9  3  </a:t>
            </a:r>
            <a:r>
              <a:rPr lang="en-US" sz="700" dirty="0"/>
              <a:t>4 </a:t>
            </a:r>
          </a:p>
        </p:txBody>
      </p:sp>
      <p:sp>
        <p:nvSpPr>
          <p:cNvPr id="19472" name="TextBox 15"/>
          <p:cNvSpPr txBox="1">
            <a:spLocks noChangeArrowheads="1"/>
          </p:cNvSpPr>
          <p:nvPr/>
        </p:nvSpPr>
        <p:spPr bwMode="auto">
          <a:xfrm>
            <a:off x="3343275" y="1914525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0  0 0 0  1</a:t>
            </a:r>
          </a:p>
        </p:txBody>
      </p:sp>
      <p:sp>
        <p:nvSpPr>
          <p:cNvPr id="19473" name="TextBox 16"/>
          <p:cNvSpPr txBox="1">
            <a:spLocks noChangeArrowheads="1"/>
          </p:cNvSpPr>
          <p:nvPr/>
        </p:nvSpPr>
        <p:spPr bwMode="auto">
          <a:xfrm>
            <a:off x="3905250" y="1914525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1    2</a:t>
            </a:r>
          </a:p>
        </p:txBody>
      </p:sp>
      <p:sp>
        <p:nvSpPr>
          <p:cNvPr id="19474" name="TextBox 17"/>
          <p:cNvSpPr txBox="1">
            <a:spLocks noChangeArrowheads="1"/>
          </p:cNvSpPr>
          <p:nvPr/>
        </p:nvSpPr>
        <p:spPr bwMode="auto">
          <a:xfrm>
            <a:off x="2047875" y="2466975"/>
            <a:ext cx="2828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 smtClean="0"/>
              <a:t>Burrs on Slide Rail</a:t>
            </a:r>
            <a:endParaRPr lang="en-US" sz="700" dirty="0"/>
          </a:p>
        </p:txBody>
      </p:sp>
      <p:sp>
        <p:nvSpPr>
          <p:cNvPr id="19475" name="TextBox 18"/>
          <p:cNvSpPr txBox="1">
            <a:spLocks noChangeArrowheads="1"/>
          </p:cNvSpPr>
          <p:nvPr/>
        </p:nvSpPr>
        <p:spPr bwMode="auto">
          <a:xfrm>
            <a:off x="2133600" y="6096000"/>
            <a:ext cx="590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Student Signature</a:t>
            </a:r>
          </a:p>
        </p:txBody>
      </p:sp>
      <p:sp>
        <p:nvSpPr>
          <p:cNvPr id="19476" name="TextBox 19"/>
          <p:cNvSpPr txBox="1">
            <a:spLocks noChangeArrowheads="1"/>
          </p:cNvSpPr>
          <p:nvPr/>
        </p:nvSpPr>
        <p:spPr bwMode="auto">
          <a:xfrm>
            <a:off x="2124075" y="6438900"/>
            <a:ext cx="466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XX301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6082" y="1295400"/>
            <a:ext cx="652679" cy="49530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algn="ctr">
              <a:defRPr/>
            </a:pPr>
            <a:r>
              <a:rPr lang="en-US" sz="2800" b="1" dirty="0" smtClean="0"/>
              <a:t>DA 2407</a:t>
            </a:r>
            <a:endParaRPr lang="en-US" sz="2800" b="1" dirty="0"/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2362200" y="13716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</a:t>
            </a:r>
            <a:r>
              <a:rPr lang="en-US" sz="700" dirty="0" smtClean="0"/>
              <a:t>1 </a:t>
            </a:r>
            <a:endParaRPr lang="en-US" sz="700" dirty="0"/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6391275" y="192405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</a:t>
            </a:r>
            <a:r>
              <a:rPr lang="en-US" sz="700" dirty="0" smtClean="0"/>
              <a:t>N  </a:t>
            </a:r>
            <a:endParaRPr lang="en-US" sz="700" dirty="0"/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5276850" y="2162175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</a:t>
            </a:r>
            <a:r>
              <a:rPr lang="en-US" sz="700" dirty="0" smtClean="0"/>
              <a:t>F  </a:t>
            </a:r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71" grpId="0"/>
      <p:bldP spid="19472" grpId="0"/>
      <p:bldP spid="19473" grpId="0"/>
      <p:bldP spid="19474" grpId="0"/>
      <p:bldP spid="19475" grpId="0"/>
      <p:bldP spid="19476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0" y="49213"/>
            <a:ext cx="6019800" cy="1017587"/>
          </a:xfrm>
        </p:spPr>
        <p:txBody>
          <a:bodyPr/>
          <a:lstStyle/>
          <a:p>
            <a:r>
              <a:rPr lang="en-US" b="1" smtClean="0">
                <a:cs typeface="Arial" charset="0"/>
              </a:rPr>
              <a:t>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3000" dirty="0" smtClean="0"/>
              <a:t> Equipment characteristics, capabilities and features of the M9 Pistol.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3000" dirty="0" smtClean="0"/>
              <a:t> Unload/Clear the M9 Pistol.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3000" dirty="0" smtClean="0"/>
              <a:t> Disassemble the M9 Pistol.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3000" dirty="0" smtClean="0"/>
              <a:t> Reassemble the M9 Pistol.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3000" dirty="0" smtClean="0"/>
              <a:t> Perform a Function Check on the M9 Pistol.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3000" dirty="0" smtClean="0"/>
              <a:t> Perform Organizational Maintenance (PMCS) on the Pistol, Semiautomatic, 9mm, M9.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3000" dirty="0" smtClean="0"/>
              <a:t> Prepare a DA Form 2407 on the M9 Pistol.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10504</TotalTime>
  <Words>324</Words>
  <Application>Microsoft Office PowerPoint</Application>
  <PresentationFormat>On-screen Show (4:3)</PresentationFormat>
  <Paragraphs>62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Custom Design</vt:lpstr>
      <vt:lpstr>PowerPoint Presentation</vt:lpstr>
      <vt:lpstr>Terminal Learning Objective</vt:lpstr>
      <vt:lpstr>Characteristics</vt:lpstr>
      <vt:lpstr>Unload, Clear &amp; Disassemble</vt:lpstr>
      <vt:lpstr>Cycle of Function</vt:lpstr>
      <vt:lpstr>Assemble and Functions Check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Whited, Mark C CTR USA TRADOC</dc:creator>
  <cp:lastModifiedBy>Baker, Catherine R. SSG</cp:lastModifiedBy>
  <cp:revision>1027</cp:revision>
  <dcterms:created xsi:type="dcterms:W3CDTF">2008-09-02T16:08:26Z</dcterms:created>
  <dcterms:modified xsi:type="dcterms:W3CDTF">2017-07-13T19:40:02Z</dcterms:modified>
</cp:coreProperties>
</file>