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11"/>
  </p:notesMasterIdLst>
  <p:handoutMasterIdLst>
    <p:handoutMasterId r:id="rId12"/>
  </p:handoutMasterIdLst>
  <p:sldIdLst>
    <p:sldId id="259" r:id="rId2"/>
    <p:sldId id="277" r:id="rId3"/>
    <p:sldId id="307" r:id="rId4"/>
    <p:sldId id="309" r:id="rId5"/>
    <p:sldId id="308" r:id="rId6"/>
    <p:sldId id="311" r:id="rId7"/>
    <p:sldId id="310" r:id="rId8"/>
    <p:sldId id="312" r:id="rId9"/>
    <p:sldId id="306" r:id="rId10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61DD92-8CCF-4A46-81F8-2E26B799BAA5}" v="43" dt="2023-06-24T15:36:44.5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4586" autoAdjust="0"/>
  </p:normalViewPr>
  <p:slideViewPr>
    <p:cSldViewPr>
      <p:cViewPr varScale="1">
        <p:scale>
          <a:sx n="62" d="100"/>
          <a:sy n="62" d="100"/>
        </p:scale>
        <p:origin x="15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liciano, Hugo A CIV USARMY CASCOM (USA)" userId="e85fca2c-63ef-4dc3-b90f-c79e0c3bb638" providerId="ADAL" clId="{2961DD92-8CCF-4A46-81F8-2E26B799BAA5}"/>
    <pc:docChg chg="modSld addMainMaster delMainMaster modMainMaster">
      <pc:chgData name="Feliciano, Hugo A CIV USARMY CASCOM (USA)" userId="e85fca2c-63ef-4dc3-b90f-c79e0c3bb638" providerId="ADAL" clId="{2961DD92-8CCF-4A46-81F8-2E26B799BAA5}" dt="2023-06-24T15:36:44.589" v="85" actId="14100"/>
      <pc:docMkLst>
        <pc:docMk/>
      </pc:docMkLst>
      <pc:sldChg chg="modSp mod">
        <pc:chgData name="Feliciano, Hugo A CIV USARMY CASCOM (USA)" userId="e85fca2c-63ef-4dc3-b90f-c79e0c3bb638" providerId="ADAL" clId="{2961DD92-8CCF-4A46-81F8-2E26B799BAA5}" dt="2023-06-24T15:27:57.579" v="18" actId="207"/>
        <pc:sldMkLst>
          <pc:docMk/>
          <pc:sldMk cId="0" sldId="259"/>
        </pc:sldMkLst>
        <pc:spChg chg="mod">
          <ac:chgData name="Feliciano, Hugo A CIV USARMY CASCOM (USA)" userId="e85fca2c-63ef-4dc3-b90f-c79e0c3bb638" providerId="ADAL" clId="{2961DD92-8CCF-4A46-81F8-2E26B799BAA5}" dt="2023-06-24T15:27:57.579" v="18" actId="207"/>
          <ac:spMkLst>
            <pc:docMk/>
            <pc:sldMk cId="0" sldId="259"/>
            <ac:spMk id="7" creationId="{00000000-0000-0000-0000-000000000000}"/>
          </ac:spMkLst>
        </pc:spChg>
      </pc:sldChg>
      <pc:sldChg chg="modSp">
        <pc:chgData name="Feliciano, Hugo A CIV USARMY CASCOM (USA)" userId="e85fca2c-63ef-4dc3-b90f-c79e0c3bb638" providerId="ADAL" clId="{2961DD92-8CCF-4A46-81F8-2E26B799BAA5}" dt="2023-06-24T15:28:21.318" v="20" actId="255"/>
        <pc:sldMkLst>
          <pc:docMk/>
          <pc:sldMk cId="0" sldId="277"/>
        </pc:sldMkLst>
        <pc:spChg chg="mod">
          <ac:chgData name="Feliciano, Hugo A CIV USARMY CASCOM (USA)" userId="e85fca2c-63ef-4dc3-b90f-c79e0c3bb638" providerId="ADAL" clId="{2961DD92-8CCF-4A46-81F8-2E26B799BAA5}" dt="2023-06-24T15:28:21.318" v="20" actId="255"/>
          <ac:spMkLst>
            <pc:docMk/>
            <pc:sldMk cId="0" sldId="277"/>
            <ac:spMk id="4098" creationId="{00000000-0000-0000-0000-000000000000}"/>
          </ac:spMkLst>
        </pc:spChg>
        <pc:spChg chg="mod">
          <ac:chgData name="Feliciano, Hugo A CIV USARMY CASCOM (USA)" userId="e85fca2c-63ef-4dc3-b90f-c79e0c3bb638" providerId="ADAL" clId="{2961DD92-8CCF-4A46-81F8-2E26B799BAA5}" dt="2023-06-24T15:27:45.158" v="17"/>
          <ac:spMkLst>
            <pc:docMk/>
            <pc:sldMk cId="0" sldId="277"/>
            <ac:spMk id="11267" creationId="{00000000-0000-0000-0000-000000000000}"/>
          </ac:spMkLst>
        </pc:spChg>
      </pc:sldChg>
      <pc:sldChg chg="modSp mod">
        <pc:chgData name="Feliciano, Hugo A CIV USARMY CASCOM (USA)" userId="e85fca2c-63ef-4dc3-b90f-c79e0c3bb638" providerId="ADAL" clId="{2961DD92-8CCF-4A46-81F8-2E26B799BAA5}" dt="2023-06-24T15:36:44.589" v="85" actId="14100"/>
        <pc:sldMkLst>
          <pc:docMk/>
          <pc:sldMk cId="0" sldId="306"/>
        </pc:sldMkLst>
        <pc:spChg chg="mod">
          <ac:chgData name="Feliciano, Hugo A CIV USARMY CASCOM (USA)" userId="e85fca2c-63ef-4dc3-b90f-c79e0c3bb638" providerId="ADAL" clId="{2961DD92-8CCF-4A46-81F8-2E26B799BAA5}" dt="2023-06-24T15:36:44.589" v="85" actId="14100"/>
          <ac:spMkLst>
            <pc:docMk/>
            <pc:sldMk cId="0" sldId="306"/>
            <ac:spMk id="3" creationId="{00000000-0000-0000-0000-000000000000}"/>
          </ac:spMkLst>
        </pc:spChg>
        <pc:spChg chg="mod">
          <ac:chgData name="Feliciano, Hugo A CIV USARMY CASCOM (USA)" userId="e85fca2c-63ef-4dc3-b90f-c79e0c3bb638" providerId="ADAL" clId="{2961DD92-8CCF-4A46-81F8-2E26B799BAA5}" dt="2023-06-24T15:35:19.601" v="61" actId="255"/>
          <ac:spMkLst>
            <pc:docMk/>
            <pc:sldMk cId="0" sldId="306"/>
            <ac:spMk id="11266" creationId="{00000000-0000-0000-0000-000000000000}"/>
          </ac:spMkLst>
        </pc:spChg>
      </pc:sldChg>
      <pc:sldChg chg="modSp">
        <pc:chgData name="Feliciano, Hugo A CIV USARMY CASCOM (USA)" userId="e85fca2c-63ef-4dc3-b90f-c79e0c3bb638" providerId="ADAL" clId="{2961DD92-8CCF-4A46-81F8-2E26B799BAA5}" dt="2023-06-24T15:30:25.783" v="26" actId="113"/>
        <pc:sldMkLst>
          <pc:docMk/>
          <pc:sldMk cId="0" sldId="307"/>
        </pc:sldMkLst>
        <pc:spChg chg="mod">
          <ac:chgData name="Feliciano, Hugo A CIV USARMY CASCOM (USA)" userId="e85fca2c-63ef-4dc3-b90f-c79e0c3bb638" providerId="ADAL" clId="{2961DD92-8CCF-4A46-81F8-2E26B799BAA5}" dt="2023-06-24T15:30:25.783" v="26" actId="113"/>
          <ac:spMkLst>
            <pc:docMk/>
            <pc:sldMk cId="0" sldId="307"/>
            <ac:spMk id="5122" creationId="{00000000-0000-0000-0000-000000000000}"/>
          </ac:spMkLst>
        </pc:spChg>
        <pc:picChg chg="mod">
          <ac:chgData name="Feliciano, Hugo A CIV USARMY CASCOM (USA)" userId="e85fca2c-63ef-4dc3-b90f-c79e0c3bb638" providerId="ADAL" clId="{2961DD92-8CCF-4A46-81F8-2E26B799BAA5}" dt="2023-06-24T15:28:27.488" v="21" actId="1076"/>
          <ac:picMkLst>
            <pc:docMk/>
            <pc:sldMk cId="0" sldId="307"/>
            <ac:picMk id="5123" creationId="{00000000-0000-0000-0000-000000000000}"/>
          </ac:picMkLst>
        </pc:picChg>
      </pc:sldChg>
      <pc:sldChg chg="modSp">
        <pc:chgData name="Feliciano, Hugo A CIV USARMY CASCOM (USA)" userId="e85fca2c-63ef-4dc3-b90f-c79e0c3bb638" providerId="ADAL" clId="{2961DD92-8CCF-4A46-81F8-2E26B799BAA5}" dt="2023-06-24T15:30:57.726" v="30" actId="113"/>
        <pc:sldMkLst>
          <pc:docMk/>
          <pc:sldMk cId="0" sldId="308"/>
        </pc:sldMkLst>
        <pc:spChg chg="mod">
          <ac:chgData name="Feliciano, Hugo A CIV USARMY CASCOM (USA)" userId="e85fca2c-63ef-4dc3-b90f-c79e0c3bb638" providerId="ADAL" clId="{2961DD92-8CCF-4A46-81F8-2E26B799BAA5}" dt="2023-06-24T15:30:57.726" v="30" actId="113"/>
          <ac:spMkLst>
            <pc:docMk/>
            <pc:sldMk cId="0" sldId="308"/>
            <ac:spMk id="6146" creationId="{00000000-0000-0000-0000-000000000000}"/>
          </ac:spMkLst>
        </pc:spChg>
      </pc:sldChg>
      <pc:sldChg chg="modSp">
        <pc:chgData name="Feliciano, Hugo A CIV USARMY CASCOM (USA)" userId="e85fca2c-63ef-4dc3-b90f-c79e0c3bb638" providerId="ADAL" clId="{2961DD92-8CCF-4A46-81F8-2E26B799BAA5}" dt="2023-06-24T15:30:45.325" v="28" actId="113"/>
        <pc:sldMkLst>
          <pc:docMk/>
          <pc:sldMk cId="0" sldId="309"/>
        </pc:sldMkLst>
        <pc:spChg chg="mod">
          <ac:chgData name="Feliciano, Hugo A CIV USARMY CASCOM (USA)" userId="e85fca2c-63ef-4dc3-b90f-c79e0c3bb638" providerId="ADAL" clId="{2961DD92-8CCF-4A46-81F8-2E26B799BAA5}" dt="2023-06-24T15:30:45.325" v="28" actId="113"/>
          <ac:spMkLst>
            <pc:docMk/>
            <pc:sldMk cId="0" sldId="309"/>
            <ac:spMk id="7170" creationId="{00000000-0000-0000-0000-000000000000}"/>
          </ac:spMkLst>
        </pc:spChg>
        <pc:picChg chg="mod">
          <ac:chgData name="Feliciano, Hugo A CIV USARMY CASCOM (USA)" userId="e85fca2c-63ef-4dc3-b90f-c79e0c3bb638" providerId="ADAL" clId="{2961DD92-8CCF-4A46-81F8-2E26B799BAA5}" dt="2023-06-24T15:27:45.158" v="17"/>
          <ac:picMkLst>
            <pc:docMk/>
            <pc:sldMk cId="0" sldId="309"/>
            <ac:picMk id="7171" creationId="{00000000-0000-0000-0000-000000000000}"/>
          </ac:picMkLst>
        </pc:picChg>
      </pc:sldChg>
      <pc:sldChg chg="modSp mod">
        <pc:chgData name="Feliciano, Hugo A CIV USARMY CASCOM (USA)" userId="e85fca2c-63ef-4dc3-b90f-c79e0c3bb638" providerId="ADAL" clId="{2961DD92-8CCF-4A46-81F8-2E26B799BAA5}" dt="2023-06-24T15:34:39.940" v="56" actId="255"/>
        <pc:sldMkLst>
          <pc:docMk/>
          <pc:sldMk cId="0" sldId="310"/>
        </pc:sldMkLst>
        <pc:spChg chg="mod">
          <ac:chgData name="Feliciano, Hugo A CIV USARMY CASCOM (USA)" userId="e85fca2c-63ef-4dc3-b90f-c79e0c3bb638" providerId="ADAL" clId="{2961DD92-8CCF-4A46-81F8-2E26B799BAA5}" dt="2023-06-24T15:34:39.940" v="56" actId="255"/>
          <ac:spMkLst>
            <pc:docMk/>
            <pc:sldMk cId="0" sldId="310"/>
            <ac:spMk id="19" creationId="{00000000-0000-0000-0000-000000000000}"/>
          </ac:spMkLst>
        </pc:spChg>
        <pc:spChg chg="mod">
          <ac:chgData name="Feliciano, Hugo A CIV USARMY CASCOM (USA)" userId="e85fca2c-63ef-4dc3-b90f-c79e0c3bb638" providerId="ADAL" clId="{2961DD92-8CCF-4A46-81F8-2E26B799BAA5}" dt="2023-06-24T15:34:26.034" v="55" actId="255"/>
          <ac:spMkLst>
            <pc:docMk/>
            <pc:sldMk cId="0" sldId="310"/>
            <ac:spMk id="9218" creationId="{00000000-0000-0000-0000-000000000000}"/>
          </ac:spMkLst>
        </pc:spChg>
      </pc:sldChg>
      <pc:sldChg chg="modSp">
        <pc:chgData name="Feliciano, Hugo A CIV USARMY CASCOM (USA)" userId="e85fca2c-63ef-4dc3-b90f-c79e0c3bb638" providerId="ADAL" clId="{2961DD92-8CCF-4A46-81F8-2E26B799BAA5}" dt="2023-06-24T15:31:12.404" v="32" actId="113"/>
        <pc:sldMkLst>
          <pc:docMk/>
          <pc:sldMk cId="0" sldId="311"/>
        </pc:sldMkLst>
        <pc:spChg chg="mod">
          <ac:chgData name="Feliciano, Hugo A CIV USARMY CASCOM (USA)" userId="e85fca2c-63ef-4dc3-b90f-c79e0c3bb638" providerId="ADAL" clId="{2961DD92-8CCF-4A46-81F8-2E26B799BAA5}" dt="2023-06-24T15:31:12.404" v="32" actId="113"/>
          <ac:spMkLst>
            <pc:docMk/>
            <pc:sldMk cId="0" sldId="311"/>
            <ac:spMk id="8194" creationId="{00000000-0000-0000-0000-000000000000}"/>
          </ac:spMkLst>
        </pc:spChg>
        <pc:picChg chg="mod">
          <ac:chgData name="Feliciano, Hugo A CIV USARMY CASCOM (USA)" userId="e85fca2c-63ef-4dc3-b90f-c79e0c3bb638" providerId="ADAL" clId="{2961DD92-8CCF-4A46-81F8-2E26B799BAA5}" dt="2023-06-24T15:27:45.158" v="17"/>
          <ac:picMkLst>
            <pc:docMk/>
            <pc:sldMk cId="0" sldId="311"/>
            <ac:picMk id="8195" creationId="{00000000-0000-0000-0000-000000000000}"/>
          </ac:picMkLst>
        </pc:picChg>
      </pc:sldChg>
      <pc:sldChg chg="modSp mod">
        <pc:chgData name="Feliciano, Hugo A CIV USARMY CASCOM (USA)" userId="e85fca2c-63ef-4dc3-b90f-c79e0c3bb638" providerId="ADAL" clId="{2961DD92-8CCF-4A46-81F8-2E26B799BAA5}" dt="2023-06-24T15:34:57.757" v="59" actId="14100"/>
        <pc:sldMkLst>
          <pc:docMk/>
          <pc:sldMk cId="0" sldId="312"/>
        </pc:sldMkLst>
        <pc:spChg chg="mod">
          <ac:chgData name="Feliciano, Hugo A CIV USARMY CASCOM (USA)" userId="e85fca2c-63ef-4dc3-b90f-c79e0c3bb638" providerId="ADAL" clId="{2961DD92-8CCF-4A46-81F8-2E26B799BAA5}" dt="2023-06-24T15:34:57.757" v="59" actId="14100"/>
          <ac:spMkLst>
            <pc:docMk/>
            <pc:sldMk cId="0" sldId="312"/>
            <ac:spMk id="21" creationId="{00000000-0000-0000-0000-000000000000}"/>
          </ac:spMkLst>
        </pc:spChg>
        <pc:spChg chg="mod">
          <ac:chgData name="Feliciano, Hugo A CIV USARMY CASCOM (USA)" userId="e85fca2c-63ef-4dc3-b90f-c79e0c3bb638" providerId="ADAL" clId="{2961DD92-8CCF-4A46-81F8-2E26B799BAA5}" dt="2023-06-24T15:27:45.158" v="17"/>
          <ac:spMkLst>
            <pc:docMk/>
            <pc:sldMk cId="0" sldId="312"/>
            <ac:spMk id="10242" creationId="{00000000-0000-0000-0000-000000000000}"/>
          </ac:spMkLst>
        </pc:spChg>
      </pc:sldChg>
      <pc:sldMasterChg chg="del addSldLayout delSldLayout modSldLayout">
        <pc:chgData name="Feliciano, Hugo A CIV USARMY CASCOM (USA)" userId="e85fca2c-63ef-4dc3-b90f-c79e0c3bb638" providerId="ADAL" clId="{2961DD92-8CCF-4A46-81F8-2E26B799BAA5}" dt="2023-06-24T15:27:05.216" v="4" actId="2696"/>
        <pc:sldMasterMkLst>
          <pc:docMk/>
          <pc:sldMasterMk cId="2286681248" sldId="2147483785"/>
        </pc:sldMasterMkLst>
        <pc:sldLayoutChg chg="del">
          <pc:chgData name="Feliciano, Hugo A CIV USARMY CASCOM (USA)" userId="e85fca2c-63ef-4dc3-b90f-c79e0c3bb638" providerId="ADAL" clId="{2961DD92-8CCF-4A46-81F8-2E26B799BAA5}" dt="2023-06-24T15:27:05.210" v="2" actId="2696"/>
          <pc:sldLayoutMkLst>
            <pc:docMk/>
            <pc:sldMasterMk cId="2286681248" sldId="2147483785"/>
            <pc:sldLayoutMk cId="2771662122" sldId="2147483786"/>
          </pc:sldLayoutMkLst>
        </pc:sldLayoutChg>
        <pc:sldLayoutChg chg="add del mod replId modTransition">
          <pc:chgData name="Feliciano, Hugo A CIV USARMY CASCOM (USA)" userId="e85fca2c-63ef-4dc3-b90f-c79e0c3bb638" providerId="ADAL" clId="{2961DD92-8CCF-4A46-81F8-2E26B799BAA5}" dt="2023-06-24T15:27:05.213" v="3" actId="2696"/>
          <pc:sldLayoutMkLst>
            <pc:docMk/>
            <pc:sldMasterMk cId="2286681248" sldId="2147483785"/>
            <pc:sldLayoutMk cId="1162263847" sldId="2147483799"/>
          </pc:sldLayoutMkLst>
        </pc:sldLayoutChg>
      </pc:sldMasterChg>
      <pc:sldMasterChg chg="new del mod addSldLayout delSldLayout">
        <pc:chgData name="Feliciano, Hugo A CIV USARMY CASCOM (USA)" userId="e85fca2c-63ef-4dc3-b90f-c79e0c3bb638" providerId="ADAL" clId="{2961DD92-8CCF-4A46-81F8-2E26B799BAA5}" dt="2023-06-24T15:27:41.623" v="16" actId="2696"/>
        <pc:sldMasterMkLst>
          <pc:docMk/>
          <pc:sldMasterMk cId="2064386516" sldId="2147483787"/>
        </pc:sldMasterMkLst>
        <pc:sldLayoutChg chg="new del replId">
          <pc:chgData name="Feliciano, Hugo A CIV USARMY CASCOM (USA)" userId="e85fca2c-63ef-4dc3-b90f-c79e0c3bb638" providerId="ADAL" clId="{2961DD92-8CCF-4A46-81F8-2E26B799BAA5}" dt="2023-06-24T15:27:41.601" v="5" actId="2696"/>
          <pc:sldLayoutMkLst>
            <pc:docMk/>
            <pc:sldMasterMk cId="2064386516" sldId="2147483787"/>
            <pc:sldLayoutMk cId="1918151246" sldId="2147483788"/>
          </pc:sldLayoutMkLst>
        </pc:sldLayoutChg>
        <pc:sldLayoutChg chg="new del replId">
          <pc:chgData name="Feliciano, Hugo A CIV USARMY CASCOM (USA)" userId="e85fca2c-63ef-4dc3-b90f-c79e0c3bb638" providerId="ADAL" clId="{2961DD92-8CCF-4A46-81F8-2E26B799BAA5}" dt="2023-06-24T15:27:41.603" v="6" actId="2696"/>
          <pc:sldLayoutMkLst>
            <pc:docMk/>
            <pc:sldMasterMk cId="2064386516" sldId="2147483787"/>
            <pc:sldLayoutMk cId="3488747894" sldId="2147483789"/>
          </pc:sldLayoutMkLst>
        </pc:sldLayoutChg>
        <pc:sldLayoutChg chg="new del replId">
          <pc:chgData name="Feliciano, Hugo A CIV USARMY CASCOM (USA)" userId="e85fca2c-63ef-4dc3-b90f-c79e0c3bb638" providerId="ADAL" clId="{2961DD92-8CCF-4A46-81F8-2E26B799BAA5}" dt="2023-06-24T15:27:41.604" v="7" actId="2696"/>
          <pc:sldLayoutMkLst>
            <pc:docMk/>
            <pc:sldMasterMk cId="2064386516" sldId="2147483787"/>
            <pc:sldLayoutMk cId="3628273206" sldId="2147483790"/>
          </pc:sldLayoutMkLst>
        </pc:sldLayoutChg>
        <pc:sldLayoutChg chg="new del replId">
          <pc:chgData name="Feliciano, Hugo A CIV USARMY CASCOM (USA)" userId="e85fca2c-63ef-4dc3-b90f-c79e0c3bb638" providerId="ADAL" clId="{2961DD92-8CCF-4A46-81F8-2E26B799BAA5}" dt="2023-06-24T15:27:41.607" v="8" actId="2696"/>
          <pc:sldLayoutMkLst>
            <pc:docMk/>
            <pc:sldMasterMk cId="2064386516" sldId="2147483787"/>
            <pc:sldLayoutMk cId="2689633241" sldId="2147483791"/>
          </pc:sldLayoutMkLst>
        </pc:sldLayoutChg>
        <pc:sldLayoutChg chg="new del replId">
          <pc:chgData name="Feliciano, Hugo A CIV USARMY CASCOM (USA)" userId="e85fca2c-63ef-4dc3-b90f-c79e0c3bb638" providerId="ADAL" clId="{2961DD92-8CCF-4A46-81F8-2E26B799BAA5}" dt="2023-06-24T15:27:41.610" v="9" actId="2696"/>
          <pc:sldLayoutMkLst>
            <pc:docMk/>
            <pc:sldMasterMk cId="2064386516" sldId="2147483787"/>
            <pc:sldLayoutMk cId="1487132173" sldId="2147483792"/>
          </pc:sldLayoutMkLst>
        </pc:sldLayoutChg>
        <pc:sldLayoutChg chg="new del replId">
          <pc:chgData name="Feliciano, Hugo A CIV USARMY CASCOM (USA)" userId="e85fca2c-63ef-4dc3-b90f-c79e0c3bb638" providerId="ADAL" clId="{2961DD92-8CCF-4A46-81F8-2E26B799BAA5}" dt="2023-06-24T15:27:41.611" v="10" actId="2696"/>
          <pc:sldLayoutMkLst>
            <pc:docMk/>
            <pc:sldMasterMk cId="2064386516" sldId="2147483787"/>
            <pc:sldLayoutMk cId="1606532976" sldId="2147483793"/>
          </pc:sldLayoutMkLst>
        </pc:sldLayoutChg>
        <pc:sldLayoutChg chg="new del replId">
          <pc:chgData name="Feliciano, Hugo A CIV USARMY CASCOM (USA)" userId="e85fca2c-63ef-4dc3-b90f-c79e0c3bb638" providerId="ADAL" clId="{2961DD92-8CCF-4A46-81F8-2E26B799BAA5}" dt="2023-06-24T15:27:41.614" v="11" actId="2696"/>
          <pc:sldLayoutMkLst>
            <pc:docMk/>
            <pc:sldMasterMk cId="2064386516" sldId="2147483787"/>
            <pc:sldLayoutMk cId="2979117085" sldId="2147483794"/>
          </pc:sldLayoutMkLst>
        </pc:sldLayoutChg>
        <pc:sldLayoutChg chg="new del replId">
          <pc:chgData name="Feliciano, Hugo A CIV USARMY CASCOM (USA)" userId="e85fca2c-63ef-4dc3-b90f-c79e0c3bb638" providerId="ADAL" clId="{2961DD92-8CCF-4A46-81F8-2E26B799BAA5}" dt="2023-06-24T15:27:41.616" v="12" actId="2696"/>
          <pc:sldLayoutMkLst>
            <pc:docMk/>
            <pc:sldMasterMk cId="2064386516" sldId="2147483787"/>
            <pc:sldLayoutMk cId="2506816859" sldId="2147483795"/>
          </pc:sldLayoutMkLst>
        </pc:sldLayoutChg>
        <pc:sldLayoutChg chg="new del replId">
          <pc:chgData name="Feliciano, Hugo A CIV USARMY CASCOM (USA)" userId="e85fca2c-63ef-4dc3-b90f-c79e0c3bb638" providerId="ADAL" clId="{2961DD92-8CCF-4A46-81F8-2E26B799BAA5}" dt="2023-06-24T15:27:41.617" v="13" actId="2696"/>
          <pc:sldLayoutMkLst>
            <pc:docMk/>
            <pc:sldMasterMk cId="2064386516" sldId="2147483787"/>
            <pc:sldLayoutMk cId="1942001060" sldId="2147483796"/>
          </pc:sldLayoutMkLst>
        </pc:sldLayoutChg>
        <pc:sldLayoutChg chg="new del replId">
          <pc:chgData name="Feliciano, Hugo A CIV USARMY CASCOM (USA)" userId="e85fca2c-63ef-4dc3-b90f-c79e0c3bb638" providerId="ADAL" clId="{2961DD92-8CCF-4A46-81F8-2E26B799BAA5}" dt="2023-06-24T15:27:41.619" v="14" actId="2696"/>
          <pc:sldLayoutMkLst>
            <pc:docMk/>
            <pc:sldMasterMk cId="2064386516" sldId="2147483787"/>
            <pc:sldLayoutMk cId="1170705675" sldId="2147483797"/>
          </pc:sldLayoutMkLst>
        </pc:sldLayoutChg>
        <pc:sldLayoutChg chg="new del replId">
          <pc:chgData name="Feliciano, Hugo A CIV USARMY CASCOM (USA)" userId="e85fca2c-63ef-4dc3-b90f-c79e0c3bb638" providerId="ADAL" clId="{2961DD92-8CCF-4A46-81F8-2E26B799BAA5}" dt="2023-06-24T15:27:41.619" v="15" actId="2696"/>
          <pc:sldLayoutMkLst>
            <pc:docMk/>
            <pc:sldMasterMk cId="2064386516" sldId="2147483787"/>
            <pc:sldLayoutMk cId="2923096239" sldId="2147483798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AD86B-5913-403D-A1A1-92561F368424}" type="doc">
      <dgm:prSet loTypeId="urn:microsoft.com/office/officeart/2005/8/layout/cycle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0499161-F03C-4620-AF2F-46158EA08D57}">
      <dgm:prSet phldrT="[Text]"/>
      <dgm:spPr/>
      <dgm:t>
        <a:bodyPr/>
        <a:lstStyle/>
        <a:p>
          <a:r>
            <a:rPr lang="en-US" dirty="0"/>
            <a:t>Feeding</a:t>
          </a:r>
        </a:p>
      </dgm:t>
    </dgm:pt>
    <dgm:pt modelId="{FF287418-F049-48DF-97CE-0BA22E5034DA}" type="parTrans" cxnId="{CD96D1CF-7FBF-410A-9D3F-D056A8025A6D}">
      <dgm:prSet/>
      <dgm:spPr/>
      <dgm:t>
        <a:bodyPr/>
        <a:lstStyle/>
        <a:p>
          <a:endParaRPr lang="en-US"/>
        </a:p>
      </dgm:t>
    </dgm:pt>
    <dgm:pt modelId="{97937D4B-F27B-4379-9FC0-ED1241CE24A9}" type="sibTrans" cxnId="{CD96D1CF-7FBF-410A-9D3F-D056A8025A6D}">
      <dgm:prSet/>
      <dgm:spPr/>
      <dgm:t>
        <a:bodyPr/>
        <a:lstStyle/>
        <a:p>
          <a:endParaRPr lang="en-US" dirty="0"/>
        </a:p>
      </dgm:t>
    </dgm:pt>
    <dgm:pt modelId="{8A95728D-90D8-46AE-A046-C68EFD51DF31}">
      <dgm:prSet phldrT="[Text]"/>
      <dgm:spPr/>
      <dgm:t>
        <a:bodyPr/>
        <a:lstStyle/>
        <a:p>
          <a:r>
            <a:rPr lang="en-US" dirty="0"/>
            <a:t>Chambering</a:t>
          </a:r>
        </a:p>
      </dgm:t>
    </dgm:pt>
    <dgm:pt modelId="{8060F665-BAB6-4919-923E-57B2E9E18D07}" type="parTrans" cxnId="{84CD71B5-3D69-4E21-BCBB-BA7CCF538341}">
      <dgm:prSet/>
      <dgm:spPr/>
      <dgm:t>
        <a:bodyPr/>
        <a:lstStyle/>
        <a:p>
          <a:endParaRPr lang="en-US"/>
        </a:p>
      </dgm:t>
    </dgm:pt>
    <dgm:pt modelId="{42337B66-A50D-4BD8-8F7C-C0E362883F2E}" type="sibTrans" cxnId="{84CD71B5-3D69-4E21-BCBB-BA7CCF538341}">
      <dgm:prSet/>
      <dgm:spPr/>
      <dgm:t>
        <a:bodyPr/>
        <a:lstStyle/>
        <a:p>
          <a:endParaRPr lang="en-US" dirty="0"/>
        </a:p>
      </dgm:t>
    </dgm:pt>
    <dgm:pt modelId="{C9ADE7D7-CB28-4A84-BA11-094DA1693403}">
      <dgm:prSet phldrT="[Text]"/>
      <dgm:spPr/>
      <dgm:t>
        <a:bodyPr/>
        <a:lstStyle/>
        <a:p>
          <a:r>
            <a:rPr lang="en-US" dirty="0"/>
            <a:t>Locking</a:t>
          </a:r>
        </a:p>
      </dgm:t>
    </dgm:pt>
    <dgm:pt modelId="{4E7689BB-F13E-4996-9C11-975A77BB03B3}" type="parTrans" cxnId="{A33DA4E0-5B4E-4B83-BEC8-DD4AFE4D9CD4}">
      <dgm:prSet/>
      <dgm:spPr/>
      <dgm:t>
        <a:bodyPr/>
        <a:lstStyle/>
        <a:p>
          <a:endParaRPr lang="en-US"/>
        </a:p>
      </dgm:t>
    </dgm:pt>
    <dgm:pt modelId="{7C0681FA-0777-4732-AA29-EF8B3FBA477F}" type="sibTrans" cxnId="{A33DA4E0-5B4E-4B83-BEC8-DD4AFE4D9CD4}">
      <dgm:prSet/>
      <dgm:spPr/>
      <dgm:t>
        <a:bodyPr/>
        <a:lstStyle/>
        <a:p>
          <a:endParaRPr lang="en-US" dirty="0"/>
        </a:p>
      </dgm:t>
    </dgm:pt>
    <dgm:pt modelId="{FEAF407F-F951-4AA3-AB7C-756F9E7E7695}">
      <dgm:prSet phldrT="[Text]"/>
      <dgm:spPr/>
      <dgm:t>
        <a:bodyPr/>
        <a:lstStyle/>
        <a:p>
          <a:r>
            <a:rPr lang="en-US" dirty="0"/>
            <a:t>Firing</a:t>
          </a:r>
        </a:p>
      </dgm:t>
    </dgm:pt>
    <dgm:pt modelId="{19336AB8-19F2-418C-9689-205D7E368B04}" type="parTrans" cxnId="{5E32E9C8-BBA9-465B-9F06-E452C4C69772}">
      <dgm:prSet/>
      <dgm:spPr/>
      <dgm:t>
        <a:bodyPr/>
        <a:lstStyle/>
        <a:p>
          <a:endParaRPr lang="en-US"/>
        </a:p>
      </dgm:t>
    </dgm:pt>
    <dgm:pt modelId="{0D4D9C8E-BD70-40F5-A8C5-E2032DA496D3}" type="sibTrans" cxnId="{5E32E9C8-BBA9-465B-9F06-E452C4C69772}">
      <dgm:prSet/>
      <dgm:spPr/>
      <dgm:t>
        <a:bodyPr/>
        <a:lstStyle/>
        <a:p>
          <a:endParaRPr lang="en-US" dirty="0"/>
        </a:p>
      </dgm:t>
    </dgm:pt>
    <dgm:pt modelId="{5363C653-A259-4810-823B-D4D28D1BB0A7}">
      <dgm:prSet phldrT="[Text]"/>
      <dgm:spPr/>
      <dgm:t>
        <a:bodyPr/>
        <a:lstStyle/>
        <a:p>
          <a:r>
            <a:rPr lang="en-US" dirty="0"/>
            <a:t>Unlocking</a:t>
          </a:r>
        </a:p>
      </dgm:t>
    </dgm:pt>
    <dgm:pt modelId="{EFF21A85-3E0B-4FC4-9DEE-910F2FD3C375}" type="parTrans" cxnId="{6EA4977E-99EC-4C87-8900-85FBC542BF36}">
      <dgm:prSet/>
      <dgm:spPr/>
      <dgm:t>
        <a:bodyPr/>
        <a:lstStyle/>
        <a:p>
          <a:endParaRPr lang="en-US"/>
        </a:p>
      </dgm:t>
    </dgm:pt>
    <dgm:pt modelId="{80C61D9F-57E7-4E04-8AA6-0FBB92048B5B}" type="sibTrans" cxnId="{6EA4977E-99EC-4C87-8900-85FBC542BF36}">
      <dgm:prSet/>
      <dgm:spPr/>
      <dgm:t>
        <a:bodyPr/>
        <a:lstStyle/>
        <a:p>
          <a:endParaRPr lang="en-US" dirty="0"/>
        </a:p>
      </dgm:t>
    </dgm:pt>
    <dgm:pt modelId="{7E00B87D-A7E1-4ECF-9032-D7BEB4A8B025}">
      <dgm:prSet/>
      <dgm:spPr/>
      <dgm:t>
        <a:bodyPr/>
        <a:lstStyle/>
        <a:p>
          <a:r>
            <a:rPr lang="en-US" dirty="0"/>
            <a:t>Extracting</a:t>
          </a:r>
        </a:p>
      </dgm:t>
    </dgm:pt>
    <dgm:pt modelId="{6D7E63CF-ED2E-4FD6-A02B-FEC10A5C1D2B}" type="parTrans" cxnId="{F00691CB-E855-4E89-AE97-9EB574E4F098}">
      <dgm:prSet/>
      <dgm:spPr/>
      <dgm:t>
        <a:bodyPr/>
        <a:lstStyle/>
        <a:p>
          <a:endParaRPr lang="en-US"/>
        </a:p>
      </dgm:t>
    </dgm:pt>
    <dgm:pt modelId="{A2C5F3E5-7A67-4D87-AA38-1BD3DE4E7AAA}" type="sibTrans" cxnId="{F00691CB-E855-4E89-AE97-9EB574E4F098}">
      <dgm:prSet/>
      <dgm:spPr/>
      <dgm:t>
        <a:bodyPr/>
        <a:lstStyle/>
        <a:p>
          <a:endParaRPr lang="en-US" dirty="0"/>
        </a:p>
      </dgm:t>
    </dgm:pt>
    <dgm:pt modelId="{732463C2-343E-48D0-AB9F-BA917667D0C0}">
      <dgm:prSet/>
      <dgm:spPr/>
      <dgm:t>
        <a:bodyPr/>
        <a:lstStyle/>
        <a:p>
          <a:r>
            <a:rPr lang="en-US" dirty="0"/>
            <a:t>Ejecting</a:t>
          </a:r>
        </a:p>
      </dgm:t>
    </dgm:pt>
    <dgm:pt modelId="{A2E79C98-2DCA-42C2-9CB5-0CCCBEA9639C}" type="parTrans" cxnId="{AAB56997-FD58-4890-856C-04517CDA3B6F}">
      <dgm:prSet/>
      <dgm:spPr/>
      <dgm:t>
        <a:bodyPr/>
        <a:lstStyle/>
        <a:p>
          <a:endParaRPr lang="en-US"/>
        </a:p>
      </dgm:t>
    </dgm:pt>
    <dgm:pt modelId="{9BB924E1-86A7-4CEC-BBC0-B3F2713FB12E}" type="sibTrans" cxnId="{AAB56997-FD58-4890-856C-04517CDA3B6F}">
      <dgm:prSet/>
      <dgm:spPr/>
      <dgm:t>
        <a:bodyPr/>
        <a:lstStyle/>
        <a:p>
          <a:endParaRPr lang="en-US" dirty="0"/>
        </a:p>
      </dgm:t>
    </dgm:pt>
    <dgm:pt modelId="{CB10038D-1239-4B5E-BC95-05431EFBECA6}">
      <dgm:prSet/>
      <dgm:spPr/>
      <dgm:t>
        <a:bodyPr/>
        <a:lstStyle/>
        <a:p>
          <a:r>
            <a:rPr lang="en-US" dirty="0"/>
            <a:t>Cocking</a:t>
          </a:r>
        </a:p>
      </dgm:t>
    </dgm:pt>
    <dgm:pt modelId="{C82BD754-D09F-4F8D-9B46-86C28FE5C1B0}" type="parTrans" cxnId="{093BECD9-4FF4-421D-9BD9-240FCBA21397}">
      <dgm:prSet/>
      <dgm:spPr/>
      <dgm:t>
        <a:bodyPr/>
        <a:lstStyle/>
        <a:p>
          <a:endParaRPr lang="en-US"/>
        </a:p>
      </dgm:t>
    </dgm:pt>
    <dgm:pt modelId="{D7E3DE71-ED4A-42F8-9E97-CDAEE38377F3}" type="sibTrans" cxnId="{093BECD9-4FF4-421D-9BD9-240FCBA21397}">
      <dgm:prSet/>
      <dgm:spPr/>
      <dgm:t>
        <a:bodyPr/>
        <a:lstStyle/>
        <a:p>
          <a:endParaRPr lang="en-US" dirty="0"/>
        </a:p>
      </dgm:t>
    </dgm:pt>
    <dgm:pt modelId="{AEFC584C-1426-4807-82DC-4127C999A611}" type="pres">
      <dgm:prSet presAssocID="{9FFAD86B-5913-403D-A1A1-92561F368424}" presName="cycle" presStyleCnt="0">
        <dgm:presLayoutVars>
          <dgm:dir/>
          <dgm:resizeHandles val="exact"/>
        </dgm:presLayoutVars>
      </dgm:prSet>
      <dgm:spPr/>
    </dgm:pt>
    <dgm:pt modelId="{732E6FC4-D322-4FC2-AC36-2C9E575B3F4A}" type="pres">
      <dgm:prSet presAssocID="{70499161-F03C-4620-AF2F-46158EA08D57}" presName="dummy" presStyleCnt="0"/>
      <dgm:spPr/>
    </dgm:pt>
    <dgm:pt modelId="{9C90B707-D412-4156-86E7-36DFF70049D7}" type="pres">
      <dgm:prSet presAssocID="{70499161-F03C-4620-AF2F-46158EA08D57}" presName="node" presStyleLbl="revTx" presStyleIdx="0" presStyleCnt="8">
        <dgm:presLayoutVars>
          <dgm:bulletEnabled val="1"/>
        </dgm:presLayoutVars>
      </dgm:prSet>
      <dgm:spPr/>
    </dgm:pt>
    <dgm:pt modelId="{78DF9B6F-93C8-4CA3-8FC6-541C25CCC8F3}" type="pres">
      <dgm:prSet presAssocID="{97937D4B-F27B-4379-9FC0-ED1241CE24A9}" presName="sibTrans" presStyleLbl="node1" presStyleIdx="0" presStyleCnt="8"/>
      <dgm:spPr/>
    </dgm:pt>
    <dgm:pt modelId="{BDF15C43-2664-489D-84BA-F01D07C5CB77}" type="pres">
      <dgm:prSet presAssocID="{8A95728D-90D8-46AE-A046-C68EFD51DF31}" presName="dummy" presStyleCnt="0"/>
      <dgm:spPr/>
    </dgm:pt>
    <dgm:pt modelId="{B4AE36B8-B830-4AFF-8DB5-FCC1395F0353}" type="pres">
      <dgm:prSet presAssocID="{8A95728D-90D8-46AE-A046-C68EFD51DF31}" presName="node" presStyleLbl="revTx" presStyleIdx="1" presStyleCnt="8" custRadScaleRad="107814" custRadScaleInc="11398">
        <dgm:presLayoutVars>
          <dgm:bulletEnabled val="1"/>
        </dgm:presLayoutVars>
      </dgm:prSet>
      <dgm:spPr/>
    </dgm:pt>
    <dgm:pt modelId="{D4EE8639-CAAF-4859-BAB8-82A8417D5B52}" type="pres">
      <dgm:prSet presAssocID="{42337B66-A50D-4BD8-8F7C-C0E362883F2E}" presName="sibTrans" presStyleLbl="node1" presStyleIdx="1" presStyleCnt="8"/>
      <dgm:spPr/>
    </dgm:pt>
    <dgm:pt modelId="{49E954FF-2AC1-4612-B710-8073722B8B42}" type="pres">
      <dgm:prSet presAssocID="{C9ADE7D7-CB28-4A84-BA11-094DA1693403}" presName="dummy" presStyleCnt="0"/>
      <dgm:spPr/>
    </dgm:pt>
    <dgm:pt modelId="{AF94AA43-D50D-418C-B2AB-CA6E8CDB9134}" type="pres">
      <dgm:prSet presAssocID="{C9ADE7D7-CB28-4A84-BA11-094DA1693403}" presName="node" presStyleLbl="revTx" presStyleIdx="2" presStyleCnt="8" custRadScaleRad="107814" custRadScaleInc="-11398">
        <dgm:presLayoutVars>
          <dgm:bulletEnabled val="1"/>
        </dgm:presLayoutVars>
      </dgm:prSet>
      <dgm:spPr/>
    </dgm:pt>
    <dgm:pt modelId="{509E7E07-0D3E-4A5C-A928-AE937618E92D}" type="pres">
      <dgm:prSet presAssocID="{7C0681FA-0777-4732-AA29-EF8B3FBA477F}" presName="sibTrans" presStyleLbl="node1" presStyleIdx="2" presStyleCnt="8"/>
      <dgm:spPr/>
    </dgm:pt>
    <dgm:pt modelId="{C5871997-383F-4630-B5E5-CF3A8321FE7A}" type="pres">
      <dgm:prSet presAssocID="{FEAF407F-F951-4AA3-AB7C-756F9E7E7695}" presName="dummy" presStyleCnt="0"/>
      <dgm:spPr/>
    </dgm:pt>
    <dgm:pt modelId="{96F50FEB-00F8-4799-B0CC-9D623B80C656}" type="pres">
      <dgm:prSet presAssocID="{FEAF407F-F951-4AA3-AB7C-756F9E7E7695}" presName="node" presStyleLbl="revTx" presStyleIdx="3" presStyleCnt="8" custRadScaleRad="100513" custRadScaleInc="-4081">
        <dgm:presLayoutVars>
          <dgm:bulletEnabled val="1"/>
        </dgm:presLayoutVars>
      </dgm:prSet>
      <dgm:spPr/>
    </dgm:pt>
    <dgm:pt modelId="{783D0657-C5BC-4861-99F8-EF063E06BBCD}" type="pres">
      <dgm:prSet presAssocID="{0D4D9C8E-BD70-40F5-A8C5-E2032DA496D3}" presName="sibTrans" presStyleLbl="node1" presStyleIdx="3" presStyleCnt="8"/>
      <dgm:spPr/>
    </dgm:pt>
    <dgm:pt modelId="{A94C6215-260D-48BF-B9E6-E9D3CB1DEEB1}" type="pres">
      <dgm:prSet presAssocID="{5363C653-A259-4810-823B-D4D28D1BB0A7}" presName="dummy" presStyleCnt="0"/>
      <dgm:spPr/>
    </dgm:pt>
    <dgm:pt modelId="{A1547BC7-5062-448D-8CFE-2B903C9F59CC}" type="pres">
      <dgm:prSet presAssocID="{5363C653-A259-4810-823B-D4D28D1BB0A7}" presName="node" presStyleLbl="revTx" presStyleIdx="4" presStyleCnt="8">
        <dgm:presLayoutVars>
          <dgm:bulletEnabled val="1"/>
        </dgm:presLayoutVars>
      </dgm:prSet>
      <dgm:spPr/>
    </dgm:pt>
    <dgm:pt modelId="{E89E990D-32AD-4D35-A7AA-09B34BD0E664}" type="pres">
      <dgm:prSet presAssocID="{80C61D9F-57E7-4E04-8AA6-0FBB92048B5B}" presName="sibTrans" presStyleLbl="node1" presStyleIdx="4" presStyleCnt="8"/>
      <dgm:spPr/>
    </dgm:pt>
    <dgm:pt modelId="{62CB36C0-CC72-4F02-A2F9-35A977660126}" type="pres">
      <dgm:prSet presAssocID="{7E00B87D-A7E1-4ECF-9032-D7BEB4A8B025}" presName="dummy" presStyleCnt="0"/>
      <dgm:spPr/>
    </dgm:pt>
    <dgm:pt modelId="{F43144D3-3977-495F-ADE1-96046A61CDB7}" type="pres">
      <dgm:prSet presAssocID="{7E00B87D-A7E1-4ECF-9032-D7BEB4A8B025}" presName="node" presStyleLbl="revTx" presStyleIdx="5" presStyleCnt="8" custRadScaleRad="107814" custRadScaleInc="11398">
        <dgm:presLayoutVars>
          <dgm:bulletEnabled val="1"/>
        </dgm:presLayoutVars>
      </dgm:prSet>
      <dgm:spPr/>
    </dgm:pt>
    <dgm:pt modelId="{B8778B8A-34AC-418E-A944-8E0614E1FB99}" type="pres">
      <dgm:prSet presAssocID="{A2C5F3E5-7A67-4D87-AA38-1BD3DE4E7AAA}" presName="sibTrans" presStyleLbl="node1" presStyleIdx="5" presStyleCnt="8"/>
      <dgm:spPr/>
    </dgm:pt>
    <dgm:pt modelId="{877612FA-61D8-4C81-AE0F-FC2E87AC1EE1}" type="pres">
      <dgm:prSet presAssocID="{732463C2-343E-48D0-AB9F-BA917667D0C0}" presName="dummy" presStyleCnt="0"/>
      <dgm:spPr/>
    </dgm:pt>
    <dgm:pt modelId="{887A5CAC-C558-406A-858B-B80EC678371F}" type="pres">
      <dgm:prSet presAssocID="{732463C2-343E-48D0-AB9F-BA917667D0C0}" presName="node" presStyleLbl="revTx" presStyleIdx="6" presStyleCnt="8" custRadScaleRad="107814" custRadScaleInc="-11398">
        <dgm:presLayoutVars>
          <dgm:bulletEnabled val="1"/>
        </dgm:presLayoutVars>
      </dgm:prSet>
      <dgm:spPr/>
    </dgm:pt>
    <dgm:pt modelId="{30208EC9-C69B-4EDF-92E1-393D92AC966C}" type="pres">
      <dgm:prSet presAssocID="{9BB924E1-86A7-4CEC-BBC0-B3F2713FB12E}" presName="sibTrans" presStyleLbl="node1" presStyleIdx="6" presStyleCnt="8"/>
      <dgm:spPr/>
    </dgm:pt>
    <dgm:pt modelId="{7FDC74B4-13B7-47FD-9AF2-FB8E2AF64640}" type="pres">
      <dgm:prSet presAssocID="{CB10038D-1239-4B5E-BC95-05431EFBECA6}" presName="dummy" presStyleCnt="0"/>
      <dgm:spPr/>
    </dgm:pt>
    <dgm:pt modelId="{ED7A6415-A9AF-4EBA-B1AD-C3FAF57DA1DF}" type="pres">
      <dgm:prSet presAssocID="{CB10038D-1239-4B5E-BC95-05431EFBECA6}" presName="node" presStyleLbl="revTx" presStyleIdx="7" presStyleCnt="8" custScaleX="95260" custScaleY="100296">
        <dgm:presLayoutVars>
          <dgm:bulletEnabled val="1"/>
        </dgm:presLayoutVars>
      </dgm:prSet>
      <dgm:spPr/>
    </dgm:pt>
    <dgm:pt modelId="{9D7E9A57-B260-4CA2-BA55-23CA54D2981D}" type="pres">
      <dgm:prSet presAssocID="{D7E3DE71-ED4A-42F8-9E97-CDAEE38377F3}" presName="sibTrans" presStyleLbl="node1" presStyleIdx="7" presStyleCnt="8" custScaleX="163561" custScaleY="100297"/>
      <dgm:spPr/>
    </dgm:pt>
  </dgm:ptLst>
  <dgm:cxnLst>
    <dgm:cxn modelId="{8881400B-C922-4BD9-8BCA-D14445352208}" type="presOf" srcId="{C9ADE7D7-CB28-4A84-BA11-094DA1693403}" destId="{AF94AA43-D50D-418C-B2AB-CA6E8CDB9134}" srcOrd="0" destOrd="0" presId="urn:microsoft.com/office/officeart/2005/8/layout/cycle1"/>
    <dgm:cxn modelId="{0144F916-5614-4AC9-B611-8822676DF8A6}" type="presOf" srcId="{5363C653-A259-4810-823B-D4D28D1BB0A7}" destId="{A1547BC7-5062-448D-8CFE-2B903C9F59CC}" srcOrd="0" destOrd="0" presId="urn:microsoft.com/office/officeart/2005/8/layout/cycle1"/>
    <dgm:cxn modelId="{6834AC22-3FF5-43B9-9F7B-9891F2C22F82}" type="presOf" srcId="{A2C5F3E5-7A67-4D87-AA38-1BD3DE4E7AAA}" destId="{B8778B8A-34AC-418E-A944-8E0614E1FB99}" srcOrd="0" destOrd="0" presId="urn:microsoft.com/office/officeart/2005/8/layout/cycle1"/>
    <dgm:cxn modelId="{6CDBA234-16B5-4AC8-B65D-774A5C495191}" type="presOf" srcId="{80C61D9F-57E7-4E04-8AA6-0FBB92048B5B}" destId="{E89E990D-32AD-4D35-A7AA-09B34BD0E664}" srcOrd="0" destOrd="0" presId="urn:microsoft.com/office/officeart/2005/8/layout/cycle1"/>
    <dgm:cxn modelId="{016D2642-9F9B-4683-AB77-F382617DDD48}" type="presOf" srcId="{9BB924E1-86A7-4CEC-BBC0-B3F2713FB12E}" destId="{30208EC9-C69B-4EDF-92E1-393D92AC966C}" srcOrd="0" destOrd="0" presId="urn:microsoft.com/office/officeart/2005/8/layout/cycle1"/>
    <dgm:cxn modelId="{65F06B64-A879-42D1-9096-4A19163B7DF3}" type="presOf" srcId="{42337B66-A50D-4BD8-8F7C-C0E362883F2E}" destId="{D4EE8639-CAAF-4859-BAB8-82A8417D5B52}" srcOrd="0" destOrd="0" presId="urn:microsoft.com/office/officeart/2005/8/layout/cycle1"/>
    <dgm:cxn modelId="{D0666850-FC0E-4E1A-A869-1E3B589CDB95}" type="presOf" srcId="{732463C2-343E-48D0-AB9F-BA917667D0C0}" destId="{887A5CAC-C558-406A-858B-B80EC678371F}" srcOrd="0" destOrd="0" presId="urn:microsoft.com/office/officeart/2005/8/layout/cycle1"/>
    <dgm:cxn modelId="{9A801A78-75DA-4A06-A6C9-B0C40049D89F}" type="presOf" srcId="{D7E3DE71-ED4A-42F8-9E97-CDAEE38377F3}" destId="{9D7E9A57-B260-4CA2-BA55-23CA54D2981D}" srcOrd="0" destOrd="0" presId="urn:microsoft.com/office/officeart/2005/8/layout/cycle1"/>
    <dgm:cxn modelId="{6EA4977E-99EC-4C87-8900-85FBC542BF36}" srcId="{9FFAD86B-5913-403D-A1A1-92561F368424}" destId="{5363C653-A259-4810-823B-D4D28D1BB0A7}" srcOrd="4" destOrd="0" parTransId="{EFF21A85-3E0B-4FC4-9DEE-910F2FD3C375}" sibTransId="{80C61D9F-57E7-4E04-8AA6-0FBB92048B5B}"/>
    <dgm:cxn modelId="{0E3FC981-E767-454A-B40D-ECB6F48F34B6}" type="presOf" srcId="{97937D4B-F27B-4379-9FC0-ED1241CE24A9}" destId="{78DF9B6F-93C8-4CA3-8FC6-541C25CCC8F3}" srcOrd="0" destOrd="0" presId="urn:microsoft.com/office/officeart/2005/8/layout/cycle1"/>
    <dgm:cxn modelId="{4AD20892-4BE7-49E6-8CE1-00719B1079B4}" type="presOf" srcId="{CB10038D-1239-4B5E-BC95-05431EFBECA6}" destId="{ED7A6415-A9AF-4EBA-B1AD-C3FAF57DA1DF}" srcOrd="0" destOrd="0" presId="urn:microsoft.com/office/officeart/2005/8/layout/cycle1"/>
    <dgm:cxn modelId="{AD829293-D7D5-4F7E-9DE2-F35A07558AEB}" type="presOf" srcId="{0D4D9C8E-BD70-40F5-A8C5-E2032DA496D3}" destId="{783D0657-C5BC-4861-99F8-EF063E06BBCD}" srcOrd="0" destOrd="0" presId="urn:microsoft.com/office/officeart/2005/8/layout/cycle1"/>
    <dgm:cxn modelId="{B0778696-C798-4EAA-BDF2-F42956919FD3}" type="presOf" srcId="{9FFAD86B-5913-403D-A1A1-92561F368424}" destId="{AEFC584C-1426-4807-82DC-4127C999A611}" srcOrd="0" destOrd="0" presId="urn:microsoft.com/office/officeart/2005/8/layout/cycle1"/>
    <dgm:cxn modelId="{AAB56997-FD58-4890-856C-04517CDA3B6F}" srcId="{9FFAD86B-5913-403D-A1A1-92561F368424}" destId="{732463C2-343E-48D0-AB9F-BA917667D0C0}" srcOrd="6" destOrd="0" parTransId="{A2E79C98-2DCA-42C2-9CB5-0CCCBEA9639C}" sibTransId="{9BB924E1-86A7-4CEC-BBC0-B3F2713FB12E}"/>
    <dgm:cxn modelId="{89408F99-6900-4EA6-8818-2D3F4AA9E9A4}" type="presOf" srcId="{7E00B87D-A7E1-4ECF-9032-D7BEB4A8B025}" destId="{F43144D3-3977-495F-ADE1-96046A61CDB7}" srcOrd="0" destOrd="0" presId="urn:microsoft.com/office/officeart/2005/8/layout/cycle1"/>
    <dgm:cxn modelId="{DFDE3E9D-96C3-4BB2-B2C7-01809B145EFE}" type="presOf" srcId="{FEAF407F-F951-4AA3-AB7C-756F9E7E7695}" destId="{96F50FEB-00F8-4799-B0CC-9D623B80C656}" srcOrd="0" destOrd="0" presId="urn:microsoft.com/office/officeart/2005/8/layout/cycle1"/>
    <dgm:cxn modelId="{84CD71B5-3D69-4E21-BCBB-BA7CCF538341}" srcId="{9FFAD86B-5913-403D-A1A1-92561F368424}" destId="{8A95728D-90D8-46AE-A046-C68EFD51DF31}" srcOrd="1" destOrd="0" parTransId="{8060F665-BAB6-4919-923E-57B2E9E18D07}" sibTransId="{42337B66-A50D-4BD8-8F7C-C0E362883F2E}"/>
    <dgm:cxn modelId="{9CB3C8B6-251B-48DB-99D6-14B838731588}" type="presOf" srcId="{70499161-F03C-4620-AF2F-46158EA08D57}" destId="{9C90B707-D412-4156-86E7-36DFF70049D7}" srcOrd="0" destOrd="0" presId="urn:microsoft.com/office/officeart/2005/8/layout/cycle1"/>
    <dgm:cxn modelId="{5E32E9C8-BBA9-465B-9F06-E452C4C69772}" srcId="{9FFAD86B-5913-403D-A1A1-92561F368424}" destId="{FEAF407F-F951-4AA3-AB7C-756F9E7E7695}" srcOrd="3" destOrd="0" parTransId="{19336AB8-19F2-418C-9689-205D7E368B04}" sibTransId="{0D4D9C8E-BD70-40F5-A8C5-E2032DA496D3}"/>
    <dgm:cxn modelId="{F00691CB-E855-4E89-AE97-9EB574E4F098}" srcId="{9FFAD86B-5913-403D-A1A1-92561F368424}" destId="{7E00B87D-A7E1-4ECF-9032-D7BEB4A8B025}" srcOrd="5" destOrd="0" parTransId="{6D7E63CF-ED2E-4FD6-A02B-FEC10A5C1D2B}" sibTransId="{A2C5F3E5-7A67-4D87-AA38-1BD3DE4E7AAA}"/>
    <dgm:cxn modelId="{CD96D1CF-7FBF-410A-9D3F-D056A8025A6D}" srcId="{9FFAD86B-5913-403D-A1A1-92561F368424}" destId="{70499161-F03C-4620-AF2F-46158EA08D57}" srcOrd="0" destOrd="0" parTransId="{FF287418-F049-48DF-97CE-0BA22E5034DA}" sibTransId="{97937D4B-F27B-4379-9FC0-ED1241CE24A9}"/>
    <dgm:cxn modelId="{093BECD9-4FF4-421D-9BD9-240FCBA21397}" srcId="{9FFAD86B-5913-403D-A1A1-92561F368424}" destId="{CB10038D-1239-4B5E-BC95-05431EFBECA6}" srcOrd="7" destOrd="0" parTransId="{C82BD754-D09F-4F8D-9B46-86C28FE5C1B0}" sibTransId="{D7E3DE71-ED4A-42F8-9E97-CDAEE38377F3}"/>
    <dgm:cxn modelId="{812D1CE0-7671-4AE1-B12A-477CC386A4F7}" type="presOf" srcId="{7C0681FA-0777-4732-AA29-EF8B3FBA477F}" destId="{509E7E07-0D3E-4A5C-A928-AE937618E92D}" srcOrd="0" destOrd="0" presId="urn:microsoft.com/office/officeart/2005/8/layout/cycle1"/>
    <dgm:cxn modelId="{A33DA4E0-5B4E-4B83-BEC8-DD4AFE4D9CD4}" srcId="{9FFAD86B-5913-403D-A1A1-92561F368424}" destId="{C9ADE7D7-CB28-4A84-BA11-094DA1693403}" srcOrd="2" destOrd="0" parTransId="{4E7689BB-F13E-4996-9C11-975A77BB03B3}" sibTransId="{7C0681FA-0777-4732-AA29-EF8B3FBA477F}"/>
    <dgm:cxn modelId="{3F8514E3-F147-45CC-9B57-90283714A903}" type="presOf" srcId="{8A95728D-90D8-46AE-A046-C68EFD51DF31}" destId="{B4AE36B8-B830-4AFF-8DB5-FCC1395F0353}" srcOrd="0" destOrd="0" presId="urn:microsoft.com/office/officeart/2005/8/layout/cycle1"/>
    <dgm:cxn modelId="{8D42168C-8308-4D85-ABC1-2934704F35A7}" type="presParOf" srcId="{AEFC584C-1426-4807-82DC-4127C999A611}" destId="{732E6FC4-D322-4FC2-AC36-2C9E575B3F4A}" srcOrd="0" destOrd="0" presId="urn:microsoft.com/office/officeart/2005/8/layout/cycle1"/>
    <dgm:cxn modelId="{8B8067CF-7303-4CFF-AD12-26781C972FF3}" type="presParOf" srcId="{AEFC584C-1426-4807-82DC-4127C999A611}" destId="{9C90B707-D412-4156-86E7-36DFF70049D7}" srcOrd="1" destOrd="0" presId="urn:microsoft.com/office/officeart/2005/8/layout/cycle1"/>
    <dgm:cxn modelId="{D32EE67E-C560-4E8D-90EC-47051319C278}" type="presParOf" srcId="{AEFC584C-1426-4807-82DC-4127C999A611}" destId="{78DF9B6F-93C8-4CA3-8FC6-541C25CCC8F3}" srcOrd="2" destOrd="0" presId="urn:microsoft.com/office/officeart/2005/8/layout/cycle1"/>
    <dgm:cxn modelId="{6E9E72BA-2868-45A3-9F6F-917243BED6EA}" type="presParOf" srcId="{AEFC584C-1426-4807-82DC-4127C999A611}" destId="{BDF15C43-2664-489D-84BA-F01D07C5CB77}" srcOrd="3" destOrd="0" presId="urn:microsoft.com/office/officeart/2005/8/layout/cycle1"/>
    <dgm:cxn modelId="{6DE60EC3-2C8C-4D19-9FB1-EBE8FC79E011}" type="presParOf" srcId="{AEFC584C-1426-4807-82DC-4127C999A611}" destId="{B4AE36B8-B830-4AFF-8DB5-FCC1395F0353}" srcOrd="4" destOrd="0" presId="urn:microsoft.com/office/officeart/2005/8/layout/cycle1"/>
    <dgm:cxn modelId="{1752F12E-37D1-41E0-A5EE-65A700FD0B8C}" type="presParOf" srcId="{AEFC584C-1426-4807-82DC-4127C999A611}" destId="{D4EE8639-CAAF-4859-BAB8-82A8417D5B52}" srcOrd="5" destOrd="0" presId="urn:microsoft.com/office/officeart/2005/8/layout/cycle1"/>
    <dgm:cxn modelId="{D96A6BED-FD48-4F31-8C71-8BC3D0C534BF}" type="presParOf" srcId="{AEFC584C-1426-4807-82DC-4127C999A611}" destId="{49E954FF-2AC1-4612-B710-8073722B8B42}" srcOrd="6" destOrd="0" presId="urn:microsoft.com/office/officeart/2005/8/layout/cycle1"/>
    <dgm:cxn modelId="{B2EF7DFE-7984-4122-AFEA-EC173E31E3D9}" type="presParOf" srcId="{AEFC584C-1426-4807-82DC-4127C999A611}" destId="{AF94AA43-D50D-418C-B2AB-CA6E8CDB9134}" srcOrd="7" destOrd="0" presId="urn:microsoft.com/office/officeart/2005/8/layout/cycle1"/>
    <dgm:cxn modelId="{A3A404B5-9945-4071-8855-91D40AB488A2}" type="presParOf" srcId="{AEFC584C-1426-4807-82DC-4127C999A611}" destId="{509E7E07-0D3E-4A5C-A928-AE937618E92D}" srcOrd="8" destOrd="0" presId="urn:microsoft.com/office/officeart/2005/8/layout/cycle1"/>
    <dgm:cxn modelId="{6B252ED3-8084-461B-B050-9D5366128630}" type="presParOf" srcId="{AEFC584C-1426-4807-82DC-4127C999A611}" destId="{C5871997-383F-4630-B5E5-CF3A8321FE7A}" srcOrd="9" destOrd="0" presId="urn:microsoft.com/office/officeart/2005/8/layout/cycle1"/>
    <dgm:cxn modelId="{38C1652E-836E-4E94-9043-BD74D9D79E6E}" type="presParOf" srcId="{AEFC584C-1426-4807-82DC-4127C999A611}" destId="{96F50FEB-00F8-4799-B0CC-9D623B80C656}" srcOrd="10" destOrd="0" presId="urn:microsoft.com/office/officeart/2005/8/layout/cycle1"/>
    <dgm:cxn modelId="{0B058F24-E266-4AC9-875D-88F024FECDA4}" type="presParOf" srcId="{AEFC584C-1426-4807-82DC-4127C999A611}" destId="{783D0657-C5BC-4861-99F8-EF063E06BBCD}" srcOrd="11" destOrd="0" presId="urn:microsoft.com/office/officeart/2005/8/layout/cycle1"/>
    <dgm:cxn modelId="{6B2D99AF-138B-45D8-AB57-0FF09536D88C}" type="presParOf" srcId="{AEFC584C-1426-4807-82DC-4127C999A611}" destId="{A94C6215-260D-48BF-B9E6-E9D3CB1DEEB1}" srcOrd="12" destOrd="0" presId="urn:microsoft.com/office/officeart/2005/8/layout/cycle1"/>
    <dgm:cxn modelId="{92D1AF94-FE1D-4056-BF3D-51E47D40EC7D}" type="presParOf" srcId="{AEFC584C-1426-4807-82DC-4127C999A611}" destId="{A1547BC7-5062-448D-8CFE-2B903C9F59CC}" srcOrd="13" destOrd="0" presId="urn:microsoft.com/office/officeart/2005/8/layout/cycle1"/>
    <dgm:cxn modelId="{8FEF14CC-2082-44D9-B32C-A925E766A98F}" type="presParOf" srcId="{AEFC584C-1426-4807-82DC-4127C999A611}" destId="{E89E990D-32AD-4D35-A7AA-09B34BD0E664}" srcOrd="14" destOrd="0" presId="urn:microsoft.com/office/officeart/2005/8/layout/cycle1"/>
    <dgm:cxn modelId="{17970AB2-72FE-4EC7-AE5C-3BA8EA4A6BD1}" type="presParOf" srcId="{AEFC584C-1426-4807-82DC-4127C999A611}" destId="{62CB36C0-CC72-4F02-A2F9-35A977660126}" srcOrd="15" destOrd="0" presId="urn:microsoft.com/office/officeart/2005/8/layout/cycle1"/>
    <dgm:cxn modelId="{92119931-5204-4829-9EEA-D07116F6D55E}" type="presParOf" srcId="{AEFC584C-1426-4807-82DC-4127C999A611}" destId="{F43144D3-3977-495F-ADE1-96046A61CDB7}" srcOrd="16" destOrd="0" presId="urn:microsoft.com/office/officeart/2005/8/layout/cycle1"/>
    <dgm:cxn modelId="{7369963E-0780-425C-8281-76C54D49F825}" type="presParOf" srcId="{AEFC584C-1426-4807-82DC-4127C999A611}" destId="{B8778B8A-34AC-418E-A944-8E0614E1FB99}" srcOrd="17" destOrd="0" presId="urn:microsoft.com/office/officeart/2005/8/layout/cycle1"/>
    <dgm:cxn modelId="{A0C66CC8-252B-4A13-ABEC-2CF40366C5CD}" type="presParOf" srcId="{AEFC584C-1426-4807-82DC-4127C999A611}" destId="{877612FA-61D8-4C81-AE0F-FC2E87AC1EE1}" srcOrd="18" destOrd="0" presId="urn:microsoft.com/office/officeart/2005/8/layout/cycle1"/>
    <dgm:cxn modelId="{E8158613-D228-4A32-BE49-3BB4799C70BC}" type="presParOf" srcId="{AEFC584C-1426-4807-82DC-4127C999A611}" destId="{887A5CAC-C558-406A-858B-B80EC678371F}" srcOrd="19" destOrd="0" presId="urn:microsoft.com/office/officeart/2005/8/layout/cycle1"/>
    <dgm:cxn modelId="{17C1418B-CC37-4E17-AA08-86E3DE90B975}" type="presParOf" srcId="{AEFC584C-1426-4807-82DC-4127C999A611}" destId="{30208EC9-C69B-4EDF-92E1-393D92AC966C}" srcOrd="20" destOrd="0" presId="urn:microsoft.com/office/officeart/2005/8/layout/cycle1"/>
    <dgm:cxn modelId="{4B5FBFD0-7C3A-4ED8-8BF5-A57A2E38ACF1}" type="presParOf" srcId="{AEFC584C-1426-4807-82DC-4127C999A611}" destId="{7FDC74B4-13B7-47FD-9AF2-FB8E2AF64640}" srcOrd="21" destOrd="0" presId="urn:microsoft.com/office/officeart/2005/8/layout/cycle1"/>
    <dgm:cxn modelId="{5283D57C-A66F-4CF5-BF5A-BECBC0E73AF1}" type="presParOf" srcId="{AEFC584C-1426-4807-82DC-4127C999A611}" destId="{ED7A6415-A9AF-4EBA-B1AD-C3FAF57DA1DF}" srcOrd="22" destOrd="0" presId="urn:microsoft.com/office/officeart/2005/8/layout/cycle1"/>
    <dgm:cxn modelId="{70DA1497-E686-471F-AA77-4AAA36DB41FF}" type="presParOf" srcId="{AEFC584C-1426-4807-82DC-4127C999A611}" destId="{9D7E9A57-B260-4CA2-BA55-23CA54D2981D}" srcOrd="23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90B707-D412-4156-86E7-36DFF70049D7}">
      <dsp:nvSpPr>
        <dsp:cNvPr id="0" name=""/>
        <dsp:cNvSpPr/>
      </dsp:nvSpPr>
      <dsp:spPr>
        <a:xfrm>
          <a:off x="5002129" y="1970"/>
          <a:ext cx="886271" cy="886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Feeding</a:t>
          </a:r>
        </a:p>
      </dsp:txBody>
      <dsp:txXfrm>
        <a:off x="5002129" y="1970"/>
        <a:ext cx="886271" cy="886271"/>
      </dsp:txXfrm>
    </dsp:sp>
    <dsp:sp modelId="{78DF9B6F-93C8-4CA3-8FC6-541C25CCC8F3}">
      <dsp:nvSpPr>
        <dsp:cNvPr id="0" name=""/>
        <dsp:cNvSpPr/>
      </dsp:nvSpPr>
      <dsp:spPr>
        <a:xfrm>
          <a:off x="2497124" y="307557"/>
          <a:ext cx="4938355" cy="4938355"/>
        </a:xfrm>
        <a:prstGeom prst="circularArrow">
          <a:avLst>
            <a:gd name="adj1" fmla="val 3500"/>
            <a:gd name="adj2" fmla="val 217000"/>
            <a:gd name="adj3" fmla="val 18836843"/>
            <a:gd name="adj4" fmla="val 17630021"/>
            <a:gd name="adj5" fmla="val 408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AE36B8-B830-4AFF-8DB5-FCC1395F0353}">
      <dsp:nvSpPr>
        <dsp:cNvPr id="0" name=""/>
        <dsp:cNvSpPr/>
      </dsp:nvSpPr>
      <dsp:spPr>
        <a:xfrm>
          <a:off x="6428930" y="1236952"/>
          <a:ext cx="886271" cy="886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Chambering</a:t>
          </a:r>
        </a:p>
      </dsp:txBody>
      <dsp:txXfrm>
        <a:off x="6428930" y="1236952"/>
        <a:ext cx="886271" cy="886271"/>
      </dsp:txXfrm>
    </dsp:sp>
    <dsp:sp modelId="{D4EE8639-CAAF-4859-BAB8-82A8417D5B52}">
      <dsp:nvSpPr>
        <dsp:cNvPr id="0" name=""/>
        <dsp:cNvSpPr/>
      </dsp:nvSpPr>
      <dsp:spPr>
        <a:xfrm>
          <a:off x="2284146" y="84178"/>
          <a:ext cx="4938355" cy="4938355"/>
        </a:xfrm>
        <a:prstGeom prst="circularArrow">
          <a:avLst>
            <a:gd name="adj1" fmla="val 3500"/>
            <a:gd name="adj2" fmla="val 217000"/>
            <a:gd name="adj3" fmla="val 434891"/>
            <a:gd name="adj4" fmla="val 20948109"/>
            <a:gd name="adj5" fmla="val 408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94AA43-D50D-418C-B2AB-CA6E8CDB9134}">
      <dsp:nvSpPr>
        <dsp:cNvPr id="0" name=""/>
        <dsp:cNvSpPr/>
      </dsp:nvSpPr>
      <dsp:spPr>
        <a:xfrm>
          <a:off x="6428930" y="2983487"/>
          <a:ext cx="886271" cy="886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Locking</a:t>
          </a:r>
        </a:p>
      </dsp:txBody>
      <dsp:txXfrm>
        <a:off x="6428930" y="2983487"/>
        <a:ext cx="886271" cy="886271"/>
      </dsp:txXfrm>
    </dsp:sp>
    <dsp:sp modelId="{509E7E07-0D3E-4A5C-A928-AE937618E92D}">
      <dsp:nvSpPr>
        <dsp:cNvPr id="0" name=""/>
        <dsp:cNvSpPr/>
      </dsp:nvSpPr>
      <dsp:spPr>
        <a:xfrm>
          <a:off x="2487025" y="-128082"/>
          <a:ext cx="4938355" cy="4938355"/>
        </a:xfrm>
        <a:prstGeom prst="circularArrow">
          <a:avLst>
            <a:gd name="adj1" fmla="val 3500"/>
            <a:gd name="adj2" fmla="val 217000"/>
            <a:gd name="adj3" fmla="val 3691519"/>
            <a:gd name="adj4" fmla="val 2523528"/>
            <a:gd name="adj5" fmla="val 408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F50FEB-00F8-4799-B0CC-9D623B80C656}">
      <dsp:nvSpPr>
        <dsp:cNvPr id="0" name=""/>
        <dsp:cNvSpPr/>
      </dsp:nvSpPr>
      <dsp:spPr>
        <a:xfrm>
          <a:off x="5029199" y="4219128"/>
          <a:ext cx="886271" cy="886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Firing</a:t>
          </a:r>
        </a:p>
      </dsp:txBody>
      <dsp:txXfrm>
        <a:off x="5029199" y="4219128"/>
        <a:ext cx="886271" cy="886271"/>
      </dsp:txXfrm>
    </dsp:sp>
    <dsp:sp modelId="{783D0657-C5BC-4861-99F8-EF063E06BBCD}">
      <dsp:nvSpPr>
        <dsp:cNvPr id="0" name=""/>
        <dsp:cNvSpPr/>
      </dsp:nvSpPr>
      <dsp:spPr>
        <a:xfrm>
          <a:off x="2131403" y="89853"/>
          <a:ext cx="4938355" cy="4938355"/>
        </a:xfrm>
        <a:prstGeom prst="circularArrow">
          <a:avLst>
            <a:gd name="adj1" fmla="val 3500"/>
            <a:gd name="adj2" fmla="val 217000"/>
            <a:gd name="adj3" fmla="val 5878785"/>
            <a:gd name="adj4" fmla="val 4750431"/>
            <a:gd name="adj5" fmla="val 408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47BC7-5062-448D-8CFE-2B903C9F59CC}">
      <dsp:nvSpPr>
        <dsp:cNvPr id="0" name=""/>
        <dsp:cNvSpPr/>
      </dsp:nvSpPr>
      <dsp:spPr>
        <a:xfrm>
          <a:off x="3255598" y="4218469"/>
          <a:ext cx="886271" cy="886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Unlocking</a:t>
          </a:r>
        </a:p>
      </dsp:txBody>
      <dsp:txXfrm>
        <a:off x="3255598" y="4218469"/>
        <a:ext cx="886271" cy="886271"/>
      </dsp:txXfrm>
    </dsp:sp>
    <dsp:sp modelId="{E89E990D-32AD-4D35-A7AA-09B34BD0E664}">
      <dsp:nvSpPr>
        <dsp:cNvPr id="0" name=""/>
        <dsp:cNvSpPr/>
      </dsp:nvSpPr>
      <dsp:spPr>
        <a:xfrm>
          <a:off x="1708519" y="-139201"/>
          <a:ext cx="4938355" cy="4938355"/>
        </a:xfrm>
        <a:prstGeom prst="circularArrow">
          <a:avLst>
            <a:gd name="adj1" fmla="val 3500"/>
            <a:gd name="adj2" fmla="val 217000"/>
            <a:gd name="adj3" fmla="val 8036843"/>
            <a:gd name="adj4" fmla="val 6830021"/>
            <a:gd name="adj5" fmla="val 408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144D3-3977-495F-ADE1-96046A61CDB7}">
      <dsp:nvSpPr>
        <dsp:cNvPr id="0" name=""/>
        <dsp:cNvSpPr/>
      </dsp:nvSpPr>
      <dsp:spPr>
        <a:xfrm>
          <a:off x="1828797" y="2983487"/>
          <a:ext cx="886271" cy="886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Extracting</a:t>
          </a:r>
        </a:p>
      </dsp:txBody>
      <dsp:txXfrm>
        <a:off x="1828797" y="2983487"/>
        <a:ext cx="886271" cy="886271"/>
      </dsp:txXfrm>
    </dsp:sp>
    <dsp:sp modelId="{B8778B8A-34AC-418E-A944-8E0614E1FB99}">
      <dsp:nvSpPr>
        <dsp:cNvPr id="0" name=""/>
        <dsp:cNvSpPr/>
      </dsp:nvSpPr>
      <dsp:spPr>
        <a:xfrm>
          <a:off x="1921497" y="84178"/>
          <a:ext cx="4938355" cy="4938355"/>
        </a:xfrm>
        <a:prstGeom prst="circularArrow">
          <a:avLst>
            <a:gd name="adj1" fmla="val 3500"/>
            <a:gd name="adj2" fmla="val 217000"/>
            <a:gd name="adj3" fmla="val 11234891"/>
            <a:gd name="adj4" fmla="val 10148109"/>
            <a:gd name="adj5" fmla="val 408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7A5CAC-C558-406A-858B-B80EC678371F}">
      <dsp:nvSpPr>
        <dsp:cNvPr id="0" name=""/>
        <dsp:cNvSpPr/>
      </dsp:nvSpPr>
      <dsp:spPr>
        <a:xfrm>
          <a:off x="1828797" y="1236952"/>
          <a:ext cx="886271" cy="886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Ejecting</a:t>
          </a:r>
        </a:p>
      </dsp:txBody>
      <dsp:txXfrm>
        <a:off x="1828797" y="1236952"/>
        <a:ext cx="886271" cy="886271"/>
      </dsp:txXfrm>
    </dsp:sp>
    <dsp:sp modelId="{30208EC9-C69B-4EDF-92E1-393D92AC966C}">
      <dsp:nvSpPr>
        <dsp:cNvPr id="0" name=""/>
        <dsp:cNvSpPr/>
      </dsp:nvSpPr>
      <dsp:spPr>
        <a:xfrm>
          <a:off x="1716766" y="298489"/>
          <a:ext cx="4938355" cy="4938355"/>
        </a:xfrm>
        <a:prstGeom prst="circularArrow">
          <a:avLst>
            <a:gd name="adj1" fmla="val 3500"/>
            <a:gd name="adj2" fmla="val 217000"/>
            <a:gd name="adj3" fmla="val 14573962"/>
            <a:gd name="adj4" fmla="val 13327691"/>
            <a:gd name="adj5" fmla="val 408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A6415-A9AF-4EBA-B1AD-C3FAF57DA1DF}">
      <dsp:nvSpPr>
        <dsp:cNvPr id="0" name=""/>
        <dsp:cNvSpPr/>
      </dsp:nvSpPr>
      <dsp:spPr>
        <a:xfrm>
          <a:off x="3276603" y="658"/>
          <a:ext cx="844262" cy="888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Cocking</a:t>
          </a:r>
        </a:p>
      </dsp:txBody>
      <dsp:txXfrm>
        <a:off x="3276603" y="658"/>
        <a:ext cx="844262" cy="888894"/>
      </dsp:txXfrm>
    </dsp:sp>
    <dsp:sp modelId="{9D7E9A57-B260-4CA2-BA55-23CA54D2981D}">
      <dsp:nvSpPr>
        <dsp:cNvPr id="0" name=""/>
        <dsp:cNvSpPr/>
      </dsp:nvSpPr>
      <dsp:spPr>
        <a:xfrm>
          <a:off x="533388" y="76844"/>
          <a:ext cx="8077223" cy="4953022"/>
        </a:xfrm>
        <a:prstGeom prst="circularArrow">
          <a:avLst>
            <a:gd name="adj1" fmla="val 3500"/>
            <a:gd name="adj2" fmla="val 217000"/>
            <a:gd name="adj3" fmla="val 16634888"/>
            <a:gd name="adj4" fmla="val 15515862"/>
            <a:gd name="adj5" fmla="val 408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591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3827" y="0"/>
            <a:ext cx="2972590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591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 dirty="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3827" y="8829675"/>
            <a:ext cx="2972590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AA7B6C2-2A3F-4119-8ECF-F8D957CC4A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046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591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3827" y="0"/>
            <a:ext cx="2972590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96913"/>
            <a:ext cx="4646612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1" y="4416426"/>
            <a:ext cx="5486400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72591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3827" y="8829675"/>
            <a:ext cx="2972590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28710F-BEE8-46AC-9702-09348D245C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3838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03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06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77009" y="102576"/>
            <a:ext cx="8036169" cy="6096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Box 24"/>
          <p:cNvSpPr txBox="1">
            <a:spLocks noChangeArrowheads="1"/>
          </p:cNvSpPr>
          <p:nvPr userDrawn="1"/>
        </p:nvSpPr>
        <p:spPr bwMode="auto">
          <a:xfrm>
            <a:off x="8691563" y="6550246"/>
            <a:ext cx="396218" cy="307754"/>
          </a:xfrm>
          <a:prstGeom prst="rect">
            <a:avLst/>
          </a:prstGeom>
          <a:noFill/>
          <a:ln>
            <a:noFill/>
          </a:ln>
        </p:spPr>
        <p:txBody>
          <a:bodyPr wrap="none" lIns="91418" tIns="45709" rIns="91418" bIns="4570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D9A760-4FC7-4DF3-A368-830F3968D133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 Box 37"/>
          <p:cNvSpPr txBox="1">
            <a:spLocks noChangeArrowheads="1"/>
          </p:cNvSpPr>
          <p:nvPr userDrawn="1"/>
        </p:nvSpPr>
        <p:spPr bwMode="auto">
          <a:xfrm>
            <a:off x="6448425" y="6520248"/>
            <a:ext cx="2238375" cy="369887"/>
          </a:xfrm>
          <a:prstGeom prst="rect">
            <a:avLst/>
          </a:prstGeom>
          <a:noFill/>
          <a:ln>
            <a:noFill/>
          </a:ln>
        </p:spPr>
        <p:txBody>
          <a:bodyPr lIns="91346" tIns="45674" rIns="91346" bIns="45674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Support Starts Here!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100" y="720989"/>
            <a:ext cx="7267062" cy="256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5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8905"/>
            <a:ext cx="6019800" cy="101789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7772400" cy="4800600"/>
          </a:xfrm>
        </p:spPr>
        <p:txBody>
          <a:bodyPr anchor="ctr">
            <a:norm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6561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7086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24613"/>
            <a:ext cx="2133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24613"/>
            <a:ext cx="2895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24613"/>
            <a:ext cx="2133600" cy="29686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E37372-5888-44ED-948B-791A227AAA7A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0C164C4-7B9D-355D-74F7-0F51B20EDED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200" y="52387"/>
            <a:ext cx="829516" cy="1000125"/>
          </a:xfrm>
          <a:prstGeom prst="rect">
            <a:avLst/>
          </a:prstGeom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509F424C-8FB7-2EFB-28E3-F2C6429BE5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62400" y="0"/>
            <a:ext cx="1447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>
              <a:defRPr sz="1400" b="0" u="none">
                <a:solidFill>
                  <a:srgbClr val="FF0000"/>
                </a:solidFill>
                <a:latin typeface="Arial" charset="0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33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CUI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0506DB-4955-6230-A769-29662FF63EC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56050" y="6629400"/>
            <a:ext cx="13779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ctr">
              <a:defRPr sz="1400" b="0" u="none">
                <a:solidFill>
                  <a:srgbClr val="FF0000"/>
                </a:solidFill>
                <a:latin typeface="Arial" charset="0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33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CUI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B0907E2-1CA8-A3EA-A665-1F5C2A27BBB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680833" y="-51108"/>
            <a:ext cx="1463167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7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249%20Intro.m4v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249%20Disassembly.m4v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hyperlink" Target="http://www.youtube.com/watch?v=JeoDW-LFRco&amp;feature=related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249%20Reassembly.m4v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3400" y="4157008"/>
            <a:ext cx="80772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114300" dist="38100" dir="36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Perform Field Maintenance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114300" dist="38100" dir="36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on the Machine Gun,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114300" dist="38100" dir="36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5.56mm, M249</a:t>
            </a:r>
          </a:p>
        </p:txBody>
      </p:sp>
      <p:pic>
        <p:nvPicPr>
          <p:cNvPr id="3075" name="Picture 8" descr="M24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2563" y="1219200"/>
            <a:ext cx="623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Terminal Learning Objective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3000" b="1" u="sng" dirty="0"/>
              <a:t>ACTION</a:t>
            </a:r>
            <a:r>
              <a:rPr lang="en-US" sz="2800" b="1" dirty="0"/>
              <a:t>:  </a:t>
            </a:r>
            <a:r>
              <a:rPr lang="en-US" sz="2800" dirty="0"/>
              <a:t>Perform Field Maintenance on the Machine Gun, 5.56mm, M249.</a:t>
            </a:r>
          </a:p>
          <a:p>
            <a:pPr>
              <a:defRPr/>
            </a:pPr>
            <a:r>
              <a:rPr lang="en-US" sz="3000" b="1" u="sng" dirty="0"/>
              <a:t>CONDITION</a:t>
            </a:r>
            <a:r>
              <a:rPr lang="en-US" sz="2800" b="1" dirty="0"/>
              <a:t>: </a:t>
            </a:r>
            <a:r>
              <a:rPr lang="en-US" sz="2800" dirty="0"/>
              <a:t>In a classroom environment given the requirement to perform field maintenance on the M249 SAW.  Given TM 9-1005-201-10, TM 9-1005-201-23&amp;P, DA Pam 750-8, blank DA Form 2404, blank DA Form 2407, armorer toolkit, safety equipment, CLP/LSA, pen or pencil, M199A1 dummy rounds, and a M249 SAW.</a:t>
            </a:r>
          </a:p>
          <a:p>
            <a:pPr>
              <a:defRPr/>
            </a:pPr>
            <a:r>
              <a:rPr lang="en-US" sz="3000" b="1" u="sng" dirty="0"/>
              <a:t>STANDARD</a:t>
            </a:r>
            <a:r>
              <a:rPr lang="en-US" sz="2800" b="1" dirty="0"/>
              <a:t>:  </a:t>
            </a:r>
            <a:r>
              <a:rPr lang="en-US" sz="2800" dirty="0"/>
              <a:t>Perform field maintenance on the M249 Saw in accordance with TM 9-1005-201-10, TM 9-1005-201-23&amp;P and DA Pam 750-8, finding all deficiencies without losing accountability.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92162"/>
          </a:xfrm>
        </p:spPr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Characteristics, Capabilities &amp; Features, Major Components</a:t>
            </a:r>
          </a:p>
        </p:txBody>
      </p:sp>
      <p:pic>
        <p:nvPicPr>
          <p:cNvPr id="5123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920" y="1600199"/>
            <a:ext cx="8076160" cy="49831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Unload, Clear and 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Disassemble the M249</a:t>
            </a:r>
          </a:p>
        </p:txBody>
      </p:sp>
      <p:pic>
        <p:nvPicPr>
          <p:cNvPr id="7171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709176"/>
            <a:ext cx="8229600" cy="385081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Cycle of Function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1219200"/>
          <a:ext cx="9144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8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76525" y="2514600"/>
            <a:ext cx="3724275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M249 Assembly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and Functions Check</a:t>
            </a:r>
          </a:p>
        </p:txBody>
      </p:sp>
      <p:pic>
        <p:nvPicPr>
          <p:cNvPr id="8195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232774"/>
            <a:ext cx="8229600" cy="280361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000">
              <a:cs typeface="Arial" charset="0"/>
            </a:endParaRPr>
          </a:p>
        </p:txBody>
      </p:sp>
      <p:pic>
        <p:nvPicPr>
          <p:cNvPr id="9219" name="Content Placeholder 3" descr="DA 2404 Fro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9950" y="26988"/>
            <a:ext cx="5119688" cy="6800850"/>
          </a:xfrm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2286000" y="352425"/>
            <a:ext cx="2438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HHC, 13</a:t>
            </a:r>
            <a:r>
              <a:rPr lang="en-US" sz="700" baseline="30000"/>
              <a:t>th</a:t>
            </a:r>
            <a:r>
              <a:rPr lang="en-US" sz="700"/>
              <a:t> Military Police Battalion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733925" y="352425"/>
            <a:ext cx="2438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Machine Gun, 5.56mm, M249</a:t>
            </a: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2276475" y="581025"/>
            <a:ext cx="1304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84152</a:t>
            </a:r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5505450" y="581025"/>
            <a:ext cx="742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28 Feb XX</a:t>
            </a:r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6334125" y="571500"/>
            <a:ext cx="742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Quarterly</a:t>
            </a:r>
          </a:p>
        </p:txBody>
      </p:sp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2286000" y="895350"/>
            <a:ext cx="25146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TM 9-1005-201-23&amp;P W/C 6                       14 Dec 90</a:t>
            </a:r>
          </a:p>
        </p:txBody>
      </p:sp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2286000" y="3590925"/>
            <a:ext cx="304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 2</a:t>
            </a:r>
          </a:p>
        </p:txBody>
      </p:sp>
      <p:sp>
        <p:nvSpPr>
          <p:cNvPr id="9227" name="TextBox 10"/>
          <p:cNvSpPr txBox="1">
            <a:spLocks noChangeArrowheads="1"/>
          </p:cNvSpPr>
          <p:nvPr/>
        </p:nvSpPr>
        <p:spPr bwMode="auto">
          <a:xfrm>
            <a:off x="2609850" y="3590925"/>
            <a:ext cx="304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 /</a:t>
            </a:r>
          </a:p>
        </p:txBody>
      </p:sp>
      <p:sp>
        <p:nvSpPr>
          <p:cNvPr id="9228" name="TextBox 11"/>
          <p:cNvSpPr txBox="1">
            <a:spLocks noChangeArrowheads="1"/>
          </p:cNvSpPr>
          <p:nvPr/>
        </p:nvSpPr>
        <p:spPr bwMode="auto">
          <a:xfrm>
            <a:off x="2933700" y="3600450"/>
            <a:ext cx="1790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 Gas Collar has chunk missing</a:t>
            </a:r>
          </a:p>
        </p:txBody>
      </p:sp>
      <p:sp>
        <p:nvSpPr>
          <p:cNvPr id="9229" name="TextBox 12"/>
          <p:cNvSpPr txBox="1">
            <a:spLocks noChangeArrowheads="1"/>
          </p:cNvSpPr>
          <p:nvPr/>
        </p:nvSpPr>
        <p:spPr bwMode="auto">
          <a:xfrm>
            <a:off x="4686300" y="3609975"/>
            <a:ext cx="1790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 1005-01-036-7160</a:t>
            </a:r>
          </a:p>
        </p:txBody>
      </p:sp>
      <p:sp>
        <p:nvSpPr>
          <p:cNvPr id="9230" name="TextBox 13"/>
          <p:cNvSpPr txBox="1">
            <a:spLocks noChangeArrowheads="1"/>
          </p:cNvSpPr>
          <p:nvPr/>
        </p:nvSpPr>
        <p:spPr bwMode="auto">
          <a:xfrm>
            <a:off x="2286000" y="2914650"/>
            <a:ext cx="1676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 Student’s Signature</a:t>
            </a:r>
          </a:p>
        </p:txBody>
      </p:sp>
      <p:sp>
        <p:nvSpPr>
          <p:cNvPr id="9231" name="TextBox 9"/>
          <p:cNvSpPr txBox="1">
            <a:spLocks noChangeArrowheads="1"/>
          </p:cNvSpPr>
          <p:nvPr/>
        </p:nvSpPr>
        <p:spPr bwMode="auto">
          <a:xfrm>
            <a:off x="2295525" y="3800475"/>
            <a:ext cx="304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 8</a:t>
            </a:r>
          </a:p>
        </p:txBody>
      </p:sp>
      <p:sp>
        <p:nvSpPr>
          <p:cNvPr id="9232" name="TextBox 10"/>
          <p:cNvSpPr txBox="1">
            <a:spLocks noChangeArrowheads="1"/>
          </p:cNvSpPr>
          <p:nvPr/>
        </p:nvSpPr>
        <p:spPr bwMode="auto">
          <a:xfrm>
            <a:off x="2619375" y="3800475"/>
            <a:ext cx="304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 X</a:t>
            </a:r>
          </a:p>
        </p:txBody>
      </p:sp>
      <p:sp>
        <p:nvSpPr>
          <p:cNvPr id="9233" name="TextBox 11"/>
          <p:cNvSpPr txBox="1">
            <a:spLocks noChangeArrowheads="1"/>
          </p:cNvSpPr>
          <p:nvPr/>
        </p:nvSpPr>
        <p:spPr bwMode="auto">
          <a:xfrm>
            <a:off x="2943225" y="3810000"/>
            <a:ext cx="1790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 Piston Rod Bent</a:t>
            </a:r>
          </a:p>
        </p:txBody>
      </p:sp>
      <p:sp>
        <p:nvSpPr>
          <p:cNvPr id="9234" name="TextBox 12"/>
          <p:cNvSpPr txBox="1">
            <a:spLocks noChangeArrowheads="1"/>
          </p:cNvSpPr>
          <p:nvPr/>
        </p:nvSpPr>
        <p:spPr bwMode="auto">
          <a:xfrm>
            <a:off x="4695825" y="3819525"/>
            <a:ext cx="1790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 DA Form 2407 (SPT MNT)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1" y="26989"/>
            <a:ext cx="719492" cy="6800850"/>
          </a:xfrm>
          <a:prstGeom prst="rect">
            <a:avLst/>
          </a:prstGeom>
          <a:noFill/>
        </p:spPr>
        <p:txBody>
          <a:bodyPr vert="wordArtVert" wrap="square">
            <a:spAutoFit/>
          </a:bodyPr>
          <a:lstStyle/>
          <a:p>
            <a:pPr>
              <a:defRPr/>
            </a:pPr>
            <a:r>
              <a:rPr lang="en-US" sz="3200" b="1" dirty="0"/>
              <a:t>DA Form 2404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3" grpId="0"/>
      <p:bldP spid="9224" grpId="0"/>
      <p:bldP spid="9225" grpId="0"/>
      <p:bldP spid="9226" grpId="0"/>
      <p:bldP spid="9227" grpId="0"/>
      <p:bldP spid="9228" grpId="0"/>
      <p:bldP spid="9229" grpId="0"/>
      <p:bldP spid="9230" grpId="0"/>
      <p:bldP spid="9231" grpId="0"/>
      <p:bldP spid="9232" grpId="0"/>
      <p:bldP spid="9233" grpId="0"/>
      <p:bldP spid="92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cs typeface="Arial" charset="0"/>
            </a:endParaRPr>
          </a:p>
        </p:txBody>
      </p:sp>
      <p:pic>
        <p:nvPicPr>
          <p:cNvPr id="10243" name="Content Placeholder 3" descr="DA 240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0"/>
            <a:ext cx="5330825" cy="6858000"/>
          </a:xfrm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4505325" y="228600"/>
            <a:ext cx="4476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   1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5086350" y="228600"/>
            <a:ext cx="4476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   1</a:t>
            </a: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2028825" y="628650"/>
            <a:ext cx="7905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W B A K T 0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2867025" y="657225"/>
            <a:ext cx="1019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HHC 13</a:t>
            </a:r>
            <a:r>
              <a:rPr lang="en-US" sz="700" baseline="30000"/>
              <a:t>th</a:t>
            </a:r>
            <a:r>
              <a:rPr lang="en-US" sz="700"/>
              <a:t> MP BN</a:t>
            </a:r>
          </a:p>
        </p:txBody>
      </p:sp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3905250" y="647700"/>
            <a:ext cx="590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765-3132</a:t>
            </a:r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3219450" y="914400"/>
            <a:ext cx="361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0</a:t>
            </a:r>
          </a:p>
        </p:txBody>
      </p:sp>
      <p:sp>
        <p:nvSpPr>
          <p:cNvPr id="10250" name="TextBox 9"/>
          <p:cNvSpPr txBox="1">
            <a:spLocks noChangeArrowheads="1"/>
          </p:cNvSpPr>
          <p:nvPr/>
        </p:nvSpPr>
        <p:spPr bwMode="auto">
          <a:xfrm>
            <a:off x="2762250" y="1333500"/>
            <a:ext cx="361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  A  </a:t>
            </a:r>
          </a:p>
        </p:txBody>
      </p:sp>
      <p:sp>
        <p:nvSpPr>
          <p:cNvPr id="10251" name="TextBox 10"/>
          <p:cNvSpPr txBox="1">
            <a:spLocks noChangeArrowheads="1"/>
          </p:cNvSpPr>
          <p:nvPr/>
        </p:nvSpPr>
        <p:spPr bwMode="auto">
          <a:xfrm>
            <a:off x="3105150" y="1323975"/>
            <a:ext cx="13906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1 0 0 5 - 0 1 - 1 2 7 - 7 5 1 0</a:t>
            </a:r>
          </a:p>
        </p:txBody>
      </p:sp>
      <p:sp>
        <p:nvSpPr>
          <p:cNvPr id="10252" name="TextBox 11"/>
          <p:cNvSpPr txBox="1">
            <a:spLocks noChangeArrowheads="1"/>
          </p:cNvSpPr>
          <p:nvPr/>
        </p:nvSpPr>
        <p:spPr bwMode="auto">
          <a:xfrm>
            <a:off x="2381250" y="1543050"/>
            <a:ext cx="21145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"/>
              <a:t>M249</a:t>
            </a:r>
          </a:p>
        </p:txBody>
      </p:sp>
      <p:sp>
        <p:nvSpPr>
          <p:cNvPr id="10253" name="TextBox 12"/>
          <p:cNvSpPr txBox="1">
            <a:spLocks noChangeArrowheads="1"/>
          </p:cNvSpPr>
          <p:nvPr/>
        </p:nvSpPr>
        <p:spPr bwMode="auto">
          <a:xfrm>
            <a:off x="2352675" y="1628775"/>
            <a:ext cx="21145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"/>
              <a:t>Machine Gun 5.56mm</a:t>
            </a:r>
          </a:p>
        </p:txBody>
      </p:sp>
      <p:sp>
        <p:nvSpPr>
          <p:cNvPr id="10254" name="TextBox 13"/>
          <p:cNvSpPr txBox="1">
            <a:spLocks noChangeArrowheads="1"/>
          </p:cNvSpPr>
          <p:nvPr/>
        </p:nvSpPr>
        <p:spPr bwMode="auto">
          <a:xfrm>
            <a:off x="3867150" y="1752600"/>
            <a:ext cx="590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4  B  G </a:t>
            </a:r>
          </a:p>
        </p:txBody>
      </p:sp>
      <p:sp>
        <p:nvSpPr>
          <p:cNvPr id="10255" name="TextBox 14"/>
          <p:cNvSpPr txBox="1">
            <a:spLocks noChangeArrowheads="1"/>
          </p:cNvSpPr>
          <p:nvPr/>
        </p:nvSpPr>
        <p:spPr bwMode="auto">
          <a:xfrm>
            <a:off x="2057400" y="1924050"/>
            <a:ext cx="13811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8  4  1 5  2  </a:t>
            </a:r>
          </a:p>
        </p:txBody>
      </p:sp>
      <p:sp>
        <p:nvSpPr>
          <p:cNvPr id="10256" name="TextBox 15"/>
          <p:cNvSpPr txBox="1">
            <a:spLocks noChangeArrowheads="1"/>
          </p:cNvSpPr>
          <p:nvPr/>
        </p:nvSpPr>
        <p:spPr bwMode="auto">
          <a:xfrm>
            <a:off x="3343275" y="1914525"/>
            <a:ext cx="590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0  0 0 0  1</a:t>
            </a:r>
          </a:p>
        </p:txBody>
      </p:sp>
      <p:sp>
        <p:nvSpPr>
          <p:cNvPr id="10257" name="TextBox 16"/>
          <p:cNvSpPr txBox="1">
            <a:spLocks noChangeArrowheads="1"/>
          </p:cNvSpPr>
          <p:nvPr/>
        </p:nvSpPr>
        <p:spPr bwMode="auto">
          <a:xfrm>
            <a:off x="3905250" y="1914525"/>
            <a:ext cx="590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1    2</a:t>
            </a:r>
          </a:p>
        </p:txBody>
      </p:sp>
      <p:sp>
        <p:nvSpPr>
          <p:cNvPr id="10258" name="TextBox 17"/>
          <p:cNvSpPr txBox="1">
            <a:spLocks noChangeArrowheads="1"/>
          </p:cNvSpPr>
          <p:nvPr/>
        </p:nvSpPr>
        <p:spPr bwMode="auto">
          <a:xfrm>
            <a:off x="2047875" y="2466975"/>
            <a:ext cx="2828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Piston Rod Bent</a:t>
            </a:r>
          </a:p>
        </p:txBody>
      </p:sp>
      <p:sp>
        <p:nvSpPr>
          <p:cNvPr id="10259" name="TextBox 18"/>
          <p:cNvSpPr txBox="1">
            <a:spLocks noChangeArrowheads="1"/>
          </p:cNvSpPr>
          <p:nvPr/>
        </p:nvSpPr>
        <p:spPr bwMode="auto">
          <a:xfrm>
            <a:off x="2133600" y="6096000"/>
            <a:ext cx="590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Student Signature</a:t>
            </a:r>
          </a:p>
        </p:txBody>
      </p:sp>
      <p:sp>
        <p:nvSpPr>
          <p:cNvPr id="10260" name="TextBox 19"/>
          <p:cNvSpPr txBox="1">
            <a:spLocks noChangeArrowheads="1"/>
          </p:cNvSpPr>
          <p:nvPr/>
        </p:nvSpPr>
        <p:spPr bwMode="auto">
          <a:xfrm>
            <a:off x="2124075" y="6438900"/>
            <a:ext cx="4667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XX060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8201" y="647700"/>
            <a:ext cx="652679" cy="5676900"/>
          </a:xfrm>
          <a:prstGeom prst="rect">
            <a:avLst/>
          </a:prstGeom>
          <a:noFill/>
        </p:spPr>
        <p:txBody>
          <a:bodyPr vert="wordArtVert" wrap="square">
            <a:spAutoFit/>
          </a:bodyPr>
          <a:lstStyle/>
          <a:p>
            <a:pPr>
              <a:defRPr/>
            </a:pPr>
            <a:r>
              <a:rPr lang="en-US" sz="2800" b="1" dirty="0"/>
              <a:t>DA Form 2404</a:t>
            </a:r>
          </a:p>
        </p:txBody>
      </p:sp>
      <p:sp>
        <p:nvSpPr>
          <p:cNvPr id="10262" name="TextBox 9"/>
          <p:cNvSpPr txBox="1">
            <a:spLocks noChangeArrowheads="1"/>
          </p:cNvSpPr>
          <p:nvPr/>
        </p:nvSpPr>
        <p:spPr bwMode="auto">
          <a:xfrm>
            <a:off x="2428875" y="1333500"/>
            <a:ext cx="361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  1  </a:t>
            </a:r>
          </a:p>
        </p:txBody>
      </p:sp>
      <p:sp>
        <p:nvSpPr>
          <p:cNvPr id="10263" name="TextBox 9"/>
          <p:cNvSpPr txBox="1">
            <a:spLocks noChangeArrowheads="1"/>
          </p:cNvSpPr>
          <p:nvPr/>
        </p:nvSpPr>
        <p:spPr bwMode="auto">
          <a:xfrm>
            <a:off x="6400800" y="1914525"/>
            <a:ext cx="361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  N  </a:t>
            </a:r>
          </a:p>
        </p:txBody>
      </p:sp>
      <p:sp>
        <p:nvSpPr>
          <p:cNvPr id="10264" name="TextBox 9"/>
          <p:cNvSpPr txBox="1">
            <a:spLocks noChangeArrowheads="1"/>
          </p:cNvSpPr>
          <p:nvPr/>
        </p:nvSpPr>
        <p:spPr bwMode="auto">
          <a:xfrm>
            <a:off x="6934200" y="1924050"/>
            <a:ext cx="533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0 1</a:t>
            </a:r>
          </a:p>
        </p:txBody>
      </p:sp>
      <p:sp>
        <p:nvSpPr>
          <p:cNvPr id="10265" name="TextBox 9"/>
          <p:cNvSpPr txBox="1">
            <a:spLocks noChangeArrowheads="1"/>
          </p:cNvSpPr>
          <p:nvPr/>
        </p:nvSpPr>
        <p:spPr bwMode="auto">
          <a:xfrm>
            <a:off x="5029200" y="2133600"/>
            <a:ext cx="361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/>
              <a:t>F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  <p:bldP spid="10247" grpId="0"/>
      <p:bldP spid="10248" grpId="0"/>
      <p:bldP spid="10249" grpId="0"/>
      <p:bldP spid="10250" grpId="0"/>
      <p:bldP spid="10251" grpId="0"/>
      <p:bldP spid="10252" grpId="0"/>
      <p:bldP spid="10253" grpId="0"/>
      <p:bldP spid="10254" grpId="0"/>
      <p:bldP spid="10255" grpId="0"/>
      <p:bldP spid="10256" grpId="0"/>
      <p:bldP spid="10257" grpId="0"/>
      <p:bldP spid="10258" grpId="0"/>
      <p:bldP spid="10259" grpId="0"/>
      <p:bldP spid="10260" grpId="0"/>
      <p:bldP spid="10262" grpId="0"/>
      <p:bldP spid="10263" grpId="0"/>
      <p:bldP spid="10264" grpId="0"/>
      <p:bldP spid="102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066801"/>
            <a:ext cx="8534400" cy="48768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Identified the characteristics, capabilities and features, and major components of the M249.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Unloaded and cleared the M249.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Disassembled and troubleshot the M249.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Reassembled the M249.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Performed field maintenance on the M249.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Prepared the DA Form 2407.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7_CASCOM CPG 2014-05-21">
  <a:themeElements>
    <a:clrScheme name="CASCOM 2014-01">
      <a:dk1>
        <a:sysClr val="windowText" lastClr="000000"/>
      </a:dk1>
      <a:lt1>
        <a:sysClr val="window" lastClr="FFFFFF"/>
      </a:lt1>
      <a:dk2>
        <a:srgbClr val="0000FF"/>
      </a:dk2>
      <a:lt2>
        <a:srgbClr val="EEECE1"/>
      </a:lt2>
      <a:accent1>
        <a:srgbClr val="4F81BD"/>
      </a:accent1>
      <a:accent2>
        <a:srgbClr val="C00000"/>
      </a:accent2>
      <a:accent3>
        <a:srgbClr val="003300"/>
      </a:accent3>
      <a:accent4>
        <a:srgbClr val="8064A2"/>
      </a:accent4>
      <a:accent5>
        <a:srgbClr val="4BACC6"/>
      </a:accent5>
      <a:accent6>
        <a:srgbClr val="FFCC00"/>
      </a:accent6>
      <a:hlink>
        <a:srgbClr val="00007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7F950EFA5A9D4BA227BB0DB57D05EF" ma:contentTypeVersion="6" ma:contentTypeDescription="Create a new document." ma:contentTypeScope="" ma:versionID="6af3c29c00e3bdd474acb87570344a07">
  <xsd:schema xmlns:xsd="http://www.w3.org/2001/XMLSchema" xmlns:xs="http://www.w3.org/2001/XMLSchema" xmlns:p="http://schemas.microsoft.com/office/2006/metadata/properties" xmlns:ns2="a0fe3d2c-32c4-4606-bf0c-6108e1c86609" targetNamespace="http://schemas.microsoft.com/office/2006/metadata/properties" ma:root="true" ma:fieldsID="9a7c9c0952eb19fcacadc1e6cdb2e1bb" ns2:_="">
    <xsd:import namespace="a0fe3d2c-32c4-4606-bf0c-6108e1c866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fe3d2c-32c4-4606-bf0c-6108e1c866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77354E-B11F-4CCD-981D-3160826BB46B}"/>
</file>

<file path=customXml/itemProps2.xml><?xml version="1.0" encoding="utf-8"?>
<ds:datastoreItem xmlns:ds="http://schemas.openxmlformats.org/officeDocument/2006/customXml" ds:itemID="{5BDA122C-8414-40F4-8849-6A292CD1116C}"/>
</file>

<file path=customXml/itemProps3.xml><?xml version="1.0" encoding="utf-8"?>
<ds:datastoreItem xmlns:ds="http://schemas.openxmlformats.org/officeDocument/2006/customXml" ds:itemID="{168F94C9-2882-46E2-9389-5F2F00A9652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10314</TotalTime>
  <Words>333</Words>
  <Application>Microsoft Office PowerPoint</Application>
  <PresentationFormat>On-screen Show (4:3)</PresentationFormat>
  <Paragraphs>64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7_CASCOM CPG 2014-05-21</vt:lpstr>
      <vt:lpstr>PowerPoint Presentation</vt:lpstr>
      <vt:lpstr>Terminal Learning Objective</vt:lpstr>
      <vt:lpstr>Characteristics, Capabilities &amp; Features, Major Components</vt:lpstr>
      <vt:lpstr>Unload, Clear and  Disassemble the M249</vt:lpstr>
      <vt:lpstr>Cycle of Function</vt:lpstr>
      <vt:lpstr>M249 Assembly  and Functions Check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Whited, Mark C CTR USA TRADOC</dc:creator>
  <cp:lastModifiedBy>Feliciano, Hugo A CIV USARMY CASCOM (USA)</cp:lastModifiedBy>
  <cp:revision>1010</cp:revision>
  <dcterms:created xsi:type="dcterms:W3CDTF">2008-09-02T16:08:26Z</dcterms:created>
  <dcterms:modified xsi:type="dcterms:W3CDTF">2023-06-24T15:36:46Z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0x0101008A7F950EFA5A9D4BA227BB0DB57D05EF</vt:lpwstr>
  </property>
</Properties>
</file>