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8" r:id="rId5"/>
    <p:sldId id="309" r:id="rId6"/>
    <p:sldId id="310" r:id="rId7"/>
    <p:sldId id="311" r:id="rId8"/>
    <p:sldId id="312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94604-A996-436D-AC9D-7E47FED23585}" v="38" dt="2023-06-24T17:52:47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5070" autoAdjust="0"/>
  </p:normalViewPr>
  <p:slideViewPr>
    <p:cSldViewPr>
      <p:cViewPr varScale="1">
        <p:scale>
          <a:sx n="62" d="100"/>
          <a:sy n="62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ciano, Hugo A CIV USARMY CASCOM (USA)" userId="e85fca2c-63ef-4dc3-b90f-c79e0c3bb638" providerId="ADAL" clId="{41594604-A996-436D-AC9D-7E47FED23585}"/>
    <pc:docChg chg="custSel modSld delMainMaster modMainMaster">
      <pc:chgData name="Feliciano, Hugo A CIV USARMY CASCOM (USA)" userId="e85fca2c-63ef-4dc3-b90f-c79e0c3bb638" providerId="ADAL" clId="{41594604-A996-436D-AC9D-7E47FED23585}" dt="2023-06-24T17:52:47.038" v="82" actId="1076"/>
      <pc:docMkLst>
        <pc:docMk/>
      </pc:docMkLst>
      <pc:sldChg chg="modSp mod">
        <pc:chgData name="Feliciano, Hugo A CIV USARMY CASCOM (USA)" userId="e85fca2c-63ef-4dc3-b90f-c79e0c3bb638" providerId="ADAL" clId="{41594604-A996-436D-AC9D-7E47FED23585}" dt="2023-06-24T17:47:27.386" v="23" actId="1076"/>
        <pc:sldMkLst>
          <pc:docMk/>
          <pc:sldMk cId="0" sldId="259"/>
        </pc:sldMkLst>
        <pc:spChg chg="mod">
          <ac:chgData name="Feliciano, Hugo A CIV USARMY CASCOM (USA)" userId="e85fca2c-63ef-4dc3-b90f-c79e0c3bb638" providerId="ADAL" clId="{41594604-A996-436D-AC9D-7E47FED23585}" dt="2023-06-24T17:47:27.386" v="23" actId="1076"/>
          <ac:spMkLst>
            <pc:docMk/>
            <pc:sldMk cId="0" sldId="259"/>
            <ac:spMk id="7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41594604-A996-436D-AC9D-7E47FED23585}" dt="2023-06-24T17:47:45.057" v="25" actId="255"/>
        <pc:sldMkLst>
          <pc:docMk/>
          <pc:sldMk cId="0" sldId="277"/>
        </pc:sldMkLst>
        <pc:spChg chg="mod">
          <ac:chgData name="Feliciano, Hugo A CIV USARMY CASCOM (USA)" userId="e85fca2c-63ef-4dc3-b90f-c79e0c3bb638" providerId="ADAL" clId="{41594604-A996-436D-AC9D-7E47FED23585}" dt="2023-06-24T17:47:45.057" v="25" actId="255"/>
          <ac:spMkLst>
            <pc:docMk/>
            <pc:sldMk cId="0" sldId="277"/>
            <ac:spMk id="4102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41594604-A996-436D-AC9D-7E47FED23585}" dt="2023-06-24T17:52:47.038" v="82" actId="1076"/>
        <pc:sldMkLst>
          <pc:docMk/>
          <pc:sldMk cId="0" sldId="306"/>
        </pc:sldMkLst>
        <pc:spChg chg="mod">
          <ac:chgData name="Feliciano, Hugo A CIV USARMY CASCOM (USA)" userId="e85fca2c-63ef-4dc3-b90f-c79e0c3bb638" providerId="ADAL" clId="{41594604-A996-436D-AC9D-7E47FED23585}" dt="2023-06-24T17:52:47.038" v="82" actId="1076"/>
          <ac:spMkLst>
            <pc:docMk/>
            <pc:sldMk cId="0" sldId="306"/>
            <ac:spMk id="3" creationId="{00000000-0000-0000-0000-000000000000}"/>
          </ac:spMkLst>
        </pc:spChg>
        <pc:spChg chg="mod">
          <ac:chgData name="Feliciano, Hugo A CIV USARMY CASCOM (USA)" userId="e85fca2c-63ef-4dc3-b90f-c79e0c3bb638" providerId="ADAL" clId="{41594604-A996-436D-AC9D-7E47FED23585}" dt="2023-06-24T17:52:09.672" v="74" actId="2711"/>
          <ac:spMkLst>
            <pc:docMk/>
            <pc:sldMk cId="0" sldId="306"/>
            <ac:spMk id="5122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41594604-A996-436D-AC9D-7E47FED23585}" dt="2023-06-24T17:48:24.322" v="31" actId="1076"/>
        <pc:sldMkLst>
          <pc:docMk/>
          <pc:sldMk cId="0" sldId="307"/>
        </pc:sldMkLst>
        <pc:spChg chg="mod">
          <ac:chgData name="Feliciano, Hugo A CIV USARMY CASCOM (USA)" userId="e85fca2c-63ef-4dc3-b90f-c79e0c3bb638" providerId="ADAL" clId="{41594604-A996-436D-AC9D-7E47FED23585}" dt="2023-06-24T17:48:24.322" v="31" actId="1076"/>
          <ac:spMkLst>
            <pc:docMk/>
            <pc:sldMk cId="0" sldId="307"/>
            <ac:spMk id="5122" creationId="{00000000-0000-0000-0000-000000000000}"/>
          </ac:spMkLst>
        </pc:spChg>
        <pc:picChg chg="mod">
          <ac:chgData name="Feliciano, Hugo A CIV USARMY CASCOM (USA)" userId="e85fca2c-63ef-4dc3-b90f-c79e0c3bb638" providerId="ADAL" clId="{41594604-A996-436D-AC9D-7E47FED23585}" dt="2023-06-24T17:48:09.641" v="29" actId="1076"/>
          <ac:picMkLst>
            <pc:docMk/>
            <pc:sldMk cId="0" sldId="307"/>
            <ac:picMk id="1026" creationId="{00000000-0000-0000-0000-000000000000}"/>
          </ac:picMkLst>
        </pc:picChg>
      </pc:sldChg>
      <pc:sldChg chg="modSp mod">
        <pc:chgData name="Feliciano, Hugo A CIV USARMY CASCOM (USA)" userId="e85fca2c-63ef-4dc3-b90f-c79e0c3bb638" providerId="ADAL" clId="{41594604-A996-436D-AC9D-7E47FED23585}" dt="2023-06-24T17:48:49.603" v="35" actId="113"/>
        <pc:sldMkLst>
          <pc:docMk/>
          <pc:sldMk cId="0" sldId="308"/>
        </pc:sldMkLst>
        <pc:spChg chg="mod">
          <ac:chgData name="Feliciano, Hugo A CIV USARMY CASCOM (USA)" userId="e85fca2c-63ef-4dc3-b90f-c79e0c3bb638" providerId="ADAL" clId="{41594604-A996-436D-AC9D-7E47FED23585}" dt="2023-06-24T17:48:49.603" v="35" actId="113"/>
          <ac:spMkLst>
            <pc:docMk/>
            <pc:sldMk cId="0" sldId="308"/>
            <ac:spMk id="6146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41594604-A996-436D-AC9D-7E47FED23585}" dt="2023-06-24T17:49:17.735" v="40" actId="113"/>
        <pc:sldMkLst>
          <pc:docMk/>
          <pc:sldMk cId="0" sldId="309"/>
        </pc:sldMkLst>
        <pc:spChg chg="mod">
          <ac:chgData name="Feliciano, Hugo A CIV USARMY CASCOM (USA)" userId="e85fca2c-63ef-4dc3-b90f-c79e0c3bb638" providerId="ADAL" clId="{41594604-A996-436D-AC9D-7E47FED23585}" dt="2023-06-24T17:49:17.735" v="40" actId="113"/>
          <ac:spMkLst>
            <pc:docMk/>
            <pc:sldMk cId="0" sldId="309"/>
            <ac:spMk id="7170" creationId="{00000000-0000-0000-0000-000000000000}"/>
          </ac:spMkLst>
        </pc:spChg>
        <pc:picChg chg="mod">
          <ac:chgData name="Feliciano, Hugo A CIV USARMY CASCOM (USA)" userId="e85fca2c-63ef-4dc3-b90f-c79e0c3bb638" providerId="ADAL" clId="{41594604-A996-436D-AC9D-7E47FED23585}" dt="2023-06-24T17:44:18.360" v="8"/>
          <ac:picMkLst>
            <pc:docMk/>
            <pc:sldMk cId="0" sldId="309"/>
            <ac:picMk id="2050" creationId="{00000000-0000-0000-0000-000000000000}"/>
          </ac:picMkLst>
        </pc:picChg>
      </pc:sldChg>
      <pc:sldChg chg="modSp">
        <pc:chgData name="Feliciano, Hugo A CIV USARMY CASCOM (USA)" userId="e85fca2c-63ef-4dc3-b90f-c79e0c3bb638" providerId="ADAL" clId="{41594604-A996-436D-AC9D-7E47FED23585}" dt="2023-06-24T17:49:35.295" v="44" actId="113"/>
        <pc:sldMkLst>
          <pc:docMk/>
          <pc:sldMk cId="0" sldId="310"/>
        </pc:sldMkLst>
        <pc:spChg chg="mod">
          <ac:chgData name="Feliciano, Hugo A CIV USARMY CASCOM (USA)" userId="e85fca2c-63ef-4dc3-b90f-c79e0c3bb638" providerId="ADAL" clId="{41594604-A996-436D-AC9D-7E47FED23585}" dt="2023-06-24T17:49:35.295" v="44" actId="113"/>
          <ac:spMkLst>
            <pc:docMk/>
            <pc:sldMk cId="0" sldId="310"/>
            <ac:spMk id="8194" creationId="{00000000-0000-0000-0000-000000000000}"/>
          </ac:spMkLst>
        </pc:spChg>
        <pc:picChg chg="mod">
          <ac:chgData name="Feliciano, Hugo A CIV USARMY CASCOM (USA)" userId="e85fca2c-63ef-4dc3-b90f-c79e0c3bb638" providerId="ADAL" clId="{41594604-A996-436D-AC9D-7E47FED23585}" dt="2023-06-24T17:44:18.360" v="8"/>
          <ac:picMkLst>
            <pc:docMk/>
            <pc:sldMk cId="0" sldId="310"/>
            <ac:picMk id="3074" creationId="{00000000-0000-0000-0000-000000000000}"/>
          </ac:picMkLst>
        </pc:picChg>
      </pc:sldChg>
      <pc:sldChg chg="modSp mod">
        <pc:chgData name="Feliciano, Hugo A CIV USARMY CASCOM (USA)" userId="e85fca2c-63ef-4dc3-b90f-c79e0c3bb638" providerId="ADAL" clId="{41594604-A996-436D-AC9D-7E47FED23585}" dt="2023-06-24T17:51:22.987" v="67" actId="1076"/>
        <pc:sldMkLst>
          <pc:docMk/>
          <pc:sldMk cId="0" sldId="311"/>
        </pc:sldMkLst>
        <pc:spChg chg="mod">
          <ac:chgData name="Feliciano, Hugo A CIV USARMY CASCOM (USA)" userId="e85fca2c-63ef-4dc3-b90f-c79e0c3bb638" providerId="ADAL" clId="{41594604-A996-436D-AC9D-7E47FED23585}" dt="2023-06-24T17:51:17.123" v="64" actId="20577"/>
          <ac:spMkLst>
            <pc:docMk/>
            <pc:sldMk cId="0" sldId="311"/>
            <ac:spMk id="9" creationId="{00000000-0000-0000-0000-000000000000}"/>
          </ac:spMkLst>
        </pc:spChg>
        <pc:spChg chg="mod">
          <ac:chgData name="Feliciano, Hugo A CIV USARMY CASCOM (USA)" userId="e85fca2c-63ef-4dc3-b90f-c79e0c3bb638" providerId="ADAL" clId="{41594604-A996-436D-AC9D-7E47FED23585}" dt="2023-06-24T17:51:20.680" v="66" actId="1076"/>
          <ac:spMkLst>
            <pc:docMk/>
            <pc:sldMk cId="0" sldId="311"/>
            <ac:spMk id="9234" creationId="{00000000-0000-0000-0000-000000000000}"/>
          </ac:spMkLst>
        </pc:spChg>
        <pc:picChg chg="mod">
          <ac:chgData name="Feliciano, Hugo A CIV USARMY CASCOM (USA)" userId="e85fca2c-63ef-4dc3-b90f-c79e0c3bb638" providerId="ADAL" clId="{41594604-A996-436D-AC9D-7E47FED23585}" dt="2023-06-24T17:51:22.987" v="67" actId="1076"/>
          <ac:picMkLst>
            <pc:docMk/>
            <pc:sldMk cId="0" sldId="311"/>
            <ac:picMk id="1026" creationId="{00000000-0000-0000-0000-000000000000}"/>
          </ac:picMkLst>
        </pc:picChg>
      </pc:sldChg>
      <pc:sldChg chg="modSp mod">
        <pc:chgData name="Feliciano, Hugo A CIV USARMY CASCOM (USA)" userId="e85fca2c-63ef-4dc3-b90f-c79e0c3bb638" providerId="ADAL" clId="{41594604-A996-436D-AC9D-7E47FED23585}" dt="2023-06-24T17:51:52.463" v="72" actId="255"/>
        <pc:sldMkLst>
          <pc:docMk/>
          <pc:sldMk cId="0" sldId="312"/>
        </pc:sldMkLst>
        <pc:spChg chg="mod">
          <ac:chgData name="Feliciano, Hugo A CIV USARMY CASCOM (USA)" userId="e85fca2c-63ef-4dc3-b90f-c79e0c3bb638" providerId="ADAL" clId="{41594604-A996-436D-AC9D-7E47FED23585}" dt="2023-06-24T17:51:52.463" v="72" actId="255"/>
          <ac:spMkLst>
            <pc:docMk/>
            <pc:sldMk cId="0" sldId="312"/>
            <ac:spMk id="24" creationId="{00000000-0000-0000-0000-000000000000}"/>
          </ac:spMkLst>
        </pc:spChg>
      </pc:sldChg>
      <pc:sldMasterChg chg="modSldLayout sldLayoutOrd">
        <pc:chgData name="Feliciano, Hugo A CIV USARMY CASCOM (USA)" userId="e85fca2c-63ef-4dc3-b90f-c79e0c3bb638" providerId="ADAL" clId="{41594604-A996-436D-AC9D-7E47FED23585}" dt="2023-06-24T17:42:09.620" v="1" actId="20578"/>
        <pc:sldMasterMkLst>
          <pc:docMk/>
          <pc:sldMasterMk cId="0" sldId="2147483675"/>
        </pc:sldMasterMkLst>
        <pc:sldLayoutChg chg="modSp mod ord">
          <pc:chgData name="Feliciano, Hugo A CIV USARMY CASCOM (USA)" userId="e85fca2c-63ef-4dc3-b90f-c79e0c3bb638" providerId="ADAL" clId="{41594604-A996-436D-AC9D-7E47FED23585}" dt="2023-06-24T17:42:09.620" v="1" actId="20578"/>
          <pc:sldLayoutMkLst>
            <pc:docMk/>
            <pc:sldMasterMk cId="0" sldId="2147483675"/>
            <pc:sldLayoutMk cId="2531468731" sldId="2147483679"/>
          </pc:sldLayoutMkLst>
          <pc:spChg chg="mod">
            <ac:chgData name="Feliciano, Hugo A CIV USARMY CASCOM (USA)" userId="e85fca2c-63ef-4dc3-b90f-c79e0c3bb638" providerId="ADAL" clId="{41594604-A996-436D-AC9D-7E47FED23585}" dt="2023-06-24T17:42:09.620" v="1" actId="20578"/>
            <ac:spMkLst>
              <pc:docMk/>
              <pc:sldMasterMk cId="0" sldId="2147483675"/>
              <pc:sldLayoutMk cId="2531468731" sldId="2147483679"/>
              <ac:spMk id="21" creationId="{00000000-0000-0000-0000-000000000000}"/>
            </ac:spMkLst>
          </pc:spChg>
        </pc:sldLayoutChg>
      </pc:sldMasterChg>
      <pc:sldMasterChg chg="modSldLayout sldLayoutOrd">
        <pc:chgData name="Feliciano, Hugo A CIV USARMY CASCOM (USA)" userId="e85fca2c-63ef-4dc3-b90f-c79e0c3bb638" providerId="ADAL" clId="{41594604-A996-436D-AC9D-7E47FED23585}" dt="2023-06-24T17:42:42.271" v="3" actId="20578"/>
        <pc:sldMasterMkLst>
          <pc:docMk/>
          <pc:sldMasterMk cId="3880808360" sldId="2147483678"/>
        </pc:sldMasterMkLst>
        <pc:sldLayoutChg chg="ord">
          <pc:chgData name="Feliciano, Hugo A CIV USARMY CASCOM (USA)" userId="e85fca2c-63ef-4dc3-b90f-c79e0c3bb638" providerId="ADAL" clId="{41594604-A996-436D-AC9D-7E47FED23585}" dt="2023-06-24T17:42:05.528" v="0" actId="20578"/>
          <pc:sldLayoutMkLst>
            <pc:docMk/>
            <pc:sldMasterMk cId="0" sldId="2147483675"/>
            <pc:sldLayoutMk cId="2531468731" sldId="2147483679"/>
          </pc:sldLayoutMkLst>
        </pc:sldLayoutChg>
        <pc:sldLayoutChg chg="ord">
          <pc:chgData name="Feliciano, Hugo A CIV USARMY CASCOM (USA)" userId="e85fca2c-63ef-4dc3-b90f-c79e0c3bb638" providerId="ADAL" clId="{41594604-A996-436D-AC9D-7E47FED23585}" dt="2023-06-24T17:42:42.271" v="3" actId="20578"/>
          <pc:sldLayoutMkLst>
            <pc:docMk/>
            <pc:sldMasterMk cId="3880808360" sldId="2147483678"/>
            <pc:sldLayoutMk cId="546001766" sldId="2147483680"/>
          </pc:sldLayoutMkLst>
        </pc:sldLayoutChg>
      </pc:sldMasterChg>
      <pc:sldMasterChg chg="del delSldLayout">
        <pc:chgData name="Feliciano, Hugo A CIV USARMY CASCOM (USA)" userId="e85fca2c-63ef-4dc3-b90f-c79e0c3bb638" providerId="ADAL" clId="{41594604-A996-436D-AC9D-7E47FED23585}" dt="2023-06-24T17:44:13.881" v="7" actId="2696"/>
        <pc:sldMasterMkLst>
          <pc:docMk/>
          <pc:sldMasterMk cId="885810055" sldId="2147483682"/>
        </pc:sldMasterMkLst>
        <pc:sldLayoutChg chg="del">
          <pc:chgData name="Feliciano, Hugo A CIV USARMY CASCOM (USA)" userId="e85fca2c-63ef-4dc3-b90f-c79e0c3bb638" providerId="ADAL" clId="{41594604-A996-436D-AC9D-7E47FED23585}" dt="2023-06-24T17:44:13.871" v="4" actId="2696"/>
          <pc:sldLayoutMkLst>
            <pc:docMk/>
            <pc:sldMasterMk cId="885810055" sldId="2147483682"/>
            <pc:sldLayoutMk cId="1444561400" sldId="2147483683"/>
          </pc:sldLayoutMkLst>
        </pc:sldLayoutChg>
        <pc:sldLayoutChg chg="del">
          <pc:chgData name="Feliciano, Hugo A CIV USARMY CASCOM (USA)" userId="e85fca2c-63ef-4dc3-b90f-c79e0c3bb638" providerId="ADAL" clId="{41594604-A996-436D-AC9D-7E47FED23585}" dt="2023-06-24T17:44:13.874" v="5" actId="2696"/>
          <pc:sldLayoutMkLst>
            <pc:docMk/>
            <pc:sldMasterMk cId="885810055" sldId="2147483682"/>
            <pc:sldLayoutMk cId="2669640211" sldId="2147483684"/>
          </pc:sldLayoutMkLst>
        </pc:sldLayoutChg>
        <pc:sldLayoutChg chg="del">
          <pc:chgData name="Feliciano, Hugo A CIV USARMY CASCOM (USA)" userId="e85fca2c-63ef-4dc3-b90f-c79e0c3bb638" providerId="ADAL" clId="{41594604-A996-436D-AC9D-7E47FED23585}" dt="2023-06-24T17:44:13.877" v="6" actId="2696"/>
          <pc:sldLayoutMkLst>
            <pc:docMk/>
            <pc:sldMasterMk cId="885810055" sldId="2147483682"/>
            <pc:sldLayoutMk cId="3903584838" sldId="2147483685"/>
          </pc:sldLayoutMkLst>
        </pc:sldLayoutChg>
      </pc:sldMasterChg>
      <pc:sldMasterChg chg="delSldLayout modSldLayout">
        <pc:chgData name="Feliciano, Hugo A CIV USARMY CASCOM (USA)" userId="e85fca2c-63ef-4dc3-b90f-c79e0c3bb638" providerId="ADAL" clId="{41594604-A996-436D-AC9D-7E47FED23585}" dt="2023-06-24T17:47:16.245" v="22" actId="478"/>
        <pc:sldMasterMkLst>
          <pc:docMk/>
          <pc:sldMasterMk cId="2443782609" sldId="2147483686"/>
        </pc:sldMasterMkLst>
        <pc:sldLayoutChg chg="del">
          <pc:chgData name="Feliciano, Hugo A CIV USARMY CASCOM (USA)" userId="e85fca2c-63ef-4dc3-b90f-c79e0c3bb638" providerId="ADAL" clId="{41594604-A996-436D-AC9D-7E47FED23585}" dt="2023-06-24T17:44:33.053" v="9" actId="2696"/>
          <pc:sldLayoutMkLst>
            <pc:docMk/>
            <pc:sldMasterMk cId="2443782609" sldId="2147483686"/>
            <pc:sldLayoutMk cId="423359916" sldId="2147483687"/>
          </pc:sldLayoutMkLst>
        </pc:sldLayoutChg>
        <pc:sldLayoutChg chg="delSp mod setBg">
          <pc:chgData name="Feliciano, Hugo A CIV USARMY CASCOM (USA)" userId="e85fca2c-63ef-4dc3-b90f-c79e0c3bb638" providerId="ADAL" clId="{41594604-A996-436D-AC9D-7E47FED23585}" dt="2023-06-24T17:47:16.245" v="22" actId="478"/>
          <pc:sldLayoutMkLst>
            <pc:docMk/>
            <pc:sldMasterMk cId="2443782609" sldId="2147483686"/>
            <pc:sldLayoutMk cId="651871112" sldId="2147483688"/>
          </pc:sldLayoutMkLst>
          <pc:grpChg chg="del">
            <ac:chgData name="Feliciano, Hugo A CIV USARMY CASCOM (USA)" userId="e85fca2c-63ef-4dc3-b90f-c79e0c3bb638" providerId="ADAL" clId="{41594604-A996-436D-AC9D-7E47FED23585}" dt="2023-06-24T17:47:16.245" v="22" actId="478"/>
            <ac:grpSpMkLst>
              <pc:docMk/>
              <pc:sldMasterMk cId="2443782609" sldId="2147483686"/>
              <pc:sldLayoutMk cId="651871112" sldId="2147483688"/>
              <ac:grpSpMk id="2" creationId="{00000000-0000-0000-0000-000000000000}"/>
            </ac:grpSpMkLst>
          </pc:gr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/>
            <a:t>Feeding</a:t>
          </a:r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/>
            <a:t>Chambering</a:t>
          </a:r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/>
            <a:t>Locking</a:t>
          </a:r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/>
            <a:t>Firing</a:t>
          </a:r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/>
            <a:t>Unlocking</a:t>
          </a:r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/>
        </a:p>
      </dgm:t>
    </dgm:pt>
    <dgm:pt modelId="{7E00B87D-A7E1-4ECF-9032-D7BEB4A8B025}">
      <dgm:prSet/>
      <dgm:spPr/>
      <dgm:t>
        <a:bodyPr/>
        <a:lstStyle/>
        <a:p>
          <a:r>
            <a:rPr lang="en-US" dirty="0"/>
            <a:t>Cocking</a:t>
          </a:r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/>
        </a:p>
      </dgm:t>
    </dgm:pt>
    <dgm:pt modelId="{732463C2-343E-48D0-AB9F-BA917667D0C0}">
      <dgm:prSet/>
      <dgm:spPr/>
      <dgm:t>
        <a:bodyPr/>
        <a:lstStyle/>
        <a:p>
          <a:r>
            <a:rPr lang="en-US" dirty="0"/>
            <a:t>Extraction</a:t>
          </a:r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/>
        </a:p>
      </dgm:t>
    </dgm:pt>
    <dgm:pt modelId="{CB10038D-1239-4B5E-BC95-05431EFBECA6}">
      <dgm:prSet/>
      <dgm:spPr/>
      <dgm:t>
        <a:bodyPr/>
        <a:lstStyle/>
        <a:p>
          <a:r>
            <a:rPr lang="en-US" dirty="0"/>
            <a:t>Ejection</a:t>
          </a:r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</dgm:pt>
    <dgm:pt modelId="{78DF9B6F-93C8-4CA3-8FC6-541C25CCC8F3}" type="pres">
      <dgm:prSet presAssocID="{97937D4B-F27B-4379-9FC0-ED1241CE24A9}" presName="sibTrans" presStyleLbl="node1" presStyleIdx="0" presStyleCnt="8"/>
      <dgm:spPr/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</dgm:pt>
    <dgm:pt modelId="{D4EE8639-CAAF-4859-BAB8-82A8417D5B52}" type="pres">
      <dgm:prSet presAssocID="{42337B66-A50D-4BD8-8F7C-C0E362883F2E}" presName="sibTrans" presStyleLbl="node1" presStyleIdx="1" presStyleCnt="8"/>
      <dgm:spPr/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</dgm:pt>
    <dgm:pt modelId="{509E7E07-0D3E-4A5C-A928-AE937618E92D}" type="pres">
      <dgm:prSet presAssocID="{7C0681FA-0777-4732-AA29-EF8B3FBA477F}" presName="sibTrans" presStyleLbl="node1" presStyleIdx="2" presStyleCnt="8"/>
      <dgm:spPr/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</dgm:pt>
    <dgm:pt modelId="{783D0657-C5BC-4861-99F8-EF063E06BBCD}" type="pres">
      <dgm:prSet presAssocID="{0D4D9C8E-BD70-40F5-A8C5-E2032DA496D3}" presName="sibTrans" presStyleLbl="node1" presStyleIdx="3" presStyleCnt="8"/>
      <dgm:spPr/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</dgm:pt>
    <dgm:pt modelId="{E89E990D-32AD-4D35-A7AA-09B34BD0E664}" type="pres">
      <dgm:prSet presAssocID="{80C61D9F-57E7-4E04-8AA6-0FBB92048B5B}" presName="sibTrans" presStyleLbl="node1" presStyleIdx="4" presStyleCnt="8"/>
      <dgm:spPr/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</dgm:pt>
    <dgm:pt modelId="{B8778B8A-34AC-418E-A944-8E0614E1FB99}" type="pres">
      <dgm:prSet presAssocID="{A2C5F3E5-7A67-4D87-AA38-1BD3DE4E7AAA}" presName="sibTrans" presStyleLbl="node1" presStyleIdx="5" presStyleCnt="8"/>
      <dgm:spPr/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</dgm:pt>
    <dgm:pt modelId="{30208EC9-C69B-4EDF-92E1-393D92AC966C}" type="pres">
      <dgm:prSet presAssocID="{9BB924E1-86A7-4CEC-BBC0-B3F2713FB12E}" presName="sibTrans" presStyleLbl="node1" presStyleIdx="6" presStyleCnt="8"/>
      <dgm:spPr/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</dgm:pt>
  </dgm:ptLst>
  <dgm:cxnLst>
    <dgm:cxn modelId="{07183B35-7C95-421C-8CC7-BE1E90DF2858}" type="presOf" srcId="{0D4D9C8E-BD70-40F5-A8C5-E2032DA496D3}" destId="{783D0657-C5BC-4861-99F8-EF063E06BBCD}" srcOrd="0" destOrd="0" presId="urn:microsoft.com/office/officeart/2005/8/layout/cycle1"/>
    <dgm:cxn modelId="{56DA0962-7E0A-4C72-89DB-D1939AE15F68}" type="presOf" srcId="{FEAF407F-F951-4AA3-AB7C-756F9E7E7695}" destId="{96F50FEB-00F8-4799-B0CC-9D623B80C656}" srcOrd="0" destOrd="0" presId="urn:microsoft.com/office/officeart/2005/8/layout/cycle1"/>
    <dgm:cxn modelId="{14F74D6C-6A40-4524-8589-5A466C441074}" type="presOf" srcId="{5363C653-A259-4810-823B-D4D28D1BB0A7}" destId="{A1547BC7-5062-448D-8CFE-2B903C9F59CC}" srcOrd="0" destOrd="0" presId="urn:microsoft.com/office/officeart/2005/8/layout/cycle1"/>
    <dgm:cxn modelId="{A2F1146D-37BC-42E8-B396-518752B48198}" type="presOf" srcId="{80C61D9F-57E7-4E04-8AA6-0FBB92048B5B}" destId="{E89E990D-32AD-4D35-A7AA-09B34BD0E664}" srcOrd="0" destOrd="0" presId="urn:microsoft.com/office/officeart/2005/8/layout/cycle1"/>
    <dgm:cxn modelId="{D6B2154D-B6B2-4E74-AA82-076A1648D5EF}" type="presOf" srcId="{D7E3DE71-ED4A-42F8-9E97-CDAEE38377F3}" destId="{9D7E9A57-B260-4CA2-BA55-23CA54D2981D}" srcOrd="0" destOrd="0" presId="urn:microsoft.com/office/officeart/2005/8/layout/cycle1"/>
    <dgm:cxn modelId="{EC4B627E-7A93-4883-A791-6E96FA3FD4D7}" type="presOf" srcId="{9BB924E1-86A7-4CEC-BBC0-B3F2713FB12E}" destId="{30208EC9-C69B-4EDF-92E1-393D92AC966C}" srcOrd="0" destOrd="0" presId="urn:microsoft.com/office/officeart/2005/8/layout/cycle1"/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BF4CF890-8938-4FD4-B5AD-EDF99CB4302D}" type="presOf" srcId="{97937D4B-F27B-4379-9FC0-ED1241CE24A9}" destId="{78DF9B6F-93C8-4CA3-8FC6-541C25CCC8F3}" srcOrd="0" destOrd="0" presId="urn:microsoft.com/office/officeart/2005/8/layout/cycle1"/>
    <dgm:cxn modelId="{5E1F1F94-B082-4AC5-AA3A-F68C5A503507}" type="presOf" srcId="{A2C5F3E5-7A67-4D87-AA38-1BD3DE4E7AAA}" destId="{B8778B8A-34AC-418E-A944-8E0614E1FB99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02B29298-16B9-45D5-88C2-7688EA93A307}" type="presOf" srcId="{8A95728D-90D8-46AE-A046-C68EFD51DF31}" destId="{B4AE36B8-B830-4AFF-8DB5-FCC1395F0353}" srcOrd="0" destOrd="0" presId="urn:microsoft.com/office/officeart/2005/8/layout/cycle1"/>
    <dgm:cxn modelId="{2557599F-EED9-49B9-B39E-E84E4C93C96C}" type="presOf" srcId="{CB10038D-1239-4B5E-BC95-05431EFBECA6}" destId="{ED7A6415-A9AF-4EBA-B1AD-C3FAF57DA1DF}" srcOrd="0" destOrd="0" presId="urn:microsoft.com/office/officeart/2005/8/layout/cycle1"/>
    <dgm:cxn modelId="{9B7516A0-792C-4BC8-A1AE-574244B0A100}" type="presOf" srcId="{9FFAD86B-5913-403D-A1A1-92561F368424}" destId="{AEFC584C-1426-4807-82DC-4127C999A611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B02447B6-0D48-4203-BEB0-70D06F3AF5A2}" type="presOf" srcId="{42337B66-A50D-4BD8-8F7C-C0E362883F2E}" destId="{D4EE8639-CAAF-4859-BAB8-82A8417D5B52}" srcOrd="0" destOrd="0" presId="urn:microsoft.com/office/officeart/2005/8/layout/cycle1"/>
    <dgm:cxn modelId="{811CD6BE-73F0-42E4-AFF0-C7134AC8675D}" type="presOf" srcId="{7E00B87D-A7E1-4ECF-9032-D7BEB4A8B025}" destId="{F43144D3-3977-495F-ADE1-96046A61CDB7}" srcOrd="0" destOrd="0" presId="urn:microsoft.com/office/officeart/2005/8/layout/cycle1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D3F4D5E0-D8F2-4D93-868D-FA28B3E91A21}" type="presOf" srcId="{70499161-F03C-4620-AF2F-46158EA08D57}" destId="{9C90B707-D412-4156-86E7-36DFF70049D7}" srcOrd="0" destOrd="0" presId="urn:microsoft.com/office/officeart/2005/8/layout/cycle1"/>
    <dgm:cxn modelId="{F7C25CE9-BAF2-44DE-9618-331348A520CC}" type="presOf" srcId="{732463C2-343E-48D0-AB9F-BA917667D0C0}" destId="{887A5CAC-C558-406A-858B-B80EC678371F}" srcOrd="0" destOrd="0" presId="urn:microsoft.com/office/officeart/2005/8/layout/cycle1"/>
    <dgm:cxn modelId="{A64A8CF5-D9EE-4C7A-878E-2799AEDEE6EB}" type="presOf" srcId="{C9ADE7D7-CB28-4A84-BA11-094DA1693403}" destId="{AF94AA43-D50D-418C-B2AB-CA6E8CDB9134}" srcOrd="0" destOrd="0" presId="urn:microsoft.com/office/officeart/2005/8/layout/cycle1"/>
    <dgm:cxn modelId="{7D6EC8F7-0913-454C-8BC4-F474B0A3988F}" type="presOf" srcId="{7C0681FA-0777-4732-AA29-EF8B3FBA477F}" destId="{509E7E07-0D3E-4A5C-A928-AE937618E92D}" srcOrd="0" destOrd="0" presId="urn:microsoft.com/office/officeart/2005/8/layout/cycle1"/>
    <dgm:cxn modelId="{EEFEF537-ADA8-489C-AE3E-0086CD9CC8D1}" type="presParOf" srcId="{AEFC584C-1426-4807-82DC-4127C999A611}" destId="{732E6FC4-D322-4FC2-AC36-2C9E575B3F4A}" srcOrd="0" destOrd="0" presId="urn:microsoft.com/office/officeart/2005/8/layout/cycle1"/>
    <dgm:cxn modelId="{8A72F524-B20B-4167-9A2A-CAB40645DC8C}" type="presParOf" srcId="{AEFC584C-1426-4807-82DC-4127C999A611}" destId="{9C90B707-D412-4156-86E7-36DFF70049D7}" srcOrd="1" destOrd="0" presId="urn:microsoft.com/office/officeart/2005/8/layout/cycle1"/>
    <dgm:cxn modelId="{E0D4B493-2E2B-46A2-829D-AF25AB4EABBE}" type="presParOf" srcId="{AEFC584C-1426-4807-82DC-4127C999A611}" destId="{78DF9B6F-93C8-4CA3-8FC6-541C25CCC8F3}" srcOrd="2" destOrd="0" presId="urn:microsoft.com/office/officeart/2005/8/layout/cycle1"/>
    <dgm:cxn modelId="{74319DA5-0821-4E8F-9EA0-578B5D0A0811}" type="presParOf" srcId="{AEFC584C-1426-4807-82DC-4127C999A611}" destId="{BDF15C43-2664-489D-84BA-F01D07C5CB77}" srcOrd="3" destOrd="0" presId="urn:microsoft.com/office/officeart/2005/8/layout/cycle1"/>
    <dgm:cxn modelId="{2CBE6B62-41DB-47F7-A33F-D134CC07634B}" type="presParOf" srcId="{AEFC584C-1426-4807-82DC-4127C999A611}" destId="{B4AE36B8-B830-4AFF-8DB5-FCC1395F0353}" srcOrd="4" destOrd="0" presId="urn:microsoft.com/office/officeart/2005/8/layout/cycle1"/>
    <dgm:cxn modelId="{8352DB92-BEFA-4AC7-9F23-73336912C0E9}" type="presParOf" srcId="{AEFC584C-1426-4807-82DC-4127C999A611}" destId="{D4EE8639-CAAF-4859-BAB8-82A8417D5B52}" srcOrd="5" destOrd="0" presId="urn:microsoft.com/office/officeart/2005/8/layout/cycle1"/>
    <dgm:cxn modelId="{5FF25803-A33B-4C03-882D-950C3B7727F4}" type="presParOf" srcId="{AEFC584C-1426-4807-82DC-4127C999A611}" destId="{49E954FF-2AC1-4612-B710-8073722B8B42}" srcOrd="6" destOrd="0" presId="urn:microsoft.com/office/officeart/2005/8/layout/cycle1"/>
    <dgm:cxn modelId="{F05E95FC-2EF9-467D-92D2-79AA288A5772}" type="presParOf" srcId="{AEFC584C-1426-4807-82DC-4127C999A611}" destId="{AF94AA43-D50D-418C-B2AB-CA6E8CDB9134}" srcOrd="7" destOrd="0" presId="urn:microsoft.com/office/officeart/2005/8/layout/cycle1"/>
    <dgm:cxn modelId="{18ADD4C7-DF3D-4602-B45E-81359F0D219E}" type="presParOf" srcId="{AEFC584C-1426-4807-82DC-4127C999A611}" destId="{509E7E07-0D3E-4A5C-A928-AE937618E92D}" srcOrd="8" destOrd="0" presId="urn:microsoft.com/office/officeart/2005/8/layout/cycle1"/>
    <dgm:cxn modelId="{F8411D61-4B90-4ED1-8B42-8B89D494EAFE}" type="presParOf" srcId="{AEFC584C-1426-4807-82DC-4127C999A611}" destId="{C5871997-383F-4630-B5E5-CF3A8321FE7A}" srcOrd="9" destOrd="0" presId="urn:microsoft.com/office/officeart/2005/8/layout/cycle1"/>
    <dgm:cxn modelId="{5FD51A7E-F690-4B9E-9CF1-812FDA5A1FC1}" type="presParOf" srcId="{AEFC584C-1426-4807-82DC-4127C999A611}" destId="{96F50FEB-00F8-4799-B0CC-9D623B80C656}" srcOrd="10" destOrd="0" presId="urn:microsoft.com/office/officeart/2005/8/layout/cycle1"/>
    <dgm:cxn modelId="{16B6E0A8-71BD-43EC-83BD-15DBD214D342}" type="presParOf" srcId="{AEFC584C-1426-4807-82DC-4127C999A611}" destId="{783D0657-C5BC-4861-99F8-EF063E06BBCD}" srcOrd="11" destOrd="0" presId="urn:microsoft.com/office/officeart/2005/8/layout/cycle1"/>
    <dgm:cxn modelId="{361CECD8-0C6D-4D83-8EFD-A77B63B740DE}" type="presParOf" srcId="{AEFC584C-1426-4807-82DC-4127C999A611}" destId="{A94C6215-260D-48BF-B9E6-E9D3CB1DEEB1}" srcOrd="12" destOrd="0" presId="urn:microsoft.com/office/officeart/2005/8/layout/cycle1"/>
    <dgm:cxn modelId="{6E20F299-00B0-4287-9DF4-4616163D7780}" type="presParOf" srcId="{AEFC584C-1426-4807-82DC-4127C999A611}" destId="{A1547BC7-5062-448D-8CFE-2B903C9F59CC}" srcOrd="13" destOrd="0" presId="urn:microsoft.com/office/officeart/2005/8/layout/cycle1"/>
    <dgm:cxn modelId="{4DB72CEA-49E0-41B6-8932-7F56BF75D397}" type="presParOf" srcId="{AEFC584C-1426-4807-82DC-4127C999A611}" destId="{E89E990D-32AD-4D35-A7AA-09B34BD0E664}" srcOrd="14" destOrd="0" presId="urn:microsoft.com/office/officeart/2005/8/layout/cycle1"/>
    <dgm:cxn modelId="{BE3EA7DB-60B7-4412-A515-EC4826AE32AB}" type="presParOf" srcId="{AEFC584C-1426-4807-82DC-4127C999A611}" destId="{62CB36C0-CC72-4F02-A2F9-35A977660126}" srcOrd="15" destOrd="0" presId="urn:microsoft.com/office/officeart/2005/8/layout/cycle1"/>
    <dgm:cxn modelId="{506C8E2C-53C9-402F-A52E-1F5D93E7656F}" type="presParOf" srcId="{AEFC584C-1426-4807-82DC-4127C999A611}" destId="{F43144D3-3977-495F-ADE1-96046A61CDB7}" srcOrd="16" destOrd="0" presId="urn:microsoft.com/office/officeart/2005/8/layout/cycle1"/>
    <dgm:cxn modelId="{FBD81848-C279-4154-A935-A154A5D6C203}" type="presParOf" srcId="{AEFC584C-1426-4807-82DC-4127C999A611}" destId="{B8778B8A-34AC-418E-A944-8E0614E1FB99}" srcOrd="17" destOrd="0" presId="urn:microsoft.com/office/officeart/2005/8/layout/cycle1"/>
    <dgm:cxn modelId="{DE32F4FE-7510-425A-94CF-40B26E6A0A16}" type="presParOf" srcId="{AEFC584C-1426-4807-82DC-4127C999A611}" destId="{877612FA-61D8-4C81-AE0F-FC2E87AC1EE1}" srcOrd="18" destOrd="0" presId="urn:microsoft.com/office/officeart/2005/8/layout/cycle1"/>
    <dgm:cxn modelId="{862BB5FA-CB78-43D5-ADB7-97899AA3E7C2}" type="presParOf" srcId="{AEFC584C-1426-4807-82DC-4127C999A611}" destId="{887A5CAC-C558-406A-858B-B80EC678371F}" srcOrd="19" destOrd="0" presId="urn:microsoft.com/office/officeart/2005/8/layout/cycle1"/>
    <dgm:cxn modelId="{546EB711-493D-4378-A51D-8D64DA93E1FB}" type="presParOf" srcId="{AEFC584C-1426-4807-82DC-4127C999A611}" destId="{30208EC9-C69B-4EDF-92E1-393D92AC966C}" srcOrd="20" destOrd="0" presId="urn:microsoft.com/office/officeart/2005/8/layout/cycle1"/>
    <dgm:cxn modelId="{7F7BA3F5-4D56-4380-8B2A-1A2F3B9CAFB8}" type="presParOf" srcId="{AEFC584C-1426-4807-82DC-4127C999A611}" destId="{7FDC74B4-13B7-47FD-9AF2-FB8E2AF64640}" srcOrd="21" destOrd="0" presId="urn:microsoft.com/office/officeart/2005/8/layout/cycle1"/>
    <dgm:cxn modelId="{2EF146A8-7345-4D98-86A0-9E81B986B922}" type="presParOf" srcId="{AEFC584C-1426-4807-82DC-4127C999A611}" destId="{ED7A6415-A9AF-4EBA-B1AD-C3FAF57DA1DF}" srcOrd="22" destOrd="0" presId="urn:microsoft.com/office/officeart/2005/8/layout/cycle1"/>
    <dgm:cxn modelId="{6BF036E2-0AAB-4D57-98CB-BE16B02EA34C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0B707-D412-4156-86E7-36DFF70049D7}">
      <dsp:nvSpPr>
        <dsp:cNvPr id="0" name=""/>
        <dsp:cNvSpPr/>
      </dsp:nvSpPr>
      <dsp:spPr>
        <a:xfrm>
          <a:off x="5002129" y="1970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Feeding</a:t>
          </a:r>
        </a:p>
      </dsp:txBody>
      <dsp:txXfrm>
        <a:off x="5002129" y="1970"/>
        <a:ext cx="886271" cy="886271"/>
      </dsp:txXfrm>
    </dsp:sp>
    <dsp:sp modelId="{78DF9B6F-93C8-4CA3-8FC6-541C25CCC8F3}">
      <dsp:nvSpPr>
        <dsp:cNvPr id="0" name=""/>
        <dsp:cNvSpPr/>
      </dsp:nvSpPr>
      <dsp:spPr>
        <a:xfrm>
          <a:off x="2497124" y="307557"/>
          <a:ext cx="4938355" cy="4938355"/>
        </a:xfrm>
        <a:prstGeom prst="circularArrow">
          <a:avLst>
            <a:gd name="adj1" fmla="val 3500"/>
            <a:gd name="adj2" fmla="val 217000"/>
            <a:gd name="adj3" fmla="val 18836843"/>
            <a:gd name="adj4" fmla="val 17630021"/>
            <a:gd name="adj5" fmla="val 40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36B8-B830-4AFF-8DB5-FCC1395F0353}">
      <dsp:nvSpPr>
        <dsp:cNvPr id="0" name=""/>
        <dsp:cNvSpPr/>
      </dsp:nvSpPr>
      <dsp:spPr>
        <a:xfrm>
          <a:off x="6428930" y="1236952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Chambering</a:t>
          </a:r>
        </a:p>
      </dsp:txBody>
      <dsp:txXfrm>
        <a:off x="6428930" y="1236952"/>
        <a:ext cx="886271" cy="886271"/>
      </dsp:txXfrm>
    </dsp:sp>
    <dsp:sp modelId="{D4EE8639-CAAF-4859-BAB8-82A8417D5B52}">
      <dsp:nvSpPr>
        <dsp:cNvPr id="0" name=""/>
        <dsp:cNvSpPr/>
      </dsp:nvSpPr>
      <dsp:spPr>
        <a:xfrm>
          <a:off x="2284146" y="84178"/>
          <a:ext cx="4938355" cy="4938355"/>
        </a:xfrm>
        <a:prstGeom prst="circularArrow">
          <a:avLst>
            <a:gd name="adj1" fmla="val 3500"/>
            <a:gd name="adj2" fmla="val 217000"/>
            <a:gd name="adj3" fmla="val 434891"/>
            <a:gd name="adj4" fmla="val 20948109"/>
            <a:gd name="adj5" fmla="val 40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4AA43-D50D-418C-B2AB-CA6E8CDB9134}">
      <dsp:nvSpPr>
        <dsp:cNvPr id="0" name=""/>
        <dsp:cNvSpPr/>
      </dsp:nvSpPr>
      <dsp:spPr>
        <a:xfrm>
          <a:off x="6428930" y="2983487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Locking</a:t>
          </a:r>
        </a:p>
      </dsp:txBody>
      <dsp:txXfrm>
        <a:off x="6428930" y="2983487"/>
        <a:ext cx="886271" cy="886271"/>
      </dsp:txXfrm>
    </dsp:sp>
    <dsp:sp modelId="{509E7E07-0D3E-4A5C-A928-AE937618E92D}">
      <dsp:nvSpPr>
        <dsp:cNvPr id="0" name=""/>
        <dsp:cNvSpPr/>
      </dsp:nvSpPr>
      <dsp:spPr>
        <a:xfrm>
          <a:off x="2487025" y="-128082"/>
          <a:ext cx="4938355" cy="4938355"/>
        </a:xfrm>
        <a:prstGeom prst="circularArrow">
          <a:avLst>
            <a:gd name="adj1" fmla="val 3500"/>
            <a:gd name="adj2" fmla="val 217000"/>
            <a:gd name="adj3" fmla="val 3691519"/>
            <a:gd name="adj4" fmla="val 2523528"/>
            <a:gd name="adj5" fmla="val 4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0FEB-00F8-4799-B0CC-9D623B80C656}">
      <dsp:nvSpPr>
        <dsp:cNvPr id="0" name=""/>
        <dsp:cNvSpPr/>
      </dsp:nvSpPr>
      <dsp:spPr>
        <a:xfrm>
          <a:off x="5029199" y="4219128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Firing</a:t>
          </a:r>
        </a:p>
      </dsp:txBody>
      <dsp:txXfrm>
        <a:off x="5029199" y="4219128"/>
        <a:ext cx="886271" cy="886271"/>
      </dsp:txXfrm>
    </dsp:sp>
    <dsp:sp modelId="{783D0657-C5BC-4861-99F8-EF063E06BBCD}">
      <dsp:nvSpPr>
        <dsp:cNvPr id="0" name=""/>
        <dsp:cNvSpPr/>
      </dsp:nvSpPr>
      <dsp:spPr>
        <a:xfrm>
          <a:off x="2131403" y="89853"/>
          <a:ext cx="4938355" cy="4938355"/>
        </a:xfrm>
        <a:prstGeom prst="circularArrow">
          <a:avLst>
            <a:gd name="adj1" fmla="val 3500"/>
            <a:gd name="adj2" fmla="val 217000"/>
            <a:gd name="adj3" fmla="val 5878785"/>
            <a:gd name="adj4" fmla="val 4750431"/>
            <a:gd name="adj5" fmla="val 408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7BC7-5062-448D-8CFE-2B903C9F59CC}">
      <dsp:nvSpPr>
        <dsp:cNvPr id="0" name=""/>
        <dsp:cNvSpPr/>
      </dsp:nvSpPr>
      <dsp:spPr>
        <a:xfrm>
          <a:off x="3255598" y="4218469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Unlocking</a:t>
          </a:r>
        </a:p>
      </dsp:txBody>
      <dsp:txXfrm>
        <a:off x="3255598" y="4218469"/>
        <a:ext cx="886271" cy="886271"/>
      </dsp:txXfrm>
    </dsp:sp>
    <dsp:sp modelId="{E89E990D-32AD-4D35-A7AA-09B34BD0E664}">
      <dsp:nvSpPr>
        <dsp:cNvPr id="0" name=""/>
        <dsp:cNvSpPr/>
      </dsp:nvSpPr>
      <dsp:spPr>
        <a:xfrm>
          <a:off x="1708519" y="-139201"/>
          <a:ext cx="4938355" cy="4938355"/>
        </a:xfrm>
        <a:prstGeom prst="circularArrow">
          <a:avLst>
            <a:gd name="adj1" fmla="val 3500"/>
            <a:gd name="adj2" fmla="val 217000"/>
            <a:gd name="adj3" fmla="val 8036843"/>
            <a:gd name="adj4" fmla="val 6830021"/>
            <a:gd name="adj5" fmla="val 408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144D3-3977-495F-ADE1-96046A61CDB7}">
      <dsp:nvSpPr>
        <dsp:cNvPr id="0" name=""/>
        <dsp:cNvSpPr/>
      </dsp:nvSpPr>
      <dsp:spPr>
        <a:xfrm>
          <a:off x="1828797" y="2983487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Cocking</a:t>
          </a:r>
        </a:p>
      </dsp:txBody>
      <dsp:txXfrm>
        <a:off x="1828797" y="2983487"/>
        <a:ext cx="886271" cy="886271"/>
      </dsp:txXfrm>
    </dsp:sp>
    <dsp:sp modelId="{B8778B8A-34AC-418E-A944-8E0614E1FB99}">
      <dsp:nvSpPr>
        <dsp:cNvPr id="0" name=""/>
        <dsp:cNvSpPr/>
      </dsp:nvSpPr>
      <dsp:spPr>
        <a:xfrm>
          <a:off x="1921497" y="84178"/>
          <a:ext cx="4938355" cy="4938355"/>
        </a:xfrm>
        <a:prstGeom prst="circularArrow">
          <a:avLst>
            <a:gd name="adj1" fmla="val 3500"/>
            <a:gd name="adj2" fmla="val 217000"/>
            <a:gd name="adj3" fmla="val 11234891"/>
            <a:gd name="adj4" fmla="val 10148109"/>
            <a:gd name="adj5" fmla="val 40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A5CAC-C558-406A-858B-B80EC678371F}">
      <dsp:nvSpPr>
        <dsp:cNvPr id="0" name=""/>
        <dsp:cNvSpPr/>
      </dsp:nvSpPr>
      <dsp:spPr>
        <a:xfrm>
          <a:off x="1828797" y="1236952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Extraction</a:t>
          </a:r>
        </a:p>
      </dsp:txBody>
      <dsp:txXfrm>
        <a:off x="1828797" y="1236952"/>
        <a:ext cx="886271" cy="886271"/>
      </dsp:txXfrm>
    </dsp:sp>
    <dsp:sp modelId="{30208EC9-C69B-4EDF-92E1-393D92AC966C}">
      <dsp:nvSpPr>
        <dsp:cNvPr id="0" name=""/>
        <dsp:cNvSpPr/>
      </dsp:nvSpPr>
      <dsp:spPr>
        <a:xfrm>
          <a:off x="1716766" y="298489"/>
          <a:ext cx="4938355" cy="4938355"/>
        </a:xfrm>
        <a:prstGeom prst="circularArrow">
          <a:avLst>
            <a:gd name="adj1" fmla="val 3500"/>
            <a:gd name="adj2" fmla="val 217000"/>
            <a:gd name="adj3" fmla="val 14573962"/>
            <a:gd name="adj4" fmla="val 13327691"/>
            <a:gd name="adj5" fmla="val 40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A6415-A9AF-4EBA-B1AD-C3FAF57DA1DF}">
      <dsp:nvSpPr>
        <dsp:cNvPr id="0" name=""/>
        <dsp:cNvSpPr/>
      </dsp:nvSpPr>
      <dsp:spPr>
        <a:xfrm>
          <a:off x="3276603" y="658"/>
          <a:ext cx="844262" cy="88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Ejection</a:t>
          </a:r>
        </a:p>
      </dsp:txBody>
      <dsp:txXfrm>
        <a:off x="3276603" y="658"/>
        <a:ext cx="844262" cy="888894"/>
      </dsp:txXfrm>
    </dsp:sp>
    <dsp:sp modelId="{9D7E9A57-B260-4CA2-BA55-23CA54D2981D}">
      <dsp:nvSpPr>
        <dsp:cNvPr id="0" name=""/>
        <dsp:cNvSpPr/>
      </dsp:nvSpPr>
      <dsp:spPr>
        <a:xfrm>
          <a:off x="533388" y="76844"/>
          <a:ext cx="8077223" cy="4953022"/>
        </a:xfrm>
        <a:prstGeom prst="circularArrow">
          <a:avLst>
            <a:gd name="adj1" fmla="val 3500"/>
            <a:gd name="adj2" fmla="val 217000"/>
            <a:gd name="adj3" fmla="val 16634888"/>
            <a:gd name="adj4" fmla="val 15515862"/>
            <a:gd name="adj5" fmla="val 4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F022A8-956B-4682-A65B-2F7C4CDE2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25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100CF-A5D1-49C0-B94A-013E2C0B9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7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4000"/>
            <a:ext cx="7772400" cy="4419600"/>
          </a:xfrm>
        </p:spPr>
        <p:txBody>
          <a:bodyPr>
            <a:normAutofit/>
          </a:bodyPr>
          <a:lstStyle>
            <a:lvl1pPr marL="0" indent="0" algn="l">
              <a:buFont typeface="Wingdings" pitchFamily="2" charset="2"/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8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64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4613"/>
            <a:ext cx="2133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4613"/>
            <a:ext cx="2895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4613"/>
            <a:ext cx="2133600" cy="2968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37372-5888-44ED-948B-791A227AAA7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C164C4-7B9D-355D-74F7-0F51B20ED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52387"/>
            <a:ext cx="829516" cy="100012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509F424C-8FB7-2EFB-28E3-F2C6429BE5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2400" y="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 b="0" u="none">
                <a:solidFill>
                  <a:srgbClr val="FF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506DB-4955-6230-A769-29662FF63E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6050" y="6629400"/>
            <a:ext cx="1377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 b="0" u="none">
                <a:solidFill>
                  <a:srgbClr val="FF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907E2-1CA8-A3EA-A665-1F5C2A27BB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80833" y="-51108"/>
            <a:ext cx="146316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107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107%20Disassembly.m4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107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3124" y="838200"/>
            <a:ext cx="800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Perform Field Maintenance on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Long Range Sniper Rifle (LRSR), M107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124" y="3108628"/>
            <a:ext cx="6477000" cy="26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ACTION:  </a:t>
            </a:r>
            <a:r>
              <a:rPr lang="en-US" dirty="0"/>
              <a:t>Perform Field Maintenance on the Long Range Sniper Rifle (LRSR) .50 cal, M107.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CONDITION:  </a:t>
            </a:r>
            <a:r>
              <a:rPr lang="en-US" dirty="0"/>
              <a:t>In a classroom environment, given the requirement to perform field maintenance on the M107 Sniper Rifle.  Given TM 9-1005-239-10, TM 9-1005-239-23&amp;P, DA Pam 750-8, a DA Form 5988-E, a DA Form 5990-E, dummy rounds, armorer toolkit, safety equipment, and a M107 Sniper Rifle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STANDARD:  </a:t>
            </a:r>
            <a:r>
              <a:rPr lang="en-US" dirty="0"/>
              <a:t>The student will perform field maintenance on the M107 Sniper Rifle in accordance with TM 9-1005-239-23&amp;P and DA Pam 750-8, finding all deficiencies without losing accountability.</a:t>
            </a:r>
          </a:p>
        </p:txBody>
      </p:sp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Terminal Learning Objective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40797" y="304800"/>
            <a:ext cx="8229600" cy="79216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Characteristics, Capabilities &amp; Features, Major Components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9396" y="1371600"/>
            <a:ext cx="782520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1369" y="457200"/>
            <a:ext cx="8229600" cy="83820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Unload, Clear and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Disassemble the M107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068282"/>
            <a:ext cx="8229600" cy="313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M107 Assembly and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Functions Check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49879"/>
            <a:ext cx="8229600" cy="19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53" y="257175"/>
            <a:ext cx="490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28334" y="3175686"/>
            <a:ext cx="3048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10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3095892" y="318804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X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3485646" y="3183924"/>
            <a:ext cx="14673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 Left Bipod leg does not extend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3124200" y="1600200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 Student’s Info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929247" y="3200400"/>
            <a:ext cx="144959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DA Form 5990-E (SPT MNT)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41372" y="3200401"/>
            <a:ext cx="50662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875" y="158318"/>
            <a:ext cx="652679" cy="669968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/>
              <a:t>DA FORM 5988-E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30" grpId="0"/>
      <p:bldP spid="923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8875" y="213360"/>
            <a:ext cx="652679" cy="6644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/>
              <a:t>DA FORM 5990-E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055" y="383945"/>
            <a:ext cx="5037432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943600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 Identify the Characteristics, Capabilities and Features,   and Major Components of the M107Sniper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Unload and Clear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Disassemble and Troubleshoot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Reassemble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Perform a Function Check on the M107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Perform Field Maintenance on the M107 Sniper Rifle.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Verify the DA Form 5990-E.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CASCOM CPG 2014-05-21">
  <a:themeElements>
    <a:clrScheme name="CASCOM 2014-0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0000"/>
      </a:accent2>
      <a:accent3>
        <a:srgbClr val="003300"/>
      </a:accent3>
      <a:accent4>
        <a:srgbClr val="8064A2"/>
      </a:accent4>
      <a:accent5>
        <a:srgbClr val="4BACC6"/>
      </a:accent5>
      <a:accent6>
        <a:srgbClr val="FFCC00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F950EFA5A9D4BA227BB0DB57D05EF" ma:contentTypeVersion="6" ma:contentTypeDescription="Create a new document." ma:contentTypeScope="" ma:versionID="6af3c29c00e3bdd474acb87570344a07">
  <xsd:schema xmlns:xsd="http://www.w3.org/2001/XMLSchema" xmlns:xs="http://www.w3.org/2001/XMLSchema" xmlns:p="http://schemas.microsoft.com/office/2006/metadata/properties" xmlns:ns2="a0fe3d2c-32c4-4606-bf0c-6108e1c86609" targetNamespace="http://schemas.microsoft.com/office/2006/metadata/properties" ma:root="true" ma:fieldsID="9a7c9c0952eb19fcacadc1e6cdb2e1bb" ns2:_="">
    <xsd:import namespace="a0fe3d2c-32c4-4606-bf0c-6108e1c86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e3d2c-32c4-4606-bf0c-6108e1c866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6A70AE-9A55-4006-8C97-60D860D4BA91}"/>
</file>

<file path=customXml/itemProps2.xml><?xml version="1.0" encoding="utf-8"?>
<ds:datastoreItem xmlns:ds="http://schemas.openxmlformats.org/officeDocument/2006/customXml" ds:itemID="{07E6DA80-D0A2-4B6B-9D15-AA9F62454AF5}"/>
</file>

<file path=customXml/itemProps3.xml><?xml version="1.0" encoding="utf-8"?>
<ds:datastoreItem xmlns:ds="http://schemas.openxmlformats.org/officeDocument/2006/customXml" ds:itemID="{0AC00555-28D9-4420-89D9-E248C34E4B57}"/>
</file>

<file path=docProps/app.xml><?xml version="1.0" encoding="utf-8"?>
<Properties xmlns="http://schemas.openxmlformats.org/officeDocument/2006/extended-properties" xmlns:vt="http://schemas.openxmlformats.org/officeDocument/2006/docPropsVTypes">
  <TotalTime>10190</TotalTime>
  <Words>249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7_CASCOM CPG 2014-05-21</vt:lpstr>
      <vt:lpstr>PowerPoint Presentation</vt:lpstr>
      <vt:lpstr>Terminal Learning Objective</vt:lpstr>
      <vt:lpstr>Characteristics, Capabilities &amp; Features, Major Components</vt:lpstr>
      <vt:lpstr>Cycle of Function</vt:lpstr>
      <vt:lpstr>Unload, Clear and  Disassemble the M107</vt:lpstr>
      <vt:lpstr>M107 Assembly and 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Feliciano, Hugo A CIV USARMY CASCOM (USA)</cp:lastModifiedBy>
  <cp:revision>1009</cp:revision>
  <dcterms:created xsi:type="dcterms:W3CDTF">2008-09-02T16:08:26Z</dcterms:created>
  <dcterms:modified xsi:type="dcterms:W3CDTF">2023-06-24T17:52:47Z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0x0101008A7F950EFA5A9D4BA227BB0DB57D05EF</vt:lpwstr>
  </property>
</Properties>
</file>