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4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2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7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6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3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6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E78A3-05BD-4453-A956-63F8CBB6D4FE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94025-3ED6-448A-92CB-F0F9095E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MACHINE GUN, CALIBER .50 M2A1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Y:\DCIM\107NIKON\DSCN22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3" b="35059"/>
          <a:stretch/>
        </p:blipFill>
        <p:spPr bwMode="auto">
          <a:xfrm>
            <a:off x="2133600" y="3657600"/>
            <a:ext cx="4953000" cy="13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89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:\DCIM\107NIKON\DSCN2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12122"/>
          <a:stretch/>
        </p:blipFill>
        <p:spPr bwMode="auto">
          <a:xfrm>
            <a:off x="0" y="1440872"/>
            <a:ext cx="9144000" cy="54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4876800" y="6220968"/>
            <a:ext cx="1371600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90800" y="5257800"/>
            <a:ext cx="13954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4750" y="5206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14853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5056" y="304799"/>
            <a:ext cx="5533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Pull out on Backplate Latch Lock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Pull up on Backplate Latch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31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DCIM\107NIKON\DSCN22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9294"/>
          <a:stretch/>
        </p:blipFill>
        <p:spPr bwMode="auto">
          <a:xfrm>
            <a:off x="0" y="1149927"/>
            <a:ext cx="9144000" cy="5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20812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2918" y="381000"/>
            <a:ext cx="6638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Remove Driving Spring Rod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7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:\DCIM\107NIKON\DSCN22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/>
          <a:stretch/>
        </p:blipFill>
        <p:spPr bwMode="auto">
          <a:xfrm>
            <a:off x="0" y="2216726"/>
            <a:ext cx="9144000" cy="46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8696" y="762000"/>
            <a:ext cx="5166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Driving Spring Rod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:\DCIM\107NIKON\DSCN2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b="16162"/>
          <a:stretch/>
        </p:blipFill>
        <p:spPr bwMode="auto">
          <a:xfrm>
            <a:off x="0" y="1842655"/>
            <a:ext cx="9144000" cy="50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3226" y="533399"/>
            <a:ext cx="3217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Remove Bolt Stud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8594" y="2974181"/>
            <a:ext cx="20796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23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Y:\DCIM\107NIKON\DSCN22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22626"/>
          <a:stretch/>
        </p:blipFill>
        <p:spPr bwMode="auto">
          <a:xfrm>
            <a:off x="0" y="2092036"/>
            <a:ext cx="9144000" cy="47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5631" y="540327"/>
            <a:ext cx="4612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Depress Buffer Body Lock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7" y="2949575"/>
            <a:ext cx="5064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844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:\DCIM\107NIKON\DSCN22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2" b="39798"/>
          <a:stretch/>
        </p:blipFill>
        <p:spPr bwMode="auto">
          <a:xfrm>
            <a:off x="6927" y="3352800"/>
            <a:ext cx="9144000" cy="232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51505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Bolt 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Buffer 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Extension Assembly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59532" y="3124199"/>
            <a:ext cx="506413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96505"/>
            <a:ext cx="506413" cy="5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5108">
            <a:off x="6185752" y="4443844"/>
            <a:ext cx="506413" cy="92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1865" y="327328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6230" y="353489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3241" y="49273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9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Y:\DCIM\107NIKON\DSCN2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33737"/>
          <a:stretch/>
        </p:blipFill>
        <p:spPr bwMode="auto">
          <a:xfrm>
            <a:off x="0" y="2286000"/>
            <a:ext cx="9144000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838200"/>
            <a:ext cx="4677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Extension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67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Y:\DCIM\107NIKON\DSCN2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1" b="31515"/>
          <a:stretch/>
        </p:blipFill>
        <p:spPr bwMode="auto">
          <a:xfrm>
            <a:off x="0" y="3103418"/>
            <a:ext cx="9144000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1219200"/>
            <a:ext cx="4099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Buffer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27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Y:\DCIM\107NIKON\DSCN22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4" b="19798"/>
          <a:stretch/>
        </p:blipFill>
        <p:spPr bwMode="auto">
          <a:xfrm>
            <a:off x="0" y="2618509"/>
            <a:ext cx="9144000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57200"/>
            <a:ext cx="51078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Barrel Buffer Body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Buffer Accelerator and Pin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Buffer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0417">
            <a:off x="1643326" y="4038600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96000" y="6044407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3308" y="4187236"/>
            <a:ext cx="59562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5699" y="434559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9018" y="481102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2668" y="602760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49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Y:\DCIM\107NIKON\DSCN22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29899"/>
          <a:stretch/>
        </p:blipFill>
        <p:spPr bwMode="auto">
          <a:xfrm>
            <a:off x="0" y="2971800"/>
            <a:ext cx="9144000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4686" y="1066800"/>
            <a:ext cx="2614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Bolt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3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7065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John Moses Browning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1855 - 1926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16419"/>
            <a:ext cx="2438400" cy="39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246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Y:\DCIM\107NIKON\DSCN2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3" b="14950"/>
          <a:stretch/>
        </p:blipFill>
        <p:spPr bwMode="auto">
          <a:xfrm>
            <a:off x="0" y="1981200"/>
            <a:ext cx="9144000" cy="41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6709" y="699655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Fire the Bolt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Y:\DCIM\107NIKON\DSCN2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26262"/>
          <a:stretch/>
        </p:blipFill>
        <p:spPr bwMode="auto">
          <a:xfrm>
            <a:off x="0" y="2618509"/>
            <a:ext cx="9144000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0289" y="914400"/>
            <a:ext cx="336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Cartridge Extractor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14449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459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9876" y="381000"/>
            <a:ext cx="3804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Bolt Switch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Cocking Lever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Cocking Lever Pin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Y:\DCIM\107NIKON\DSCN22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16566"/>
          <a:stretch/>
        </p:blipFill>
        <p:spPr bwMode="auto">
          <a:xfrm>
            <a:off x="0" y="3214255"/>
            <a:ext cx="914400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7374">
            <a:off x="3238269" y="3971049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143">
            <a:off x="6304243" y="3674509"/>
            <a:ext cx="132873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99630" y="5732013"/>
            <a:ext cx="712660" cy="69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9899" y="331979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862" y="3319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7452" y="62732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25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Y:\DCIM\107NIKON\DSCN22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13939"/>
          <a:stretch/>
        </p:blipFill>
        <p:spPr bwMode="auto">
          <a:xfrm>
            <a:off x="0" y="1773382"/>
            <a:ext cx="9144000" cy="508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5323" y="741218"/>
            <a:ext cx="311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 Stop and Pin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49488" y="3370191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049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Y:\DCIM\107NIKON\DSCN2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36364"/>
          <a:stretch/>
        </p:blipFill>
        <p:spPr bwMode="auto">
          <a:xfrm>
            <a:off x="0" y="2937162"/>
            <a:ext cx="9144000" cy="39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7377" y="457200"/>
            <a:ext cx="26292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 Slide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Sear Spring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60501" y="4485769"/>
            <a:ext cx="5064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0792" y="4419094"/>
            <a:ext cx="5064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18593" y="5048250"/>
            <a:ext cx="506413" cy="27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6202" y="488647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9649" y="513758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850" y="608828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0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Y:\DCIM\107NIKON\DSCN22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5455"/>
          <a:stretch/>
        </p:blipFill>
        <p:spPr bwMode="auto">
          <a:xfrm>
            <a:off x="0" y="3158837"/>
            <a:ext cx="9144000" cy="36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7377" y="457200"/>
            <a:ext cx="26292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Sear Slide</a:t>
            </a:r>
          </a:p>
          <a:p>
            <a:pPr marL="514350" lvl="0" indent="-514350"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Sear</a:t>
            </a:r>
          </a:p>
          <a:p>
            <a:pPr marL="514350" lvl="0" indent="-514350"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Sear Spring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6125" y="4566641"/>
            <a:ext cx="1120379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1547" y="4006452"/>
            <a:ext cx="89931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4727">
            <a:off x="7653907" y="5254665"/>
            <a:ext cx="1070356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1389" y="367488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6281" y="322522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5800" y="4495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442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Y:\DCIM\107NIKON\DSCN2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9" b="11717"/>
          <a:stretch/>
        </p:blipFill>
        <p:spPr bwMode="auto">
          <a:xfrm>
            <a:off x="-20782" y="1343890"/>
            <a:ext cx="9144000" cy="55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1618" y="20782"/>
            <a:ext cx="4099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Firing Pin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Firing Pin Extension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53424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86400" y="3125715"/>
            <a:ext cx="13414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9966" y="308653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2887" y="30443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98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Y:\DCIM\107NIKON\DSCN2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38990"/>
          <a:stretch/>
        </p:blipFill>
        <p:spPr bwMode="auto">
          <a:xfrm>
            <a:off x="0" y="3186545"/>
            <a:ext cx="9144000" cy="36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2052" y="838199"/>
            <a:ext cx="4999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Disassembled Bolt Assembly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09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M1895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b="13017"/>
          <a:stretch/>
        </p:blipFill>
        <p:spPr bwMode="auto">
          <a:xfrm>
            <a:off x="1281113" y="1676400"/>
            <a:ext cx="6581775" cy="33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8104" y="5458691"/>
            <a:ext cx="3407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6mm Lee Navy,  .30 Army in 1899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4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M1917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.30-06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653959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514600"/>
            <a:ext cx="4038601" cy="183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1931" y="579120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450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5791200"/>
            <a:ext cx="234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M1917A1  600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1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54" y="100445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M1919 (A1-A6)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587240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6373" y="5758934"/>
            <a:ext cx="174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.30-06 &amp; 7.62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400-600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9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22" y="565666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M1921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235433"/>
            <a:ext cx="6903028" cy="325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0014" y="1524000"/>
            <a:ext cx="139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CIRCA 1919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4486" y="5638800"/>
            <a:ext cx="174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450-600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CAL .50, M2, HB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871609" cy="28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5562599"/>
            <a:ext cx="174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1933 –Present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450-635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rds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8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1616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M2A1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DISASSEMBLY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2776538"/>
            <a:ext cx="49561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82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:\DCIM\107NIKON\DSCN22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30909"/>
          <a:stretch/>
        </p:blipFill>
        <p:spPr bwMode="auto">
          <a:xfrm>
            <a:off x="0" y="2452253"/>
            <a:ext cx="9144000" cy="44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8631" y="838200"/>
            <a:ext cx="53828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Raise Cover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Observe Chamber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Ensure Bolt is Forward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6239" y="76200"/>
            <a:ext cx="4127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Clear the Weapon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9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172</Words>
  <Application>Microsoft Office PowerPoint</Application>
  <PresentationFormat>On-screen Show (4:3)</PresentationFormat>
  <Paragraphs>71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MACHINE GUN, CALIBER .50 M2A1</vt:lpstr>
      <vt:lpstr>John Moses Browning 1855 - 1926</vt:lpstr>
      <vt:lpstr>M1895</vt:lpstr>
      <vt:lpstr>M1917 .30-06</vt:lpstr>
      <vt:lpstr>M1919 (A1-A6)</vt:lpstr>
      <vt:lpstr>M1921</vt:lpstr>
      <vt:lpstr>CAL .50, M2, HB</vt:lpstr>
      <vt:lpstr>M2A1 DISASSEMBLY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GUN, CALIBER .50 M2A1</dc:title>
  <dc:creator>BundyE</dc:creator>
  <cp:lastModifiedBy>BundyE</cp:lastModifiedBy>
  <cp:revision>45</cp:revision>
  <dcterms:created xsi:type="dcterms:W3CDTF">2012-09-10T16:45:11Z</dcterms:created>
  <dcterms:modified xsi:type="dcterms:W3CDTF">2012-09-11T20:37:06Z</dcterms:modified>
</cp:coreProperties>
</file>