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8" r:id="rId5"/>
    <p:sldId id="261" r:id="rId6"/>
    <p:sldId id="267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B08-2DC8-42E0-B60D-EEF90B5C6373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223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B08-2DC8-42E0-B60D-EEF90B5C6373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856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B08-2DC8-42E0-B60D-EEF90B5C6373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760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B08-2DC8-42E0-B60D-EEF90B5C6373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76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B08-2DC8-42E0-B60D-EEF90B5C6373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474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B08-2DC8-42E0-B60D-EEF90B5C6373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62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B08-2DC8-42E0-B60D-EEF90B5C6373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5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B08-2DC8-42E0-B60D-EEF90B5C6373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18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B08-2DC8-42E0-B60D-EEF90B5C6373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11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B08-2DC8-42E0-B60D-EEF90B5C6373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870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B08-2DC8-42E0-B60D-EEF90B5C6373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946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76B08-2DC8-42E0-B60D-EEF90B5C6373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750D2-9892-4F5B-B828-0119E671F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558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32352" y="179841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803189"/>
            <a:ext cx="1219199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 The top forward edges of the Breech Lock are beveled to?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Slow initial extraction 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Positive ejection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c. Fast extraction 	               d.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 When the M2 is fully cocked, what component holds the firing pin extension in the rear position?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Accelerator stop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Sear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Cocking lever		d. Sear spring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 The purpose of the extractor assembly is to?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Extract a new round of ammunition from the belt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Extract the empty cartridge from the chamber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Actuate the feeding components in the cover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Prevent excessive gas pressure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4. What is the corrective action for a damaged receiver?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(D)  b. (O)  c. (F)  d. (H)  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003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192206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35924" y="976184"/>
            <a:ext cx="1205607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5. Adjustment of the headspace and timing on the M2A1 is performed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(F)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b. (H)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(D)			d. (O)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6. The first procedure when performing organizational maintenance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Fire the weapon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Clear the weapon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c. Set headspace	d. Ask the 1SG for a detail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7. The Technical Manual used in this class was?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 TM9-1005-213-23&amp;P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b. TM9-1005-331-23&amp;P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TM9-1005-231-23&amp;P	d. TM9-1005-321-23&amp;P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8. How often is the headspace and timing checked on the M2A1?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Monthly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Prior to issuing/firing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c. Semi-annually		d. Not checked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452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16917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97708" y="945851"/>
            <a:ext cx="1199429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9. The fault status symbol on the DA5988-E for a damaged sear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/		b. X		c. O		d. -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10. During the step of unlocking, what component moves the breech lock down?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Breech lock cam	b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. Breech lock depressors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   c. Breech lock spring	   d. Breech lock push rod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11. The belt feed pawl is not mission capable if?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_________________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12. The purpose of the accelerator is to?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Help speed the bolt to the rear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Help lock the barrel to the barrel extension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Help speed the bolt forward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75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16917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97708" y="945851"/>
            <a:ext cx="1199429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9. The fault status symbol on the DA5988-E for a damaged sear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/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X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O		d. -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10. During the step of unlocking, what component moves the breech lock down?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Breech lock cam	b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. Breech lock depressors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   c. Breech lock spring	   d. Breech lock push rod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11. The belt feed pawl is not mission capable if?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_________________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12. The purpose of the accelerator is to?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Help speed the bolt to the rear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Help lock the barrel to the barrel extension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Help speed the bolt forward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724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16917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97708" y="945851"/>
            <a:ext cx="1199429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9. The fault status symbol on the DA5988-E for a damaged sear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/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X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O		d. -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10. During the step of unlocking, what component moves the breech lock down?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Breech lock cam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. Breech lock depressors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   c. Breech lock spring	   d. Breech lock push rod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11. The belt feed pawl is not mission capable if?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_________________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12. The purpose of the accelerator is to?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Help speed the bolt to the rear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Help lock the barrel to the barrel extension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Help speed the bolt forward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294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16917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97708" y="945851"/>
            <a:ext cx="1199429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9. The fault status symbol on the DA5988-E for a damaged sear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/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X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O		d. -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10. During the step of unlocking, what component moves the breech lock down?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Breech lock cam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. Breech lock depressors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   c. Breech lock spring	   d. Breech lock push rod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11. The belt feed pawl is not mission capable if?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BINDS		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12. The purpose of the accelerator is to?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Help speed the bolt to the rear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Help lock the barrel to the barrel extension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Help speed the bolt forward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1885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16917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97708" y="945851"/>
            <a:ext cx="1199429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9. The fault status symbol on the DA5988-E for a damaged sear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/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X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O		d. -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10. During the step of unlocking, what component moves the breech lock down?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Breech lock cam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. Breech lock depressors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   c. Breech lock spring	   d. Breech lock push rod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11. The belt feed pawl is not mission capable if?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BINDS		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12. The purpose of the accelerator is to?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Help speed the bolt to the rear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Help lock the barrel to the barrel extension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Help speed the bolt forward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None of the above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2022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16917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6496" y="1228398"/>
            <a:ext cx="12105503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13. What component, if defective, could result in uncontrolled fire?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Firing pin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Sear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 Breech lock	d.  None of the above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14. How many of the following parts could result in a failure to cock?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Broken cocking lever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Defective cocking lever pin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   c. Defective firing pin extension 	d. All of the above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15. The probable cause for a ruptured cartridge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a. Defective safety       	b. Defective sear		 c. Improper headspace/timing  	 d. Defective firing pin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16. What must be accomplished before inserting the headspace gage?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Remove the barrel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Cock and allow the bolt to go forward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Close the cover assembly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Notify higher maintenance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6758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16917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6496" y="1228398"/>
            <a:ext cx="12105503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13. What component, if defective, could result in uncontrolled fire?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Firing pin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Sear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 Breech lock	d.  None of the above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14. How many of the following parts could result in a failure to cock?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Broken cocking lever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Defective cocking lever pin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   c. Defective firing pin extension 	d. All of the above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15. The probable cause for a ruptured cartridge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a. Defective safety       	b. Defective sear		 c. Improper headspace/timing  	 d. Defective firing pin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16. What must be accomplished before inserting the headspace gage?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Remove the barrel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Cock and allow the bolt to go forward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Close the cover assembly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Notify higher maintenance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0642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16917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6496" y="1228398"/>
            <a:ext cx="12105503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13. What component, if defective, could result in uncontrolled fire?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Firing pin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Sear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 Breech lock	d.  None of the above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14. How many of the following parts could result in a failure to cock?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Broken cocking lever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Defective cocking lever pin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   c. Defective firing pin extension 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All of the above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15. The probable cause for a ruptured cartridge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a. Defective safety       	b. Defective sear		 c. Improper headspace/timing  	 d. Defective firing pin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16. What must be accomplished before inserting the headspace gage?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Remove the barrel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Cock and allow the bolt to go forward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Close the cover assembly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Notify higher maintenance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0144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16917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6496" y="1228398"/>
            <a:ext cx="12105503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13. What component, if defective, could result in uncontrolled fire?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Firing pin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Sear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 Breech lock	d.  None of the above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14. How many of the following parts could result in a failure to cock?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Broken cocking lever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Defective cocking lever pin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   c. Defective firing pin extension 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All of the above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15. The probable cause for a ruptured cartridge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a. Defective safety       	b. Defective sear		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Improper headspace/timing 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d. Defective firing pin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16. What must be accomplished before inserting the headspace gage?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Remove the barrel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Cock and allow the bolt to go forward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Close the cover assembly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Notify higher maintenance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190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32352" y="179841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803189"/>
            <a:ext cx="1219199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 The top forward edges of the Breech Lock are beveled to?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Slow initial extraction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b. Positive ejection 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Fast extraction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d.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 When the M2 is fully cocked, what component holds the firing pin extension in the rear position?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Accelerator stop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Sear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Cocking lever		d. Sear spring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 The purpose of the extractor assembly is to?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Extract a new round of ammunition from the belt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Extract the empty cartridge from the chamber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Actuate the feeding components in the cover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Prevent excessive gas pressure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4. What is the corrective action for a damaged receiver?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(D)  b. (O)  c. (F)  d. (H)  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3938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16917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6496" y="1228398"/>
            <a:ext cx="12105503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13. What component, if defective, could result in uncontrolled fire?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Firing pin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Sear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 Breech lock	d.  None of the above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14. How many of the following parts could result in a failure to cock?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Broken cocking lever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Defective cocking lever pin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   c. Defective firing pin extension 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All of the above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15. The probable cause for a ruptured cartridge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a. Defective safety       	b. Defective sear		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Improper headspace/timing 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d. Defective firing pin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16. What must be accomplished before inserting the headspace gage?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Remove the barrel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Cock and allow the bolt to go forward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Close the cover assembly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Notify higher maintenance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6407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854" y="1690063"/>
            <a:ext cx="1196134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17. The 50 Cal MG is NMC if the sear spring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Deformed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Incorrectly installed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Missing		d. All the above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18. The 50 Cal Machine Gun is capable of feeding from the ________ side?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Right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	b. Left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Right or Left 		d. None of the above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19. Replacement of the M10 charging cable is accomplished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(D)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(H)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c. (O) 		d. (F)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20. PMCS is conducted how often?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Monthly 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Quarterly 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c. Weekly 		d. Daily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32352" y="192205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0779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854" y="1690063"/>
            <a:ext cx="1196134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17. The 50 Cal MG is NMC if the sear spring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Deformed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Incorrectly installed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Missing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All the above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18. The 50 Cal Machine Gun is capable of feeding from the ________ side?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Right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	b. Left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Right or Left 		d. None of the above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19. Replacement of the M10 charging cable is accomplished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(D)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(H)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c. (O) 		d. (F)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20. PMCS is conducted how often?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Monthly 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Quarterly 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c. Weekly 		d. Daily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32352" y="192205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582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854" y="1690063"/>
            <a:ext cx="1196134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17. The 50 Cal MG is NMC if the sear spring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Deformed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Incorrectly installed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Missing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All the above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18. The 50 Cal Machine Gun is capable of feeding from the ________ side?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Right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	b. Left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Right or Left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d. None of the above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19. Replacement of the M10 charging cable is accomplished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(D)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(H)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c. (O) 		d. (F)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20. PMCS is conducted how often?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Monthly 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Quarterly 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c. Weekly 		d. Daily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32352" y="192205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4246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854" y="1690063"/>
            <a:ext cx="1196134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17. The 50 Cal MG is NMC if the sear spring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Deformed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Incorrectly installed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Missing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All the above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18. The 50 Cal Machine Gun is capable of feeding from the ________ side?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Right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	b. Left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Right or Left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d. None of the above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19. Replacement of the M10 charging cable is accomplished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(D)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(H)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(O)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d. (F)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20. PMCS is conducted how often?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Monthly 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Quarterly 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c. Weekly 		d. Daily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32352" y="192205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7965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854" y="1690063"/>
            <a:ext cx="1196134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17. The 50 Cal MG is NMC if the sear spring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Deformed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Incorrectly installed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Missing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All the above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18. The 50 Cal Machine Gun is capable of feeding from the ________ side?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Right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	b. Left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Right or Left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d. None of the above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19. Replacement of the M10 charging cable is accomplished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(D)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(H)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(O)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d. (F)</a:t>
            </a: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20. PMCS is conducted how often?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Monthly 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Quarterly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c. Weekly 		d. Daily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32352" y="192205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9728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29274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8853" y="1228398"/>
            <a:ext cx="11998411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21. After the M-2 Machine Gun has been reassembled, the armorer should?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Inform the 1SG  b. Conduct a daily inventory  c. Clean the arms room  d. Perform an operational check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22. A defective sear could cause a failure to fire in what two steps in the cycle of function?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_____________ / _____________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23. What is the first step in troubleshooting a failure to eject?  _______________________________________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24. Failure to extract would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Pitted chamber	 	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Burrs on rail of barrel extension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        c. Broken T-slot 		d.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25. The M-2 Machine Gun is ____________ operated?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Gas 		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Manually 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Blowback w/gas assist 		d. Recoil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4840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29274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8853" y="1228398"/>
            <a:ext cx="1199841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21. After the M-2 Machine Gun has been reassembled, the armorer should?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Inform the 1SG  b. Conduct a daily inventory  c. Clean the arms room 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Perform an operational check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22. A defective sear could cause a failure to fire in what two steps in the cycle of function?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_____________ / _____________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23. What is the first step in troubleshooting a failure to eject?  _______________________________________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24. Failure to extract would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Pitted chamber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Burrs on rail of barrel extension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        c. Broken T-slot		d.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25. The M-2 Machine Gun is ____________ operated?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Gas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Manually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c. Blowback w/gas assist		d. Recoil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4831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29274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8853" y="1228398"/>
            <a:ext cx="1199841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21. After the M-2 Machine Gun has been reassembled, the armorer should?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Inform the 1SG  b. Conduct a daily inventory  c. Clean the arms room 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Perform an operational check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22. A defective sear could cause a failure to fire in what two steps in the cycle of function?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Firing </a:t>
            </a:r>
            <a:r>
              <a:rPr lang="en-US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Cocking</a:t>
            </a:r>
            <a:r>
              <a:rPr lang="en-US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23. What is the first step in troubleshooting a failure to eject?  _______________________________________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24. Failure to extract would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Pitted chamber		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Burrs on rail of barrel extension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    	 c. Broken T-slot 		d.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25. The M-2 Machine Gun is ____________ operated?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Gas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Manually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c. Blowback w/gas assist 		d. Recoil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8483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29274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8853" y="1228398"/>
            <a:ext cx="1199841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21. After the M-2 Machine Gun has been reassembled, the armorer should?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Inform the 1SG  b. Conduct a daily inventory  c. Clean the arms room 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Perform an operational check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22. A defective sear could cause a failure to fire in what two steps in the cycle of function?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Firing </a:t>
            </a:r>
            <a:r>
              <a:rPr lang="en-US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Cocking</a:t>
            </a:r>
            <a:r>
              <a:rPr lang="en-US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23. What is the first step in troubleshooting a failure to eject?  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Defective Firing Pin</a:t>
            </a:r>
            <a:endParaRPr lang="en-US" i="1" dirty="0" smtClean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24. Failure to extract would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Pitted chamber		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Burrs on rail of barrel extension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    	 c. Broken T-slot 		d.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25. The M-2 Machine Gun is ____________ operated?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Gas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Manually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c. Blowback w/gas assist 		d. Recoil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404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32352" y="179841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803189"/>
            <a:ext cx="1219199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 The top forward edges of the Breech Lock are beveled to?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Slow initial extraction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	b. Positive ejection 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Fast extraction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d.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 When the M2 is fully cocked, what component holds the firing pin extension in the rear position?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Accelerator stop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Sear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c. Cocking lever		d. Sear spring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 The purpose of the extractor assembly is to?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Extract a new round of ammunition from the belt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Extract the empty cartridge from the chamber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Actuate the feeding components in the cover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Prevent excessive gas pressure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4. What is the corrective action for a damaged receiver?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(D)  b. (O)  c. (F)  d. (H)  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5100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29274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8853" y="1228398"/>
            <a:ext cx="1199841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21. After the M-2 Machine Gun has been reassembled, the armorer should?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Inform the 1SG  b. Conduct a daily inventory  c. Clean the arms room 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Perform an operational check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22. A defective sear could cause a failure to fire in what two steps in the cycle of function?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Firing </a:t>
            </a:r>
            <a:r>
              <a:rPr lang="en-US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Cocking</a:t>
            </a:r>
            <a:r>
              <a:rPr lang="en-US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23. What is the first step in troubleshooting a failure to eject?  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Defective Firing Pin</a:t>
            </a:r>
            <a:endParaRPr lang="en-US" i="1" dirty="0" smtClean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24. Failure to extract would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Pitted chamber		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Burrs on rail of barrel extension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    	 c. Broken T-slot 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25. The M-2 Machine Gun is ____________ operated?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Gas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Manually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c. Blowback w/gas assist 		d. Recoil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2605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229274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8853" y="1228398"/>
            <a:ext cx="1199841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21. After the M-2 Machine Gun has been reassembled, the armorer should?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Inform the 1SG  b. Conduct a daily inventory  c. Clean the arms room 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Perform an operational check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22. A defective sear could cause a failure to fire in what two steps in the cycle of function?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Firing </a:t>
            </a:r>
            <a:r>
              <a:rPr lang="en-US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Cocking</a:t>
            </a:r>
            <a:r>
              <a:rPr lang="en-US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23. What is the first step in troubleshooting a failure to eject?  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Defective Firing Pin</a:t>
            </a:r>
            <a:endParaRPr lang="en-US" i="1" dirty="0" smtClean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24. Failure to extract would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Pitted chamber		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Burrs on rail of barrel extension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    	 c. Broken T-slot 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25. The M-2 Machine Gun is ____________ operated?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Gas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Manually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c. Blowback w/gas assist 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Recoil</a:t>
            </a:r>
            <a:endParaRPr lang="en-US" sz="1200" u="sng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8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32352" y="179841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803189"/>
            <a:ext cx="1219199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 The top forward edges of the Breech Lock are beveled to?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Slow initial extraction </a:t>
            </a:r>
            <a:r>
              <a:rPr lang="en-US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Positive ejection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	   c. Fast extraction 	d.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 When the M2 is fully cocked, what component holds the firing pin extension in the rear position?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Accelerator stop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Sear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Cocking lever		d. Sear spring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 The purpose of the extractor assembly is to?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Extract a new round of ammunition from the belt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Extract the empty cartridge from the chamber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Actuate the feeding components in the cover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Prevent excessive gas pressure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4. What is the corrective action for a damaged receiver?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(D)  b. (O)  c. (F)  d. (H)  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87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32352" y="179841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803189"/>
            <a:ext cx="1219199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 The top forward edges of the Breech Lock are beveled to?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Slow initial extraction </a:t>
            </a:r>
            <a:r>
              <a:rPr lang="en-US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Positive ejection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c. Fast extraction 	d.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 When the M2 is fully cocked, what component holds the firing pin extension in the rear position?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Accelerator stop		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Sear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c. Cocking lever		d. Sear spring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 The purpose of the extractor assembly is to?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Extract a new round of ammunition from the belt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Extract the empty cartridge from the chamber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c. Actuate the feeding components in the cover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d. Prevent excessive gas pressure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4. What is the corrective action for a damaged receiver?</a:t>
            </a:r>
            <a:b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(D)  b. (O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 c. (F)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d. (H)  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80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192206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35924" y="976184"/>
            <a:ext cx="1205607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5. Adjustment of the headspace and timing on the M2A1 is performed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(F)</a:t>
            </a:r>
            <a:r>
              <a:rPr lang="en-US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b. (H)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(D)			d. (O)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6. The first procedure when performing organizational maintenance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Fire the weapon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Clear the weapon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c. Set headspace	d. Ask the 1SG for a detail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7. The Technical Manual used in this class was?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TM9-1005-213-23&amp;P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	b. TM9-1005-331-23&amp;P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TM9-1005-231-23&amp;P	d. TM9-1005-321-23&amp;P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8. How often is the headspace and timing checked on the M2A1?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Monthly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Prior to issuing/firing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c. Semi-annually		d. Not checked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702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192206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35924" y="976184"/>
            <a:ext cx="1205607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5. Adjustment of the headspace and timing on the M2A1 is performed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(F)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b. (H)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(D)			d. (O)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6. The first procedure when performing organizational maintenance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Fire the weapon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b. Clear the weapon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c. Set headspace	d. Ask the 1SG for a detail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7. The Technical Manual used in this class was?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TM9-1005-213-23&amp;P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	b. TM9-1005-331-23&amp;P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TM9-1005-231-23&amp;P	d. TM9-1005-321-23&amp;P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8. How often is the headspace and timing checked on the M2A1?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Monthly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Prior to issuing/firing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c. Semi-annually		d. Not checked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7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192206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35924" y="976184"/>
            <a:ext cx="1205607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5. Adjustment of the headspace and timing on the M2A1 is performed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(F)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b. (H)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(D)			d. (O)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6. The first procedure when performing organizational maintenance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Fire the weapon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Clear the weapon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c. Set headspace	d. Ask the 1SG for a detail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7. The Technical Manual used in this class was?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TM9-1005-213-23&amp;P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	b. TM9-1005-331-23&amp;P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TM9-1005-231-23&amp;P	d. TM9-1005-321-23&amp;P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8. How often is the headspace and timing checked on the M2A1?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Monthly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Prior to issuing/firing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c. Semi-annually		d. Not checked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794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2352" y="192206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 50 WRITTEN PE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35924" y="976184"/>
            <a:ext cx="1205607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5. Adjustment of the headspace and timing on the M2A1 is performed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(F)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b. (H)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(D)			d. (O)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6. The first procedure when performing organizational maintenance is?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Fire the weapon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Clear the weapon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c. Set headspace	d. Ask the 1SG for a detail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7. The Technical Manual used in this class was?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 TM9-1005-213-23&amp;P</a:t>
            </a:r>
            <a:r>
              <a:rPr lang="en-US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b. TM9-1005-331-23&amp;P 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c. TM9-1005-231-23&amp;P	d. TM9-1005-321-23&amp;P</a:t>
            </a:r>
          </a:p>
          <a:p>
            <a:pPr marL="228600" indent="-2286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8. How often is the headspace and timing checked on the M2A1?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 Monthly	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b. Prior to issuing/firing	</a:t>
            </a:r>
            <a:r>
              <a:rPr lang="en-U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c. Semi-annually		d. Not checked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414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1365</TotalTime>
  <Words>574</Words>
  <Application>Microsoft Office PowerPoint</Application>
  <PresentationFormat>Widescreen</PresentationFormat>
  <Paragraphs>889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Bundy, Eric</dc:creator>
  <cp:lastModifiedBy>Bundy, Eric</cp:lastModifiedBy>
  <cp:revision>14</cp:revision>
  <dcterms:created xsi:type="dcterms:W3CDTF">2018-04-11T20:06:19Z</dcterms:created>
  <dcterms:modified xsi:type="dcterms:W3CDTF">2018-04-12T18:51:58Z</dcterms:modified>
</cp:coreProperties>
</file>