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3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6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9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8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9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8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3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2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DA3D6-00A5-43AC-BA22-BDF4FA9C40D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3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Gas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maintained?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055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are performed?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receiver, 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62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___________ inlet 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Three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Two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parts, which one not be NMC on the weapon?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Less than 1/3 exterior surface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Bipod leg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c.  Buffer loose		d.  Barrel bent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is maintained for?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180 days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2 years		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49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___________ inlet 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Two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parts, which one not be NMC on the weapon?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Less than 1/3 exterior surface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Bipod leg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c.  Buffer loose		d.  Barrel bent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is maintained for?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180 days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2 years		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32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___________ inlet 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Two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parts, which one not be NMC on the weapon?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Bipod leg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c.  Buffer loose		d.  Barrel bent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is maintained for?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180 days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2 years		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549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___________ inlet 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Two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parts, which one not be NMC on the weapon?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Bipod leg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c.  Buffer loose		d.  Barrel bent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is maintained for?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180 days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2 years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222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___________ inlet 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Two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parts, which one not be NMC on the weapon?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Bipod leg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c.  Buffer loose		d.  Barrel bent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is maintained for?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180 days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2 years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798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b. Carbon build-up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A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Chamber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gun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Missing ejector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Worn sear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Centered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236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Carbon build-up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A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Chamber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gun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Missing ejector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Worn sear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Centered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41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Carbon build-up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A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Chamber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gun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Missing ejector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Worn sear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Centered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700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Carbon build-up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A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Chamber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gun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Missing ejector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Worn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Centered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9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Gas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maintained?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90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Carbon build-up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A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Chamber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gun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Missing ejector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Worn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Centered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599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Ejecting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Feeding		d.  Chambering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below are replaceable by the armorer 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Trigger springer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Extractor assembly		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bolt and operating rod assembly forward during chambering?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Recoil of the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Driving spring	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Buffer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535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Ejecting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below are replaceable by the armorer 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Trigger springer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Extractor assembly		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bolt and operating rod assembly forward during chambering?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Recoil of the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Driving spring	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Buffer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325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Ejecting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below are replaceable by the armorer 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Trigger springer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Extractor assembly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bolt and operating rod assembly forward during chambering?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Recoil of the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Driving spring	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Buffer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989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Ejecting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below are replaceable by the armorer 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Trigger springer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Extractor assembly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bolt and operating rod assembly forward during chambering?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Recoil of the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Driving spring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Buffer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44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Ejecting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below are replaceable by the armorer 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Trigger springer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Extractor assembly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bolt and operating rod assembly forward during chambering?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Recoil of the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Driving spring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Buffer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862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Defective cover assembly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gas regulator plug			b.  Obstruction in the gas pressure system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Insufficient gas pressure			d.  All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185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Defective cover assembly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gas regulator plug			b.  Obstruction in the gas pressure system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Insufficient gas pressure			d.  All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670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Defective cover assembly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gas regulator plug			b.  Obstruction in the gas pressure system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Insufficient gas pressure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176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Defective cover assembly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gas regulator plug			b.  Obstruction in the gas pressure system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Insufficient gas pressure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76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maintained?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8324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Defective cover assembly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gas regulator plug			b.  Obstruction in the gas pressure system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Insufficient gas pressure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Broken ejector spring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0604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Defective cover assembly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gas regulator plug			b.  Obstruction in the gas pressure system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Insufficient gas pressure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Broken ejector spring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Improper headspace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49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maintained?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9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maintained?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692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are performed?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c.  Quarterly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receiver, 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87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are performed?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c.  Quarterly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receiver, 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7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are performed?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receiver, 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663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are performed?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receiver, 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224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726</Words>
  <Application>Microsoft Office PowerPoint</Application>
  <PresentationFormat>Widescreen</PresentationFormat>
  <Paragraphs>1017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7</cp:revision>
  <dcterms:created xsi:type="dcterms:W3CDTF">2018-05-03T19:10:10Z</dcterms:created>
  <dcterms:modified xsi:type="dcterms:W3CDTF">2018-05-04T20:20:51Z</dcterms:modified>
</cp:coreProperties>
</file>