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8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2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9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3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8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7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9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3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CD6E-7CF1-4567-B57D-1E065BA802D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BD3AF-2703-4917-A75D-9AB9D6033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0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The M249 is ______________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Recoil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c.  Gas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The armorer can replace which part?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Grip assembly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Sear spring	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the ___________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Closed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Send to depot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cartridge guide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b.  Extract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4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65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23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11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90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Firing pin tip damaged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27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Firing pin tip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Check for broken firing pin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281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Firing pin tip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broken firing pin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Cock.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085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43677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 A failure to charge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Frame trigger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Bent arm on the cocking handle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Shoulder rest		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 The first check in a failure to chamber?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defective buffer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spent cartridge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Charging handle		          d.  None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 A failure to fire could be caused by?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Firing pin tip damaged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Bolt jammed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Feed mechanism is sticking		d.  All of these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in troubleshooting a failure to fire is?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Check for improperly installed 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Check for loose gas collar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Check for broken firing pin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d.  None of the above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damaged sear will result in a failure to?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Eject.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Lock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	d.  Chamber.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778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67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43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The M249 is ______________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Recoil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The armorer can replace which part?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Grip assembly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Sear spring	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the ___________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Closed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Send to depot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cartridge guide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b.  Extract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320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11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PISTOL GRIP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Quarterly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41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PISTOL GRIP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d.  Chamber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967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766733"/>
            <a:ext cx="1219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Extraction begins while the unlocking cycle in going 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False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part of the gas system should never be lubricated?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Piston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Regulator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Gas tube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are the cleaning patches and CLP stored on the weapon?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PISTOL GRIP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PMCS for the M249 machine gun are scheduled on a __________ basis?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Daily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Weekly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Quarterly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Monthly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driving spring could cause a failure to feed, what other cycle of function could it cause a failure in?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Unlock	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Chamber</a:t>
            </a:r>
            <a:endParaRPr lang="en-US" sz="1200" u="sng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41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____________________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___________________, ________________, and ________________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35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____________________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___________________, ________________, and ________________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10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 BLOCK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____________________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___________________, ________________, and ________________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1149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 BLOCK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ANNUALY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What does the SMR code of XA mean? ____________________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___________________, ________________, and ________________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88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 BLOCK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ANNUALY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99465" marR="0" indent="-342900"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does the SMR code of XA mean?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REQUISITION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___________________, ________________, and ________________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0651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68425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  What is the status symbol for a chipped ejector tip when the fault is listed on the DA Form 5988-E?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 What is the difference between the old and new style barrels?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 BLOCK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 All barrels should be gauged and have a 100% technical inspection how often?</a:t>
            </a: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ANNUALY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99465" marR="0" indent="-342900">
              <a:spcBef>
                <a:spcPts val="0"/>
              </a:spcBef>
              <a:spcAft>
                <a:spcPts val="0"/>
              </a:spcAft>
              <a:buAutoNum type="arabicPeriod" startAt="24"/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does the SMR code of XA mean? 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REQUISITION</a:t>
            </a:r>
            <a:endParaRPr lang="en-US" sz="1200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What three parts of the trigger mechanism, if defective, could cause a failure to cock?</a:t>
            </a: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6565" marR="0">
              <a:spcBef>
                <a:spcPts val="0"/>
              </a:spcBef>
              <a:spcAft>
                <a:spcPts val="0"/>
              </a:spcAft>
              <a:tabLst>
                <a:tab pos="456565" algn="l"/>
                <a:tab pos="913765" algn="l"/>
                <a:tab pos="1370965" algn="l"/>
                <a:tab pos="1828165" algn="l"/>
                <a:tab pos="2285365" algn="l"/>
                <a:tab pos="2742565" algn="l"/>
                <a:tab pos="3199765" algn="l"/>
                <a:tab pos="3656965" algn="l"/>
                <a:tab pos="4114165" algn="l"/>
                <a:tab pos="4571365" algn="l"/>
                <a:tab pos="5028565" algn="l"/>
                <a:tab pos="5485765" algn="l"/>
                <a:tab pos="5942965" algn="l"/>
              </a:tabLst>
            </a:pPr>
            <a:r>
              <a:rPr lang="en-US" u="sng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SEAR, SEAR SPRING AND TRIPING LEVER</a:t>
            </a:r>
            <a:endParaRPr lang="en-US" sz="1200" u="sng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2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The M249 is ______________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Recoil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The armorer can replace which part?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Grip assembly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the ___________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Open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Closed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Send to depot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cartridge guide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b.  Extract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2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The M249 is ______________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Recoil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The armorer can replace which part?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Grip assembly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the ___________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Closed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Send to depot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Send to field maintenance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cartridge guide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b.  Extract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08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01332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The M249 is ______________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Blowback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Recoil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Gas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d.  Manually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The armorer can replace which part?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Safety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Grip assembly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Sear spring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 None of these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 The M249 machine gun is fired from the ___________ bolt position?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  Open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Closed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c.  Centered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 If the safety fails to slide properly after cleaning, what corrective action would you take?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a.  Replace safety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  Send to depot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 Send to field maintenance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 damaged cartridge guide could cause a failure to?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Feed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b.  Extract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c.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Fire		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(F)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914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389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Cock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804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32"/>
            <a:ext cx="9144000" cy="488048"/>
          </a:xfrm>
        </p:spPr>
        <p:txBody>
          <a:bodyPr/>
          <a:lstStyle/>
          <a:p>
            <a:r>
              <a:rPr lang="en-US" b="1" u="sng" dirty="0"/>
              <a:t>M249 WRITTEN PE (DECEMBER 2017)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689789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corrective action for a plugged gas regulator (mono-block)?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(O)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(D)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failure to extract could be caused by?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Ejector worn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Insufficient gas pressure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Loose tower		d.  Firing pin damaged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 A defective sear could cause a failure to?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Lock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Cock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Unlock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M249 machine gun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Is belt or magazine fed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Fires from the close bolt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Is recoil operated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tripping lever is attached to the? </a:t>
            </a: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Bolt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c.  Safety		d. 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113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585</Words>
  <Application>Microsoft Office PowerPoint</Application>
  <PresentationFormat>Widescreen</PresentationFormat>
  <Paragraphs>919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7</cp:revision>
  <dcterms:created xsi:type="dcterms:W3CDTF">2018-04-27T18:57:17Z</dcterms:created>
  <dcterms:modified xsi:type="dcterms:W3CDTF">2018-04-27T19:48:14Z</dcterms:modified>
</cp:coreProperties>
</file>