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08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480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73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74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41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66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689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598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4951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5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72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703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405AC-82AD-4974-A944-34394002FD9C}" type="datetimeFigureOut">
              <a:rPr lang="en-US" smtClean="0"/>
              <a:t>4/19/2018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2574A-E126-44C3-9CE6-0C308B0280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628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208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Which weapon has fire selector for Auto Fire?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M16A2		b</a:t>
            </a:r>
            <a:r>
              <a:rPr lang="en-US" dirty="0"/>
              <a:t>. </a:t>
            </a:r>
            <a:r>
              <a:rPr lang="en-US" dirty="0" smtClean="0"/>
              <a:t>M4		c</a:t>
            </a:r>
            <a:r>
              <a:rPr lang="en-US" dirty="0"/>
              <a:t>. </a:t>
            </a:r>
            <a:r>
              <a:rPr lang="en-US" dirty="0" smtClean="0"/>
              <a:t>M16A4		d</a:t>
            </a:r>
            <a:r>
              <a:rPr lang="en-US" dirty="0"/>
              <a:t>. M4A1</a:t>
            </a:r>
          </a:p>
          <a:p>
            <a:r>
              <a:rPr lang="en-US" dirty="0"/>
              <a:t>	  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2. A failure to cock in the M4A1 is most likely to occur because the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Firing pin has broken</a:t>
            </a:r>
          </a:p>
          <a:p>
            <a:r>
              <a:rPr lang="en-US" dirty="0"/>
              <a:t>b. The magazine catch is loose</a:t>
            </a:r>
          </a:p>
          <a:p>
            <a:r>
              <a:rPr lang="en-US" dirty="0"/>
              <a:t>c. The automatic sear is broken</a:t>
            </a:r>
          </a:p>
          <a:p>
            <a:r>
              <a:rPr lang="en-US" dirty="0"/>
              <a:t>d. The magazine spring is weak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3. Which statement is correct concerning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It is a gas piston operated weapons</a:t>
            </a:r>
          </a:p>
          <a:p>
            <a:r>
              <a:rPr lang="en-US" dirty="0"/>
              <a:t>b. It is a combination fixed blowback operated weapon</a:t>
            </a:r>
          </a:p>
          <a:p>
            <a:r>
              <a:rPr lang="en-US" dirty="0"/>
              <a:t>c. It is an air-cooled and recoil operated weapon</a:t>
            </a:r>
          </a:p>
          <a:p>
            <a:r>
              <a:rPr lang="en-US" dirty="0"/>
              <a:t>d. It is a gas operated, air cooled, lightweight, magazine-fed and semi-automatic or auto fire </a:t>
            </a:r>
            <a:r>
              <a:rPr lang="en-US" dirty="0" smtClean="0"/>
              <a:t>weapon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89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7169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7. The operator states his weapon does not chamber, therefore the armorer must troubleshoot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Parts in step of feeding steps 1 through 8</a:t>
            </a:r>
          </a:p>
          <a:p>
            <a:r>
              <a:rPr lang="en-US" dirty="0"/>
              <a:t>b. The parts of the firing mechanism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action spring</a:t>
            </a:r>
          </a:p>
          <a:p>
            <a:r>
              <a:rPr lang="en-US" dirty="0"/>
              <a:t>d. The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8. Which one of the following malfunctions could be caused by short recoil?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Failure to cock</a:t>
            </a:r>
          </a:p>
          <a:p>
            <a:r>
              <a:rPr lang="en-US" dirty="0"/>
              <a:t>b. Failure to extract</a:t>
            </a:r>
          </a:p>
          <a:p>
            <a:r>
              <a:rPr lang="en-US" dirty="0"/>
              <a:t>c. Failure to eject</a:t>
            </a:r>
          </a:p>
          <a:p>
            <a:r>
              <a:rPr lang="en-US" dirty="0"/>
              <a:t>d. All the above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9. Which part listed below if not installed will cause injury or death to the operator? (While firing the 1st round)</a:t>
            </a:r>
          </a:p>
          <a:p>
            <a:r>
              <a:rPr lang="en-US" dirty="0"/>
              <a:t> </a:t>
            </a:r>
          </a:p>
          <a:p>
            <a:pPr marL="342900" indent="-342900"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automatic </a:t>
            </a:r>
            <a:r>
              <a:rPr lang="en-US" dirty="0" smtClean="0"/>
              <a:t>sear		b</a:t>
            </a:r>
            <a:r>
              <a:rPr lang="en-US" dirty="0"/>
              <a:t>. The bolt carrier </a:t>
            </a:r>
            <a:r>
              <a:rPr lang="en-US" dirty="0" smtClean="0"/>
              <a:t>key</a:t>
            </a:r>
          </a:p>
          <a:p>
            <a:r>
              <a:rPr lang="en-US" dirty="0" smtClean="0"/>
              <a:t>c</a:t>
            </a:r>
            <a:r>
              <a:rPr lang="en-US" dirty="0"/>
              <a:t>. The firing </a:t>
            </a:r>
            <a:r>
              <a:rPr lang="en-US" dirty="0" smtClean="0"/>
              <a:t>pin			d</a:t>
            </a:r>
            <a:r>
              <a:rPr lang="en-US" dirty="0"/>
              <a:t>. Bolt cam pin</a:t>
            </a:r>
          </a:p>
        </p:txBody>
      </p:sp>
    </p:spTree>
    <p:extLst>
      <p:ext uri="{BB962C8B-B14F-4D97-AF65-F5344CB8AC3E}">
        <p14:creationId xmlns:p14="http://schemas.microsoft.com/office/powerpoint/2010/main" val="1801924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7169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7. The operator states his weapon does not chamber, therefore the armorer must troubleshoot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Parts in step of feeding steps 1 through 8</a:t>
            </a:r>
          </a:p>
          <a:p>
            <a:r>
              <a:rPr lang="en-US" dirty="0"/>
              <a:t>b. The parts of the firing mechanism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action spring</a:t>
            </a:r>
          </a:p>
          <a:p>
            <a:r>
              <a:rPr lang="en-US" dirty="0"/>
              <a:t>d. The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8. Which one of the following malfunctions could be caused by short recoil?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Failure to cock</a:t>
            </a:r>
          </a:p>
          <a:p>
            <a:r>
              <a:rPr lang="en-US" dirty="0"/>
              <a:t>b. Failure to extract</a:t>
            </a:r>
          </a:p>
          <a:p>
            <a:r>
              <a:rPr lang="en-US" dirty="0"/>
              <a:t>c. Failure to eject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All the above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9. Which part listed below if not installed will cause injury or death to the operator? (While firing the 1st round)</a:t>
            </a:r>
          </a:p>
          <a:p>
            <a:r>
              <a:rPr lang="en-US" dirty="0"/>
              <a:t> </a:t>
            </a:r>
          </a:p>
          <a:p>
            <a:pPr marL="342900" indent="-342900"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automatic </a:t>
            </a:r>
            <a:r>
              <a:rPr lang="en-US" dirty="0" smtClean="0"/>
              <a:t>sear		b</a:t>
            </a:r>
            <a:r>
              <a:rPr lang="en-US" dirty="0"/>
              <a:t>. The bolt carrier </a:t>
            </a:r>
            <a:r>
              <a:rPr lang="en-US" dirty="0" smtClean="0"/>
              <a:t>key</a:t>
            </a:r>
          </a:p>
          <a:p>
            <a:r>
              <a:rPr lang="en-US" dirty="0" smtClean="0"/>
              <a:t>c</a:t>
            </a:r>
            <a:r>
              <a:rPr lang="en-US" dirty="0"/>
              <a:t>. The firing </a:t>
            </a:r>
            <a:r>
              <a:rPr lang="en-US" dirty="0" smtClean="0"/>
              <a:t>pin			d</a:t>
            </a:r>
            <a:r>
              <a:rPr lang="en-US" dirty="0"/>
              <a:t>. Bolt cam pin</a:t>
            </a:r>
          </a:p>
        </p:txBody>
      </p:sp>
    </p:spTree>
    <p:extLst>
      <p:ext uri="{BB962C8B-B14F-4D97-AF65-F5344CB8AC3E}">
        <p14:creationId xmlns:p14="http://schemas.microsoft.com/office/powerpoint/2010/main" val="11378033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7169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7. The operator states his weapon does not chamber, therefore the armorer must troubleshoot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Parts in step of feeding steps 1 through 8</a:t>
            </a:r>
          </a:p>
          <a:p>
            <a:r>
              <a:rPr lang="en-US" dirty="0"/>
              <a:t>b. The parts of the firing mechanism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action spring</a:t>
            </a:r>
          </a:p>
          <a:p>
            <a:r>
              <a:rPr lang="en-US" dirty="0"/>
              <a:t>d. The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8. Which one of the following malfunctions could be caused by short recoil?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Failure to cock</a:t>
            </a:r>
          </a:p>
          <a:p>
            <a:r>
              <a:rPr lang="en-US" dirty="0"/>
              <a:t>b. Failure to extract</a:t>
            </a:r>
          </a:p>
          <a:p>
            <a:r>
              <a:rPr lang="en-US" dirty="0"/>
              <a:t>c. Failure to eject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All the above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9. Which part listed below if not installed will cause injury or death to the operator? (While firing the 1st round)</a:t>
            </a:r>
          </a:p>
          <a:p>
            <a:r>
              <a:rPr lang="en-US" dirty="0"/>
              <a:t> </a:t>
            </a:r>
          </a:p>
          <a:p>
            <a:pPr marL="342900" indent="-342900"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automatic </a:t>
            </a:r>
            <a:r>
              <a:rPr lang="en-US" dirty="0" smtClean="0"/>
              <a:t>sear		b</a:t>
            </a:r>
            <a:r>
              <a:rPr lang="en-US" dirty="0"/>
              <a:t>. The bolt carrier </a:t>
            </a:r>
            <a:r>
              <a:rPr lang="en-US" dirty="0" smtClean="0"/>
              <a:t>key</a:t>
            </a:r>
          </a:p>
          <a:p>
            <a:r>
              <a:rPr lang="en-US" dirty="0" smtClean="0"/>
              <a:t>c</a:t>
            </a:r>
            <a:r>
              <a:rPr lang="en-US" dirty="0"/>
              <a:t>. The firing </a:t>
            </a:r>
            <a:r>
              <a:rPr lang="en-US" dirty="0" smtClean="0"/>
              <a:t>pin	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Bolt cam pin</a:t>
            </a:r>
          </a:p>
        </p:txBody>
      </p:sp>
    </p:spTree>
    <p:extLst>
      <p:ext uri="{BB962C8B-B14F-4D97-AF65-F5344CB8AC3E}">
        <p14:creationId xmlns:p14="http://schemas.microsoft.com/office/powerpoint/2010/main" val="155562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0732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10. In extreme arctic conditions the armorer would order which of the following lubricants for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GP </a:t>
            </a:r>
            <a:r>
              <a:rPr lang="en-US" dirty="0" smtClean="0"/>
              <a:t>oil		b</a:t>
            </a:r>
            <a:r>
              <a:rPr lang="en-US" dirty="0"/>
              <a:t>. </a:t>
            </a:r>
            <a:r>
              <a:rPr lang="en-US" dirty="0" smtClean="0"/>
              <a:t>CLP		c</a:t>
            </a:r>
            <a:r>
              <a:rPr lang="en-US" dirty="0"/>
              <a:t>. </a:t>
            </a:r>
            <a:r>
              <a:rPr lang="en-US" dirty="0" smtClean="0"/>
              <a:t>LSA		d</a:t>
            </a:r>
            <a:r>
              <a:rPr lang="en-US" dirty="0"/>
              <a:t>. LAW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11. The first step in troubleshooting a failure to lock is?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Short recoil</a:t>
            </a:r>
          </a:p>
          <a:p>
            <a:r>
              <a:rPr lang="en-US" dirty="0"/>
              <a:t>b. Check for broken action spring</a:t>
            </a:r>
          </a:p>
          <a:p>
            <a:r>
              <a:rPr lang="en-US" dirty="0"/>
              <a:t>c. Check for bent gas tube</a:t>
            </a:r>
          </a:p>
          <a:p>
            <a:r>
              <a:rPr lang="en-US" dirty="0"/>
              <a:t>d. Check for missing bolt cam pin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12. PMCS for the M4A1 is scheduled on a?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Quarterly</a:t>
            </a:r>
          </a:p>
          <a:p>
            <a:r>
              <a:rPr lang="en-US" dirty="0"/>
              <a:t>b. Monthly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Daily </a:t>
            </a:r>
          </a:p>
        </p:txBody>
      </p:sp>
    </p:spTree>
    <p:extLst>
      <p:ext uri="{BB962C8B-B14F-4D97-AF65-F5344CB8AC3E}">
        <p14:creationId xmlns:p14="http://schemas.microsoft.com/office/powerpoint/2010/main" val="2846397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0732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10. In extreme arctic conditions the armorer would order which of the following lubricants for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GP </a:t>
            </a:r>
            <a:r>
              <a:rPr lang="en-US" dirty="0" smtClean="0"/>
              <a:t>oil		b</a:t>
            </a:r>
            <a:r>
              <a:rPr lang="en-US" dirty="0"/>
              <a:t>. </a:t>
            </a:r>
            <a:r>
              <a:rPr lang="en-US" dirty="0" smtClean="0"/>
              <a:t>CLP		c</a:t>
            </a:r>
            <a:r>
              <a:rPr lang="en-US" dirty="0"/>
              <a:t>. </a:t>
            </a:r>
            <a:r>
              <a:rPr lang="en-US" dirty="0" smtClean="0"/>
              <a:t>LSA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LAW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11. The first step in troubleshooting a failure to lock is?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Short recoil</a:t>
            </a:r>
          </a:p>
          <a:p>
            <a:r>
              <a:rPr lang="en-US" dirty="0"/>
              <a:t>b. Check for broken action spring</a:t>
            </a:r>
          </a:p>
          <a:p>
            <a:r>
              <a:rPr lang="en-US" dirty="0"/>
              <a:t>c. Check for bent gas tube</a:t>
            </a:r>
          </a:p>
          <a:p>
            <a:r>
              <a:rPr lang="en-US" dirty="0"/>
              <a:t>d. Check for missing bolt cam pin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12. PMCS for the M4A1 is scheduled on a?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Quarterly</a:t>
            </a:r>
          </a:p>
          <a:p>
            <a:r>
              <a:rPr lang="en-US" dirty="0"/>
              <a:t>b. Monthly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Daily </a:t>
            </a:r>
          </a:p>
        </p:txBody>
      </p:sp>
    </p:spTree>
    <p:extLst>
      <p:ext uri="{BB962C8B-B14F-4D97-AF65-F5344CB8AC3E}">
        <p14:creationId xmlns:p14="http://schemas.microsoft.com/office/powerpoint/2010/main" val="3326659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0732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10. In extreme arctic conditions the armorer would order which of the following lubricants for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GP </a:t>
            </a:r>
            <a:r>
              <a:rPr lang="en-US" dirty="0" smtClean="0"/>
              <a:t>oil		b</a:t>
            </a:r>
            <a:r>
              <a:rPr lang="en-US" dirty="0"/>
              <a:t>. </a:t>
            </a:r>
            <a:r>
              <a:rPr lang="en-US" dirty="0" smtClean="0"/>
              <a:t>CLP		c</a:t>
            </a:r>
            <a:r>
              <a:rPr lang="en-US" dirty="0"/>
              <a:t>. </a:t>
            </a:r>
            <a:r>
              <a:rPr lang="en-US" dirty="0" smtClean="0"/>
              <a:t>LSA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LAW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11. The first step in troubleshooting a failure to lock is?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Short recoil</a:t>
            </a:r>
          </a:p>
          <a:p>
            <a:r>
              <a:rPr lang="en-US" dirty="0"/>
              <a:t>b. Check for broken action spring</a:t>
            </a:r>
          </a:p>
          <a:p>
            <a:r>
              <a:rPr lang="en-US" dirty="0"/>
              <a:t>c. Check for bent gas tube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Check for missing bolt cam pin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12. PMCS for the M4A1 is scheduled on a?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Quarterly</a:t>
            </a:r>
          </a:p>
          <a:p>
            <a:r>
              <a:rPr lang="en-US" dirty="0"/>
              <a:t>b. Monthly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Daily </a:t>
            </a:r>
          </a:p>
        </p:txBody>
      </p:sp>
    </p:spTree>
    <p:extLst>
      <p:ext uri="{BB962C8B-B14F-4D97-AF65-F5344CB8AC3E}">
        <p14:creationId xmlns:p14="http://schemas.microsoft.com/office/powerpoint/2010/main" val="17510473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0732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10. In extreme arctic conditions the armorer would order which of the following lubricants for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GP </a:t>
            </a:r>
            <a:r>
              <a:rPr lang="en-US" dirty="0" smtClean="0"/>
              <a:t>oil		b</a:t>
            </a:r>
            <a:r>
              <a:rPr lang="en-US" dirty="0"/>
              <a:t>. </a:t>
            </a:r>
            <a:r>
              <a:rPr lang="en-US" dirty="0" smtClean="0"/>
              <a:t>CLP		c</a:t>
            </a:r>
            <a:r>
              <a:rPr lang="en-US" dirty="0"/>
              <a:t>. </a:t>
            </a:r>
            <a:r>
              <a:rPr lang="en-US" dirty="0" smtClean="0"/>
              <a:t>LSA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LAW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11. The first step in troubleshooting a failure to lock is?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Short recoil</a:t>
            </a:r>
          </a:p>
          <a:p>
            <a:r>
              <a:rPr lang="en-US" dirty="0"/>
              <a:t>b. Check for broken action spring</a:t>
            </a:r>
          </a:p>
          <a:p>
            <a:r>
              <a:rPr lang="en-US" dirty="0"/>
              <a:t>c. Check for bent gas tube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Check for missing bolt cam pin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12. PMCS for the M4A1 is scheduled on a?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Quarterly</a:t>
            </a:r>
          </a:p>
          <a:p>
            <a:r>
              <a:rPr lang="en-US" dirty="0"/>
              <a:t>b. Monthly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Daily </a:t>
            </a:r>
          </a:p>
        </p:txBody>
      </p:sp>
    </p:spTree>
    <p:extLst>
      <p:ext uri="{BB962C8B-B14F-4D97-AF65-F5344CB8AC3E}">
        <p14:creationId xmlns:p14="http://schemas.microsoft.com/office/powerpoint/2010/main" val="6829291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13. The third position of the SMR code determines?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How you get a part</a:t>
            </a:r>
          </a:p>
          <a:p>
            <a:r>
              <a:rPr lang="en-US" dirty="0"/>
              <a:t>b. Who can install, replace or use the item</a:t>
            </a:r>
          </a:p>
          <a:p>
            <a:r>
              <a:rPr lang="en-US" dirty="0"/>
              <a:t>c. Who determines disposition</a:t>
            </a:r>
          </a:p>
          <a:p>
            <a:r>
              <a:rPr lang="en-US" dirty="0"/>
              <a:t>d. Who can do the complete repair on the item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14. Which part listed below could cause a loss of gas pressure?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Extractor pin</a:t>
            </a:r>
          </a:p>
          <a:p>
            <a:r>
              <a:rPr lang="en-US" dirty="0"/>
              <a:t>b. Trigger mechanism</a:t>
            </a:r>
          </a:p>
          <a:p>
            <a:r>
              <a:rPr lang="en-US" dirty="0"/>
              <a:t>c. Helical spring</a:t>
            </a:r>
          </a:p>
          <a:p>
            <a:r>
              <a:rPr lang="en-US" dirty="0"/>
              <a:t>d. Worn bolt rings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15. When parts of the upper receiver need replacement on the M4A1 the armorer using the SMR code may replace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Flash </a:t>
            </a:r>
            <a:r>
              <a:rPr lang="en-US" dirty="0" smtClean="0"/>
              <a:t>suppressor			b</a:t>
            </a:r>
            <a:r>
              <a:rPr lang="en-US" dirty="0"/>
              <a:t>. Sear</a:t>
            </a:r>
          </a:p>
          <a:p>
            <a:r>
              <a:rPr lang="en-US" dirty="0"/>
              <a:t>c. None of </a:t>
            </a:r>
            <a:r>
              <a:rPr lang="en-US" dirty="0" smtClean="0"/>
              <a:t>these			d</a:t>
            </a:r>
            <a:r>
              <a:rPr lang="en-US" dirty="0"/>
              <a:t>. Gas tube</a:t>
            </a:r>
          </a:p>
        </p:txBody>
      </p:sp>
    </p:spTree>
    <p:extLst>
      <p:ext uri="{BB962C8B-B14F-4D97-AF65-F5344CB8AC3E}">
        <p14:creationId xmlns:p14="http://schemas.microsoft.com/office/powerpoint/2010/main" val="40159480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13. The third position of the SMR code determines?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How you get a part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Who can install, replace or use the item</a:t>
            </a:r>
          </a:p>
          <a:p>
            <a:r>
              <a:rPr lang="en-US" dirty="0"/>
              <a:t>c. Who determines disposition</a:t>
            </a:r>
          </a:p>
          <a:p>
            <a:r>
              <a:rPr lang="en-US" dirty="0"/>
              <a:t>d. Who can do the complete repair on the item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14. Which part listed below could cause a loss of gas pressure?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Extractor pin</a:t>
            </a:r>
          </a:p>
          <a:p>
            <a:r>
              <a:rPr lang="en-US" dirty="0"/>
              <a:t>b. Trigger mechanism</a:t>
            </a:r>
          </a:p>
          <a:p>
            <a:r>
              <a:rPr lang="en-US" dirty="0"/>
              <a:t>c. Helical spring</a:t>
            </a:r>
          </a:p>
          <a:p>
            <a:r>
              <a:rPr lang="en-US" dirty="0"/>
              <a:t>d. Worn bolt rings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15. When parts of the upper receiver need replacement on the M4A1 the armorer using the SMR code may replace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Flash </a:t>
            </a:r>
            <a:r>
              <a:rPr lang="en-US" dirty="0" smtClean="0"/>
              <a:t>suppressor			b</a:t>
            </a:r>
            <a:r>
              <a:rPr lang="en-US" dirty="0"/>
              <a:t>. Sear</a:t>
            </a:r>
          </a:p>
          <a:p>
            <a:r>
              <a:rPr lang="en-US" dirty="0"/>
              <a:t>c. None of </a:t>
            </a:r>
            <a:r>
              <a:rPr lang="en-US" dirty="0" smtClean="0"/>
              <a:t>these			d</a:t>
            </a:r>
            <a:r>
              <a:rPr lang="en-US" dirty="0"/>
              <a:t>. Gas tube</a:t>
            </a:r>
          </a:p>
        </p:txBody>
      </p:sp>
    </p:spTree>
    <p:extLst>
      <p:ext uri="{BB962C8B-B14F-4D97-AF65-F5344CB8AC3E}">
        <p14:creationId xmlns:p14="http://schemas.microsoft.com/office/powerpoint/2010/main" val="188701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13. The third position of the SMR code determines?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How you get a part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Who can install, replace or use the item</a:t>
            </a:r>
          </a:p>
          <a:p>
            <a:r>
              <a:rPr lang="en-US" dirty="0"/>
              <a:t>c. Who determines disposition</a:t>
            </a:r>
          </a:p>
          <a:p>
            <a:r>
              <a:rPr lang="en-US" dirty="0"/>
              <a:t>d. Who can do the complete repair on the item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14. Which part listed below could cause a loss of gas pressure?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Extractor pin</a:t>
            </a:r>
          </a:p>
          <a:p>
            <a:r>
              <a:rPr lang="en-US" dirty="0"/>
              <a:t>b. Trigger mechanism</a:t>
            </a:r>
          </a:p>
          <a:p>
            <a:r>
              <a:rPr lang="en-US" dirty="0"/>
              <a:t>c. Helical spring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Worn bolt rings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15. When parts of the upper receiver need replacement on the M4A1 the armorer using the SMR code may replace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Flash </a:t>
            </a:r>
            <a:r>
              <a:rPr lang="en-US" dirty="0" smtClean="0"/>
              <a:t>suppressor			b</a:t>
            </a:r>
            <a:r>
              <a:rPr lang="en-US" dirty="0"/>
              <a:t>. Sear</a:t>
            </a:r>
          </a:p>
          <a:p>
            <a:r>
              <a:rPr lang="en-US" dirty="0"/>
              <a:t>c. None of </a:t>
            </a:r>
            <a:r>
              <a:rPr lang="en-US" dirty="0" smtClean="0"/>
              <a:t>these			d</a:t>
            </a:r>
            <a:r>
              <a:rPr lang="en-US" dirty="0"/>
              <a:t>. Gas tube</a:t>
            </a:r>
          </a:p>
        </p:txBody>
      </p:sp>
    </p:spTree>
    <p:extLst>
      <p:ext uri="{BB962C8B-B14F-4D97-AF65-F5344CB8AC3E}">
        <p14:creationId xmlns:p14="http://schemas.microsoft.com/office/powerpoint/2010/main" val="408053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208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Which weapon has fire selector for Auto Fire?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M16A2		b</a:t>
            </a:r>
            <a:r>
              <a:rPr lang="en-US" dirty="0"/>
              <a:t>. </a:t>
            </a:r>
            <a:r>
              <a:rPr lang="en-US" dirty="0" smtClean="0"/>
              <a:t>M4		c</a:t>
            </a:r>
            <a:r>
              <a:rPr lang="en-US" dirty="0"/>
              <a:t>. </a:t>
            </a:r>
            <a:r>
              <a:rPr lang="en-US" dirty="0" smtClean="0"/>
              <a:t>M16A4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M4A1</a:t>
            </a:r>
          </a:p>
          <a:p>
            <a:r>
              <a:rPr lang="en-US" dirty="0"/>
              <a:t>	  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2. A failure to cock in the M4A1 is most likely to occur because the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Firing pin has broken</a:t>
            </a:r>
          </a:p>
          <a:p>
            <a:r>
              <a:rPr lang="en-US" dirty="0"/>
              <a:t>b. The magazine catch is loose</a:t>
            </a:r>
          </a:p>
          <a:p>
            <a:r>
              <a:rPr lang="en-US" dirty="0"/>
              <a:t>c. The automatic sear is broken</a:t>
            </a:r>
          </a:p>
          <a:p>
            <a:r>
              <a:rPr lang="en-US" dirty="0"/>
              <a:t>d. The magazine spring is weak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3. Which statement is correct concerning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It is a gas piston operated weapons</a:t>
            </a:r>
          </a:p>
          <a:p>
            <a:r>
              <a:rPr lang="en-US" dirty="0"/>
              <a:t>b. It is a combination fixed blowback operated weapon</a:t>
            </a:r>
          </a:p>
          <a:p>
            <a:r>
              <a:rPr lang="en-US" dirty="0"/>
              <a:t>c. It is an air-cooled and recoil operated weapon</a:t>
            </a:r>
          </a:p>
          <a:p>
            <a:r>
              <a:rPr lang="en-US" dirty="0"/>
              <a:t>d. It is a gas operated, air cooled, lightweight, magazine-fed and semi-automatic or auto fire </a:t>
            </a:r>
            <a:r>
              <a:rPr lang="en-US" dirty="0" smtClean="0"/>
              <a:t>weapon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126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486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13. The third position of the SMR code determines?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How you get a part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Who can install, replace or use the item</a:t>
            </a:r>
          </a:p>
          <a:p>
            <a:r>
              <a:rPr lang="en-US" dirty="0"/>
              <a:t>c. Who determines disposition</a:t>
            </a:r>
          </a:p>
          <a:p>
            <a:r>
              <a:rPr lang="en-US" dirty="0"/>
              <a:t>d. Who can do the complete repair on the item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14. Which part listed below could cause a loss of gas pressure?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Extractor pin</a:t>
            </a:r>
          </a:p>
          <a:p>
            <a:r>
              <a:rPr lang="en-US" dirty="0"/>
              <a:t>b. Trigger mechanism</a:t>
            </a:r>
          </a:p>
          <a:p>
            <a:r>
              <a:rPr lang="en-US" dirty="0"/>
              <a:t>c. Helical spring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Worn bolt rings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15. When parts of the upper receiver need replacement on the M4A1 the armorer using the SMR code may replace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Flash </a:t>
            </a:r>
            <a:r>
              <a:rPr lang="en-US" dirty="0" smtClean="0"/>
              <a:t>suppressor			b</a:t>
            </a:r>
            <a:r>
              <a:rPr lang="en-US" dirty="0"/>
              <a:t>. Sear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None of </a:t>
            </a:r>
            <a:r>
              <a:rPr lang="en-US" u="sng" dirty="0" smtClean="0">
                <a:solidFill>
                  <a:srgbClr val="FF0000"/>
                </a:solidFill>
              </a:rPr>
              <a:t>these</a:t>
            </a:r>
            <a:r>
              <a:rPr lang="en-US" dirty="0" smtClean="0"/>
              <a:t>			d</a:t>
            </a:r>
            <a:r>
              <a:rPr lang="en-US" dirty="0"/>
              <a:t>. Gas tube</a:t>
            </a:r>
          </a:p>
        </p:txBody>
      </p:sp>
    </p:spTree>
    <p:extLst>
      <p:ext uri="{BB962C8B-B14F-4D97-AF65-F5344CB8AC3E}">
        <p14:creationId xmlns:p14="http://schemas.microsoft.com/office/powerpoint/2010/main" val="425861014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494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16. What publication governs The Army Maintenance Management System (TAMMS)?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__________________________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17. The armorer will request field maintenance to conduct gaging and 100% technical inspection how often?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Monthly</a:t>
            </a:r>
          </a:p>
          <a:p>
            <a:r>
              <a:rPr lang="en-US" dirty="0"/>
              <a:t>b. Semi-annually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Quarterly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18. Quarterly PMCS on the M4A1 best describe?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Finding and correcting small faults before they become major maintenance problems</a:t>
            </a:r>
          </a:p>
          <a:p>
            <a:r>
              <a:rPr lang="en-US" dirty="0"/>
              <a:t>b. Recording faults and informing the operator</a:t>
            </a:r>
          </a:p>
          <a:p>
            <a:r>
              <a:rPr lang="en-US" dirty="0"/>
              <a:t>c. Do PMCS so the 1SG can take action on cleaning</a:t>
            </a:r>
          </a:p>
          <a:p>
            <a:r>
              <a:rPr lang="en-US" dirty="0"/>
              <a:t>d. Primary maintenance concerning shortcomings</a:t>
            </a:r>
          </a:p>
        </p:txBody>
      </p:sp>
    </p:spTree>
    <p:extLst>
      <p:ext uri="{BB962C8B-B14F-4D97-AF65-F5344CB8AC3E}">
        <p14:creationId xmlns:p14="http://schemas.microsoft.com/office/powerpoint/2010/main" val="859551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494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16. What publication governs The Army Maintenance Management System (TAMMS)?</a:t>
            </a:r>
          </a:p>
          <a:p>
            <a:r>
              <a:rPr lang="en-US" dirty="0"/>
              <a:t> 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DA PAM 750-8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17. The armorer will request field maintenance to conduct gaging and 100% technical inspection how often?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Monthly</a:t>
            </a:r>
          </a:p>
          <a:p>
            <a:r>
              <a:rPr lang="en-US" dirty="0"/>
              <a:t>b. Semi-annually</a:t>
            </a:r>
          </a:p>
          <a:p>
            <a:r>
              <a:rPr lang="en-US" dirty="0"/>
              <a:t>c. Annually</a:t>
            </a:r>
          </a:p>
          <a:p>
            <a:r>
              <a:rPr lang="en-US" dirty="0"/>
              <a:t>d. Quarterly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18. Quarterly PMCS on the M4A1 best describe?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Finding and correcting small faults before they become major maintenance problems</a:t>
            </a:r>
          </a:p>
          <a:p>
            <a:r>
              <a:rPr lang="en-US" dirty="0"/>
              <a:t>b. Recording faults and informing the operator</a:t>
            </a:r>
          </a:p>
          <a:p>
            <a:r>
              <a:rPr lang="en-US" dirty="0"/>
              <a:t>c. Do PMCS so the 1SG can take action on cleaning</a:t>
            </a:r>
          </a:p>
          <a:p>
            <a:r>
              <a:rPr lang="en-US" dirty="0"/>
              <a:t>d. Primary maintenance concerning shortcomings</a:t>
            </a:r>
          </a:p>
        </p:txBody>
      </p:sp>
    </p:spTree>
    <p:extLst>
      <p:ext uri="{BB962C8B-B14F-4D97-AF65-F5344CB8AC3E}">
        <p14:creationId xmlns:p14="http://schemas.microsoft.com/office/powerpoint/2010/main" val="1567389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494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16. What publication governs The Army Maintenance Management System (TAMMS)?</a:t>
            </a:r>
          </a:p>
          <a:p>
            <a:r>
              <a:rPr lang="en-US" dirty="0"/>
              <a:t> 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DA PAM 750-8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17. The armorer will request field maintenance to conduct gaging and 100% technical inspection how often?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Monthly</a:t>
            </a:r>
          </a:p>
          <a:p>
            <a:r>
              <a:rPr lang="en-US" dirty="0"/>
              <a:t>b. Semi-annually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Annually</a:t>
            </a:r>
          </a:p>
          <a:p>
            <a:r>
              <a:rPr lang="en-US" dirty="0"/>
              <a:t>d. Quarterly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18. Quarterly PMCS on the M4A1 best describe?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Finding and correcting small faults before they become major maintenance problems</a:t>
            </a:r>
          </a:p>
          <a:p>
            <a:r>
              <a:rPr lang="en-US" dirty="0"/>
              <a:t>b. Recording faults and informing the operator</a:t>
            </a:r>
          </a:p>
          <a:p>
            <a:r>
              <a:rPr lang="en-US" dirty="0"/>
              <a:t>c. Do PMCS so the 1SG can take action on cleaning</a:t>
            </a:r>
          </a:p>
          <a:p>
            <a:r>
              <a:rPr lang="en-US" dirty="0"/>
              <a:t>d. Primary maintenance concerning shortcomings</a:t>
            </a:r>
          </a:p>
        </p:txBody>
      </p:sp>
    </p:spTree>
    <p:extLst>
      <p:ext uri="{BB962C8B-B14F-4D97-AF65-F5344CB8AC3E}">
        <p14:creationId xmlns:p14="http://schemas.microsoft.com/office/powerpoint/2010/main" val="26128568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494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16. What publication governs The Army Maintenance Management System (TAMMS)?</a:t>
            </a:r>
          </a:p>
          <a:p>
            <a:r>
              <a:rPr lang="en-US" dirty="0"/>
              <a:t> 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DA PAM 750-8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17. The armorer will request field maintenance to conduct gaging and 100% technical inspection how often?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Monthly</a:t>
            </a:r>
          </a:p>
          <a:p>
            <a:r>
              <a:rPr lang="en-US" dirty="0"/>
              <a:t>b. Semi-annually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Annually</a:t>
            </a:r>
          </a:p>
          <a:p>
            <a:r>
              <a:rPr lang="en-US" dirty="0"/>
              <a:t>d. Quarterly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18. Quarterly PMCS on the M4A1 best describe?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Finding and correcting small faults before they become major maintenance problems</a:t>
            </a:r>
          </a:p>
          <a:p>
            <a:r>
              <a:rPr lang="en-US" dirty="0"/>
              <a:t>b. Recording faults and informing the operator</a:t>
            </a:r>
          </a:p>
          <a:p>
            <a:r>
              <a:rPr lang="en-US" dirty="0"/>
              <a:t>c. Do PMCS so the 1SG can take action on cleaning</a:t>
            </a:r>
          </a:p>
          <a:p>
            <a:r>
              <a:rPr lang="en-US" dirty="0"/>
              <a:t>d. Primary maintenance concerning shortcomings</a:t>
            </a:r>
          </a:p>
        </p:txBody>
      </p:sp>
    </p:spTree>
    <p:extLst>
      <p:ext uri="{BB962C8B-B14F-4D97-AF65-F5344CB8AC3E}">
        <p14:creationId xmlns:p14="http://schemas.microsoft.com/office/powerpoint/2010/main" val="1426143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7962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19. Disassembly of the lower receiver firing mechanism/trigger assembly is not authorized at organizational level because?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The special tools needed are too costly to have in each arms room</a:t>
            </a:r>
          </a:p>
          <a:p>
            <a:r>
              <a:rPr lang="en-US" dirty="0"/>
              <a:t>b. Repeated removal of the pins will enlarge the holes and result in malfunctions and loss of parts</a:t>
            </a:r>
          </a:p>
          <a:p>
            <a:r>
              <a:rPr lang="en-US" dirty="0"/>
              <a:t>c. Incorrect re-assembly would cause a failure to unlock</a:t>
            </a:r>
          </a:p>
          <a:p>
            <a:r>
              <a:rPr lang="en-US" dirty="0"/>
              <a:t>d. It is very hard for the unit armorer to learn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20</a:t>
            </a:r>
            <a:r>
              <a:rPr lang="en-US" dirty="0"/>
              <a:t>. The hammer is cocked by the?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a. Bolt carrier</a:t>
            </a:r>
          </a:p>
          <a:p>
            <a:r>
              <a:rPr lang="en-US" dirty="0"/>
              <a:t>b. Locking lugs making contact with the barrel</a:t>
            </a:r>
          </a:p>
          <a:p>
            <a:r>
              <a:rPr lang="en-US" dirty="0"/>
              <a:t>c. By the expansion of the action spring</a:t>
            </a:r>
          </a:p>
          <a:p>
            <a:r>
              <a:rPr lang="en-US" dirty="0"/>
              <a:t>d. Pressure exerted by the bolt locking lugs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21. Broken or missing parts of the firing mechanism can cause a failure in what two steps of the cycle of function?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       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1280596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7962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19. Disassembly of the lower receiver firing mechanism/trigger assembly is not authorized at organizational level because?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The special tools needed are too costly to have in each arms room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Repeated removal of the pins will enlarge the holes and result in malfunctions and loss of parts</a:t>
            </a:r>
          </a:p>
          <a:p>
            <a:r>
              <a:rPr lang="en-US" dirty="0"/>
              <a:t>c. Incorrect re-assembly would cause a failure to unlock</a:t>
            </a:r>
          </a:p>
          <a:p>
            <a:r>
              <a:rPr lang="en-US" dirty="0"/>
              <a:t>d. It is very hard for the unit armorer to learn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20</a:t>
            </a:r>
            <a:r>
              <a:rPr lang="en-US" dirty="0"/>
              <a:t>. The hammer is cocked by the?</a:t>
            </a:r>
          </a:p>
          <a:p>
            <a:r>
              <a:rPr lang="en-US" dirty="0"/>
              <a:t>	</a:t>
            </a:r>
          </a:p>
          <a:p>
            <a:r>
              <a:rPr lang="en-US" dirty="0"/>
              <a:t>a. Bolt carrier</a:t>
            </a:r>
          </a:p>
          <a:p>
            <a:r>
              <a:rPr lang="en-US" dirty="0"/>
              <a:t>b. Locking lugs making contact with the barrel</a:t>
            </a:r>
          </a:p>
          <a:p>
            <a:r>
              <a:rPr lang="en-US" dirty="0"/>
              <a:t>c. By the expansion of the action spring</a:t>
            </a:r>
          </a:p>
          <a:p>
            <a:r>
              <a:rPr lang="en-US" dirty="0"/>
              <a:t>d. Pressure exerted by the bolt locking lugs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21. Broken or missing parts of the firing mechanism can cause a failure in what two steps of the cycle of function?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       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9074284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7962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19. Disassembly of the lower receiver firing mechanism/trigger assembly is not authorized at organizational level because?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The special tools needed are too costly to have in each arms room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Repeated removal of the pins will enlarge the holes and result in malfunctions and loss of parts</a:t>
            </a:r>
          </a:p>
          <a:p>
            <a:r>
              <a:rPr lang="en-US" dirty="0"/>
              <a:t>c. Incorrect re-assembly would cause a failure to unlock</a:t>
            </a:r>
          </a:p>
          <a:p>
            <a:r>
              <a:rPr lang="en-US" dirty="0"/>
              <a:t>d. It is very hard for the unit armorer to learn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20</a:t>
            </a:r>
            <a:r>
              <a:rPr lang="en-US" dirty="0"/>
              <a:t>. The hammer is cocked by the?</a:t>
            </a:r>
          </a:p>
          <a:p>
            <a:r>
              <a:rPr lang="en-US" dirty="0"/>
              <a:t>	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Bolt carrier</a:t>
            </a:r>
          </a:p>
          <a:p>
            <a:r>
              <a:rPr lang="en-US" dirty="0"/>
              <a:t>b. Locking lugs making contact with the barrel</a:t>
            </a:r>
          </a:p>
          <a:p>
            <a:r>
              <a:rPr lang="en-US" dirty="0"/>
              <a:t>c. By the expansion of the action spring</a:t>
            </a:r>
          </a:p>
          <a:p>
            <a:r>
              <a:rPr lang="en-US" dirty="0"/>
              <a:t>d. Pressure exerted by the bolt locking lugs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21. Broken or missing parts of the firing mechanism can cause a failure in what two steps of the cycle of function?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       ______________</a:t>
            </a:r>
          </a:p>
        </p:txBody>
      </p:sp>
    </p:spTree>
    <p:extLst>
      <p:ext uri="{BB962C8B-B14F-4D97-AF65-F5344CB8AC3E}">
        <p14:creationId xmlns:p14="http://schemas.microsoft.com/office/powerpoint/2010/main" val="2699286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7962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19. Disassembly of the lower receiver firing mechanism/trigger assembly is not authorized at organizational level because?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The special tools needed are too costly to have in each arms room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Repeated removal of the pins will enlarge the holes and result in malfunctions and loss of parts</a:t>
            </a:r>
          </a:p>
          <a:p>
            <a:r>
              <a:rPr lang="en-US" dirty="0"/>
              <a:t>c. Incorrect re-assembly would cause a failure to unlock</a:t>
            </a:r>
          </a:p>
          <a:p>
            <a:r>
              <a:rPr lang="en-US" dirty="0"/>
              <a:t>d. It is very hard for the unit armorer to learn</a:t>
            </a:r>
          </a:p>
          <a:p>
            <a:r>
              <a:rPr lang="en-US" dirty="0"/>
              <a:t> </a:t>
            </a:r>
          </a:p>
          <a:p>
            <a:r>
              <a:rPr lang="en-US" dirty="0" smtClean="0"/>
              <a:t>20</a:t>
            </a:r>
            <a:r>
              <a:rPr lang="en-US" dirty="0"/>
              <a:t>. The hammer is cocked by the?</a:t>
            </a:r>
          </a:p>
          <a:p>
            <a:r>
              <a:rPr lang="en-US" dirty="0"/>
              <a:t>	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Bolt carrier</a:t>
            </a:r>
          </a:p>
          <a:p>
            <a:r>
              <a:rPr lang="en-US" dirty="0"/>
              <a:t>b. Locking lugs making contact with the barrel</a:t>
            </a:r>
          </a:p>
          <a:p>
            <a:r>
              <a:rPr lang="en-US" dirty="0"/>
              <a:t>c. By the expansion of the action spring</a:t>
            </a:r>
          </a:p>
          <a:p>
            <a:r>
              <a:rPr lang="en-US" dirty="0"/>
              <a:t>d. Pressure exerted by the bolt locking lugs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21. Broken or missing parts of the firing mechanism can cause a failure in what two steps of the cycle of function?</a:t>
            </a:r>
          </a:p>
          <a:p>
            <a:r>
              <a:rPr lang="en-US" dirty="0"/>
              <a:t> 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FIRING AND COCKING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7365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22. What component provides the source of power to move the bolt carrier group forward after firing?</a:t>
            </a:r>
          </a:p>
          <a:p>
            <a:r>
              <a:rPr lang="en-US" dirty="0" smtClean="0"/>
              <a:t>________________________</a:t>
            </a:r>
            <a:endParaRPr lang="en-US" dirty="0"/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23. A broken magazine catch could cause a failure in which?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</a:t>
            </a:r>
          </a:p>
          <a:p>
            <a:r>
              <a:rPr lang="en-US" dirty="0"/>
              <a:t>b. Feed</a:t>
            </a:r>
          </a:p>
          <a:p>
            <a:r>
              <a:rPr lang="en-US" dirty="0"/>
              <a:t>c. Chamber</a:t>
            </a:r>
          </a:p>
          <a:p>
            <a:r>
              <a:rPr lang="en-US" dirty="0"/>
              <a:t>d. Fire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24. What is the difference between the NSN and the NIIN?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________________________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25. What malfunction could occur if bolt rings are not staggered?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453540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208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Which weapon has fire selector for Auto Fire?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M16A2		b</a:t>
            </a:r>
            <a:r>
              <a:rPr lang="en-US" dirty="0"/>
              <a:t>. </a:t>
            </a:r>
            <a:r>
              <a:rPr lang="en-US" dirty="0" smtClean="0"/>
              <a:t>M4		c</a:t>
            </a:r>
            <a:r>
              <a:rPr lang="en-US" dirty="0"/>
              <a:t>. </a:t>
            </a:r>
            <a:r>
              <a:rPr lang="en-US" dirty="0" smtClean="0"/>
              <a:t>M16A4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M4A1</a:t>
            </a:r>
          </a:p>
          <a:p>
            <a:r>
              <a:rPr lang="en-US" dirty="0"/>
              <a:t>	  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2. A failure to cock in the M4A1 is most likely to occur because the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Firing pin has broken</a:t>
            </a:r>
          </a:p>
          <a:p>
            <a:r>
              <a:rPr lang="en-US" dirty="0"/>
              <a:t>b. The magazine catch is loose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automatic sear is broken</a:t>
            </a:r>
          </a:p>
          <a:p>
            <a:r>
              <a:rPr lang="en-US" dirty="0"/>
              <a:t>d. The magazine spring is weak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3. Which statement is correct concerning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It is a gas piston operated weapons</a:t>
            </a:r>
          </a:p>
          <a:p>
            <a:r>
              <a:rPr lang="en-US" dirty="0"/>
              <a:t>b. It is a combination fixed blowback operated weapon</a:t>
            </a:r>
          </a:p>
          <a:p>
            <a:r>
              <a:rPr lang="en-US" dirty="0"/>
              <a:t>c. It is an air-cooled and recoil operated weapon</a:t>
            </a:r>
          </a:p>
          <a:p>
            <a:r>
              <a:rPr lang="en-US" dirty="0"/>
              <a:t>d. It is a gas operated, air cooled, lightweight, magazine-fed and semi-automatic or auto fire </a:t>
            </a:r>
            <a:r>
              <a:rPr lang="en-US" dirty="0" smtClean="0"/>
              <a:t>weapon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84966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22. What component provides the source of power to move the bolt carrier group forward after firing?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ACTION/BUFFER SPRING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23. A broken magazine catch could cause a failure in which?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</a:t>
            </a:r>
          </a:p>
          <a:p>
            <a:r>
              <a:rPr lang="en-US" dirty="0"/>
              <a:t>b. Feed</a:t>
            </a:r>
          </a:p>
          <a:p>
            <a:r>
              <a:rPr lang="en-US" dirty="0"/>
              <a:t>c. Chamber</a:t>
            </a:r>
          </a:p>
          <a:p>
            <a:r>
              <a:rPr lang="en-US" dirty="0"/>
              <a:t>d. Fire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24. What is the difference between the NSN and the NIIN?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________________________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25. What malfunction could occur if bolt rings are not staggered?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38223064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22. What component provides the source of power to move the bolt carrier group forward after firing?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ACTION/BUFFER SPRING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23. A broken magazine catch could cause a failure in which?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Feed</a:t>
            </a:r>
          </a:p>
          <a:p>
            <a:r>
              <a:rPr lang="en-US" dirty="0"/>
              <a:t>c. Chamber</a:t>
            </a:r>
          </a:p>
          <a:p>
            <a:r>
              <a:rPr lang="en-US" dirty="0"/>
              <a:t>d. Fire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24. What is the difference between the NSN and the NIIN?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________________________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25. What malfunction could occur if bolt rings are not staggered?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735528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22. What component provides the source of power to move the bolt carrier group forward after firing?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ACTION/BUFFER SPRING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23. A broken magazine catch could cause a failure in which?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Feed</a:t>
            </a:r>
          </a:p>
          <a:p>
            <a:r>
              <a:rPr lang="en-US" dirty="0"/>
              <a:t>c. Chamber</a:t>
            </a:r>
          </a:p>
          <a:p>
            <a:r>
              <a:rPr lang="en-US" dirty="0"/>
              <a:t>d. Fire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24. What is the difference between the NSN and the NIIN?</a:t>
            </a:r>
          </a:p>
          <a:p>
            <a:r>
              <a:rPr lang="en-US" dirty="0"/>
              <a:t> 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FIRST 4 DIGITS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25. What malfunction could occur if bolt rings are not staggered?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41565990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872490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22. What component provides the source of power to move the bolt carrier group forward after firing?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ACTION/BUFFER SPRING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23. A broken magazine catch could cause a failure in which?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</a:t>
            </a:r>
          </a:p>
          <a:p>
            <a:r>
              <a:rPr lang="en-US" u="sng" dirty="0">
                <a:solidFill>
                  <a:srgbClr val="FF0000"/>
                </a:solidFill>
              </a:rPr>
              <a:t>b. Feed</a:t>
            </a:r>
          </a:p>
          <a:p>
            <a:r>
              <a:rPr lang="en-US" dirty="0"/>
              <a:t>c. Chamber</a:t>
            </a:r>
          </a:p>
          <a:p>
            <a:r>
              <a:rPr lang="en-US" dirty="0"/>
              <a:t>d. Fire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24. What is the difference between the NSN and the NIIN?</a:t>
            </a:r>
          </a:p>
          <a:p>
            <a:r>
              <a:rPr lang="en-US" dirty="0"/>
              <a:t> 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FIRST 4 DIGITS</a:t>
            </a:r>
            <a:endParaRPr lang="en-US" u="sng" dirty="0">
              <a:solidFill>
                <a:srgbClr val="FF0000"/>
              </a:solidFill>
            </a:endParaRP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25. What malfunction could occur if bolt rings are not staggered?</a:t>
            </a:r>
          </a:p>
          <a:p>
            <a:r>
              <a:rPr lang="en-US" dirty="0"/>
              <a:t> 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SHORT RECOIL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49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0" y="9208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1. Which weapon has fire selector for Auto Fire?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</a:t>
            </a:r>
            <a:r>
              <a:rPr lang="en-US" dirty="0" smtClean="0"/>
              <a:t>M16A2		b</a:t>
            </a:r>
            <a:r>
              <a:rPr lang="en-US" dirty="0"/>
              <a:t>. </a:t>
            </a:r>
            <a:r>
              <a:rPr lang="en-US" dirty="0" smtClean="0"/>
              <a:t>M4		c</a:t>
            </a:r>
            <a:r>
              <a:rPr lang="en-US" dirty="0"/>
              <a:t>. </a:t>
            </a:r>
            <a:r>
              <a:rPr lang="en-US" dirty="0" smtClean="0"/>
              <a:t>M16A4		</a:t>
            </a:r>
            <a:r>
              <a:rPr lang="en-US" u="sng" dirty="0" smtClean="0">
                <a:solidFill>
                  <a:srgbClr val="FF0000"/>
                </a:solidFill>
              </a:rPr>
              <a:t>d</a:t>
            </a:r>
            <a:r>
              <a:rPr lang="en-US" u="sng" dirty="0">
                <a:solidFill>
                  <a:srgbClr val="FF0000"/>
                </a:solidFill>
              </a:rPr>
              <a:t>. M4A1</a:t>
            </a:r>
          </a:p>
          <a:p>
            <a:r>
              <a:rPr lang="en-US" dirty="0"/>
              <a:t>	    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2. A failure to cock in the M4A1 is most likely to occur because the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Firing pin has broken</a:t>
            </a:r>
          </a:p>
          <a:p>
            <a:r>
              <a:rPr lang="en-US" dirty="0"/>
              <a:t>b. The magazine catch is loose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The automatic sear is broken</a:t>
            </a:r>
          </a:p>
          <a:p>
            <a:r>
              <a:rPr lang="en-US" dirty="0"/>
              <a:t>d. The magazine spring is weak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3. Which statement is correct concerning the M4A1?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It is a gas piston operated weapons</a:t>
            </a:r>
          </a:p>
          <a:p>
            <a:r>
              <a:rPr lang="en-US" dirty="0"/>
              <a:t>b. It is a combination fixed blowback operated weapon</a:t>
            </a:r>
          </a:p>
          <a:p>
            <a:r>
              <a:rPr lang="en-US" dirty="0"/>
              <a:t>c. It is an air-cooled and recoil operated weapon</a:t>
            </a:r>
          </a:p>
          <a:p>
            <a:r>
              <a:rPr lang="en-US" u="sng" dirty="0">
                <a:solidFill>
                  <a:srgbClr val="FF0000"/>
                </a:solidFill>
              </a:rPr>
              <a:t>d. It is a gas operated, air cooled, lightweight, magazine-fed and semi-automatic or auto fire </a:t>
            </a:r>
            <a:r>
              <a:rPr lang="en-US" u="sng" dirty="0" smtClean="0">
                <a:solidFill>
                  <a:srgbClr val="FF0000"/>
                </a:solidFill>
              </a:rPr>
              <a:t>weapon</a:t>
            </a:r>
            <a:endParaRPr lang="en-US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566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970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 Which of the following parts are not interchangeable between weapons?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Bolt assemblies</a:t>
            </a:r>
          </a:p>
          <a:p>
            <a:r>
              <a:rPr lang="en-US" dirty="0"/>
              <a:t>b. Firing pin retaining pin</a:t>
            </a:r>
          </a:p>
          <a:p>
            <a:r>
              <a:rPr lang="en-US" dirty="0"/>
              <a:t>c. Handguards</a:t>
            </a:r>
          </a:p>
          <a:p>
            <a:r>
              <a:rPr lang="en-US" dirty="0"/>
              <a:t>d. The extractor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5. The most probable cause in a failure to extract would 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Broken trigger</a:t>
            </a:r>
          </a:p>
          <a:p>
            <a:r>
              <a:rPr lang="en-US" dirty="0"/>
              <a:t>b. Defective action spring</a:t>
            </a:r>
          </a:p>
          <a:p>
            <a:r>
              <a:rPr lang="en-US" dirty="0"/>
              <a:t>c. Defective extractor spring assembly</a:t>
            </a:r>
          </a:p>
          <a:p>
            <a:r>
              <a:rPr lang="en-US" dirty="0"/>
              <a:t>d. Defective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6. A bent gas tube in the receiver would cause a failure to?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		c. Lock</a:t>
            </a:r>
          </a:p>
          <a:p>
            <a:r>
              <a:rPr lang="en-US" dirty="0"/>
              <a:t>b. Extract		d. Eject</a:t>
            </a:r>
          </a:p>
        </p:txBody>
      </p:sp>
    </p:spTree>
    <p:extLst>
      <p:ext uri="{BB962C8B-B14F-4D97-AF65-F5344CB8AC3E}">
        <p14:creationId xmlns:p14="http://schemas.microsoft.com/office/powerpoint/2010/main" val="24736974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970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 Which of the following parts are not interchangeable between weapons?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Bolt assemblies</a:t>
            </a:r>
          </a:p>
          <a:p>
            <a:r>
              <a:rPr lang="en-US" dirty="0"/>
              <a:t>b. Firing pin retaining pin</a:t>
            </a:r>
          </a:p>
          <a:p>
            <a:r>
              <a:rPr lang="en-US" dirty="0"/>
              <a:t>c. Handguards</a:t>
            </a:r>
          </a:p>
          <a:p>
            <a:r>
              <a:rPr lang="en-US" dirty="0"/>
              <a:t>d. The extractor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5. The most probable cause in a failure to extract would 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Broken trigger</a:t>
            </a:r>
          </a:p>
          <a:p>
            <a:r>
              <a:rPr lang="en-US" dirty="0"/>
              <a:t>b. Defective action spring</a:t>
            </a:r>
          </a:p>
          <a:p>
            <a:r>
              <a:rPr lang="en-US" dirty="0"/>
              <a:t>c. Defective extractor spring assembly</a:t>
            </a:r>
          </a:p>
          <a:p>
            <a:r>
              <a:rPr lang="en-US" dirty="0"/>
              <a:t>d. Defective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6. A bent gas tube in the receiver would cause a failure to?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		c. Lock</a:t>
            </a:r>
          </a:p>
          <a:p>
            <a:r>
              <a:rPr lang="en-US" dirty="0"/>
              <a:t>b. Extract		d. Eject</a:t>
            </a:r>
          </a:p>
        </p:txBody>
      </p:sp>
    </p:spTree>
    <p:extLst>
      <p:ext uri="{BB962C8B-B14F-4D97-AF65-F5344CB8AC3E}">
        <p14:creationId xmlns:p14="http://schemas.microsoft.com/office/powerpoint/2010/main" val="2450272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970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 Which of the following parts are not interchangeable between weapons?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Bolt assemblies</a:t>
            </a:r>
          </a:p>
          <a:p>
            <a:r>
              <a:rPr lang="en-US" dirty="0"/>
              <a:t>b. Firing pin retaining pin</a:t>
            </a:r>
          </a:p>
          <a:p>
            <a:r>
              <a:rPr lang="en-US" dirty="0"/>
              <a:t>c. Handguards</a:t>
            </a:r>
          </a:p>
          <a:p>
            <a:r>
              <a:rPr lang="en-US" dirty="0"/>
              <a:t>d. The extractor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5. The most probable cause in a failure to extract would 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Broken trigger</a:t>
            </a:r>
          </a:p>
          <a:p>
            <a:r>
              <a:rPr lang="en-US" dirty="0"/>
              <a:t>b. Defective action spring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Defective extractor spring assembly</a:t>
            </a:r>
          </a:p>
          <a:p>
            <a:r>
              <a:rPr lang="en-US" dirty="0"/>
              <a:t>d. Defective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6. A bent gas tube in the receiver would cause a failure to?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		c. Lock</a:t>
            </a:r>
          </a:p>
          <a:p>
            <a:r>
              <a:rPr lang="en-US" dirty="0"/>
              <a:t>b. Extract		d. Eject</a:t>
            </a:r>
          </a:p>
        </p:txBody>
      </p:sp>
    </p:spTree>
    <p:extLst>
      <p:ext uri="{BB962C8B-B14F-4D97-AF65-F5344CB8AC3E}">
        <p14:creationId xmlns:p14="http://schemas.microsoft.com/office/powerpoint/2010/main" val="2627112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997089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4. Which of the following parts are not interchangeable between weapons?</a:t>
            </a:r>
          </a:p>
          <a:p>
            <a:r>
              <a:rPr lang="en-US" dirty="0"/>
              <a:t> </a:t>
            </a:r>
          </a:p>
          <a:p>
            <a:r>
              <a:rPr lang="en-US" u="sng" dirty="0">
                <a:solidFill>
                  <a:srgbClr val="FF0000"/>
                </a:solidFill>
              </a:rPr>
              <a:t>a. Bolt assemblies</a:t>
            </a:r>
          </a:p>
          <a:p>
            <a:r>
              <a:rPr lang="en-US" dirty="0"/>
              <a:t>b. Firing pin retaining pin</a:t>
            </a:r>
          </a:p>
          <a:p>
            <a:r>
              <a:rPr lang="en-US" dirty="0"/>
              <a:t>c. Handguards</a:t>
            </a:r>
          </a:p>
          <a:p>
            <a:r>
              <a:rPr lang="en-US" dirty="0"/>
              <a:t>d. The extractor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5. The most probable cause in a failure to extract would be?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Broken trigger</a:t>
            </a:r>
          </a:p>
          <a:p>
            <a:r>
              <a:rPr lang="en-US" dirty="0"/>
              <a:t>b. Defective action spring</a:t>
            </a:r>
          </a:p>
          <a:p>
            <a:r>
              <a:rPr lang="en-US" u="sng" dirty="0">
                <a:solidFill>
                  <a:srgbClr val="FF0000"/>
                </a:solidFill>
              </a:rPr>
              <a:t>c. Defective extractor spring assembly</a:t>
            </a:r>
          </a:p>
          <a:p>
            <a:r>
              <a:rPr lang="en-US" dirty="0"/>
              <a:t>d. Defective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6. A bent gas tube in the receiver would cause a failure to?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Cock		</a:t>
            </a:r>
            <a:r>
              <a:rPr lang="en-US" u="sng" dirty="0">
                <a:solidFill>
                  <a:srgbClr val="FF0000"/>
                </a:solidFill>
              </a:rPr>
              <a:t>c. Lock</a:t>
            </a:r>
          </a:p>
          <a:p>
            <a:r>
              <a:rPr lang="en-US" dirty="0"/>
              <a:t>b. Extract		d. Eject</a:t>
            </a:r>
          </a:p>
        </p:txBody>
      </p:sp>
    </p:spTree>
    <p:extLst>
      <p:ext uri="{BB962C8B-B14F-4D97-AF65-F5344CB8AC3E}">
        <p14:creationId xmlns:p14="http://schemas.microsoft.com/office/powerpoint/2010/main" val="2313422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79595" y="304800"/>
            <a:ext cx="3984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/>
              <a:t>M16/M4 WRITTEN PE (DECEMBER 2017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71691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7. The operator states his weapon does not chamber, therefore the armorer must troubleshoot the?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Parts in step of feeding steps 1 through 8</a:t>
            </a:r>
          </a:p>
          <a:p>
            <a:r>
              <a:rPr lang="en-US" dirty="0"/>
              <a:t>b. The parts of the firing mechanism</a:t>
            </a:r>
          </a:p>
          <a:p>
            <a:r>
              <a:rPr lang="en-US" dirty="0"/>
              <a:t>c. The action spring</a:t>
            </a:r>
          </a:p>
          <a:p>
            <a:r>
              <a:rPr lang="en-US" dirty="0"/>
              <a:t>d. The ejector spring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8. Which one of the following malfunctions could be caused by short recoil?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a. Failure to cock</a:t>
            </a:r>
          </a:p>
          <a:p>
            <a:r>
              <a:rPr lang="en-US" dirty="0"/>
              <a:t>b. Failure to extract</a:t>
            </a:r>
          </a:p>
          <a:p>
            <a:r>
              <a:rPr lang="en-US" dirty="0"/>
              <a:t>c. Failure to eject</a:t>
            </a:r>
          </a:p>
          <a:p>
            <a:r>
              <a:rPr lang="en-US" dirty="0"/>
              <a:t>d. All the above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9. Which part listed below if not installed will cause injury or death to the operator? (While firing the 1st round)</a:t>
            </a:r>
          </a:p>
          <a:p>
            <a:r>
              <a:rPr lang="en-US" dirty="0"/>
              <a:t> </a:t>
            </a:r>
          </a:p>
          <a:p>
            <a:pPr marL="342900" indent="-342900">
              <a:buAutoNum type="alphaLcPeriod"/>
            </a:pPr>
            <a:r>
              <a:rPr lang="en-US" dirty="0" smtClean="0"/>
              <a:t>The </a:t>
            </a:r>
            <a:r>
              <a:rPr lang="en-US" dirty="0"/>
              <a:t>automatic </a:t>
            </a:r>
            <a:r>
              <a:rPr lang="en-US" dirty="0" smtClean="0"/>
              <a:t>sear		b</a:t>
            </a:r>
            <a:r>
              <a:rPr lang="en-US" dirty="0"/>
              <a:t>. The bolt carrier </a:t>
            </a:r>
            <a:r>
              <a:rPr lang="en-US" dirty="0" smtClean="0"/>
              <a:t>key</a:t>
            </a:r>
          </a:p>
          <a:p>
            <a:r>
              <a:rPr lang="en-US" dirty="0" smtClean="0"/>
              <a:t>c</a:t>
            </a:r>
            <a:r>
              <a:rPr lang="en-US" dirty="0"/>
              <a:t>. The firing </a:t>
            </a:r>
            <a:r>
              <a:rPr lang="en-US" dirty="0" smtClean="0"/>
              <a:t>pin			d</a:t>
            </a:r>
            <a:r>
              <a:rPr lang="en-US" dirty="0"/>
              <a:t>. Bolt cam pin</a:t>
            </a:r>
          </a:p>
        </p:txBody>
      </p:sp>
    </p:spTree>
    <p:extLst>
      <p:ext uri="{BB962C8B-B14F-4D97-AF65-F5344CB8AC3E}">
        <p14:creationId xmlns:p14="http://schemas.microsoft.com/office/powerpoint/2010/main" val="2301955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714</Words>
  <Application>Microsoft Office PowerPoint</Application>
  <PresentationFormat>On-screen Show (4:3)</PresentationFormat>
  <Paragraphs>673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BundyE</dc:creator>
  <cp:lastModifiedBy>BundyE</cp:lastModifiedBy>
  <cp:revision>3</cp:revision>
  <dcterms:created xsi:type="dcterms:W3CDTF">2018-04-19T20:03:42Z</dcterms:created>
  <dcterms:modified xsi:type="dcterms:W3CDTF">2018-04-19T20:34:07Z</dcterms:modified>
</cp:coreProperties>
</file>