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69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247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272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108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5/8/2018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4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5/8/2018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02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5/8/2018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98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5/8/2018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945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5/8/2018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694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81CC9-32C1-49BC-B74D-E4A7E6C21CBA}" type="datetimeFigureOut">
              <a:rPr lang="en-US" smtClean="0"/>
              <a:t>5/8/2018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27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81CC9-32C1-49BC-B74D-E4A7E6C21CBA}" type="datetimeFigureOut">
              <a:rPr lang="en-US" smtClean="0"/>
              <a:t>5/8/2018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00B4B-0BB5-4E91-A15F-5390B7373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1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0" y="67440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	The MK19 is a ___________________ operated weapon?</a:t>
            </a:r>
          </a:p>
          <a:p>
            <a:pPr>
              <a:tabLst>
                <a:tab pos="3429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Recoil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Blowback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Manual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Gas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2.	The effective range of the MK19 is?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1200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1000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1500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2200 meters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3.	The MK19 has _________________ cycles of function.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7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8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9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	When the leading round is in line with the bolt face, describe the cycle of function?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Cocking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Charging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Feeding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Extracting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328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074510"/>
            <a:ext cx="12192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	The action taken for a runaway gun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Twist ammo belt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Expend all remaining ammo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Charging handle down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Put on safe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	When removing sear housing from receiver the safety should be on?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Fire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Safe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Doesn’t matter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	The MK19 is fired with the ________________?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Bolt to the rear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Bolt forward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	Which lubricant is prohibited for use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a. LSA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b. GMD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CLP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d. LSAT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421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982177"/>
            <a:ext cx="1219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	What component retracts the firing pin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Retractor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Cocking lever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Cocking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	How many inches of steel will the round penetrate?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1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3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2 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	The Ogive plunger is lubricated?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Prior to firing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Semi-annually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Before cleaning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Never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12.	The cover must be _______ before the hinge pins can be removed?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Closed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Open 90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Open 45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Doesn’t matter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801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982177"/>
            <a:ext cx="1219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	What component retracts the firing pin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Retractor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Cocking lever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Cocking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	How many inches of steel will the round penetrate?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1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3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2 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	The Ogive plunger is lubricated?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Prior to firing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Semi-annually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Before cleaning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Never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12.	The cover must be _______ before the hinge pins can be removed?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Closed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Open 90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Open 45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Doesn’t matter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653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982177"/>
            <a:ext cx="1219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	What component retracts the firing pin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Retractor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Cocking lever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Cocking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	How many inches of steel will the round penetrate?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1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3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2 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	The Ogive plunger is lubricated?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Prior to firing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Semi-annually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Before cleaning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Never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12.	The cover must be _______ before the hinge pins can be removed?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Closed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Open 90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Open 45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Doesn’t matter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206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982177"/>
            <a:ext cx="1219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	What component retracts the firing pin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Retractor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Cocking lever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Cocking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	How many inches of steel will the round penetrate?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1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3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2 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	The Ogive plunger is lubricated?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Prior to firing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Semi-annually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Before cleaning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Never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12.	The cover must be _______ before the hinge pins can be removed?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Closed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Open 90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Open 45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Doesn’t matter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60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982177"/>
            <a:ext cx="1219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	What component retracts the firing pin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Retractor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Cocking lever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Cocking assembly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	How many inches of steel will the round penetrate?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1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3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2 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	The Ogive plunger is lubricated?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Prior to firing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Semi-annually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Before cleaning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Never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12.	The cover must be _______ before the hinge pins can be removed?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Closed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Open 90 degrees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Open 45 degrees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Doesn’t matter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224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166843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13.	Rounds will not feed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Contaminated bolt buffers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Feed slide mechanism out of adjustment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Burred feed tray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Either b. or c.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14.	The MK19 was originally developed by _____________?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	The last round casing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a. automatically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	b. manually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c. Either b. or c.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d. None of the above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16.	The 1</a:t>
            </a:r>
            <a:r>
              <a:rPr lang="en-US" sz="12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step in troubleshooting sluggish firing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Bolt face dry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Bolt rails burred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Recoil springs weak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Carbon buildup in chamber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4036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166843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13.	Rounds will not feed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Contaminated bolt buffers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Feed slide mechanism out of adjustment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Burred feed tray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Either b. or c.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14.	The MK19 was originally developed by _____________?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	The last round casing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a. automatically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	b. manually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c. Either b. or c.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d. None of the above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16.	The 1</a:t>
            </a:r>
            <a:r>
              <a:rPr lang="en-US" sz="12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step in troubleshooting sluggish firing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Bolt face dry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Bolt rails burred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Recoil springs weak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Carbon buildup in chamber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5931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166843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13.	Rounds will not feed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Contaminated bolt buffers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Feed slide mechanism out of adjustment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Burred feed tray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Either b. or c.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14.	The MK19 was originally developed by 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NAVY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	The last round casing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a. automatically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	b. manually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c. Either b. or c.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d. None of the above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16.	The 1</a:t>
            </a:r>
            <a:r>
              <a:rPr lang="en-US" sz="12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step in troubleshooting sluggish firing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Bolt face dry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Bolt rails burred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Recoil springs weak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Carbon buildup in chamber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593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166843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13.	Rounds will not feed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Contaminated bolt buffers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Feed slide mechanism out of adjustment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Burred feed tray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Either b. or c.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14.	The MK19 was originally developed by 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NAVY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	The last round casing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a. automatically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manually ejected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c. Either b. or c.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d. None of the above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16.	The 1</a:t>
            </a:r>
            <a:r>
              <a:rPr lang="en-US" sz="12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step in troubleshooting sluggish firing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Bolt face dry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Bolt rails burred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Recoil springs weak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Carbon buildup in chamber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216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0" y="67440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	The MK19 is a ___________________ operated weapon?</a:t>
            </a:r>
          </a:p>
          <a:p>
            <a:pPr>
              <a:tabLst>
                <a:tab pos="3429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Recoil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Blowback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Manual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Gas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2.	The effective range of the MK19 is?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1200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1000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1500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2200 meters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3.	The MK19 has _________________ cycles of function.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7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8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9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	When the leading round is in line with the bolt face, describe the cycle of function?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Cocking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Charging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Feeding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Extracting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8305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166843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13.	Rounds will not feed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Contaminated bolt buffers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Feed slide mechanism out of adjustment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Burred feed tray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Either b. or c.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14.	The MK19 was originally developed by 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NAVY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	The last round casing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a. automatically ejected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manually ejected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c. Either b. or c.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	d. None of the above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16.	The 1</a:t>
            </a:r>
            <a:r>
              <a:rPr lang="en-US" sz="1200" baseline="3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step in troubleshooting sluggish firing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Bolt face dry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Bolt rails burred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Recoil springs weak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Carbon buildup in chamber</a:t>
            </a:r>
            <a:endParaRPr lang="en-US" sz="1000" b="1" u="sng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8235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17.	Jammed bolt during charging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Vertical cam bent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Cover hinge pin missing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Extractor spring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Broken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18.	Probable cause of rounds not extracting could be?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Missing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Defective firing pin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Ejectors loose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Safety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19.	Corrective action for bolt timing out of adjustment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(H)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(F)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20.	What level of maintenance is responsible for lubricating the Ogive plunger?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(F)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(H)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1623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17.	Jammed bolt during charging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Vertical cam bent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Cover hinge pin missing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Extractor spring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Broken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18.	Probable cause of rounds not extracting could be?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Missing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Defective firing pin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Ejectors loose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Safety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19.	Corrective action for bolt timing out of adjustment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(H)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(F)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20.	What level of maintenance is responsible for lubricating the Ogive plunger?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(F)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(H)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5084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17.	Jammed bolt during charging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Vertical cam bent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Cover hinge pin missing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Extractor spring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Broken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18.	Probable cause of rounds not extracting could be?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Missing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Defective firing pin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Ejectors loose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Safety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19.	Corrective action for bolt timing out of adjustment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(H)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(F)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20.	What level of maintenance is responsible for lubricating the Ogive plunger?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(F)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(H)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6624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17.	Jammed bolt during charging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Vertical cam bent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Cover hinge pin missing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Extractor spring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Broken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18.	Probable cause of rounds not extracting could be?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Missing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Defective firing pin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Ejectors loose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Safety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19.	Corrective action for bolt timing out of adjustment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(H)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(F)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20.	What level of maintenance is responsible for lubricating the Ogive plunger?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(F)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(H)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3712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0" y="889844"/>
            <a:ext cx="12192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17.	Jammed bolt during charging could be caused by?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Vertical cam bent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Cover hinge pin missing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Extractor spring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Broken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18.	Probable cause of rounds not extracting could be?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Missing sear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Defective firing pin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Ejectors loose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Safety defective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19.	Corrective action for bolt timing out of adjustment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(H)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 (F)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20.	What level of maintenance is responsible for lubricating the Ogive plunger?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(C)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(F)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(O)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(H)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446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0" y="67440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	The MK19 is a ___________________ operated weapon?</a:t>
            </a:r>
          </a:p>
          <a:p>
            <a:pPr>
              <a:tabLst>
                <a:tab pos="3429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Recoil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Blowback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Manual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Gas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2.	The effective range of the MK19 is?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1200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1000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1500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2200 meters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3.	The MK19 has _________________ cycles of function.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7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8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9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	When the leading round is in line with the bolt face, describe the cycle of function?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Cocking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Charging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Feeding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Extracting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687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0" y="67440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	The MK19 is a ___________________ operated weapon?</a:t>
            </a:r>
          </a:p>
          <a:p>
            <a:pPr>
              <a:tabLst>
                <a:tab pos="3429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Recoil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Blowback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Manual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Gas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2.	The effective range of the MK19 is?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1200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1000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1500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2200 meters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3.	The MK19 has _________________ cycles of function.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7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8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9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	When the leading round is in line with the bolt face, describe the cycle of function?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Cocking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Charging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Feeding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Extracting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19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0" y="674400"/>
            <a:ext cx="12192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	The MK19 is a ___________________ operated weapon?</a:t>
            </a:r>
          </a:p>
          <a:p>
            <a:pPr>
              <a:tabLst>
                <a:tab pos="3429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Recoil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Blowback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Manual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Gas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2.	The effective range of the MK19 is?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1200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1000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1500 meters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2200 meters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3.	The MK19 has _________________ cycles of function.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7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8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9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	When the leading round is in line with the bolt face, describe the cycle of function?</a:t>
            </a: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Cocking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Charging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Feeding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Extracting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037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074510"/>
            <a:ext cx="12192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	The action taken for a runaway gun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Twist ammo belt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Expend all remaining ammo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Charging handle down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Put on safe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	When removing sear housing from receiver the safety should be on?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Fire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Safe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Doesn’t matter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	The MK19 is fired with the ________________?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Bolt to the rear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Bolt forward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	Which lubricant is prohibited for use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a. LSA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b. GMD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c. CLP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d. LSAT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186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074510"/>
            <a:ext cx="12192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	The action taken for a runaway gun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Twist ammo belt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Expend all remaining ammo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Charging handle down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Put on safe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	When removing sear housing from receiver the safety should be on?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Fire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Safe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Doesn’t matter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	The MK19 is fired with the ________________?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Bolt to the rear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Bolt forward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	Which lubricant is prohibited for use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a. LSA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b. GMD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c. CLP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d. LSAT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812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074510"/>
            <a:ext cx="12192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	The action taken for a runaway gun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Twist ammo belt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Expend all remaining ammo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Charging handle down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Put on safe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	When removing sear housing from receiver the safety should be on?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Fire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Safe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Doesn’t matter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	The MK19 is fired with the ________________?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Bolt to the rear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Bolt forward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	Which lubricant is prohibited for use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a. LSA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b. GMD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c. CLP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d. LSAT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96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9937" y="276546"/>
            <a:ext cx="44573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MK19  WRITTEN PE (DECEMBER 2017)</a:t>
            </a:r>
            <a:endParaRPr lang="en-US" b="1" dirty="0"/>
          </a:p>
        </p:txBody>
      </p:sp>
      <p:sp>
        <p:nvSpPr>
          <p:cNvPr id="2" name="Rectangle 1"/>
          <p:cNvSpPr/>
          <p:nvPr/>
        </p:nvSpPr>
        <p:spPr>
          <a:xfrm>
            <a:off x="0" y="1074510"/>
            <a:ext cx="12192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	The action taken for a runaway gun is?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Twist ammo belt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Expend all remaining ammo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Charging handle down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d. Put on safe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	When removing sear housing from receiver the safety should be on?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a. Fire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Safe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c. Doesn’t matter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	The MK19 is fired with the ________________?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12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Bolt to the rear</a:t>
            </a:r>
            <a:endParaRPr lang="en-US" sz="1000" b="1" u="sng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b. Bolt forward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64008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	Which lubricant is prohibited for use on the Mk19?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342900" algn="l"/>
                <a:tab pos="6858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a. LSA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b. GMD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c. CLP</a:t>
            </a:r>
            <a:endParaRPr lang="en-US" sz="1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tabLst>
                <a:tab pos="342900" algn="l"/>
                <a:tab pos="685800" algn="l"/>
                <a:tab pos="914400" algn="l"/>
              </a:tabLst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	d. LSAT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929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215</Words>
  <Application>Microsoft Office PowerPoint</Application>
  <PresentationFormat>Widescreen</PresentationFormat>
  <Paragraphs>670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Bundy, Eric</dc:creator>
  <cp:lastModifiedBy>Bundy, Eric</cp:lastModifiedBy>
  <cp:revision>5</cp:revision>
  <dcterms:created xsi:type="dcterms:W3CDTF">2018-05-08T14:35:57Z</dcterms:created>
  <dcterms:modified xsi:type="dcterms:W3CDTF">2018-05-08T15:09:50Z</dcterms:modified>
</cp:coreProperties>
</file>