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0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02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5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6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03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005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9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6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1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22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AA61E-5ADE-4998-9D48-DD27DE4B6242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F8320-D890-47B8-A151-4AAE07A53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20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MilitaryProgramsSpring202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bit.ly/MilitaryProgramsSpring2022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83927" y="1939636"/>
            <a:ext cx="542174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MLTR 1626 Weapons Storage Facility Operations</a:t>
            </a:r>
          </a:p>
          <a:p>
            <a:endParaRPr lang="en-US" sz="2800" dirty="0"/>
          </a:p>
          <a:p>
            <a:r>
              <a:rPr lang="en-US" sz="2800" dirty="0" smtClean="0"/>
              <a:t>CRN: 12025</a:t>
            </a:r>
          </a:p>
          <a:p>
            <a:endParaRPr lang="en-US" sz="2800" dirty="0"/>
          </a:p>
          <a:p>
            <a:r>
              <a:rPr lang="en-US" sz="2800" dirty="0" smtClean="0"/>
              <a:t>Instructor: Eric Bundy</a:t>
            </a:r>
          </a:p>
          <a:p>
            <a:endParaRPr lang="en-US" sz="2800" dirty="0"/>
          </a:p>
          <a:p>
            <a:r>
              <a:rPr lang="en-US" sz="2800" dirty="0" smtClean="0"/>
              <a:t>Semester: </a:t>
            </a:r>
            <a:r>
              <a:rPr lang="en-US" sz="2800" dirty="0" smtClean="0"/>
              <a:t>Spring 2022</a:t>
            </a:r>
            <a:endParaRPr lang="en-US" sz="2800" dirty="0" smtClean="0"/>
          </a:p>
        </p:txBody>
      </p:sp>
      <p:pic>
        <p:nvPicPr>
          <p:cNvPr id="7" name="Picture 6" descr="C:\Users\mebanet\AppData\Local\Microsoft\Windows\INetCache\Content.Outlook\BO3ELK1G\Student Survey QR code Spring 202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369" y="2289907"/>
            <a:ext cx="3110523" cy="349438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711984" y="452384"/>
            <a:ext cx="9956022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4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http://bit.ly/MilitaryProgramsSpring2022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95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08996" y="455005"/>
            <a:ext cx="9630009" cy="78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4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http://bit.ly/MilitaryProgramsSpring2022</a:t>
            </a:r>
            <a:endParaRPr lang="en-US" sz="4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83927" y="1939636"/>
            <a:ext cx="542174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MLTR 1024 Unit Load Team</a:t>
            </a:r>
          </a:p>
          <a:p>
            <a:endParaRPr lang="en-US" sz="2800" dirty="0"/>
          </a:p>
          <a:p>
            <a:r>
              <a:rPr lang="en-US" sz="2800" dirty="0" smtClean="0"/>
              <a:t>CRN: </a:t>
            </a:r>
            <a:r>
              <a:rPr lang="en-US" sz="2800" dirty="0" smtClean="0"/>
              <a:t>21914</a:t>
            </a:r>
          </a:p>
          <a:p>
            <a:endParaRPr lang="en-US" sz="2800" dirty="0" smtClean="0"/>
          </a:p>
          <a:p>
            <a:r>
              <a:rPr lang="en-US" sz="2800" dirty="0" smtClean="0"/>
              <a:t>Instructor</a:t>
            </a:r>
            <a:r>
              <a:rPr lang="en-US" sz="2800" dirty="0" smtClean="0"/>
              <a:t>: Eric Bundy</a:t>
            </a:r>
          </a:p>
          <a:p>
            <a:endParaRPr lang="en-US" sz="2800" dirty="0"/>
          </a:p>
          <a:p>
            <a:r>
              <a:rPr lang="en-US" sz="2800" dirty="0" smtClean="0"/>
              <a:t>Semester: </a:t>
            </a:r>
            <a:r>
              <a:rPr lang="en-US" sz="2800" dirty="0" smtClean="0"/>
              <a:t>Spring 2022</a:t>
            </a:r>
            <a:endParaRPr lang="en-US" sz="2800" dirty="0" smtClean="0"/>
          </a:p>
        </p:txBody>
      </p:sp>
      <p:pic>
        <p:nvPicPr>
          <p:cNvPr id="7" name="Picture 6" descr="C:\Users\mebanet\AppData\Local\Microsoft\Windows\INetCache\Content.Outlook\BO3ELK1G\Student Survey QR code Spring 2022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369" y="2289907"/>
            <a:ext cx="3110523" cy="34943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090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39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9</cp:revision>
  <dcterms:created xsi:type="dcterms:W3CDTF">2021-09-24T14:12:47Z</dcterms:created>
  <dcterms:modified xsi:type="dcterms:W3CDTF">2022-01-19T21:12:36Z</dcterms:modified>
</cp:coreProperties>
</file>